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62" r:id="rId7"/>
    <p:sldId id="264" r:id="rId8"/>
    <p:sldId id="263" r:id="rId9"/>
    <p:sldId id="266" r:id="rId10"/>
    <p:sldId id="294" r:id="rId11"/>
    <p:sldId id="296" r:id="rId12"/>
    <p:sldId id="268" r:id="rId13"/>
    <p:sldId id="269" r:id="rId14"/>
    <p:sldId id="270" r:id="rId15"/>
    <p:sldId id="295" r:id="rId16"/>
    <p:sldId id="273" r:id="rId17"/>
    <p:sldId id="267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5599"/>
    <a:srgbClr val="F5CFDA"/>
    <a:srgbClr val="E17795"/>
    <a:srgbClr val="D6B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2" autoAdjust="0"/>
  </p:normalViewPr>
  <p:slideViewPr>
    <p:cSldViewPr>
      <p:cViewPr varScale="1">
        <p:scale>
          <a:sx n="65" d="100"/>
          <a:sy n="65" d="100"/>
        </p:scale>
        <p:origin x="11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2.svg"/><Relationship Id="rId7" Type="http://schemas.openxmlformats.org/officeDocument/2006/relationships/image" Target="../media/image30.svg"/><Relationship Id="rId12" Type="http://schemas.openxmlformats.org/officeDocument/2006/relationships/image" Target="../media/image70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69.jpg"/><Relationship Id="rId5" Type="http://schemas.openxmlformats.org/officeDocument/2006/relationships/image" Target="../media/image64.svg"/><Relationship Id="rId10" Type="http://schemas.openxmlformats.org/officeDocument/2006/relationships/image" Target="../media/image68.jpg"/><Relationship Id="rId4" Type="http://schemas.openxmlformats.org/officeDocument/2006/relationships/image" Target="../media/image63.png"/><Relationship Id="rId9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g"/><Relationship Id="rId3" Type="http://schemas.openxmlformats.org/officeDocument/2006/relationships/image" Target="../media/image77.svg"/><Relationship Id="rId7" Type="http://schemas.openxmlformats.org/officeDocument/2006/relationships/image" Target="../media/image42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Relationship Id="rId9" Type="http://schemas.openxmlformats.org/officeDocument/2006/relationships/image" Target="../media/image8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12.svg"/><Relationship Id="rId7" Type="http://schemas.openxmlformats.org/officeDocument/2006/relationships/image" Target="../media/image8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10.svg"/><Relationship Id="rId5" Type="http://schemas.openxmlformats.org/officeDocument/2006/relationships/image" Target="../media/image84.svg"/><Relationship Id="rId10" Type="http://schemas.openxmlformats.org/officeDocument/2006/relationships/image" Target="../media/image9.png"/><Relationship Id="rId4" Type="http://schemas.openxmlformats.org/officeDocument/2006/relationships/image" Target="../media/image83.png"/><Relationship Id="rId9" Type="http://schemas.openxmlformats.org/officeDocument/2006/relationships/image" Target="../media/image8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44.svg"/><Relationship Id="rId3" Type="http://schemas.openxmlformats.org/officeDocument/2006/relationships/image" Target="../media/image10.svg"/><Relationship Id="rId7" Type="http://schemas.openxmlformats.org/officeDocument/2006/relationships/image" Target="../media/image90.svg"/><Relationship Id="rId12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4.svg"/><Relationship Id="rId5" Type="http://schemas.openxmlformats.org/officeDocument/2006/relationships/image" Target="../media/image12.svg"/><Relationship Id="rId10" Type="http://schemas.openxmlformats.org/officeDocument/2006/relationships/image" Target="../media/image93.png"/><Relationship Id="rId4" Type="http://schemas.openxmlformats.org/officeDocument/2006/relationships/image" Target="../media/image11.png"/><Relationship Id="rId9" Type="http://schemas.openxmlformats.org/officeDocument/2006/relationships/image" Target="../media/image9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sv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4.svg"/><Relationship Id="rId5" Type="http://schemas.openxmlformats.org/officeDocument/2006/relationships/image" Target="../media/image30.svg"/><Relationship Id="rId10" Type="http://schemas.openxmlformats.org/officeDocument/2006/relationships/image" Target="../media/image23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jpg"/><Relationship Id="rId5" Type="http://schemas.openxmlformats.org/officeDocument/2006/relationships/image" Target="../media/image40.svg"/><Relationship Id="rId10" Type="http://schemas.openxmlformats.org/officeDocument/2006/relationships/image" Target="../media/image45.jp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36.svg"/><Relationship Id="rId5" Type="http://schemas.openxmlformats.org/officeDocument/2006/relationships/image" Target="../media/image50.svg"/><Relationship Id="rId10" Type="http://schemas.openxmlformats.org/officeDocument/2006/relationships/image" Target="../media/image35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12.svg"/><Relationship Id="rId7" Type="http://schemas.openxmlformats.org/officeDocument/2006/relationships/image" Target="../media/image5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Relationship Id="rId9" Type="http://schemas.openxmlformats.org/officeDocument/2006/relationships/image" Target="../media/image6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2.svg"/><Relationship Id="rId7" Type="http://schemas.openxmlformats.org/officeDocument/2006/relationships/image" Target="../media/image30.svg"/><Relationship Id="rId12" Type="http://schemas.openxmlformats.org/officeDocument/2006/relationships/image" Target="../media/image67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66.jpg"/><Relationship Id="rId5" Type="http://schemas.openxmlformats.org/officeDocument/2006/relationships/image" Target="../media/image64.svg"/><Relationship Id="rId10" Type="http://schemas.openxmlformats.org/officeDocument/2006/relationships/image" Target="../media/image65.jpg"/><Relationship Id="rId4" Type="http://schemas.openxmlformats.org/officeDocument/2006/relationships/image" Target="../media/image63.png"/><Relationship Id="rId9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5139" y="2614741"/>
            <a:ext cx="17057722" cy="3811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rgbClr val="E177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1442" b="28086"/>
          <a:stretch>
            <a:fillRect/>
          </a:stretch>
        </p:blipFill>
        <p:spPr>
          <a:xfrm>
            <a:off x="15517527" y="6518980"/>
            <a:ext cx="2770473" cy="37680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231" b="3630"/>
          <a:stretch>
            <a:fillRect/>
          </a:stretch>
        </p:blipFill>
        <p:spPr>
          <a:xfrm>
            <a:off x="0" y="6384433"/>
            <a:ext cx="2684872" cy="39025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2807" t="6582"/>
          <a:stretch>
            <a:fillRect/>
          </a:stretch>
        </p:blipFill>
        <p:spPr>
          <a:xfrm>
            <a:off x="0" y="0"/>
            <a:ext cx="2091812" cy="20590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11679">
            <a:off x="14842843" y="238668"/>
            <a:ext cx="3948050" cy="11597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084624">
            <a:off x="14740891" y="-685906"/>
            <a:ext cx="4250136" cy="1248477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261753" y="-114300"/>
            <a:ext cx="1207379" cy="8225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71873" y="-114300"/>
            <a:ext cx="1207379" cy="8225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57577" y="6683487"/>
            <a:ext cx="3628593" cy="403737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003" b="6030"/>
          <a:stretch>
            <a:fillRect/>
          </a:stretch>
        </p:blipFill>
        <p:spPr>
          <a:xfrm>
            <a:off x="0" y="7894286"/>
            <a:ext cx="2596345" cy="23927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41937" y="9333892"/>
            <a:ext cx="912011" cy="109386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F838BC7-107D-137C-823B-F5C7B4A2546A}"/>
              </a:ext>
            </a:extLst>
          </p:cNvPr>
          <p:cNvSpPr txBox="1"/>
          <p:nvPr/>
        </p:nvSpPr>
        <p:spPr>
          <a:xfrm>
            <a:off x="1447800" y="571500"/>
            <a:ext cx="153924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số hành vi ứng xử nơi công cộng theo bộ quy tắc ứng xử của thành phố Đà Nẵng trong Tuần lễ Cấp cao APEC 2017</a:t>
            </a:r>
            <a:endParaRPr lang="vi-VN" sz="4000" b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2FB9456-3919-418A-2EB4-B96C862DFA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64054" y="2883332"/>
            <a:ext cx="5610064" cy="56100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E8F036E-4866-CFD0-1B92-5D66DFC831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8968" y="2883332"/>
            <a:ext cx="5610064" cy="561006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4B241C0-1024-EFB8-28EC-23C63F8917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882" y="2883332"/>
            <a:ext cx="5610064" cy="561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3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6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30600" y="-419100"/>
            <a:ext cx="2938430" cy="146921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4F800A7-CCB4-7AC5-8800-F625D407E134}"/>
              </a:ext>
            </a:extLst>
          </p:cNvPr>
          <p:cNvSpPr txBox="1"/>
          <p:nvPr/>
        </p:nvSpPr>
        <p:spPr>
          <a:xfrm>
            <a:off x="888252" y="350110"/>
            <a:ext cx="15620041" cy="1820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vi-VN" sz="5400" b="1">
                <a:ea typeface="Calibri" panose="020F0502020204030204" pitchFamily="34" charset="0"/>
                <a:cs typeface="Arial" panose="020B0604020202020204" pitchFamily="34" charset="0"/>
              </a:rPr>
              <a:t>b. Thảo luận xác định cách thức thực hiện tốt nội quy, quy định của trường, lớp, cộng đồng</a:t>
            </a:r>
            <a:endParaRPr lang="en-US" sz="5400" b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7162E3-CFCB-478A-58C4-F4920EEE54FA}"/>
              </a:ext>
            </a:extLst>
          </p:cNvPr>
          <p:cNvSpPr txBox="1"/>
          <p:nvPr/>
        </p:nvSpPr>
        <p:spPr>
          <a:xfrm>
            <a:off x="2976793" y="2194567"/>
            <a:ext cx="12296296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hãy thảo luận và đưa ra câu trả lời theo chủ đề của nhóm mình: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D4B3BE0-7914-D991-E8CB-413067521C08}"/>
              </a:ext>
            </a:extLst>
          </p:cNvPr>
          <p:cNvGrpSpPr/>
          <p:nvPr/>
        </p:nvGrpSpPr>
        <p:grpSpPr>
          <a:xfrm>
            <a:off x="838200" y="4610100"/>
            <a:ext cx="7829071" cy="5270048"/>
            <a:chOff x="838200" y="4610100"/>
            <a:chExt cx="7829071" cy="5270048"/>
          </a:xfrm>
        </p:grpSpPr>
        <p:grpSp>
          <p:nvGrpSpPr>
            <p:cNvPr id="40" name="Group 7">
              <a:extLst>
                <a:ext uri="{FF2B5EF4-FFF2-40B4-BE49-F238E27FC236}">
                  <a16:creationId xmlns:a16="http://schemas.microsoft.com/office/drawing/2014/main" id="{13AD6C14-5BE9-DB96-3CE5-804693B848CD}"/>
                </a:ext>
              </a:extLst>
            </p:cNvPr>
            <p:cNvGrpSpPr/>
            <p:nvPr/>
          </p:nvGrpSpPr>
          <p:grpSpPr>
            <a:xfrm>
              <a:off x="838200" y="5231948"/>
              <a:ext cx="7829071" cy="4648200"/>
              <a:chOff x="0" y="0"/>
              <a:chExt cx="1589227" cy="541208"/>
            </a:xfrm>
          </p:grpSpPr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id="{934381B4-62C7-CA2A-0717-37705B8CE23D}"/>
                  </a:ext>
                </a:extLst>
              </p:cNvPr>
              <p:cNvSpPr/>
              <p:nvPr/>
            </p:nvSpPr>
            <p:spPr>
              <a:xfrm>
                <a:off x="10160" y="16510"/>
                <a:ext cx="1566367" cy="513268"/>
              </a:xfrm>
              <a:custGeom>
                <a:avLst/>
                <a:gdLst/>
                <a:ahLst/>
                <a:cxnLst/>
                <a:rect l="l" t="t" r="r" b="b"/>
                <a:pathLst>
                  <a:path w="1566367" h="513268">
                    <a:moveTo>
                      <a:pt x="1566367" y="513268"/>
                    </a:moveTo>
                    <a:lnTo>
                      <a:pt x="0" y="505648"/>
                    </a:lnTo>
                    <a:lnTo>
                      <a:pt x="0" y="191242"/>
                    </a:lnTo>
                    <a:lnTo>
                      <a:pt x="17780" y="19050"/>
                    </a:lnTo>
                    <a:lnTo>
                      <a:pt x="778891" y="0"/>
                    </a:lnTo>
                    <a:lnTo>
                      <a:pt x="1547317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2" name="Freeform 9">
                <a:extLst>
                  <a:ext uri="{FF2B5EF4-FFF2-40B4-BE49-F238E27FC236}">
                    <a16:creationId xmlns:a16="http://schemas.microsoft.com/office/drawing/2014/main" id="{F642FAB3-B630-7733-0B7D-6113ADAF54A1}"/>
                  </a:ext>
                </a:extLst>
              </p:cNvPr>
              <p:cNvSpPr/>
              <p:nvPr/>
            </p:nvSpPr>
            <p:spPr>
              <a:xfrm>
                <a:off x="-3810" y="0"/>
                <a:ext cx="1595577" cy="539938"/>
              </a:xfrm>
              <a:custGeom>
                <a:avLst/>
                <a:gdLst/>
                <a:ahLst/>
                <a:cxnLst/>
                <a:rect l="l" t="t" r="r" b="b"/>
                <a:pathLst>
                  <a:path w="1595577" h="539938">
                    <a:moveTo>
                      <a:pt x="1561287" y="21590"/>
                    </a:moveTo>
                    <a:cubicBezTo>
                      <a:pt x="1562557" y="34290"/>
                      <a:pt x="1562557" y="44450"/>
                      <a:pt x="1563827" y="54610"/>
                    </a:cubicBezTo>
                    <a:cubicBezTo>
                      <a:pt x="1566367" y="70746"/>
                      <a:pt x="1567637" y="80012"/>
                      <a:pt x="1570177" y="88947"/>
                    </a:cubicBezTo>
                    <a:cubicBezTo>
                      <a:pt x="1570177" y="101853"/>
                      <a:pt x="1582877" y="356340"/>
                      <a:pt x="1589227" y="369246"/>
                    </a:cubicBezTo>
                    <a:cubicBezTo>
                      <a:pt x="1595577" y="388771"/>
                      <a:pt x="1591767" y="408627"/>
                      <a:pt x="1591767" y="428152"/>
                    </a:cubicBezTo>
                    <a:cubicBezTo>
                      <a:pt x="1591767" y="445361"/>
                      <a:pt x="1593037" y="461245"/>
                      <a:pt x="1594307" y="478978"/>
                    </a:cubicBezTo>
                    <a:cubicBezTo>
                      <a:pt x="1594307" y="500568"/>
                      <a:pt x="1594307" y="514538"/>
                      <a:pt x="1594307" y="538668"/>
                    </a:cubicBezTo>
                    <a:cubicBezTo>
                      <a:pt x="1571447" y="538668"/>
                      <a:pt x="1551127" y="539938"/>
                      <a:pt x="1531192" y="538668"/>
                    </a:cubicBezTo>
                    <a:cubicBezTo>
                      <a:pt x="1454773" y="533588"/>
                      <a:pt x="1377178" y="539938"/>
                      <a:pt x="1300758" y="534858"/>
                    </a:cubicBezTo>
                    <a:cubicBezTo>
                      <a:pt x="1254906" y="531048"/>
                      <a:pt x="1210230" y="533588"/>
                      <a:pt x="1164378" y="531048"/>
                    </a:cubicBezTo>
                    <a:cubicBezTo>
                      <a:pt x="1143216" y="529778"/>
                      <a:pt x="1122053" y="528508"/>
                      <a:pt x="1100891" y="527238"/>
                    </a:cubicBezTo>
                    <a:cubicBezTo>
                      <a:pt x="1087959" y="527238"/>
                      <a:pt x="1076202" y="528508"/>
                      <a:pt x="1063269" y="528508"/>
                    </a:cubicBezTo>
                    <a:cubicBezTo>
                      <a:pt x="1030350" y="527238"/>
                      <a:pt x="939822" y="528508"/>
                      <a:pt x="906903" y="527238"/>
                    </a:cubicBezTo>
                    <a:cubicBezTo>
                      <a:pt x="883389" y="525968"/>
                      <a:pt x="413114" y="534858"/>
                      <a:pt x="389601" y="533588"/>
                    </a:cubicBezTo>
                    <a:cubicBezTo>
                      <a:pt x="383722" y="533588"/>
                      <a:pt x="376668" y="534858"/>
                      <a:pt x="370790" y="534858"/>
                    </a:cubicBezTo>
                    <a:cubicBezTo>
                      <a:pt x="356682" y="534858"/>
                      <a:pt x="343749" y="536128"/>
                      <a:pt x="329641" y="536128"/>
                    </a:cubicBezTo>
                    <a:cubicBezTo>
                      <a:pt x="294370" y="536128"/>
                      <a:pt x="260275" y="534858"/>
                      <a:pt x="225005" y="533588"/>
                    </a:cubicBezTo>
                    <a:cubicBezTo>
                      <a:pt x="203842" y="532318"/>
                      <a:pt x="182680" y="531048"/>
                      <a:pt x="162693" y="529778"/>
                    </a:cubicBezTo>
                    <a:cubicBezTo>
                      <a:pt x="125071" y="528508"/>
                      <a:pt x="87449" y="527238"/>
                      <a:pt x="48260" y="527238"/>
                    </a:cubicBezTo>
                    <a:cubicBezTo>
                      <a:pt x="38100" y="527238"/>
                      <a:pt x="29210" y="527238"/>
                      <a:pt x="19050" y="525968"/>
                    </a:cubicBezTo>
                    <a:cubicBezTo>
                      <a:pt x="10160" y="524698"/>
                      <a:pt x="5080" y="518348"/>
                      <a:pt x="7620" y="509458"/>
                    </a:cubicBezTo>
                    <a:cubicBezTo>
                      <a:pt x="16510" y="477792"/>
                      <a:pt x="12700" y="469519"/>
                      <a:pt x="11430" y="460915"/>
                    </a:cubicBezTo>
                    <a:cubicBezTo>
                      <a:pt x="10160" y="443375"/>
                      <a:pt x="6350" y="426167"/>
                      <a:pt x="7620" y="408627"/>
                    </a:cubicBezTo>
                    <a:cubicBezTo>
                      <a:pt x="5080" y="386786"/>
                      <a:pt x="0" y="116414"/>
                      <a:pt x="7620" y="94242"/>
                    </a:cubicBezTo>
                    <a:cubicBezTo>
                      <a:pt x="8890" y="89940"/>
                      <a:pt x="7620" y="85307"/>
                      <a:pt x="8890" y="81005"/>
                    </a:cubicBezTo>
                    <a:cubicBezTo>
                      <a:pt x="10160" y="74055"/>
                      <a:pt x="12700" y="66444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057" y="30480"/>
                      <a:pt x="76868" y="29210"/>
                    </a:cubicBezTo>
                    <a:cubicBezTo>
                      <a:pt x="108612" y="25400"/>
                      <a:pt x="140355" y="22860"/>
                      <a:pt x="173274" y="20320"/>
                    </a:cubicBezTo>
                    <a:cubicBezTo>
                      <a:pt x="195612" y="17780"/>
                      <a:pt x="217950" y="16510"/>
                      <a:pt x="239113" y="13970"/>
                    </a:cubicBezTo>
                    <a:cubicBezTo>
                      <a:pt x="260275" y="11430"/>
                      <a:pt x="282613" y="8890"/>
                      <a:pt x="303776" y="8890"/>
                    </a:cubicBezTo>
                    <a:cubicBezTo>
                      <a:pt x="327289" y="7620"/>
                      <a:pt x="350803" y="10160"/>
                      <a:pt x="374317" y="8890"/>
                    </a:cubicBezTo>
                    <a:cubicBezTo>
                      <a:pt x="403709" y="8890"/>
                      <a:pt x="936295" y="6350"/>
                      <a:pt x="965687" y="5080"/>
                    </a:cubicBezTo>
                    <a:cubicBezTo>
                      <a:pt x="993904" y="3810"/>
                      <a:pt x="1022120" y="2540"/>
                      <a:pt x="1051512" y="2540"/>
                    </a:cubicBezTo>
                    <a:cubicBezTo>
                      <a:pt x="1099715" y="1270"/>
                      <a:pt x="1146743" y="0"/>
                      <a:pt x="1194946" y="0"/>
                    </a:cubicBezTo>
                    <a:cubicBezTo>
                      <a:pt x="1214933" y="0"/>
                      <a:pt x="1236095" y="2540"/>
                      <a:pt x="1256082" y="2540"/>
                    </a:cubicBezTo>
                    <a:cubicBezTo>
                      <a:pt x="1311339" y="3810"/>
                      <a:pt x="1367772" y="5080"/>
                      <a:pt x="1423029" y="7620"/>
                    </a:cubicBezTo>
                    <a:cubicBezTo>
                      <a:pt x="1452421" y="8890"/>
                      <a:pt x="1481814" y="12700"/>
                      <a:pt x="1511206" y="16510"/>
                    </a:cubicBezTo>
                    <a:cubicBezTo>
                      <a:pt x="1518260" y="16510"/>
                      <a:pt x="1525314" y="16510"/>
                      <a:pt x="1531192" y="16510"/>
                    </a:cubicBezTo>
                    <a:cubicBezTo>
                      <a:pt x="1542237" y="17780"/>
                      <a:pt x="1551127" y="20320"/>
                      <a:pt x="1561287" y="21590"/>
                    </a:cubicBezTo>
                    <a:close/>
                    <a:moveTo>
                      <a:pt x="1571447" y="522158"/>
                    </a:moveTo>
                    <a:cubicBezTo>
                      <a:pt x="1572717" y="505648"/>
                      <a:pt x="1573987" y="492948"/>
                      <a:pt x="1573987" y="480248"/>
                    </a:cubicBezTo>
                    <a:cubicBezTo>
                      <a:pt x="1572717" y="459591"/>
                      <a:pt x="1571447" y="442051"/>
                      <a:pt x="1571447" y="423188"/>
                    </a:cubicBezTo>
                    <a:cubicBezTo>
                      <a:pt x="1571447" y="414584"/>
                      <a:pt x="1573987" y="405980"/>
                      <a:pt x="1572717" y="397376"/>
                    </a:cubicBezTo>
                    <a:cubicBezTo>
                      <a:pt x="1572717" y="389433"/>
                      <a:pt x="1571447" y="381160"/>
                      <a:pt x="1570177" y="373218"/>
                    </a:cubicBezTo>
                    <a:cubicBezTo>
                      <a:pt x="1565097" y="360973"/>
                      <a:pt x="1553667" y="107479"/>
                      <a:pt x="1553667" y="95235"/>
                    </a:cubicBezTo>
                    <a:cubicBezTo>
                      <a:pt x="1551127" y="84976"/>
                      <a:pt x="1548587" y="74386"/>
                      <a:pt x="1546047" y="63500"/>
                    </a:cubicBezTo>
                    <a:cubicBezTo>
                      <a:pt x="1544777" y="44450"/>
                      <a:pt x="1543507" y="43180"/>
                      <a:pt x="1527665" y="41910"/>
                    </a:cubicBezTo>
                    <a:cubicBezTo>
                      <a:pt x="1524138" y="41910"/>
                      <a:pt x="1521787" y="41910"/>
                      <a:pt x="1518260" y="40640"/>
                    </a:cubicBezTo>
                    <a:cubicBezTo>
                      <a:pt x="1488868" y="36830"/>
                      <a:pt x="1458300" y="31750"/>
                      <a:pt x="1428908" y="30480"/>
                    </a:cubicBezTo>
                    <a:cubicBezTo>
                      <a:pt x="1357191" y="26670"/>
                      <a:pt x="1284298" y="25400"/>
                      <a:pt x="1212581" y="22860"/>
                    </a:cubicBezTo>
                    <a:cubicBezTo>
                      <a:pt x="1202000" y="22860"/>
                      <a:pt x="1190243" y="22860"/>
                      <a:pt x="1179662" y="22860"/>
                    </a:cubicBezTo>
                    <a:cubicBezTo>
                      <a:pt x="1162027" y="22860"/>
                      <a:pt x="1144392" y="22860"/>
                      <a:pt x="1127932" y="22860"/>
                    </a:cubicBezTo>
                    <a:cubicBezTo>
                      <a:pt x="1090310" y="22860"/>
                      <a:pt x="1052688" y="22860"/>
                      <a:pt x="1016242" y="24130"/>
                    </a:cubicBezTo>
                    <a:cubicBezTo>
                      <a:pt x="984498" y="25400"/>
                      <a:pt x="449561" y="29210"/>
                      <a:pt x="417817" y="29210"/>
                    </a:cubicBezTo>
                    <a:cubicBezTo>
                      <a:pt x="366087" y="29210"/>
                      <a:pt x="314357" y="26670"/>
                      <a:pt x="262627" y="33020"/>
                    </a:cubicBezTo>
                    <a:cubicBezTo>
                      <a:pt x="235586" y="36830"/>
                      <a:pt x="209721" y="36830"/>
                      <a:pt x="183856" y="38100"/>
                    </a:cubicBezTo>
                    <a:cubicBezTo>
                      <a:pt x="139179" y="41910"/>
                      <a:pt x="94503" y="45720"/>
                      <a:pt x="49530" y="50800"/>
                    </a:cubicBezTo>
                    <a:cubicBezTo>
                      <a:pt x="36830" y="50800"/>
                      <a:pt x="34290" y="53340"/>
                      <a:pt x="33020" y="65451"/>
                    </a:cubicBezTo>
                    <a:cubicBezTo>
                      <a:pt x="31750" y="71408"/>
                      <a:pt x="31750" y="77364"/>
                      <a:pt x="30480" y="83321"/>
                    </a:cubicBezTo>
                    <a:cubicBezTo>
                      <a:pt x="29210" y="93249"/>
                      <a:pt x="26670" y="102846"/>
                      <a:pt x="25400" y="112774"/>
                    </a:cubicBezTo>
                    <a:cubicBezTo>
                      <a:pt x="20320" y="123364"/>
                      <a:pt x="26670" y="382153"/>
                      <a:pt x="29210" y="392743"/>
                    </a:cubicBezTo>
                    <a:cubicBezTo>
                      <a:pt x="29210" y="403994"/>
                      <a:pt x="29210" y="415577"/>
                      <a:pt x="30480" y="426829"/>
                    </a:cubicBezTo>
                    <a:cubicBezTo>
                      <a:pt x="30480" y="435102"/>
                      <a:pt x="33020" y="443375"/>
                      <a:pt x="33020" y="451648"/>
                    </a:cubicBezTo>
                    <a:cubicBezTo>
                      <a:pt x="33020" y="460584"/>
                      <a:pt x="33020" y="469519"/>
                      <a:pt x="31750" y="480248"/>
                    </a:cubicBezTo>
                    <a:cubicBezTo>
                      <a:pt x="31750" y="484058"/>
                      <a:pt x="31750" y="486598"/>
                      <a:pt x="31750" y="490408"/>
                    </a:cubicBezTo>
                    <a:cubicBezTo>
                      <a:pt x="31750" y="500568"/>
                      <a:pt x="35560" y="504378"/>
                      <a:pt x="44450" y="504378"/>
                    </a:cubicBezTo>
                    <a:cubicBezTo>
                      <a:pt x="60408" y="504378"/>
                      <a:pt x="76868" y="505648"/>
                      <a:pt x="92152" y="505648"/>
                    </a:cubicBezTo>
                    <a:cubicBezTo>
                      <a:pt x="114490" y="505648"/>
                      <a:pt x="138004" y="503108"/>
                      <a:pt x="160342" y="505648"/>
                    </a:cubicBezTo>
                    <a:cubicBezTo>
                      <a:pt x="196788" y="509458"/>
                      <a:pt x="233234" y="511998"/>
                      <a:pt x="269681" y="510728"/>
                    </a:cubicBezTo>
                    <a:cubicBezTo>
                      <a:pt x="293194" y="509458"/>
                      <a:pt x="315532" y="511998"/>
                      <a:pt x="339046" y="511998"/>
                    </a:cubicBezTo>
                    <a:cubicBezTo>
                      <a:pt x="373141" y="511998"/>
                      <a:pt x="407236" y="510728"/>
                      <a:pt x="441331" y="511998"/>
                    </a:cubicBezTo>
                    <a:cubicBezTo>
                      <a:pt x="491885" y="513268"/>
                      <a:pt x="1046810" y="503108"/>
                      <a:pt x="1098540" y="505648"/>
                    </a:cubicBezTo>
                    <a:cubicBezTo>
                      <a:pt x="1120878" y="506918"/>
                      <a:pt x="1143216" y="508188"/>
                      <a:pt x="1164378" y="508188"/>
                    </a:cubicBezTo>
                    <a:cubicBezTo>
                      <a:pt x="1203176" y="510728"/>
                      <a:pt x="1240798" y="506918"/>
                      <a:pt x="1279595" y="510728"/>
                    </a:cubicBezTo>
                    <a:cubicBezTo>
                      <a:pt x="1311339" y="513268"/>
                      <a:pt x="1343083" y="513268"/>
                      <a:pt x="1374826" y="515808"/>
                    </a:cubicBezTo>
                    <a:cubicBezTo>
                      <a:pt x="1421854" y="519618"/>
                      <a:pt x="1468881" y="522158"/>
                      <a:pt x="1515909" y="523428"/>
                    </a:cubicBezTo>
                    <a:cubicBezTo>
                      <a:pt x="1533544" y="523428"/>
                      <a:pt x="1551127" y="522158"/>
                      <a:pt x="1571447" y="52215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3" name="Group 10">
              <a:extLst>
                <a:ext uri="{FF2B5EF4-FFF2-40B4-BE49-F238E27FC236}">
                  <a16:creationId xmlns:a16="http://schemas.microsoft.com/office/drawing/2014/main" id="{8E4CFED2-9BB8-5CE8-76AD-35F5D8A8B1EB}"/>
                </a:ext>
              </a:extLst>
            </p:cNvPr>
            <p:cNvGrpSpPr/>
            <p:nvPr/>
          </p:nvGrpSpPr>
          <p:grpSpPr>
            <a:xfrm>
              <a:off x="2848155" y="4610100"/>
              <a:ext cx="3796648" cy="1243695"/>
              <a:chOff x="0" y="0"/>
              <a:chExt cx="1150499" cy="376877"/>
            </a:xfrm>
          </p:grpSpPr>
          <p:sp>
            <p:nvSpPr>
              <p:cNvPr id="44" name="Freeform 11">
                <a:extLst>
                  <a:ext uri="{FF2B5EF4-FFF2-40B4-BE49-F238E27FC236}">
                    <a16:creationId xmlns:a16="http://schemas.microsoft.com/office/drawing/2014/main" id="{90C70849-6D28-83C5-E2DC-8789B4FE7AD9}"/>
                  </a:ext>
                </a:extLst>
              </p:cNvPr>
              <p:cNvSpPr/>
              <p:nvPr/>
            </p:nvSpPr>
            <p:spPr>
              <a:xfrm>
                <a:off x="10160" y="16510"/>
                <a:ext cx="1127639" cy="348937"/>
              </a:xfrm>
              <a:custGeom>
                <a:avLst/>
                <a:gdLst/>
                <a:ahLst/>
                <a:cxnLst/>
                <a:rect l="l" t="t" r="r" b="b"/>
                <a:pathLst>
                  <a:path w="1127639" h="348937">
                    <a:moveTo>
                      <a:pt x="1127639" y="348937"/>
                    </a:moveTo>
                    <a:lnTo>
                      <a:pt x="0" y="341317"/>
                    </a:lnTo>
                    <a:lnTo>
                      <a:pt x="0" y="134248"/>
                    </a:lnTo>
                    <a:lnTo>
                      <a:pt x="17780" y="19050"/>
                    </a:lnTo>
                    <a:lnTo>
                      <a:pt x="560092" y="0"/>
                    </a:lnTo>
                    <a:lnTo>
                      <a:pt x="1108589" y="5080"/>
                    </a:lnTo>
                    <a:close/>
                  </a:path>
                </a:pathLst>
              </a:custGeom>
              <a:solidFill>
                <a:srgbClr val="ABDEE6"/>
              </a:solidFill>
            </p:spPr>
          </p:sp>
          <p:sp>
            <p:nvSpPr>
              <p:cNvPr id="45" name="Freeform 12">
                <a:extLst>
                  <a:ext uri="{FF2B5EF4-FFF2-40B4-BE49-F238E27FC236}">
                    <a16:creationId xmlns:a16="http://schemas.microsoft.com/office/drawing/2014/main" id="{F3F41450-C4B0-D103-F18F-6A94A6F3BE3E}"/>
                  </a:ext>
                </a:extLst>
              </p:cNvPr>
              <p:cNvSpPr/>
              <p:nvPr/>
            </p:nvSpPr>
            <p:spPr>
              <a:xfrm>
                <a:off x="-3810" y="0"/>
                <a:ext cx="1156849" cy="375607"/>
              </a:xfrm>
              <a:custGeom>
                <a:avLst/>
                <a:gdLst/>
                <a:ahLst/>
                <a:cxnLst/>
                <a:rect l="l" t="t" r="r" b="b"/>
                <a:pathLst>
                  <a:path w="1156849" h="375607">
                    <a:moveTo>
                      <a:pt x="1122559" y="21590"/>
                    </a:moveTo>
                    <a:cubicBezTo>
                      <a:pt x="1123829" y="34290"/>
                      <a:pt x="1123829" y="44450"/>
                      <a:pt x="1125099" y="54610"/>
                    </a:cubicBezTo>
                    <a:cubicBezTo>
                      <a:pt x="1127639" y="68203"/>
                      <a:pt x="1128909" y="73786"/>
                      <a:pt x="1131449" y="79170"/>
                    </a:cubicBezTo>
                    <a:cubicBezTo>
                      <a:pt x="1131449" y="86947"/>
                      <a:pt x="1144149" y="240291"/>
                      <a:pt x="1150499" y="248068"/>
                    </a:cubicBezTo>
                    <a:cubicBezTo>
                      <a:pt x="1156849" y="259833"/>
                      <a:pt x="1153039" y="271798"/>
                      <a:pt x="1153039" y="283563"/>
                    </a:cubicBezTo>
                    <a:cubicBezTo>
                      <a:pt x="1153039" y="293932"/>
                      <a:pt x="1154309" y="303503"/>
                      <a:pt x="1155579" y="314647"/>
                    </a:cubicBezTo>
                    <a:cubicBezTo>
                      <a:pt x="1155579" y="336237"/>
                      <a:pt x="1155579" y="350207"/>
                      <a:pt x="1155579" y="374337"/>
                    </a:cubicBezTo>
                    <a:cubicBezTo>
                      <a:pt x="1132719" y="374337"/>
                      <a:pt x="1112399" y="375607"/>
                      <a:pt x="1093888" y="374337"/>
                    </a:cubicBezTo>
                    <a:cubicBezTo>
                      <a:pt x="1040085" y="369257"/>
                      <a:pt x="985453" y="375607"/>
                      <a:pt x="931649" y="370527"/>
                    </a:cubicBezTo>
                    <a:cubicBezTo>
                      <a:pt x="899367" y="366717"/>
                      <a:pt x="867913" y="369257"/>
                      <a:pt x="835630" y="366717"/>
                    </a:cubicBezTo>
                    <a:cubicBezTo>
                      <a:pt x="820731" y="365447"/>
                      <a:pt x="805831" y="364177"/>
                      <a:pt x="790932" y="362907"/>
                    </a:cubicBezTo>
                    <a:cubicBezTo>
                      <a:pt x="781827" y="362907"/>
                      <a:pt x="773549" y="364177"/>
                      <a:pt x="764444" y="364177"/>
                    </a:cubicBezTo>
                    <a:cubicBezTo>
                      <a:pt x="741267" y="362907"/>
                      <a:pt x="677530" y="364177"/>
                      <a:pt x="654353" y="362907"/>
                    </a:cubicBezTo>
                    <a:cubicBezTo>
                      <a:pt x="637798" y="361637"/>
                      <a:pt x="306699" y="370527"/>
                      <a:pt x="290144" y="369257"/>
                    </a:cubicBezTo>
                    <a:cubicBezTo>
                      <a:pt x="286005" y="369257"/>
                      <a:pt x="281038" y="370527"/>
                      <a:pt x="276900" y="370527"/>
                    </a:cubicBezTo>
                    <a:cubicBezTo>
                      <a:pt x="266967" y="370527"/>
                      <a:pt x="257861" y="371797"/>
                      <a:pt x="247928" y="371797"/>
                    </a:cubicBezTo>
                    <a:cubicBezTo>
                      <a:pt x="223096" y="371797"/>
                      <a:pt x="199091" y="370527"/>
                      <a:pt x="174259" y="369257"/>
                    </a:cubicBezTo>
                    <a:cubicBezTo>
                      <a:pt x="159359" y="367987"/>
                      <a:pt x="144460" y="366717"/>
                      <a:pt x="130388" y="365447"/>
                    </a:cubicBezTo>
                    <a:cubicBezTo>
                      <a:pt x="103900" y="364177"/>
                      <a:pt x="77412" y="362907"/>
                      <a:pt x="48260" y="362907"/>
                    </a:cubicBezTo>
                    <a:cubicBezTo>
                      <a:pt x="38100" y="362907"/>
                      <a:pt x="29210" y="362907"/>
                      <a:pt x="19050" y="361637"/>
                    </a:cubicBezTo>
                    <a:cubicBezTo>
                      <a:pt x="10160" y="360367"/>
                      <a:pt x="5080" y="354017"/>
                      <a:pt x="7620" y="345127"/>
                    </a:cubicBezTo>
                    <a:cubicBezTo>
                      <a:pt x="16510" y="313474"/>
                      <a:pt x="12700" y="308488"/>
                      <a:pt x="11430" y="303304"/>
                    </a:cubicBezTo>
                    <a:cubicBezTo>
                      <a:pt x="10160" y="292735"/>
                      <a:pt x="6350" y="282366"/>
                      <a:pt x="7620" y="271798"/>
                    </a:cubicBezTo>
                    <a:cubicBezTo>
                      <a:pt x="5080" y="258637"/>
                      <a:pt x="0" y="95721"/>
                      <a:pt x="7620" y="82361"/>
                    </a:cubicBezTo>
                    <a:cubicBezTo>
                      <a:pt x="8890" y="79769"/>
                      <a:pt x="7620" y="76977"/>
                      <a:pt x="8890" y="74385"/>
                    </a:cubicBezTo>
                    <a:cubicBezTo>
                      <a:pt x="10160" y="70197"/>
                      <a:pt x="12700" y="6561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6718" y="30480"/>
                      <a:pt x="69962" y="29210"/>
                    </a:cubicBezTo>
                    <a:cubicBezTo>
                      <a:pt x="92312" y="25400"/>
                      <a:pt x="114661" y="22860"/>
                      <a:pt x="137838" y="20320"/>
                    </a:cubicBezTo>
                    <a:cubicBezTo>
                      <a:pt x="153565" y="17780"/>
                      <a:pt x="169292" y="16510"/>
                      <a:pt x="184192" y="13970"/>
                    </a:cubicBezTo>
                    <a:cubicBezTo>
                      <a:pt x="199091" y="11430"/>
                      <a:pt x="214819" y="8890"/>
                      <a:pt x="229718" y="8890"/>
                    </a:cubicBezTo>
                    <a:cubicBezTo>
                      <a:pt x="246273" y="7620"/>
                      <a:pt x="262828" y="10160"/>
                      <a:pt x="279383" y="8890"/>
                    </a:cubicBezTo>
                    <a:cubicBezTo>
                      <a:pt x="300077" y="8890"/>
                      <a:pt x="675047" y="6350"/>
                      <a:pt x="695741" y="5080"/>
                    </a:cubicBezTo>
                    <a:cubicBezTo>
                      <a:pt x="715607" y="3810"/>
                      <a:pt x="735473" y="2540"/>
                      <a:pt x="756166" y="2540"/>
                    </a:cubicBezTo>
                    <a:cubicBezTo>
                      <a:pt x="790104" y="1270"/>
                      <a:pt x="823214" y="0"/>
                      <a:pt x="857152" y="0"/>
                    </a:cubicBezTo>
                    <a:cubicBezTo>
                      <a:pt x="871224" y="0"/>
                      <a:pt x="886123" y="2540"/>
                      <a:pt x="900195" y="2540"/>
                    </a:cubicBezTo>
                    <a:cubicBezTo>
                      <a:pt x="939099" y="3810"/>
                      <a:pt x="978831" y="5080"/>
                      <a:pt x="1017735" y="7620"/>
                    </a:cubicBezTo>
                    <a:cubicBezTo>
                      <a:pt x="1038429" y="8890"/>
                      <a:pt x="1059123" y="12700"/>
                      <a:pt x="1079816" y="16510"/>
                    </a:cubicBezTo>
                    <a:cubicBezTo>
                      <a:pt x="1084783" y="16510"/>
                      <a:pt x="1089749" y="16510"/>
                      <a:pt x="1093888" y="16510"/>
                    </a:cubicBezTo>
                    <a:cubicBezTo>
                      <a:pt x="1103509" y="17780"/>
                      <a:pt x="1112399" y="20320"/>
                      <a:pt x="1122559" y="21590"/>
                    </a:cubicBezTo>
                    <a:close/>
                    <a:moveTo>
                      <a:pt x="1132719" y="357827"/>
                    </a:moveTo>
                    <a:cubicBezTo>
                      <a:pt x="1133989" y="341317"/>
                      <a:pt x="1135259" y="328617"/>
                      <a:pt x="1135259" y="315917"/>
                    </a:cubicBezTo>
                    <a:cubicBezTo>
                      <a:pt x="1133989" y="302506"/>
                      <a:pt x="1132719" y="291938"/>
                      <a:pt x="1132719" y="280571"/>
                    </a:cubicBezTo>
                    <a:cubicBezTo>
                      <a:pt x="1132719" y="275387"/>
                      <a:pt x="1135259" y="270202"/>
                      <a:pt x="1133989" y="265018"/>
                    </a:cubicBezTo>
                    <a:cubicBezTo>
                      <a:pt x="1133989" y="260232"/>
                      <a:pt x="1132719" y="255247"/>
                      <a:pt x="1131450" y="250461"/>
                    </a:cubicBezTo>
                    <a:cubicBezTo>
                      <a:pt x="1126369" y="243083"/>
                      <a:pt x="1114939" y="90337"/>
                      <a:pt x="1114939" y="82959"/>
                    </a:cubicBezTo>
                    <a:cubicBezTo>
                      <a:pt x="1112400" y="76778"/>
                      <a:pt x="1109859" y="70397"/>
                      <a:pt x="1107319" y="63500"/>
                    </a:cubicBezTo>
                    <a:cubicBezTo>
                      <a:pt x="1106050" y="44450"/>
                      <a:pt x="1104779" y="43180"/>
                      <a:pt x="1091405" y="41910"/>
                    </a:cubicBezTo>
                    <a:cubicBezTo>
                      <a:pt x="1088922" y="41910"/>
                      <a:pt x="1087266" y="41910"/>
                      <a:pt x="1084783" y="40640"/>
                    </a:cubicBezTo>
                    <a:cubicBezTo>
                      <a:pt x="1064089" y="36830"/>
                      <a:pt x="1042568" y="31750"/>
                      <a:pt x="1021874" y="30480"/>
                    </a:cubicBezTo>
                    <a:cubicBezTo>
                      <a:pt x="971381" y="26670"/>
                      <a:pt x="920061" y="25400"/>
                      <a:pt x="869568" y="22860"/>
                    </a:cubicBezTo>
                    <a:cubicBezTo>
                      <a:pt x="862118" y="22860"/>
                      <a:pt x="853841" y="22860"/>
                      <a:pt x="846391" y="22860"/>
                    </a:cubicBezTo>
                    <a:cubicBezTo>
                      <a:pt x="833975" y="22860"/>
                      <a:pt x="821559" y="22860"/>
                      <a:pt x="809970" y="22860"/>
                    </a:cubicBezTo>
                    <a:cubicBezTo>
                      <a:pt x="783482" y="22860"/>
                      <a:pt x="756994" y="22860"/>
                      <a:pt x="731334" y="24130"/>
                    </a:cubicBezTo>
                    <a:cubicBezTo>
                      <a:pt x="708985" y="25400"/>
                      <a:pt x="332359" y="29210"/>
                      <a:pt x="310010" y="29210"/>
                    </a:cubicBezTo>
                    <a:cubicBezTo>
                      <a:pt x="273589" y="29210"/>
                      <a:pt x="237168" y="26670"/>
                      <a:pt x="200747" y="33020"/>
                    </a:cubicBezTo>
                    <a:cubicBezTo>
                      <a:pt x="181709" y="36830"/>
                      <a:pt x="163498" y="36830"/>
                      <a:pt x="145288" y="38100"/>
                    </a:cubicBezTo>
                    <a:cubicBezTo>
                      <a:pt x="113833" y="41910"/>
                      <a:pt x="82379" y="45720"/>
                      <a:pt x="49530" y="50800"/>
                    </a:cubicBezTo>
                    <a:cubicBezTo>
                      <a:pt x="36830" y="50800"/>
                      <a:pt x="34290" y="53340"/>
                      <a:pt x="33020" y="65013"/>
                    </a:cubicBezTo>
                    <a:cubicBezTo>
                      <a:pt x="31750" y="68602"/>
                      <a:pt x="31750" y="72191"/>
                      <a:pt x="30480" y="75781"/>
                    </a:cubicBezTo>
                    <a:cubicBezTo>
                      <a:pt x="29210" y="81763"/>
                      <a:pt x="26670" y="87546"/>
                      <a:pt x="25400" y="93528"/>
                    </a:cubicBezTo>
                    <a:cubicBezTo>
                      <a:pt x="20320" y="99909"/>
                      <a:pt x="26670" y="255845"/>
                      <a:pt x="29210" y="262226"/>
                    </a:cubicBezTo>
                    <a:cubicBezTo>
                      <a:pt x="29210" y="269006"/>
                      <a:pt x="29210" y="275985"/>
                      <a:pt x="30480" y="282765"/>
                    </a:cubicBezTo>
                    <a:cubicBezTo>
                      <a:pt x="30480" y="287750"/>
                      <a:pt x="33020" y="292735"/>
                      <a:pt x="33020" y="297720"/>
                    </a:cubicBezTo>
                    <a:cubicBezTo>
                      <a:pt x="33020" y="303104"/>
                      <a:pt x="33020" y="308488"/>
                      <a:pt x="31750" y="315917"/>
                    </a:cubicBezTo>
                    <a:cubicBezTo>
                      <a:pt x="31750" y="319727"/>
                      <a:pt x="31750" y="322267"/>
                      <a:pt x="31750" y="326077"/>
                    </a:cubicBezTo>
                    <a:cubicBezTo>
                      <a:pt x="31750" y="336237"/>
                      <a:pt x="35560" y="340047"/>
                      <a:pt x="44450" y="340047"/>
                    </a:cubicBezTo>
                    <a:cubicBezTo>
                      <a:pt x="58374" y="340047"/>
                      <a:pt x="69962" y="341317"/>
                      <a:pt x="80723" y="341317"/>
                    </a:cubicBezTo>
                    <a:cubicBezTo>
                      <a:pt x="96450" y="341317"/>
                      <a:pt x="113005" y="338777"/>
                      <a:pt x="128733" y="341317"/>
                    </a:cubicBezTo>
                    <a:cubicBezTo>
                      <a:pt x="154393" y="345127"/>
                      <a:pt x="180053" y="347667"/>
                      <a:pt x="205713" y="346397"/>
                    </a:cubicBezTo>
                    <a:cubicBezTo>
                      <a:pt x="222268" y="345127"/>
                      <a:pt x="237995" y="347667"/>
                      <a:pt x="254550" y="347667"/>
                    </a:cubicBezTo>
                    <a:cubicBezTo>
                      <a:pt x="278555" y="347667"/>
                      <a:pt x="302560" y="346397"/>
                      <a:pt x="326565" y="347667"/>
                    </a:cubicBezTo>
                    <a:cubicBezTo>
                      <a:pt x="362158" y="348937"/>
                      <a:pt x="752856" y="338777"/>
                      <a:pt x="789276" y="341317"/>
                    </a:cubicBezTo>
                    <a:cubicBezTo>
                      <a:pt x="805004" y="342587"/>
                      <a:pt x="820731" y="343857"/>
                      <a:pt x="835630" y="343857"/>
                    </a:cubicBezTo>
                    <a:cubicBezTo>
                      <a:pt x="862946" y="346397"/>
                      <a:pt x="889434" y="342587"/>
                      <a:pt x="916750" y="346397"/>
                    </a:cubicBezTo>
                    <a:cubicBezTo>
                      <a:pt x="939099" y="348937"/>
                      <a:pt x="961448" y="348937"/>
                      <a:pt x="983798" y="351477"/>
                    </a:cubicBezTo>
                    <a:cubicBezTo>
                      <a:pt x="1016908" y="355287"/>
                      <a:pt x="1050017" y="357827"/>
                      <a:pt x="1083127" y="359097"/>
                    </a:cubicBezTo>
                    <a:cubicBezTo>
                      <a:pt x="1095544" y="359097"/>
                      <a:pt x="1112399" y="357827"/>
                      <a:pt x="1132719" y="357827"/>
                    </a:cubicBezTo>
                    <a:close/>
                  </a:path>
                </a:pathLst>
              </a:custGeom>
              <a:solidFill>
                <a:srgbClr val="ABDEE6"/>
              </a:solidFill>
            </p:spPr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6CB05F6-BDD3-9074-0324-8D1074D3912E}"/>
                </a:ext>
              </a:extLst>
            </p:cNvPr>
            <p:cNvSpPr txBox="1"/>
            <p:nvPr/>
          </p:nvSpPr>
          <p:spPr>
            <a:xfrm>
              <a:off x="2952630" y="4841214"/>
              <a:ext cx="354476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i="1">
                  <a:latin typeface="Arial" panose="020B0604020202020204" pitchFamily="34" charset="0"/>
                  <a:cs typeface="Arial" panose="020B0604020202020204" pitchFamily="34" charset="0"/>
                </a:rPr>
                <a:t>NHÓM 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5E0832B-7BA9-A415-6375-7FB0297980E2}"/>
                </a:ext>
              </a:extLst>
            </p:cNvPr>
            <p:cNvSpPr txBox="1"/>
            <p:nvPr/>
          </p:nvSpPr>
          <p:spPr>
            <a:xfrm>
              <a:off x="1399860" y="5991401"/>
              <a:ext cx="6650308" cy="32794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800">
                  <a:latin typeface="Arial" panose="020B0604020202020204" pitchFamily="34" charset="0"/>
                  <a:cs typeface="Arial" panose="020B0604020202020204" pitchFamily="34" charset="0"/>
                </a:rPr>
                <a:t>Xác định biện pháp để thực hiện tốt nội quy của trường, lớp</a:t>
              </a:r>
              <a:endParaRPr lang="en-US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D340EB4-6D5D-7ADD-7851-27EF2984C572}"/>
              </a:ext>
            </a:extLst>
          </p:cNvPr>
          <p:cNvGrpSpPr/>
          <p:nvPr/>
        </p:nvGrpSpPr>
        <p:grpSpPr>
          <a:xfrm>
            <a:off x="9570677" y="4626484"/>
            <a:ext cx="7829071" cy="5155496"/>
            <a:chOff x="9570677" y="4626484"/>
            <a:chExt cx="7829071" cy="5155496"/>
          </a:xfrm>
        </p:grpSpPr>
        <p:grpSp>
          <p:nvGrpSpPr>
            <p:cNvPr id="46" name="Group 7">
              <a:extLst>
                <a:ext uri="{FF2B5EF4-FFF2-40B4-BE49-F238E27FC236}">
                  <a16:creationId xmlns:a16="http://schemas.microsoft.com/office/drawing/2014/main" id="{2006B557-B258-782A-08D6-E1C1BB30FBBE}"/>
                </a:ext>
              </a:extLst>
            </p:cNvPr>
            <p:cNvGrpSpPr/>
            <p:nvPr/>
          </p:nvGrpSpPr>
          <p:grpSpPr>
            <a:xfrm>
              <a:off x="9570677" y="5133780"/>
              <a:ext cx="7829071" cy="4648200"/>
              <a:chOff x="0" y="0"/>
              <a:chExt cx="1589227" cy="541208"/>
            </a:xfrm>
          </p:grpSpPr>
          <p:sp>
            <p:nvSpPr>
              <p:cNvPr id="47" name="Freeform 8">
                <a:extLst>
                  <a:ext uri="{FF2B5EF4-FFF2-40B4-BE49-F238E27FC236}">
                    <a16:creationId xmlns:a16="http://schemas.microsoft.com/office/drawing/2014/main" id="{21E94DB1-9EF8-96BF-A2CD-1BD50B6F9001}"/>
                  </a:ext>
                </a:extLst>
              </p:cNvPr>
              <p:cNvSpPr/>
              <p:nvPr/>
            </p:nvSpPr>
            <p:spPr>
              <a:xfrm>
                <a:off x="10160" y="16510"/>
                <a:ext cx="1566367" cy="513268"/>
              </a:xfrm>
              <a:custGeom>
                <a:avLst/>
                <a:gdLst/>
                <a:ahLst/>
                <a:cxnLst/>
                <a:rect l="l" t="t" r="r" b="b"/>
                <a:pathLst>
                  <a:path w="1566367" h="513268">
                    <a:moveTo>
                      <a:pt x="1566367" y="513268"/>
                    </a:moveTo>
                    <a:lnTo>
                      <a:pt x="0" y="505648"/>
                    </a:lnTo>
                    <a:lnTo>
                      <a:pt x="0" y="191242"/>
                    </a:lnTo>
                    <a:lnTo>
                      <a:pt x="17780" y="19050"/>
                    </a:lnTo>
                    <a:lnTo>
                      <a:pt x="778891" y="0"/>
                    </a:lnTo>
                    <a:lnTo>
                      <a:pt x="1547317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8" name="Freeform 9">
                <a:extLst>
                  <a:ext uri="{FF2B5EF4-FFF2-40B4-BE49-F238E27FC236}">
                    <a16:creationId xmlns:a16="http://schemas.microsoft.com/office/drawing/2014/main" id="{6F70687F-963F-A059-B6C4-827A2AA0332C}"/>
                  </a:ext>
                </a:extLst>
              </p:cNvPr>
              <p:cNvSpPr/>
              <p:nvPr/>
            </p:nvSpPr>
            <p:spPr>
              <a:xfrm>
                <a:off x="-3810" y="0"/>
                <a:ext cx="1595577" cy="539938"/>
              </a:xfrm>
              <a:custGeom>
                <a:avLst/>
                <a:gdLst/>
                <a:ahLst/>
                <a:cxnLst/>
                <a:rect l="l" t="t" r="r" b="b"/>
                <a:pathLst>
                  <a:path w="1595577" h="539938">
                    <a:moveTo>
                      <a:pt x="1561287" y="21590"/>
                    </a:moveTo>
                    <a:cubicBezTo>
                      <a:pt x="1562557" y="34290"/>
                      <a:pt x="1562557" y="44450"/>
                      <a:pt x="1563827" y="54610"/>
                    </a:cubicBezTo>
                    <a:cubicBezTo>
                      <a:pt x="1566367" y="70746"/>
                      <a:pt x="1567637" y="80012"/>
                      <a:pt x="1570177" y="88947"/>
                    </a:cubicBezTo>
                    <a:cubicBezTo>
                      <a:pt x="1570177" y="101853"/>
                      <a:pt x="1582877" y="356340"/>
                      <a:pt x="1589227" y="369246"/>
                    </a:cubicBezTo>
                    <a:cubicBezTo>
                      <a:pt x="1595577" y="388771"/>
                      <a:pt x="1591767" y="408627"/>
                      <a:pt x="1591767" y="428152"/>
                    </a:cubicBezTo>
                    <a:cubicBezTo>
                      <a:pt x="1591767" y="445361"/>
                      <a:pt x="1593037" y="461245"/>
                      <a:pt x="1594307" y="478978"/>
                    </a:cubicBezTo>
                    <a:cubicBezTo>
                      <a:pt x="1594307" y="500568"/>
                      <a:pt x="1594307" y="514538"/>
                      <a:pt x="1594307" y="538668"/>
                    </a:cubicBezTo>
                    <a:cubicBezTo>
                      <a:pt x="1571447" y="538668"/>
                      <a:pt x="1551127" y="539938"/>
                      <a:pt x="1531192" y="538668"/>
                    </a:cubicBezTo>
                    <a:cubicBezTo>
                      <a:pt x="1454773" y="533588"/>
                      <a:pt x="1377178" y="539938"/>
                      <a:pt x="1300758" y="534858"/>
                    </a:cubicBezTo>
                    <a:cubicBezTo>
                      <a:pt x="1254906" y="531048"/>
                      <a:pt x="1210230" y="533588"/>
                      <a:pt x="1164378" y="531048"/>
                    </a:cubicBezTo>
                    <a:cubicBezTo>
                      <a:pt x="1143216" y="529778"/>
                      <a:pt x="1122053" y="528508"/>
                      <a:pt x="1100891" y="527238"/>
                    </a:cubicBezTo>
                    <a:cubicBezTo>
                      <a:pt x="1087959" y="527238"/>
                      <a:pt x="1076202" y="528508"/>
                      <a:pt x="1063269" y="528508"/>
                    </a:cubicBezTo>
                    <a:cubicBezTo>
                      <a:pt x="1030350" y="527238"/>
                      <a:pt x="939822" y="528508"/>
                      <a:pt x="906903" y="527238"/>
                    </a:cubicBezTo>
                    <a:cubicBezTo>
                      <a:pt x="883389" y="525968"/>
                      <a:pt x="413114" y="534858"/>
                      <a:pt x="389601" y="533588"/>
                    </a:cubicBezTo>
                    <a:cubicBezTo>
                      <a:pt x="383722" y="533588"/>
                      <a:pt x="376668" y="534858"/>
                      <a:pt x="370790" y="534858"/>
                    </a:cubicBezTo>
                    <a:cubicBezTo>
                      <a:pt x="356682" y="534858"/>
                      <a:pt x="343749" y="536128"/>
                      <a:pt x="329641" y="536128"/>
                    </a:cubicBezTo>
                    <a:cubicBezTo>
                      <a:pt x="294370" y="536128"/>
                      <a:pt x="260275" y="534858"/>
                      <a:pt x="225005" y="533588"/>
                    </a:cubicBezTo>
                    <a:cubicBezTo>
                      <a:pt x="203842" y="532318"/>
                      <a:pt x="182680" y="531048"/>
                      <a:pt x="162693" y="529778"/>
                    </a:cubicBezTo>
                    <a:cubicBezTo>
                      <a:pt x="125071" y="528508"/>
                      <a:pt x="87449" y="527238"/>
                      <a:pt x="48260" y="527238"/>
                    </a:cubicBezTo>
                    <a:cubicBezTo>
                      <a:pt x="38100" y="527238"/>
                      <a:pt x="29210" y="527238"/>
                      <a:pt x="19050" y="525968"/>
                    </a:cubicBezTo>
                    <a:cubicBezTo>
                      <a:pt x="10160" y="524698"/>
                      <a:pt x="5080" y="518348"/>
                      <a:pt x="7620" y="509458"/>
                    </a:cubicBezTo>
                    <a:cubicBezTo>
                      <a:pt x="16510" y="477792"/>
                      <a:pt x="12700" y="469519"/>
                      <a:pt x="11430" y="460915"/>
                    </a:cubicBezTo>
                    <a:cubicBezTo>
                      <a:pt x="10160" y="443375"/>
                      <a:pt x="6350" y="426167"/>
                      <a:pt x="7620" y="408627"/>
                    </a:cubicBezTo>
                    <a:cubicBezTo>
                      <a:pt x="5080" y="386786"/>
                      <a:pt x="0" y="116414"/>
                      <a:pt x="7620" y="94242"/>
                    </a:cubicBezTo>
                    <a:cubicBezTo>
                      <a:pt x="8890" y="89940"/>
                      <a:pt x="7620" y="85307"/>
                      <a:pt x="8890" y="81005"/>
                    </a:cubicBezTo>
                    <a:cubicBezTo>
                      <a:pt x="10160" y="74055"/>
                      <a:pt x="12700" y="66444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057" y="30480"/>
                      <a:pt x="76868" y="29210"/>
                    </a:cubicBezTo>
                    <a:cubicBezTo>
                      <a:pt x="108612" y="25400"/>
                      <a:pt x="140355" y="22860"/>
                      <a:pt x="173274" y="20320"/>
                    </a:cubicBezTo>
                    <a:cubicBezTo>
                      <a:pt x="195612" y="17780"/>
                      <a:pt x="217950" y="16510"/>
                      <a:pt x="239113" y="13970"/>
                    </a:cubicBezTo>
                    <a:cubicBezTo>
                      <a:pt x="260275" y="11430"/>
                      <a:pt x="282613" y="8890"/>
                      <a:pt x="303776" y="8890"/>
                    </a:cubicBezTo>
                    <a:cubicBezTo>
                      <a:pt x="327289" y="7620"/>
                      <a:pt x="350803" y="10160"/>
                      <a:pt x="374317" y="8890"/>
                    </a:cubicBezTo>
                    <a:cubicBezTo>
                      <a:pt x="403709" y="8890"/>
                      <a:pt x="936295" y="6350"/>
                      <a:pt x="965687" y="5080"/>
                    </a:cubicBezTo>
                    <a:cubicBezTo>
                      <a:pt x="993904" y="3810"/>
                      <a:pt x="1022120" y="2540"/>
                      <a:pt x="1051512" y="2540"/>
                    </a:cubicBezTo>
                    <a:cubicBezTo>
                      <a:pt x="1099715" y="1270"/>
                      <a:pt x="1146743" y="0"/>
                      <a:pt x="1194946" y="0"/>
                    </a:cubicBezTo>
                    <a:cubicBezTo>
                      <a:pt x="1214933" y="0"/>
                      <a:pt x="1236095" y="2540"/>
                      <a:pt x="1256082" y="2540"/>
                    </a:cubicBezTo>
                    <a:cubicBezTo>
                      <a:pt x="1311339" y="3810"/>
                      <a:pt x="1367772" y="5080"/>
                      <a:pt x="1423029" y="7620"/>
                    </a:cubicBezTo>
                    <a:cubicBezTo>
                      <a:pt x="1452421" y="8890"/>
                      <a:pt x="1481814" y="12700"/>
                      <a:pt x="1511206" y="16510"/>
                    </a:cubicBezTo>
                    <a:cubicBezTo>
                      <a:pt x="1518260" y="16510"/>
                      <a:pt x="1525314" y="16510"/>
                      <a:pt x="1531192" y="16510"/>
                    </a:cubicBezTo>
                    <a:cubicBezTo>
                      <a:pt x="1542237" y="17780"/>
                      <a:pt x="1551127" y="20320"/>
                      <a:pt x="1561287" y="21590"/>
                    </a:cubicBezTo>
                    <a:close/>
                    <a:moveTo>
                      <a:pt x="1571447" y="522158"/>
                    </a:moveTo>
                    <a:cubicBezTo>
                      <a:pt x="1572717" y="505648"/>
                      <a:pt x="1573987" y="492948"/>
                      <a:pt x="1573987" y="480248"/>
                    </a:cubicBezTo>
                    <a:cubicBezTo>
                      <a:pt x="1572717" y="459591"/>
                      <a:pt x="1571447" y="442051"/>
                      <a:pt x="1571447" y="423188"/>
                    </a:cubicBezTo>
                    <a:cubicBezTo>
                      <a:pt x="1571447" y="414584"/>
                      <a:pt x="1573987" y="405980"/>
                      <a:pt x="1572717" y="397376"/>
                    </a:cubicBezTo>
                    <a:cubicBezTo>
                      <a:pt x="1572717" y="389433"/>
                      <a:pt x="1571447" y="381160"/>
                      <a:pt x="1570177" y="373218"/>
                    </a:cubicBezTo>
                    <a:cubicBezTo>
                      <a:pt x="1565097" y="360973"/>
                      <a:pt x="1553667" y="107479"/>
                      <a:pt x="1553667" y="95235"/>
                    </a:cubicBezTo>
                    <a:cubicBezTo>
                      <a:pt x="1551127" y="84976"/>
                      <a:pt x="1548587" y="74386"/>
                      <a:pt x="1546047" y="63500"/>
                    </a:cubicBezTo>
                    <a:cubicBezTo>
                      <a:pt x="1544777" y="44450"/>
                      <a:pt x="1543507" y="43180"/>
                      <a:pt x="1527665" y="41910"/>
                    </a:cubicBezTo>
                    <a:cubicBezTo>
                      <a:pt x="1524138" y="41910"/>
                      <a:pt x="1521787" y="41910"/>
                      <a:pt x="1518260" y="40640"/>
                    </a:cubicBezTo>
                    <a:cubicBezTo>
                      <a:pt x="1488868" y="36830"/>
                      <a:pt x="1458300" y="31750"/>
                      <a:pt x="1428908" y="30480"/>
                    </a:cubicBezTo>
                    <a:cubicBezTo>
                      <a:pt x="1357191" y="26670"/>
                      <a:pt x="1284298" y="25400"/>
                      <a:pt x="1212581" y="22860"/>
                    </a:cubicBezTo>
                    <a:cubicBezTo>
                      <a:pt x="1202000" y="22860"/>
                      <a:pt x="1190243" y="22860"/>
                      <a:pt x="1179662" y="22860"/>
                    </a:cubicBezTo>
                    <a:cubicBezTo>
                      <a:pt x="1162027" y="22860"/>
                      <a:pt x="1144392" y="22860"/>
                      <a:pt x="1127932" y="22860"/>
                    </a:cubicBezTo>
                    <a:cubicBezTo>
                      <a:pt x="1090310" y="22860"/>
                      <a:pt x="1052688" y="22860"/>
                      <a:pt x="1016242" y="24130"/>
                    </a:cubicBezTo>
                    <a:cubicBezTo>
                      <a:pt x="984498" y="25400"/>
                      <a:pt x="449561" y="29210"/>
                      <a:pt x="417817" y="29210"/>
                    </a:cubicBezTo>
                    <a:cubicBezTo>
                      <a:pt x="366087" y="29210"/>
                      <a:pt x="314357" y="26670"/>
                      <a:pt x="262627" y="33020"/>
                    </a:cubicBezTo>
                    <a:cubicBezTo>
                      <a:pt x="235586" y="36830"/>
                      <a:pt x="209721" y="36830"/>
                      <a:pt x="183856" y="38100"/>
                    </a:cubicBezTo>
                    <a:cubicBezTo>
                      <a:pt x="139179" y="41910"/>
                      <a:pt x="94503" y="45720"/>
                      <a:pt x="49530" y="50800"/>
                    </a:cubicBezTo>
                    <a:cubicBezTo>
                      <a:pt x="36830" y="50800"/>
                      <a:pt x="34290" y="53340"/>
                      <a:pt x="33020" y="65451"/>
                    </a:cubicBezTo>
                    <a:cubicBezTo>
                      <a:pt x="31750" y="71408"/>
                      <a:pt x="31750" y="77364"/>
                      <a:pt x="30480" y="83321"/>
                    </a:cubicBezTo>
                    <a:cubicBezTo>
                      <a:pt x="29210" y="93249"/>
                      <a:pt x="26670" y="102846"/>
                      <a:pt x="25400" y="112774"/>
                    </a:cubicBezTo>
                    <a:cubicBezTo>
                      <a:pt x="20320" y="123364"/>
                      <a:pt x="26670" y="382153"/>
                      <a:pt x="29210" y="392743"/>
                    </a:cubicBezTo>
                    <a:cubicBezTo>
                      <a:pt x="29210" y="403994"/>
                      <a:pt x="29210" y="415577"/>
                      <a:pt x="30480" y="426829"/>
                    </a:cubicBezTo>
                    <a:cubicBezTo>
                      <a:pt x="30480" y="435102"/>
                      <a:pt x="33020" y="443375"/>
                      <a:pt x="33020" y="451648"/>
                    </a:cubicBezTo>
                    <a:cubicBezTo>
                      <a:pt x="33020" y="460584"/>
                      <a:pt x="33020" y="469519"/>
                      <a:pt x="31750" y="480248"/>
                    </a:cubicBezTo>
                    <a:cubicBezTo>
                      <a:pt x="31750" y="484058"/>
                      <a:pt x="31750" y="486598"/>
                      <a:pt x="31750" y="490408"/>
                    </a:cubicBezTo>
                    <a:cubicBezTo>
                      <a:pt x="31750" y="500568"/>
                      <a:pt x="35560" y="504378"/>
                      <a:pt x="44450" y="504378"/>
                    </a:cubicBezTo>
                    <a:cubicBezTo>
                      <a:pt x="60408" y="504378"/>
                      <a:pt x="76868" y="505648"/>
                      <a:pt x="92152" y="505648"/>
                    </a:cubicBezTo>
                    <a:cubicBezTo>
                      <a:pt x="114490" y="505648"/>
                      <a:pt x="138004" y="503108"/>
                      <a:pt x="160342" y="505648"/>
                    </a:cubicBezTo>
                    <a:cubicBezTo>
                      <a:pt x="196788" y="509458"/>
                      <a:pt x="233234" y="511998"/>
                      <a:pt x="269681" y="510728"/>
                    </a:cubicBezTo>
                    <a:cubicBezTo>
                      <a:pt x="293194" y="509458"/>
                      <a:pt x="315532" y="511998"/>
                      <a:pt x="339046" y="511998"/>
                    </a:cubicBezTo>
                    <a:cubicBezTo>
                      <a:pt x="373141" y="511998"/>
                      <a:pt x="407236" y="510728"/>
                      <a:pt x="441331" y="511998"/>
                    </a:cubicBezTo>
                    <a:cubicBezTo>
                      <a:pt x="491885" y="513268"/>
                      <a:pt x="1046810" y="503108"/>
                      <a:pt x="1098540" y="505648"/>
                    </a:cubicBezTo>
                    <a:cubicBezTo>
                      <a:pt x="1120878" y="506918"/>
                      <a:pt x="1143216" y="508188"/>
                      <a:pt x="1164378" y="508188"/>
                    </a:cubicBezTo>
                    <a:cubicBezTo>
                      <a:pt x="1203176" y="510728"/>
                      <a:pt x="1240798" y="506918"/>
                      <a:pt x="1279595" y="510728"/>
                    </a:cubicBezTo>
                    <a:cubicBezTo>
                      <a:pt x="1311339" y="513268"/>
                      <a:pt x="1343083" y="513268"/>
                      <a:pt x="1374826" y="515808"/>
                    </a:cubicBezTo>
                    <a:cubicBezTo>
                      <a:pt x="1421854" y="519618"/>
                      <a:pt x="1468881" y="522158"/>
                      <a:pt x="1515909" y="523428"/>
                    </a:cubicBezTo>
                    <a:cubicBezTo>
                      <a:pt x="1533544" y="523428"/>
                      <a:pt x="1551127" y="522158"/>
                      <a:pt x="1571447" y="52215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9" name="Group 10">
              <a:extLst>
                <a:ext uri="{FF2B5EF4-FFF2-40B4-BE49-F238E27FC236}">
                  <a16:creationId xmlns:a16="http://schemas.microsoft.com/office/drawing/2014/main" id="{0850DB30-31AE-46AD-1255-C75B8E6846A9}"/>
                </a:ext>
              </a:extLst>
            </p:cNvPr>
            <p:cNvGrpSpPr/>
            <p:nvPr/>
          </p:nvGrpSpPr>
          <p:grpSpPr>
            <a:xfrm>
              <a:off x="11580632" y="4626484"/>
              <a:ext cx="3796648" cy="1243695"/>
              <a:chOff x="0" y="0"/>
              <a:chExt cx="1150499" cy="376877"/>
            </a:xfrm>
          </p:grpSpPr>
          <p:sp>
            <p:nvSpPr>
              <p:cNvPr id="50" name="Freeform 11">
                <a:extLst>
                  <a:ext uri="{FF2B5EF4-FFF2-40B4-BE49-F238E27FC236}">
                    <a16:creationId xmlns:a16="http://schemas.microsoft.com/office/drawing/2014/main" id="{CE1C5160-47E6-CE96-FD80-95647DD99786}"/>
                  </a:ext>
                </a:extLst>
              </p:cNvPr>
              <p:cNvSpPr/>
              <p:nvPr/>
            </p:nvSpPr>
            <p:spPr>
              <a:xfrm>
                <a:off x="10160" y="16510"/>
                <a:ext cx="1127639" cy="348937"/>
              </a:xfrm>
              <a:custGeom>
                <a:avLst/>
                <a:gdLst/>
                <a:ahLst/>
                <a:cxnLst/>
                <a:rect l="l" t="t" r="r" b="b"/>
                <a:pathLst>
                  <a:path w="1127639" h="348937">
                    <a:moveTo>
                      <a:pt x="1127639" y="348937"/>
                    </a:moveTo>
                    <a:lnTo>
                      <a:pt x="0" y="341317"/>
                    </a:lnTo>
                    <a:lnTo>
                      <a:pt x="0" y="134248"/>
                    </a:lnTo>
                    <a:lnTo>
                      <a:pt x="17780" y="19050"/>
                    </a:lnTo>
                    <a:lnTo>
                      <a:pt x="560092" y="0"/>
                    </a:lnTo>
                    <a:lnTo>
                      <a:pt x="1108589" y="5080"/>
                    </a:lnTo>
                    <a:close/>
                  </a:path>
                </a:pathLst>
              </a:custGeom>
              <a:solidFill>
                <a:srgbClr val="ABDEE6"/>
              </a:solidFill>
            </p:spPr>
          </p:sp>
          <p:sp>
            <p:nvSpPr>
              <p:cNvPr id="51" name="Freeform 12">
                <a:extLst>
                  <a:ext uri="{FF2B5EF4-FFF2-40B4-BE49-F238E27FC236}">
                    <a16:creationId xmlns:a16="http://schemas.microsoft.com/office/drawing/2014/main" id="{BC06D657-406B-E92D-1FFF-64E14A93EB0B}"/>
                  </a:ext>
                </a:extLst>
              </p:cNvPr>
              <p:cNvSpPr/>
              <p:nvPr/>
            </p:nvSpPr>
            <p:spPr>
              <a:xfrm>
                <a:off x="-3810" y="0"/>
                <a:ext cx="1156849" cy="375607"/>
              </a:xfrm>
              <a:custGeom>
                <a:avLst/>
                <a:gdLst/>
                <a:ahLst/>
                <a:cxnLst/>
                <a:rect l="l" t="t" r="r" b="b"/>
                <a:pathLst>
                  <a:path w="1156849" h="375607">
                    <a:moveTo>
                      <a:pt x="1122559" y="21590"/>
                    </a:moveTo>
                    <a:cubicBezTo>
                      <a:pt x="1123829" y="34290"/>
                      <a:pt x="1123829" y="44450"/>
                      <a:pt x="1125099" y="54610"/>
                    </a:cubicBezTo>
                    <a:cubicBezTo>
                      <a:pt x="1127639" y="68203"/>
                      <a:pt x="1128909" y="73786"/>
                      <a:pt x="1131449" y="79170"/>
                    </a:cubicBezTo>
                    <a:cubicBezTo>
                      <a:pt x="1131449" y="86947"/>
                      <a:pt x="1144149" y="240291"/>
                      <a:pt x="1150499" y="248068"/>
                    </a:cubicBezTo>
                    <a:cubicBezTo>
                      <a:pt x="1156849" y="259833"/>
                      <a:pt x="1153039" y="271798"/>
                      <a:pt x="1153039" y="283563"/>
                    </a:cubicBezTo>
                    <a:cubicBezTo>
                      <a:pt x="1153039" y="293932"/>
                      <a:pt x="1154309" y="303503"/>
                      <a:pt x="1155579" y="314647"/>
                    </a:cubicBezTo>
                    <a:cubicBezTo>
                      <a:pt x="1155579" y="336237"/>
                      <a:pt x="1155579" y="350207"/>
                      <a:pt x="1155579" y="374337"/>
                    </a:cubicBezTo>
                    <a:cubicBezTo>
                      <a:pt x="1132719" y="374337"/>
                      <a:pt x="1112399" y="375607"/>
                      <a:pt x="1093888" y="374337"/>
                    </a:cubicBezTo>
                    <a:cubicBezTo>
                      <a:pt x="1040085" y="369257"/>
                      <a:pt x="985453" y="375607"/>
                      <a:pt x="931649" y="370527"/>
                    </a:cubicBezTo>
                    <a:cubicBezTo>
                      <a:pt x="899367" y="366717"/>
                      <a:pt x="867913" y="369257"/>
                      <a:pt x="835630" y="366717"/>
                    </a:cubicBezTo>
                    <a:cubicBezTo>
                      <a:pt x="820731" y="365447"/>
                      <a:pt x="805831" y="364177"/>
                      <a:pt x="790932" y="362907"/>
                    </a:cubicBezTo>
                    <a:cubicBezTo>
                      <a:pt x="781827" y="362907"/>
                      <a:pt x="773549" y="364177"/>
                      <a:pt x="764444" y="364177"/>
                    </a:cubicBezTo>
                    <a:cubicBezTo>
                      <a:pt x="741267" y="362907"/>
                      <a:pt x="677530" y="364177"/>
                      <a:pt x="654353" y="362907"/>
                    </a:cubicBezTo>
                    <a:cubicBezTo>
                      <a:pt x="637798" y="361637"/>
                      <a:pt x="306699" y="370527"/>
                      <a:pt x="290144" y="369257"/>
                    </a:cubicBezTo>
                    <a:cubicBezTo>
                      <a:pt x="286005" y="369257"/>
                      <a:pt x="281038" y="370527"/>
                      <a:pt x="276900" y="370527"/>
                    </a:cubicBezTo>
                    <a:cubicBezTo>
                      <a:pt x="266967" y="370527"/>
                      <a:pt x="257861" y="371797"/>
                      <a:pt x="247928" y="371797"/>
                    </a:cubicBezTo>
                    <a:cubicBezTo>
                      <a:pt x="223096" y="371797"/>
                      <a:pt x="199091" y="370527"/>
                      <a:pt x="174259" y="369257"/>
                    </a:cubicBezTo>
                    <a:cubicBezTo>
                      <a:pt x="159359" y="367987"/>
                      <a:pt x="144460" y="366717"/>
                      <a:pt x="130388" y="365447"/>
                    </a:cubicBezTo>
                    <a:cubicBezTo>
                      <a:pt x="103900" y="364177"/>
                      <a:pt x="77412" y="362907"/>
                      <a:pt x="48260" y="362907"/>
                    </a:cubicBezTo>
                    <a:cubicBezTo>
                      <a:pt x="38100" y="362907"/>
                      <a:pt x="29210" y="362907"/>
                      <a:pt x="19050" y="361637"/>
                    </a:cubicBezTo>
                    <a:cubicBezTo>
                      <a:pt x="10160" y="360367"/>
                      <a:pt x="5080" y="354017"/>
                      <a:pt x="7620" y="345127"/>
                    </a:cubicBezTo>
                    <a:cubicBezTo>
                      <a:pt x="16510" y="313474"/>
                      <a:pt x="12700" y="308488"/>
                      <a:pt x="11430" y="303304"/>
                    </a:cubicBezTo>
                    <a:cubicBezTo>
                      <a:pt x="10160" y="292735"/>
                      <a:pt x="6350" y="282366"/>
                      <a:pt x="7620" y="271798"/>
                    </a:cubicBezTo>
                    <a:cubicBezTo>
                      <a:pt x="5080" y="258637"/>
                      <a:pt x="0" y="95721"/>
                      <a:pt x="7620" y="82361"/>
                    </a:cubicBezTo>
                    <a:cubicBezTo>
                      <a:pt x="8890" y="79769"/>
                      <a:pt x="7620" y="76977"/>
                      <a:pt x="8890" y="74385"/>
                    </a:cubicBezTo>
                    <a:cubicBezTo>
                      <a:pt x="10160" y="70197"/>
                      <a:pt x="12700" y="6561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6718" y="30480"/>
                      <a:pt x="69962" y="29210"/>
                    </a:cubicBezTo>
                    <a:cubicBezTo>
                      <a:pt x="92312" y="25400"/>
                      <a:pt x="114661" y="22860"/>
                      <a:pt x="137838" y="20320"/>
                    </a:cubicBezTo>
                    <a:cubicBezTo>
                      <a:pt x="153565" y="17780"/>
                      <a:pt x="169292" y="16510"/>
                      <a:pt x="184192" y="13970"/>
                    </a:cubicBezTo>
                    <a:cubicBezTo>
                      <a:pt x="199091" y="11430"/>
                      <a:pt x="214819" y="8890"/>
                      <a:pt x="229718" y="8890"/>
                    </a:cubicBezTo>
                    <a:cubicBezTo>
                      <a:pt x="246273" y="7620"/>
                      <a:pt x="262828" y="10160"/>
                      <a:pt x="279383" y="8890"/>
                    </a:cubicBezTo>
                    <a:cubicBezTo>
                      <a:pt x="300077" y="8890"/>
                      <a:pt x="675047" y="6350"/>
                      <a:pt x="695741" y="5080"/>
                    </a:cubicBezTo>
                    <a:cubicBezTo>
                      <a:pt x="715607" y="3810"/>
                      <a:pt x="735473" y="2540"/>
                      <a:pt x="756166" y="2540"/>
                    </a:cubicBezTo>
                    <a:cubicBezTo>
                      <a:pt x="790104" y="1270"/>
                      <a:pt x="823214" y="0"/>
                      <a:pt x="857152" y="0"/>
                    </a:cubicBezTo>
                    <a:cubicBezTo>
                      <a:pt x="871224" y="0"/>
                      <a:pt x="886123" y="2540"/>
                      <a:pt x="900195" y="2540"/>
                    </a:cubicBezTo>
                    <a:cubicBezTo>
                      <a:pt x="939099" y="3810"/>
                      <a:pt x="978831" y="5080"/>
                      <a:pt x="1017735" y="7620"/>
                    </a:cubicBezTo>
                    <a:cubicBezTo>
                      <a:pt x="1038429" y="8890"/>
                      <a:pt x="1059123" y="12700"/>
                      <a:pt x="1079816" y="16510"/>
                    </a:cubicBezTo>
                    <a:cubicBezTo>
                      <a:pt x="1084783" y="16510"/>
                      <a:pt x="1089749" y="16510"/>
                      <a:pt x="1093888" y="16510"/>
                    </a:cubicBezTo>
                    <a:cubicBezTo>
                      <a:pt x="1103509" y="17780"/>
                      <a:pt x="1112399" y="20320"/>
                      <a:pt x="1122559" y="21590"/>
                    </a:cubicBezTo>
                    <a:close/>
                    <a:moveTo>
                      <a:pt x="1132719" y="357827"/>
                    </a:moveTo>
                    <a:cubicBezTo>
                      <a:pt x="1133989" y="341317"/>
                      <a:pt x="1135259" y="328617"/>
                      <a:pt x="1135259" y="315917"/>
                    </a:cubicBezTo>
                    <a:cubicBezTo>
                      <a:pt x="1133989" y="302506"/>
                      <a:pt x="1132719" y="291938"/>
                      <a:pt x="1132719" y="280571"/>
                    </a:cubicBezTo>
                    <a:cubicBezTo>
                      <a:pt x="1132719" y="275387"/>
                      <a:pt x="1135259" y="270202"/>
                      <a:pt x="1133989" y="265018"/>
                    </a:cubicBezTo>
                    <a:cubicBezTo>
                      <a:pt x="1133989" y="260232"/>
                      <a:pt x="1132719" y="255247"/>
                      <a:pt x="1131450" y="250461"/>
                    </a:cubicBezTo>
                    <a:cubicBezTo>
                      <a:pt x="1126369" y="243083"/>
                      <a:pt x="1114939" y="90337"/>
                      <a:pt x="1114939" y="82959"/>
                    </a:cubicBezTo>
                    <a:cubicBezTo>
                      <a:pt x="1112400" y="76778"/>
                      <a:pt x="1109859" y="70397"/>
                      <a:pt x="1107319" y="63500"/>
                    </a:cubicBezTo>
                    <a:cubicBezTo>
                      <a:pt x="1106050" y="44450"/>
                      <a:pt x="1104779" y="43180"/>
                      <a:pt x="1091405" y="41910"/>
                    </a:cubicBezTo>
                    <a:cubicBezTo>
                      <a:pt x="1088922" y="41910"/>
                      <a:pt x="1087266" y="41910"/>
                      <a:pt x="1084783" y="40640"/>
                    </a:cubicBezTo>
                    <a:cubicBezTo>
                      <a:pt x="1064089" y="36830"/>
                      <a:pt x="1042568" y="31750"/>
                      <a:pt x="1021874" y="30480"/>
                    </a:cubicBezTo>
                    <a:cubicBezTo>
                      <a:pt x="971381" y="26670"/>
                      <a:pt x="920061" y="25400"/>
                      <a:pt x="869568" y="22860"/>
                    </a:cubicBezTo>
                    <a:cubicBezTo>
                      <a:pt x="862118" y="22860"/>
                      <a:pt x="853841" y="22860"/>
                      <a:pt x="846391" y="22860"/>
                    </a:cubicBezTo>
                    <a:cubicBezTo>
                      <a:pt x="833975" y="22860"/>
                      <a:pt x="821559" y="22860"/>
                      <a:pt x="809970" y="22860"/>
                    </a:cubicBezTo>
                    <a:cubicBezTo>
                      <a:pt x="783482" y="22860"/>
                      <a:pt x="756994" y="22860"/>
                      <a:pt x="731334" y="24130"/>
                    </a:cubicBezTo>
                    <a:cubicBezTo>
                      <a:pt x="708985" y="25400"/>
                      <a:pt x="332359" y="29210"/>
                      <a:pt x="310010" y="29210"/>
                    </a:cubicBezTo>
                    <a:cubicBezTo>
                      <a:pt x="273589" y="29210"/>
                      <a:pt x="237168" y="26670"/>
                      <a:pt x="200747" y="33020"/>
                    </a:cubicBezTo>
                    <a:cubicBezTo>
                      <a:pt x="181709" y="36830"/>
                      <a:pt x="163498" y="36830"/>
                      <a:pt x="145288" y="38100"/>
                    </a:cubicBezTo>
                    <a:cubicBezTo>
                      <a:pt x="113833" y="41910"/>
                      <a:pt x="82379" y="45720"/>
                      <a:pt x="49530" y="50800"/>
                    </a:cubicBezTo>
                    <a:cubicBezTo>
                      <a:pt x="36830" y="50800"/>
                      <a:pt x="34290" y="53340"/>
                      <a:pt x="33020" y="65013"/>
                    </a:cubicBezTo>
                    <a:cubicBezTo>
                      <a:pt x="31750" y="68602"/>
                      <a:pt x="31750" y="72191"/>
                      <a:pt x="30480" y="75781"/>
                    </a:cubicBezTo>
                    <a:cubicBezTo>
                      <a:pt x="29210" y="81763"/>
                      <a:pt x="26670" y="87546"/>
                      <a:pt x="25400" y="93528"/>
                    </a:cubicBezTo>
                    <a:cubicBezTo>
                      <a:pt x="20320" y="99909"/>
                      <a:pt x="26670" y="255845"/>
                      <a:pt x="29210" y="262226"/>
                    </a:cubicBezTo>
                    <a:cubicBezTo>
                      <a:pt x="29210" y="269006"/>
                      <a:pt x="29210" y="275985"/>
                      <a:pt x="30480" y="282765"/>
                    </a:cubicBezTo>
                    <a:cubicBezTo>
                      <a:pt x="30480" y="287750"/>
                      <a:pt x="33020" y="292735"/>
                      <a:pt x="33020" y="297720"/>
                    </a:cubicBezTo>
                    <a:cubicBezTo>
                      <a:pt x="33020" y="303104"/>
                      <a:pt x="33020" y="308488"/>
                      <a:pt x="31750" y="315917"/>
                    </a:cubicBezTo>
                    <a:cubicBezTo>
                      <a:pt x="31750" y="319727"/>
                      <a:pt x="31750" y="322267"/>
                      <a:pt x="31750" y="326077"/>
                    </a:cubicBezTo>
                    <a:cubicBezTo>
                      <a:pt x="31750" y="336237"/>
                      <a:pt x="35560" y="340047"/>
                      <a:pt x="44450" y="340047"/>
                    </a:cubicBezTo>
                    <a:cubicBezTo>
                      <a:pt x="58374" y="340047"/>
                      <a:pt x="69962" y="341317"/>
                      <a:pt x="80723" y="341317"/>
                    </a:cubicBezTo>
                    <a:cubicBezTo>
                      <a:pt x="96450" y="341317"/>
                      <a:pt x="113005" y="338777"/>
                      <a:pt x="128733" y="341317"/>
                    </a:cubicBezTo>
                    <a:cubicBezTo>
                      <a:pt x="154393" y="345127"/>
                      <a:pt x="180053" y="347667"/>
                      <a:pt x="205713" y="346397"/>
                    </a:cubicBezTo>
                    <a:cubicBezTo>
                      <a:pt x="222268" y="345127"/>
                      <a:pt x="237995" y="347667"/>
                      <a:pt x="254550" y="347667"/>
                    </a:cubicBezTo>
                    <a:cubicBezTo>
                      <a:pt x="278555" y="347667"/>
                      <a:pt x="302560" y="346397"/>
                      <a:pt x="326565" y="347667"/>
                    </a:cubicBezTo>
                    <a:cubicBezTo>
                      <a:pt x="362158" y="348937"/>
                      <a:pt x="752856" y="338777"/>
                      <a:pt x="789276" y="341317"/>
                    </a:cubicBezTo>
                    <a:cubicBezTo>
                      <a:pt x="805004" y="342587"/>
                      <a:pt x="820731" y="343857"/>
                      <a:pt x="835630" y="343857"/>
                    </a:cubicBezTo>
                    <a:cubicBezTo>
                      <a:pt x="862946" y="346397"/>
                      <a:pt x="889434" y="342587"/>
                      <a:pt x="916750" y="346397"/>
                    </a:cubicBezTo>
                    <a:cubicBezTo>
                      <a:pt x="939099" y="348937"/>
                      <a:pt x="961448" y="348937"/>
                      <a:pt x="983798" y="351477"/>
                    </a:cubicBezTo>
                    <a:cubicBezTo>
                      <a:pt x="1016908" y="355287"/>
                      <a:pt x="1050017" y="357827"/>
                      <a:pt x="1083127" y="359097"/>
                    </a:cubicBezTo>
                    <a:cubicBezTo>
                      <a:pt x="1095544" y="359097"/>
                      <a:pt x="1112399" y="357827"/>
                      <a:pt x="1132719" y="357827"/>
                    </a:cubicBezTo>
                    <a:close/>
                  </a:path>
                </a:pathLst>
              </a:custGeom>
              <a:solidFill>
                <a:srgbClr val="ABDEE6"/>
              </a:solidFill>
            </p:spPr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6767478-69FF-8FA1-0598-3D3462E14D3D}"/>
                </a:ext>
              </a:extLst>
            </p:cNvPr>
            <p:cNvSpPr txBox="1"/>
            <p:nvPr/>
          </p:nvSpPr>
          <p:spPr>
            <a:xfrm>
              <a:off x="11702380" y="4860078"/>
              <a:ext cx="354476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i="1">
                  <a:latin typeface="Arial" panose="020B0604020202020204" pitchFamily="34" charset="0"/>
                  <a:cs typeface="Arial" panose="020B0604020202020204" pitchFamily="34" charset="0"/>
                </a:rPr>
                <a:t>NHÓM 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1E31CB-1FED-6F04-24A6-45853E8A4D80}"/>
                </a:ext>
              </a:extLst>
            </p:cNvPr>
            <p:cNvSpPr txBox="1"/>
            <p:nvPr/>
          </p:nvSpPr>
          <p:spPr>
            <a:xfrm>
              <a:off x="10156930" y="5964777"/>
              <a:ext cx="6650308" cy="32794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800">
                  <a:latin typeface="Arial" panose="020B0604020202020204" pitchFamily="34" charset="0"/>
                  <a:cs typeface="Arial" panose="020B0604020202020204" pitchFamily="34" charset="0"/>
                </a:rPr>
                <a:t>Xác định biện pháp để thực hiện tốt quy định của cộng đồng.</a:t>
              </a:r>
              <a:endParaRPr lang="en-US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0052"/>
          <a:stretch>
            <a:fillRect/>
          </a:stretch>
        </p:blipFill>
        <p:spPr>
          <a:xfrm>
            <a:off x="0" y="8964331"/>
            <a:ext cx="18288000" cy="13226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264" b="21649"/>
          <a:stretch>
            <a:fillRect/>
          </a:stretch>
        </p:blipFill>
        <p:spPr>
          <a:xfrm>
            <a:off x="-19050" y="7558436"/>
            <a:ext cx="2152650" cy="27285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711679">
            <a:off x="14842843" y="238668"/>
            <a:ext cx="3948050" cy="115974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084624">
            <a:off x="14740891" y="-685906"/>
            <a:ext cx="4250136" cy="12484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F3463B4-430C-0C38-7CFA-A1F37DDC357D}"/>
              </a:ext>
            </a:extLst>
          </p:cNvPr>
          <p:cNvSpPr txBox="1"/>
          <p:nvPr/>
        </p:nvSpPr>
        <p:spPr>
          <a:xfrm>
            <a:off x="685800" y="1562100"/>
            <a:ext cx="7772400" cy="6291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vi-VN" sz="4400" b="1" i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Biện pháp chung của lớp:</a:t>
            </a: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44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Xây dựng tiêu chí thi đua</a:t>
            </a: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44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Theo dõi việc thực hiện của từng cá nhân.</a:t>
            </a: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44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Giúp đỡ những bạn gặp khó khăn khách quan.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A3AFCAA-7898-2014-DFFF-BAAC5EEB49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5392" y="952500"/>
            <a:ext cx="8766808" cy="8852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924" b="45534"/>
          <a:stretch>
            <a:fillRect/>
          </a:stretch>
        </p:blipFill>
        <p:spPr>
          <a:xfrm>
            <a:off x="0" y="7624238"/>
            <a:ext cx="4728777" cy="26627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3635" r="760" b="24318"/>
          <a:stretch>
            <a:fillRect/>
          </a:stretch>
        </p:blipFill>
        <p:spPr>
          <a:xfrm rot="-10800000">
            <a:off x="15611373" y="0"/>
            <a:ext cx="2721778" cy="1028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7259300" y="0"/>
            <a:ext cx="1304743" cy="19731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23E784-2061-B214-46A3-FAC5053FEC5F}"/>
              </a:ext>
            </a:extLst>
          </p:cNvPr>
          <p:cNvSpPr txBox="1"/>
          <p:nvPr/>
        </p:nvSpPr>
        <p:spPr>
          <a:xfrm>
            <a:off x="685800" y="1216816"/>
            <a:ext cx="9829800" cy="7853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vi-VN" sz="3600" b="1" i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Biện pháp của từng cá nhân:</a:t>
            </a: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36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Luôn ý thức thực hiện tốt nội quy của trường, lớp và quy định của cộng đồng là tự trọng và tôn trọng những người xung quanh.</a:t>
            </a: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36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Hoàn thành các nhiệm vụ được giao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360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36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Tích cực tham gia các hoạt động tập thể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360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36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Xác định cách khắc phục điểm yếu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360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36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Rèn việc thực hiện nội quy trở thành thói quen thường ngày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360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picture containing person, outdoor, ground, playing&#10;&#10;Description automatically generated">
            <a:extLst>
              <a:ext uri="{FF2B5EF4-FFF2-40B4-BE49-F238E27FC236}">
                <a16:creationId xmlns:a16="http://schemas.microsoft.com/office/drawing/2014/main" id="{BB8BE91C-188F-1CC6-33AD-A4554B90E3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199" y="5295900"/>
            <a:ext cx="6857999" cy="4619445"/>
          </a:xfrm>
          <a:prstGeom prst="rect">
            <a:avLst/>
          </a:prstGeom>
        </p:spPr>
      </p:pic>
      <p:pic>
        <p:nvPicPr>
          <p:cNvPr id="15" name="Picture 14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6E7B59CF-7CD0-792C-1FE3-78F279D09D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571499"/>
            <a:ext cx="6858000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47" t="17829"/>
          <a:stretch>
            <a:fillRect/>
          </a:stretch>
        </p:blipFill>
        <p:spPr>
          <a:xfrm rot="-10800000" flipH="1">
            <a:off x="0" y="6523351"/>
            <a:ext cx="3422711" cy="48255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9867"/>
          <a:stretch>
            <a:fillRect/>
          </a:stretch>
        </p:blipFill>
        <p:spPr>
          <a:xfrm rot="620722">
            <a:off x="2313818" y="7513912"/>
            <a:ext cx="2293987" cy="31268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5DD8FB5-0CD8-E46D-A9C2-3CF52635230E}"/>
              </a:ext>
            </a:extLst>
          </p:cNvPr>
          <p:cNvSpPr txBox="1"/>
          <p:nvPr/>
        </p:nvSpPr>
        <p:spPr>
          <a:xfrm>
            <a:off x="7772400" y="1747728"/>
            <a:ext cx="9601200" cy="7632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vi-VN" sz="40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luận: </a:t>
            </a: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 quy định trong nội quy của trường, lớp và cộng đồng nhằm tạo nền nếp, môi trường học tập và môi trường sống thuận lợi cho mọi người. </a:t>
            </a:r>
            <a:endParaRPr lang="en-US" sz="4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ỗi người cần tự giác thực hiện đầy đủ và rèn luyện thành thói quen để thực hiện đầy đủ các quy định này.</a:t>
            </a:r>
          </a:p>
        </p:txBody>
      </p:sp>
      <p:pic>
        <p:nvPicPr>
          <p:cNvPr id="20" name="Picture 19" descr="A picture containing timeline&#10;&#10;Description automatically generated">
            <a:extLst>
              <a:ext uri="{FF2B5EF4-FFF2-40B4-BE49-F238E27FC236}">
                <a16:creationId xmlns:a16="http://schemas.microsoft.com/office/drawing/2014/main" id="{A4B777C5-1F2B-0D0E-DF5A-09579979E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0812"/>
            <a:ext cx="6934200" cy="9325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0052"/>
          <a:stretch>
            <a:fillRect/>
          </a:stretch>
        </p:blipFill>
        <p:spPr>
          <a:xfrm>
            <a:off x="0" y="8964331"/>
            <a:ext cx="18288000" cy="13226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9645" r="760" b="24318"/>
          <a:stretch>
            <a:fillRect/>
          </a:stretch>
        </p:blipFill>
        <p:spPr>
          <a:xfrm rot="-10800000">
            <a:off x="15440925" y="0"/>
            <a:ext cx="2847075" cy="11573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98215" y="-960198"/>
            <a:ext cx="1558290" cy="3116580"/>
          </a:xfrm>
          <a:prstGeom prst="rect">
            <a:avLst/>
          </a:prstGeom>
        </p:spPr>
      </p:pic>
      <p:sp>
        <p:nvSpPr>
          <p:cNvPr id="16" name="TextBox 8">
            <a:extLst>
              <a:ext uri="{FF2B5EF4-FFF2-40B4-BE49-F238E27FC236}">
                <a16:creationId xmlns:a16="http://schemas.microsoft.com/office/drawing/2014/main" id="{A87F9FB0-F2B5-8011-AFDB-EBAB9266AE0F}"/>
              </a:ext>
            </a:extLst>
          </p:cNvPr>
          <p:cNvSpPr txBox="1"/>
          <p:nvPr/>
        </p:nvSpPr>
        <p:spPr>
          <a:xfrm>
            <a:off x="2989705" y="717288"/>
            <a:ext cx="12308588" cy="1460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99"/>
              </a:lnSpc>
              <a:spcBef>
                <a:spcPct val="0"/>
              </a:spcBef>
            </a:pPr>
            <a:r>
              <a:rPr lang="en-US" sz="7200" b="1">
                <a:solidFill>
                  <a:srgbClr val="995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7200" b="1" u="none">
              <a:solidFill>
                <a:srgbClr val="9955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70D31E7-C2B2-8F35-8C5E-D4A7CF4509C8}"/>
              </a:ext>
            </a:extLst>
          </p:cNvPr>
          <p:cNvGrpSpPr/>
          <p:nvPr/>
        </p:nvGrpSpPr>
        <p:grpSpPr>
          <a:xfrm>
            <a:off x="1676400" y="2833444"/>
            <a:ext cx="9525228" cy="2087859"/>
            <a:chOff x="380930" y="2642723"/>
            <a:chExt cx="9525228" cy="2087859"/>
          </a:xfrm>
        </p:grpSpPr>
        <p:pic>
          <p:nvPicPr>
            <p:cNvPr id="25" name="Picture 3">
              <a:extLst>
                <a:ext uri="{FF2B5EF4-FFF2-40B4-BE49-F238E27FC236}">
                  <a16:creationId xmlns:a16="http://schemas.microsoft.com/office/drawing/2014/main" id="{B4E577FA-F06D-D1C5-57C2-D3066277C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4099614" y="-1075961"/>
              <a:ext cx="2087859" cy="952522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C6F336-5117-9D50-D5F1-59509213603C}"/>
                </a:ext>
              </a:extLst>
            </p:cNvPr>
            <p:cNvSpPr txBox="1"/>
            <p:nvPr/>
          </p:nvSpPr>
          <p:spPr>
            <a:xfrm>
              <a:off x="880153" y="2764976"/>
              <a:ext cx="8526780" cy="16516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hiện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tốt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quy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định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trường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lớp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nơi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công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cộng</a:t>
              </a:r>
              <a:endParaRPr lang="en-US" sz="3600" dirty="0"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34D3EF5-CE8E-0278-46D8-220ED5EBB86B}"/>
              </a:ext>
            </a:extLst>
          </p:cNvPr>
          <p:cNvGrpSpPr/>
          <p:nvPr/>
        </p:nvGrpSpPr>
        <p:grpSpPr>
          <a:xfrm>
            <a:off x="7239000" y="5864202"/>
            <a:ext cx="9525228" cy="2087859"/>
            <a:chOff x="380930" y="2642723"/>
            <a:chExt cx="9525228" cy="2087859"/>
          </a:xfrm>
        </p:grpSpPr>
        <p:pic>
          <p:nvPicPr>
            <p:cNvPr id="31" name="Picture 3">
              <a:extLst>
                <a:ext uri="{FF2B5EF4-FFF2-40B4-BE49-F238E27FC236}">
                  <a16:creationId xmlns:a16="http://schemas.microsoft.com/office/drawing/2014/main" id="{8A1E9CF9-BF0C-3F92-8B45-4E2DBDA8F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4099614" y="-1075961"/>
              <a:ext cx="2087859" cy="9525228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E5D294-3E61-36B6-82AE-E2D2451B72BB}"/>
                </a:ext>
              </a:extLst>
            </p:cNvPr>
            <p:cNvSpPr txBox="1"/>
            <p:nvPr/>
          </p:nvSpPr>
          <p:spPr>
            <a:xfrm>
              <a:off x="380930" y="3222620"/>
              <a:ext cx="9275616" cy="8206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vi-VN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Xem </a:t>
              </a:r>
              <a:r>
                <a:rPr lang="vi-VN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trước</a:t>
              </a:r>
              <a:r>
                <a:rPr lang="vi-VN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vi-VN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nội</a:t>
              </a:r>
              <a:r>
                <a:rPr lang="vi-VN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dung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hoạt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vi-VN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động</a:t>
              </a:r>
              <a:r>
                <a:rPr lang="vi-VN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lang="vi-VN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chủ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đề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1</a:t>
              </a:r>
              <a:endPara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7">
            <a:extLst>
              <a:ext uri="{FF2B5EF4-FFF2-40B4-BE49-F238E27FC236}">
                <a16:creationId xmlns:a16="http://schemas.microsoft.com/office/drawing/2014/main" id="{046B0B1A-947F-2115-75F6-E4F5DB3EB4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901509">
            <a:off x="820354" y="7493416"/>
            <a:ext cx="1994944" cy="3080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01509">
            <a:off x="-127294" y="-1307915"/>
            <a:ext cx="2526926" cy="39025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01509">
            <a:off x="15888368" y="-1307915"/>
            <a:ext cx="2526926" cy="39025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80052"/>
          <a:stretch>
            <a:fillRect/>
          </a:stretch>
        </p:blipFill>
        <p:spPr>
          <a:xfrm>
            <a:off x="0" y="8964331"/>
            <a:ext cx="18288000" cy="13226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7377" b="21037"/>
          <a:stretch>
            <a:fillRect/>
          </a:stretch>
        </p:blipFill>
        <p:spPr>
          <a:xfrm>
            <a:off x="15156831" y="7062794"/>
            <a:ext cx="3131169" cy="32454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5302798" y="7631778"/>
            <a:ext cx="1956502" cy="19938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9652" b="31607"/>
          <a:stretch>
            <a:fillRect/>
          </a:stretch>
        </p:blipFill>
        <p:spPr>
          <a:xfrm>
            <a:off x="0" y="7404950"/>
            <a:ext cx="2580570" cy="284809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045865" y="7917528"/>
            <a:ext cx="2196271" cy="505142"/>
          </a:xfrm>
          <a:prstGeom prst="rect">
            <a:avLst/>
          </a:prstGeom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F0B6E2B6-BC1F-0F39-08DB-586EEDA4B603}"/>
              </a:ext>
            </a:extLst>
          </p:cNvPr>
          <p:cNvSpPr txBox="1"/>
          <p:nvPr/>
        </p:nvSpPr>
        <p:spPr>
          <a:xfrm>
            <a:off x="1274130" y="2606041"/>
            <a:ext cx="15739739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marL="0" lvl="0" indent="0" algn="ctr">
              <a:lnSpc>
                <a:spcPct val="150000"/>
              </a:lnSpc>
            </a:pPr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01509">
            <a:off x="-127294" y="-1307915"/>
            <a:ext cx="2526926" cy="39025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80052"/>
          <a:stretch>
            <a:fillRect/>
          </a:stretch>
        </p:blipFill>
        <p:spPr>
          <a:xfrm>
            <a:off x="-85614" y="8951947"/>
            <a:ext cx="18459227" cy="133505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01509">
            <a:off x="15888368" y="-1307915"/>
            <a:ext cx="2526926" cy="39025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3722783-2EE2-18D9-9EDA-1F22DBDDC7D6}"/>
              </a:ext>
            </a:extLst>
          </p:cNvPr>
          <p:cNvSpPr txBox="1"/>
          <p:nvPr/>
        </p:nvSpPr>
        <p:spPr>
          <a:xfrm>
            <a:off x="900113" y="2225453"/>
            <a:ext cx="16487774" cy="269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 ĐỀ 1. </a:t>
            </a:r>
          </a:p>
          <a:p>
            <a:pPr algn="ctr">
              <a:lnSpc>
                <a:spcPct val="150000"/>
              </a:lnSpc>
            </a:pPr>
            <a:r>
              <a:rPr lang="en-US" sz="60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 HUY TRUYỀN THỐNG NHÀ TRƯỜNG </a:t>
            </a:r>
            <a:endParaRPr lang="en-US"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F406E4-65F7-AE81-BB8A-98F426102CB9}"/>
              </a:ext>
            </a:extLst>
          </p:cNvPr>
          <p:cNvSpPr txBox="1"/>
          <p:nvPr/>
        </p:nvSpPr>
        <p:spPr>
          <a:xfrm>
            <a:off x="900113" y="5574442"/>
            <a:ext cx="16487774" cy="269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9955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Tuần</a:t>
            </a:r>
            <a:r>
              <a:rPr lang="en-US" sz="6000" b="1" dirty="0">
                <a:solidFill>
                  <a:srgbClr val="9955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– </a:t>
            </a:r>
            <a:r>
              <a:rPr lang="en-US" sz="6000" b="1" dirty="0" err="1">
                <a:solidFill>
                  <a:srgbClr val="9955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6000" b="1" dirty="0">
                <a:solidFill>
                  <a:srgbClr val="9955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9955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9955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6000" b="1" dirty="0">
                <a:solidFill>
                  <a:srgbClr val="9955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9955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6000" b="1" dirty="0">
                <a:solidFill>
                  <a:srgbClr val="9955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9955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6000" b="1" dirty="0">
                <a:solidFill>
                  <a:srgbClr val="9955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9955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dục</a:t>
            </a:r>
            <a:r>
              <a:rPr lang="en-US" sz="6000" b="1" dirty="0">
                <a:solidFill>
                  <a:srgbClr val="9955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9955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6000" b="1" dirty="0">
                <a:solidFill>
                  <a:srgbClr val="9955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9955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6000" b="1" dirty="0">
                <a:solidFill>
                  <a:srgbClr val="9955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9955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endParaRPr lang="en-US" sz="6000" dirty="0">
              <a:solidFill>
                <a:srgbClr val="9955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71" r="7259" b="62451"/>
          <a:stretch>
            <a:fillRect/>
          </a:stretch>
        </p:blipFill>
        <p:spPr>
          <a:xfrm rot="-10800000">
            <a:off x="14524311" y="0"/>
            <a:ext cx="3763689" cy="34365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028" b="13083"/>
          <a:stretch>
            <a:fillRect/>
          </a:stretch>
        </p:blipFill>
        <p:spPr>
          <a:xfrm rot="-5400000" flipV="1">
            <a:off x="256003" y="-256003"/>
            <a:ext cx="3436516" cy="39485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1834499" cy="16854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61387" y="9334500"/>
            <a:ext cx="797913" cy="8052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4719776" y="747289"/>
            <a:ext cx="2539524" cy="173005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090040" y="1496400"/>
            <a:ext cx="12308588" cy="1460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99"/>
              </a:lnSpc>
              <a:spcBef>
                <a:spcPct val="0"/>
              </a:spcBef>
            </a:pPr>
            <a:r>
              <a:rPr lang="en-US" sz="7200" b="1" u="none" dirty="0">
                <a:solidFill>
                  <a:srgbClr val="E177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547120D-F1CB-7B82-F96D-B5944DAA2941}"/>
              </a:ext>
            </a:extLst>
          </p:cNvPr>
          <p:cNvSpPr/>
          <p:nvPr/>
        </p:nvSpPr>
        <p:spPr>
          <a:xfrm>
            <a:off x="2836305" y="4762500"/>
            <a:ext cx="12649200" cy="2407495"/>
          </a:xfrm>
          <a:prstGeom prst="roundRect">
            <a:avLst/>
          </a:prstGeom>
          <a:solidFill>
            <a:srgbClr val="D6B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vi-VN" sz="4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vi-VN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vi-VN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vi-VN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quy </a:t>
            </a:r>
            <a:r>
              <a:rPr lang="vi-VN" sz="4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vi-VN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4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vi-VN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quy </a:t>
            </a:r>
            <a:r>
              <a:rPr lang="vi-VN" sz="4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vi-VN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vi-VN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vi-VN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biện</a:t>
            </a:r>
            <a:r>
              <a:rPr lang="vi-VN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vi-VN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vi-VN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endParaRPr lang="en-US" sz="4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807" t="6582"/>
          <a:stretch>
            <a:fillRect/>
          </a:stretch>
        </p:blipFill>
        <p:spPr>
          <a:xfrm>
            <a:off x="0" y="0"/>
            <a:ext cx="2246507" cy="22113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80052"/>
          <a:stretch>
            <a:fillRect/>
          </a:stretch>
        </p:blipFill>
        <p:spPr>
          <a:xfrm>
            <a:off x="-85614" y="8951947"/>
            <a:ext cx="18459227" cy="13350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8135"/>
          <a:stretch>
            <a:fillRect/>
          </a:stretch>
        </p:blipFill>
        <p:spPr>
          <a:xfrm flipH="1">
            <a:off x="15857887" y="7311943"/>
            <a:ext cx="2802826" cy="297505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74BB3D5-8699-51DF-84F4-AED3F065FB14}"/>
              </a:ext>
            </a:extLst>
          </p:cNvPr>
          <p:cNvGrpSpPr/>
          <p:nvPr/>
        </p:nvGrpSpPr>
        <p:grpSpPr>
          <a:xfrm>
            <a:off x="5905499" y="1866900"/>
            <a:ext cx="6477000" cy="2035067"/>
            <a:chOff x="5905499" y="2211332"/>
            <a:chExt cx="6477000" cy="2035067"/>
          </a:xfrm>
        </p:grpSpPr>
        <p:grpSp>
          <p:nvGrpSpPr>
            <p:cNvPr id="12" name="Group 10">
              <a:extLst>
                <a:ext uri="{FF2B5EF4-FFF2-40B4-BE49-F238E27FC236}">
                  <a16:creationId xmlns:a16="http://schemas.microsoft.com/office/drawing/2014/main" id="{FD5EC108-F026-79FC-4E73-B9C5CB3FA7FC}"/>
                </a:ext>
              </a:extLst>
            </p:cNvPr>
            <p:cNvGrpSpPr/>
            <p:nvPr/>
          </p:nvGrpSpPr>
          <p:grpSpPr>
            <a:xfrm>
              <a:off x="5905499" y="2211332"/>
              <a:ext cx="6477000" cy="2035067"/>
              <a:chOff x="0" y="0"/>
              <a:chExt cx="1150499" cy="376877"/>
            </a:xfrm>
          </p:grpSpPr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B4281B92-FE63-86EC-5805-5FC25802E207}"/>
                  </a:ext>
                </a:extLst>
              </p:cNvPr>
              <p:cNvSpPr/>
              <p:nvPr/>
            </p:nvSpPr>
            <p:spPr>
              <a:xfrm>
                <a:off x="10160" y="16510"/>
                <a:ext cx="1127639" cy="348937"/>
              </a:xfrm>
              <a:custGeom>
                <a:avLst/>
                <a:gdLst/>
                <a:ahLst/>
                <a:cxnLst/>
                <a:rect l="l" t="t" r="r" b="b"/>
                <a:pathLst>
                  <a:path w="1127639" h="348937">
                    <a:moveTo>
                      <a:pt x="1127639" y="348937"/>
                    </a:moveTo>
                    <a:lnTo>
                      <a:pt x="0" y="341317"/>
                    </a:lnTo>
                    <a:lnTo>
                      <a:pt x="0" y="134248"/>
                    </a:lnTo>
                    <a:lnTo>
                      <a:pt x="17780" y="19050"/>
                    </a:lnTo>
                    <a:lnTo>
                      <a:pt x="560092" y="0"/>
                    </a:lnTo>
                    <a:lnTo>
                      <a:pt x="1108589" y="5080"/>
                    </a:lnTo>
                    <a:close/>
                  </a:path>
                </a:pathLst>
              </a:custGeom>
              <a:solidFill>
                <a:srgbClr val="ABDEE6"/>
              </a:solidFill>
            </p:spPr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CAC95A81-B83A-848E-627B-FE644CAD5760}"/>
                  </a:ext>
                </a:extLst>
              </p:cNvPr>
              <p:cNvSpPr/>
              <p:nvPr/>
            </p:nvSpPr>
            <p:spPr>
              <a:xfrm>
                <a:off x="-3810" y="0"/>
                <a:ext cx="1156849" cy="375607"/>
              </a:xfrm>
              <a:custGeom>
                <a:avLst/>
                <a:gdLst/>
                <a:ahLst/>
                <a:cxnLst/>
                <a:rect l="l" t="t" r="r" b="b"/>
                <a:pathLst>
                  <a:path w="1156849" h="375607">
                    <a:moveTo>
                      <a:pt x="1122559" y="21590"/>
                    </a:moveTo>
                    <a:cubicBezTo>
                      <a:pt x="1123829" y="34290"/>
                      <a:pt x="1123829" y="44450"/>
                      <a:pt x="1125099" y="54610"/>
                    </a:cubicBezTo>
                    <a:cubicBezTo>
                      <a:pt x="1127639" y="68203"/>
                      <a:pt x="1128909" y="73786"/>
                      <a:pt x="1131449" y="79170"/>
                    </a:cubicBezTo>
                    <a:cubicBezTo>
                      <a:pt x="1131449" y="86947"/>
                      <a:pt x="1144149" y="240291"/>
                      <a:pt x="1150499" y="248068"/>
                    </a:cubicBezTo>
                    <a:cubicBezTo>
                      <a:pt x="1156849" y="259833"/>
                      <a:pt x="1153039" y="271798"/>
                      <a:pt x="1153039" y="283563"/>
                    </a:cubicBezTo>
                    <a:cubicBezTo>
                      <a:pt x="1153039" y="293932"/>
                      <a:pt x="1154309" y="303503"/>
                      <a:pt x="1155579" y="314647"/>
                    </a:cubicBezTo>
                    <a:cubicBezTo>
                      <a:pt x="1155579" y="336237"/>
                      <a:pt x="1155579" y="350207"/>
                      <a:pt x="1155579" y="374337"/>
                    </a:cubicBezTo>
                    <a:cubicBezTo>
                      <a:pt x="1132719" y="374337"/>
                      <a:pt x="1112399" y="375607"/>
                      <a:pt x="1093888" y="374337"/>
                    </a:cubicBezTo>
                    <a:cubicBezTo>
                      <a:pt x="1040085" y="369257"/>
                      <a:pt x="985453" y="375607"/>
                      <a:pt x="931649" y="370527"/>
                    </a:cubicBezTo>
                    <a:cubicBezTo>
                      <a:pt x="899367" y="366717"/>
                      <a:pt x="867913" y="369257"/>
                      <a:pt x="835630" y="366717"/>
                    </a:cubicBezTo>
                    <a:cubicBezTo>
                      <a:pt x="820731" y="365447"/>
                      <a:pt x="805831" y="364177"/>
                      <a:pt x="790932" y="362907"/>
                    </a:cubicBezTo>
                    <a:cubicBezTo>
                      <a:pt x="781827" y="362907"/>
                      <a:pt x="773549" y="364177"/>
                      <a:pt x="764444" y="364177"/>
                    </a:cubicBezTo>
                    <a:cubicBezTo>
                      <a:pt x="741267" y="362907"/>
                      <a:pt x="677530" y="364177"/>
                      <a:pt x="654353" y="362907"/>
                    </a:cubicBezTo>
                    <a:cubicBezTo>
                      <a:pt x="637798" y="361637"/>
                      <a:pt x="306699" y="370527"/>
                      <a:pt x="290144" y="369257"/>
                    </a:cubicBezTo>
                    <a:cubicBezTo>
                      <a:pt x="286005" y="369257"/>
                      <a:pt x="281038" y="370527"/>
                      <a:pt x="276900" y="370527"/>
                    </a:cubicBezTo>
                    <a:cubicBezTo>
                      <a:pt x="266967" y="370527"/>
                      <a:pt x="257861" y="371797"/>
                      <a:pt x="247928" y="371797"/>
                    </a:cubicBezTo>
                    <a:cubicBezTo>
                      <a:pt x="223096" y="371797"/>
                      <a:pt x="199091" y="370527"/>
                      <a:pt x="174259" y="369257"/>
                    </a:cubicBezTo>
                    <a:cubicBezTo>
                      <a:pt x="159359" y="367987"/>
                      <a:pt x="144460" y="366717"/>
                      <a:pt x="130388" y="365447"/>
                    </a:cubicBezTo>
                    <a:cubicBezTo>
                      <a:pt x="103900" y="364177"/>
                      <a:pt x="77412" y="362907"/>
                      <a:pt x="48260" y="362907"/>
                    </a:cubicBezTo>
                    <a:cubicBezTo>
                      <a:pt x="38100" y="362907"/>
                      <a:pt x="29210" y="362907"/>
                      <a:pt x="19050" y="361637"/>
                    </a:cubicBezTo>
                    <a:cubicBezTo>
                      <a:pt x="10160" y="360367"/>
                      <a:pt x="5080" y="354017"/>
                      <a:pt x="7620" y="345127"/>
                    </a:cubicBezTo>
                    <a:cubicBezTo>
                      <a:pt x="16510" y="313474"/>
                      <a:pt x="12700" y="308488"/>
                      <a:pt x="11430" y="303304"/>
                    </a:cubicBezTo>
                    <a:cubicBezTo>
                      <a:pt x="10160" y="292735"/>
                      <a:pt x="6350" y="282366"/>
                      <a:pt x="7620" y="271798"/>
                    </a:cubicBezTo>
                    <a:cubicBezTo>
                      <a:pt x="5080" y="258637"/>
                      <a:pt x="0" y="95721"/>
                      <a:pt x="7620" y="82361"/>
                    </a:cubicBezTo>
                    <a:cubicBezTo>
                      <a:pt x="8890" y="79769"/>
                      <a:pt x="7620" y="76977"/>
                      <a:pt x="8890" y="74385"/>
                    </a:cubicBezTo>
                    <a:cubicBezTo>
                      <a:pt x="10160" y="70197"/>
                      <a:pt x="12700" y="6561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6718" y="30480"/>
                      <a:pt x="69962" y="29210"/>
                    </a:cubicBezTo>
                    <a:cubicBezTo>
                      <a:pt x="92312" y="25400"/>
                      <a:pt x="114661" y="22860"/>
                      <a:pt x="137838" y="20320"/>
                    </a:cubicBezTo>
                    <a:cubicBezTo>
                      <a:pt x="153565" y="17780"/>
                      <a:pt x="169292" y="16510"/>
                      <a:pt x="184192" y="13970"/>
                    </a:cubicBezTo>
                    <a:cubicBezTo>
                      <a:pt x="199091" y="11430"/>
                      <a:pt x="214819" y="8890"/>
                      <a:pt x="229718" y="8890"/>
                    </a:cubicBezTo>
                    <a:cubicBezTo>
                      <a:pt x="246273" y="7620"/>
                      <a:pt x="262828" y="10160"/>
                      <a:pt x="279383" y="8890"/>
                    </a:cubicBezTo>
                    <a:cubicBezTo>
                      <a:pt x="300077" y="8890"/>
                      <a:pt x="675047" y="6350"/>
                      <a:pt x="695741" y="5080"/>
                    </a:cubicBezTo>
                    <a:cubicBezTo>
                      <a:pt x="715607" y="3810"/>
                      <a:pt x="735473" y="2540"/>
                      <a:pt x="756166" y="2540"/>
                    </a:cubicBezTo>
                    <a:cubicBezTo>
                      <a:pt x="790104" y="1270"/>
                      <a:pt x="823214" y="0"/>
                      <a:pt x="857152" y="0"/>
                    </a:cubicBezTo>
                    <a:cubicBezTo>
                      <a:pt x="871224" y="0"/>
                      <a:pt x="886123" y="2540"/>
                      <a:pt x="900195" y="2540"/>
                    </a:cubicBezTo>
                    <a:cubicBezTo>
                      <a:pt x="939099" y="3810"/>
                      <a:pt x="978831" y="5080"/>
                      <a:pt x="1017735" y="7620"/>
                    </a:cubicBezTo>
                    <a:cubicBezTo>
                      <a:pt x="1038429" y="8890"/>
                      <a:pt x="1059123" y="12700"/>
                      <a:pt x="1079816" y="16510"/>
                    </a:cubicBezTo>
                    <a:cubicBezTo>
                      <a:pt x="1084783" y="16510"/>
                      <a:pt x="1089749" y="16510"/>
                      <a:pt x="1093888" y="16510"/>
                    </a:cubicBezTo>
                    <a:cubicBezTo>
                      <a:pt x="1103509" y="17780"/>
                      <a:pt x="1112399" y="20320"/>
                      <a:pt x="1122559" y="21590"/>
                    </a:cubicBezTo>
                    <a:close/>
                    <a:moveTo>
                      <a:pt x="1132719" y="357827"/>
                    </a:moveTo>
                    <a:cubicBezTo>
                      <a:pt x="1133989" y="341317"/>
                      <a:pt x="1135259" y="328617"/>
                      <a:pt x="1135259" y="315917"/>
                    </a:cubicBezTo>
                    <a:cubicBezTo>
                      <a:pt x="1133989" y="302506"/>
                      <a:pt x="1132719" y="291938"/>
                      <a:pt x="1132719" y="280571"/>
                    </a:cubicBezTo>
                    <a:cubicBezTo>
                      <a:pt x="1132719" y="275387"/>
                      <a:pt x="1135259" y="270202"/>
                      <a:pt x="1133989" y="265018"/>
                    </a:cubicBezTo>
                    <a:cubicBezTo>
                      <a:pt x="1133989" y="260232"/>
                      <a:pt x="1132719" y="255247"/>
                      <a:pt x="1131450" y="250461"/>
                    </a:cubicBezTo>
                    <a:cubicBezTo>
                      <a:pt x="1126369" y="243083"/>
                      <a:pt x="1114939" y="90337"/>
                      <a:pt x="1114939" y="82959"/>
                    </a:cubicBezTo>
                    <a:cubicBezTo>
                      <a:pt x="1112400" y="76778"/>
                      <a:pt x="1109859" y="70397"/>
                      <a:pt x="1107319" y="63500"/>
                    </a:cubicBezTo>
                    <a:cubicBezTo>
                      <a:pt x="1106050" y="44450"/>
                      <a:pt x="1104779" y="43180"/>
                      <a:pt x="1091405" y="41910"/>
                    </a:cubicBezTo>
                    <a:cubicBezTo>
                      <a:pt x="1088922" y="41910"/>
                      <a:pt x="1087266" y="41910"/>
                      <a:pt x="1084783" y="40640"/>
                    </a:cubicBezTo>
                    <a:cubicBezTo>
                      <a:pt x="1064089" y="36830"/>
                      <a:pt x="1042568" y="31750"/>
                      <a:pt x="1021874" y="30480"/>
                    </a:cubicBezTo>
                    <a:cubicBezTo>
                      <a:pt x="971381" y="26670"/>
                      <a:pt x="920061" y="25400"/>
                      <a:pt x="869568" y="22860"/>
                    </a:cubicBezTo>
                    <a:cubicBezTo>
                      <a:pt x="862118" y="22860"/>
                      <a:pt x="853841" y="22860"/>
                      <a:pt x="846391" y="22860"/>
                    </a:cubicBezTo>
                    <a:cubicBezTo>
                      <a:pt x="833975" y="22860"/>
                      <a:pt x="821559" y="22860"/>
                      <a:pt x="809970" y="22860"/>
                    </a:cubicBezTo>
                    <a:cubicBezTo>
                      <a:pt x="783482" y="22860"/>
                      <a:pt x="756994" y="22860"/>
                      <a:pt x="731334" y="24130"/>
                    </a:cubicBezTo>
                    <a:cubicBezTo>
                      <a:pt x="708985" y="25400"/>
                      <a:pt x="332359" y="29210"/>
                      <a:pt x="310010" y="29210"/>
                    </a:cubicBezTo>
                    <a:cubicBezTo>
                      <a:pt x="273589" y="29210"/>
                      <a:pt x="237168" y="26670"/>
                      <a:pt x="200747" y="33020"/>
                    </a:cubicBezTo>
                    <a:cubicBezTo>
                      <a:pt x="181709" y="36830"/>
                      <a:pt x="163498" y="36830"/>
                      <a:pt x="145288" y="38100"/>
                    </a:cubicBezTo>
                    <a:cubicBezTo>
                      <a:pt x="113833" y="41910"/>
                      <a:pt x="82379" y="45720"/>
                      <a:pt x="49530" y="50800"/>
                    </a:cubicBezTo>
                    <a:cubicBezTo>
                      <a:pt x="36830" y="50800"/>
                      <a:pt x="34290" y="53340"/>
                      <a:pt x="33020" y="65013"/>
                    </a:cubicBezTo>
                    <a:cubicBezTo>
                      <a:pt x="31750" y="68602"/>
                      <a:pt x="31750" y="72191"/>
                      <a:pt x="30480" y="75781"/>
                    </a:cubicBezTo>
                    <a:cubicBezTo>
                      <a:pt x="29210" y="81763"/>
                      <a:pt x="26670" y="87546"/>
                      <a:pt x="25400" y="93528"/>
                    </a:cubicBezTo>
                    <a:cubicBezTo>
                      <a:pt x="20320" y="99909"/>
                      <a:pt x="26670" y="255845"/>
                      <a:pt x="29210" y="262226"/>
                    </a:cubicBezTo>
                    <a:cubicBezTo>
                      <a:pt x="29210" y="269006"/>
                      <a:pt x="29210" y="275985"/>
                      <a:pt x="30480" y="282765"/>
                    </a:cubicBezTo>
                    <a:cubicBezTo>
                      <a:pt x="30480" y="287750"/>
                      <a:pt x="33020" y="292735"/>
                      <a:pt x="33020" y="297720"/>
                    </a:cubicBezTo>
                    <a:cubicBezTo>
                      <a:pt x="33020" y="303104"/>
                      <a:pt x="33020" y="308488"/>
                      <a:pt x="31750" y="315917"/>
                    </a:cubicBezTo>
                    <a:cubicBezTo>
                      <a:pt x="31750" y="319727"/>
                      <a:pt x="31750" y="322267"/>
                      <a:pt x="31750" y="326077"/>
                    </a:cubicBezTo>
                    <a:cubicBezTo>
                      <a:pt x="31750" y="336237"/>
                      <a:pt x="35560" y="340047"/>
                      <a:pt x="44450" y="340047"/>
                    </a:cubicBezTo>
                    <a:cubicBezTo>
                      <a:pt x="58374" y="340047"/>
                      <a:pt x="69962" y="341317"/>
                      <a:pt x="80723" y="341317"/>
                    </a:cubicBezTo>
                    <a:cubicBezTo>
                      <a:pt x="96450" y="341317"/>
                      <a:pt x="113005" y="338777"/>
                      <a:pt x="128733" y="341317"/>
                    </a:cubicBezTo>
                    <a:cubicBezTo>
                      <a:pt x="154393" y="345127"/>
                      <a:pt x="180053" y="347667"/>
                      <a:pt x="205713" y="346397"/>
                    </a:cubicBezTo>
                    <a:cubicBezTo>
                      <a:pt x="222268" y="345127"/>
                      <a:pt x="237995" y="347667"/>
                      <a:pt x="254550" y="347667"/>
                    </a:cubicBezTo>
                    <a:cubicBezTo>
                      <a:pt x="278555" y="347667"/>
                      <a:pt x="302560" y="346397"/>
                      <a:pt x="326565" y="347667"/>
                    </a:cubicBezTo>
                    <a:cubicBezTo>
                      <a:pt x="362158" y="348937"/>
                      <a:pt x="752856" y="338777"/>
                      <a:pt x="789276" y="341317"/>
                    </a:cubicBezTo>
                    <a:cubicBezTo>
                      <a:pt x="805004" y="342587"/>
                      <a:pt x="820731" y="343857"/>
                      <a:pt x="835630" y="343857"/>
                    </a:cubicBezTo>
                    <a:cubicBezTo>
                      <a:pt x="862946" y="346397"/>
                      <a:pt x="889434" y="342587"/>
                      <a:pt x="916750" y="346397"/>
                    </a:cubicBezTo>
                    <a:cubicBezTo>
                      <a:pt x="939099" y="348937"/>
                      <a:pt x="961448" y="348937"/>
                      <a:pt x="983798" y="351477"/>
                    </a:cubicBezTo>
                    <a:cubicBezTo>
                      <a:pt x="1016908" y="355287"/>
                      <a:pt x="1050017" y="357827"/>
                      <a:pt x="1083127" y="359097"/>
                    </a:cubicBezTo>
                    <a:cubicBezTo>
                      <a:pt x="1095544" y="359097"/>
                      <a:pt x="1112399" y="357827"/>
                      <a:pt x="1132719" y="357827"/>
                    </a:cubicBezTo>
                    <a:close/>
                  </a:path>
                </a:pathLst>
              </a:custGeom>
              <a:solidFill>
                <a:srgbClr val="ABDEE6"/>
              </a:solidFill>
            </p:spPr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BF683B-75F4-0AD5-DC2B-8D4FF9A38463}"/>
                </a:ext>
              </a:extLst>
            </p:cNvPr>
            <p:cNvSpPr txBox="1"/>
            <p:nvPr/>
          </p:nvSpPr>
          <p:spPr>
            <a:xfrm>
              <a:off x="6196005" y="2705100"/>
              <a:ext cx="5881687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HOẠT ĐỘNG 1: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855FC30-9E21-4118-4A50-2E37CDE87577}"/>
              </a:ext>
            </a:extLst>
          </p:cNvPr>
          <p:cNvSpPr txBox="1"/>
          <p:nvPr/>
        </p:nvSpPr>
        <p:spPr>
          <a:xfrm>
            <a:off x="2667000" y="4229100"/>
            <a:ext cx="13783275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400" b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HIỂU NỘI QUY CỦA TRƯỜNG, LỚP, QUY ĐỊNH CỦA CỘNG ĐỒNG VÀ BIỆN PHÁP THỰC HIỆN</a:t>
            </a:r>
            <a:endParaRPr lang="en-US" sz="5400" b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88879" flipH="1">
            <a:off x="17206199" y="4392357"/>
            <a:ext cx="1213663" cy="35565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927235" y="7455080"/>
            <a:ext cx="3360765" cy="31969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32996" y="1469335"/>
            <a:ext cx="1945506" cy="4474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32996" y="5584135"/>
            <a:ext cx="1945506" cy="44746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639486" y="9116910"/>
            <a:ext cx="1070539" cy="128400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2807" t="6582"/>
          <a:stretch>
            <a:fillRect/>
          </a:stretch>
        </p:blipFill>
        <p:spPr>
          <a:xfrm rot="5400000">
            <a:off x="16059080" y="17588"/>
            <a:ext cx="2246507" cy="2211332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071D843C-C4D1-0816-8AD7-5FB94915E8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77974" y="4697265"/>
            <a:ext cx="3689225" cy="558973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AD529F2D-C1B7-9541-D2F4-613DA7BE759D}"/>
              </a:ext>
            </a:extLst>
          </p:cNvPr>
          <p:cNvSpPr/>
          <p:nvPr/>
        </p:nvSpPr>
        <p:spPr>
          <a:xfrm>
            <a:off x="5895286" y="4152900"/>
            <a:ext cx="10181381" cy="3746544"/>
          </a:xfrm>
          <a:prstGeom prst="wedgeRoundRectCallout">
            <a:avLst>
              <a:gd name="adj1" fmla="val -69620"/>
              <a:gd name="adj2" fmla="val 5355"/>
              <a:gd name="adj3" fmla="val 16667"/>
            </a:avLst>
          </a:prstGeom>
          <a:solidFill>
            <a:srgbClr val="F5CF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nêu những quy định trong nội quy của trường, lớp?</a:t>
            </a:r>
            <a:endParaRPr lang="en-US" sz="5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12DFE5-4AA2-2F8B-910E-069B1052E00A}"/>
              </a:ext>
            </a:extLst>
          </p:cNvPr>
          <p:cNvSpPr txBox="1"/>
          <p:nvPr/>
        </p:nvSpPr>
        <p:spPr>
          <a:xfrm>
            <a:off x="3353759" y="784047"/>
            <a:ext cx="11573476" cy="1820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vi-VN" sz="5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Tìm hiểu nội quy trường, lớp, quy định của cộng đồng</a:t>
            </a:r>
            <a:endParaRPr lang="en-US" sz="5400" b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6332048" y="-379152"/>
            <a:ext cx="2002830" cy="3366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089" b="38686"/>
          <a:stretch>
            <a:fillRect/>
          </a:stretch>
        </p:blipFill>
        <p:spPr>
          <a:xfrm>
            <a:off x="0" y="7476200"/>
            <a:ext cx="4745723" cy="2810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9867"/>
          <a:stretch>
            <a:fillRect/>
          </a:stretch>
        </p:blipFill>
        <p:spPr>
          <a:xfrm rot="-10109067">
            <a:off x="-765029" y="-326948"/>
            <a:ext cx="1790370" cy="24403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49881" y="9600451"/>
            <a:ext cx="2984997" cy="6865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4DA3D5-ABF4-C529-E2EE-D12069A268D4}"/>
              </a:ext>
            </a:extLst>
          </p:cNvPr>
          <p:cNvSpPr txBox="1"/>
          <p:nvPr/>
        </p:nvSpPr>
        <p:spPr>
          <a:xfrm>
            <a:off x="750931" y="1724850"/>
            <a:ext cx="9183068" cy="682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fr-FR" sz="40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 quy của trường, lớp:</a:t>
            </a:r>
            <a:endParaRPr lang="en-US" sz="4000" b="1" i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Kính trọng, lễ phép với thầy cô giáo.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 và làm bài đầy đủ.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Mặc đồng phục theo quy định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 ý thức bảo vệ tài sản trường, lớp.</a:t>
            </a: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Trật tự,chú ý nghe giảng, có ý thức tham gia xây dựng bài.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A338A1C4-A8C8-69A9-390F-B91028C6DC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80688"/>
            <a:ext cx="6668467" cy="4105275"/>
          </a:xfrm>
          <a:prstGeom prst="rect">
            <a:avLst/>
          </a:prstGeom>
        </p:spPr>
      </p:pic>
      <p:pic>
        <p:nvPicPr>
          <p:cNvPr id="16" name="Picture 15" descr="A group of women holding flowers&#10;&#10;Description automatically generated with medium confidence">
            <a:extLst>
              <a:ext uri="{FF2B5EF4-FFF2-40B4-BE49-F238E27FC236}">
                <a16:creationId xmlns:a16="http://schemas.microsoft.com/office/drawing/2014/main" id="{0505B298-7506-E541-52F7-D5698EE287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5137996"/>
            <a:ext cx="6668466" cy="45234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6894967"/>
            <a:ext cx="3007583" cy="37536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105219" y="-253171"/>
            <a:ext cx="2922164" cy="14610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31063"/>
          <a:stretch>
            <a:fillRect/>
          </a:stretch>
        </p:blipFill>
        <p:spPr>
          <a:xfrm>
            <a:off x="15013545" y="-131895"/>
            <a:ext cx="3538650" cy="25410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 flipH="1">
            <a:off x="1028700" y="1028700"/>
            <a:ext cx="1358349" cy="1039755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A383CC9F-ADEA-525C-7AD7-C285DD4096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566301" y="4697265"/>
            <a:ext cx="3689225" cy="5589735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D9D2260-90D6-B4EB-3A81-8CCB7A40EEDE}"/>
              </a:ext>
            </a:extLst>
          </p:cNvPr>
          <p:cNvSpPr/>
          <p:nvPr/>
        </p:nvSpPr>
        <p:spPr>
          <a:xfrm>
            <a:off x="1828800" y="3238499"/>
            <a:ext cx="11302449" cy="3656467"/>
          </a:xfrm>
          <a:prstGeom prst="wedgeRoundRectCallout">
            <a:avLst>
              <a:gd name="adj1" fmla="val 67791"/>
              <a:gd name="adj2" fmla="val 33621"/>
              <a:gd name="adj3" fmla="val 16667"/>
            </a:avLst>
          </a:prstGeom>
          <a:solidFill>
            <a:srgbClr val="F5CF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những quy định chung của cộng đồng nơi các em đang sống?</a:t>
            </a:r>
            <a:endParaRPr lang="en-US" sz="5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0052"/>
          <a:stretch>
            <a:fillRect/>
          </a:stretch>
        </p:blipFill>
        <p:spPr>
          <a:xfrm>
            <a:off x="-85614" y="8951947"/>
            <a:ext cx="18459227" cy="13350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00000">
            <a:off x="15369229" y="-1368593"/>
            <a:ext cx="3634442" cy="38106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62000" y="-342900"/>
            <a:ext cx="2453269" cy="122663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62640B8-87BE-FFA5-2B9A-6F020374D2CD}"/>
              </a:ext>
            </a:extLst>
          </p:cNvPr>
          <p:cNvSpPr txBox="1"/>
          <p:nvPr/>
        </p:nvSpPr>
        <p:spPr>
          <a:xfrm>
            <a:off x="685800" y="1441408"/>
            <a:ext cx="10299624" cy="682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vi-VN" sz="40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 định chung của công cộng:</a:t>
            </a: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Tôn trọng, bảo vệ tài sản chung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4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 xử có văn hóa nơi công cộng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40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Tuân thủ, chấp hành các quy định của pháp luật; nội quy, quy tắc nơi công cộng.</a:t>
            </a:r>
            <a:endParaRPr lang="en-US" sz="400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40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Tôn trọng, bảo vệ cảnh quan môi trường.</a:t>
            </a:r>
            <a:endParaRPr lang="en-US" sz="400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 nói to, gây ồn ào, mất trật tự.</a:t>
            </a:r>
            <a:endParaRPr lang="vi-VN" sz="4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 descr="A picture containing person, sport&#10;&#10;Description automatically generated">
            <a:extLst>
              <a:ext uri="{FF2B5EF4-FFF2-40B4-BE49-F238E27FC236}">
                <a16:creationId xmlns:a16="http://schemas.microsoft.com/office/drawing/2014/main" id="{43D0DEEE-82FF-CC84-0A5A-85419A398B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473" y="600626"/>
            <a:ext cx="6483927" cy="4317214"/>
          </a:xfrm>
          <a:prstGeom prst="rect">
            <a:avLst/>
          </a:prstGeom>
        </p:spPr>
      </p:pic>
      <p:pic>
        <p:nvPicPr>
          <p:cNvPr id="43" name="Picture 42" descr="A picture containing person, sport&#10;&#10;Description automatically generated">
            <a:extLst>
              <a:ext uri="{FF2B5EF4-FFF2-40B4-BE49-F238E27FC236}">
                <a16:creationId xmlns:a16="http://schemas.microsoft.com/office/drawing/2014/main" id="{FDDF3DC1-6044-AB53-3C6B-A38AFCA285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473" y="5143500"/>
            <a:ext cx="6483927" cy="45009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261753" y="-114300"/>
            <a:ext cx="1207379" cy="8225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71873" y="-114300"/>
            <a:ext cx="1207379" cy="8225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57577" y="6683487"/>
            <a:ext cx="3628593" cy="403737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003" b="6030"/>
          <a:stretch>
            <a:fillRect/>
          </a:stretch>
        </p:blipFill>
        <p:spPr>
          <a:xfrm>
            <a:off x="0" y="7894286"/>
            <a:ext cx="2596345" cy="23927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41937" y="9333892"/>
            <a:ext cx="912011" cy="109386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F838BC7-107D-137C-823B-F5C7B4A2546A}"/>
              </a:ext>
            </a:extLst>
          </p:cNvPr>
          <p:cNvSpPr txBox="1"/>
          <p:nvPr/>
        </p:nvSpPr>
        <p:spPr>
          <a:xfrm>
            <a:off x="1447800" y="571500"/>
            <a:ext cx="153924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số hành vi ứng xử nơi công cộng theo bộ quy tắc ứng xử của thành phố Đà Nẵng trong Tuần lễ Cấp cao APEC 2017</a:t>
            </a:r>
            <a:endParaRPr lang="vi-VN" sz="4000" b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2FB9456-3919-418A-2EB4-B96C862DFA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054" y="2883332"/>
            <a:ext cx="5610064" cy="5610064"/>
          </a:xfrm>
          <a:prstGeom prst="rect">
            <a:avLst/>
          </a:prstGeom>
        </p:spPr>
      </p:pic>
      <p:pic>
        <p:nvPicPr>
          <p:cNvPr id="27" name="Picture 2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E8F036E-4866-CFD0-1B92-5D66DFC831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68" y="2883332"/>
            <a:ext cx="5610064" cy="5610064"/>
          </a:xfrm>
          <a:prstGeom prst="rect">
            <a:avLst/>
          </a:prstGeom>
        </p:spPr>
      </p:pic>
      <p:pic>
        <p:nvPicPr>
          <p:cNvPr id="29" name="Picture 28" descr="Graphical user interface&#10;&#10;Description automatically generated">
            <a:extLst>
              <a:ext uri="{FF2B5EF4-FFF2-40B4-BE49-F238E27FC236}">
                <a16:creationId xmlns:a16="http://schemas.microsoft.com/office/drawing/2014/main" id="{94B241C0-1024-EFB8-28EC-23C63F8917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82" y="2883332"/>
            <a:ext cx="5610064" cy="5610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Tiết 15</Template>
  <TotalTime>296</TotalTime>
  <Words>590</Words>
  <Application>Microsoft Office PowerPoint</Application>
  <PresentationFormat>Custom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Hương Giang</dc:creator>
  <cp:lastModifiedBy>Acer</cp:lastModifiedBy>
  <cp:revision>12</cp:revision>
  <dcterms:created xsi:type="dcterms:W3CDTF">2022-05-18T09:37:28Z</dcterms:created>
  <dcterms:modified xsi:type="dcterms:W3CDTF">2024-02-22T08:59:29Z</dcterms:modified>
  <dc:identifier>DAEsQmFzDCU</dc:identifier>
</cp:coreProperties>
</file>