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0"/>
  </p:notesMasterIdLst>
  <p:sldIdLst>
    <p:sldId id="257" r:id="rId3"/>
    <p:sldId id="256" r:id="rId4"/>
    <p:sldId id="316" r:id="rId5"/>
    <p:sldId id="266" r:id="rId6"/>
    <p:sldId id="269" r:id="rId7"/>
    <p:sldId id="270" r:id="rId8"/>
    <p:sldId id="271" r:id="rId9"/>
    <p:sldId id="272" r:id="rId10"/>
    <p:sldId id="258" r:id="rId11"/>
    <p:sldId id="262" r:id="rId12"/>
    <p:sldId id="263" r:id="rId13"/>
    <p:sldId id="275" r:id="rId14"/>
    <p:sldId id="261" r:id="rId15"/>
    <p:sldId id="267" r:id="rId16"/>
    <p:sldId id="264" r:id="rId17"/>
    <p:sldId id="282" r:id="rId18"/>
    <p:sldId id="315" r:id="rId19"/>
  </p:sldIdLst>
  <p:sldSz cx="9144000" cy="5143500" type="screen16x9"/>
  <p:notesSz cx="6858000" cy="9144000"/>
  <p:embeddedFontLst>
    <p:embeddedFont>
      <p:font typeface="Assistant" pitchFamily="2" charset="-79"/>
      <p:regular r:id="rId21"/>
      <p:bold r:id="rId22"/>
    </p:embeddedFont>
    <p:embeddedFont>
      <p:font typeface="Assistant ExtraLight" pitchFamily="2" charset="-79"/>
      <p:regular r:id="rId23"/>
      <p:bold r:id="rId24"/>
    </p:embeddedFont>
    <p:embeddedFont>
      <p:font typeface="DM Serif Display" panose="020B0604020202020204" charset="0"/>
      <p:regular r:id="rId25"/>
      <p:italic r:id="rId26"/>
    </p:embeddedFont>
    <p:embeddedFont>
      <p:font typeface="Yeseva On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3EC5FC-BB5E-49C3-BED4-516BA86B28C3}">
  <a:tblStyle styleId="{353EC5FC-BB5E-49C3-BED4-516BA86B28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24" d="100"/>
          <a:sy n="124" d="100"/>
        </p:scale>
        <p:origin x="2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1293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72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4"/>
        <p:cNvGrpSpPr/>
        <p:nvPr/>
      </p:nvGrpSpPr>
      <p:grpSpPr>
        <a:xfrm>
          <a:off x="0" y="0"/>
          <a:ext cx="0" cy="0"/>
          <a:chOff x="0" y="0"/>
          <a:chExt cx="0" cy="0"/>
        </a:xfrm>
      </p:grpSpPr>
      <p:sp>
        <p:nvSpPr>
          <p:cNvPr id="3235" name="Google Shape;3235;gd46efc76fb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6" name="Google Shape;3236;gd46efc76fb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68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d46efc76fb_0_22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d46efc76fb_0_22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64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0"/>
        <p:cNvGrpSpPr/>
        <p:nvPr/>
      </p:nvGrpSpPr>
      <p:grpSpPr>
        <a:xfrm>
          <a:off x="0" y="0"/>
          <a:ext cx="0" cy="0"/>
          <a:chOff x="0" y="0"/>
          <a:chExt cx="0" cy="0"/>
        </a:xfrm>
      </p:grpSpPr>
      <p:sp>
        <p:nvSpPr>
          <p:cNvPr id="3121" name="Google Shape;3121;gd46efc76f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2" name="Google Shape;3122;gd46efc76f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11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3"/>
        <p:cNvGrpSpPr/>
        <p:nvPr/>
      </p:nvGrpSpPr>
      <p:grpSpPr>
        <a:xfrm>
          <a:off x="0" y="0"/>
          <a:ext cx="0" cy="0"/>
          <a:chOff x="0" y="0"/>
          <a:chExt cx="0" cy="0"/>
        </a:xfrm>
      </p:grpSpPr>
      <p:sp>
        <p:nvSpPr>
          <p:cNvPr id="3634" name="Google Shape;3634;gd46efc76fb_0_2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5" name="Google Shape;3635;gd46efc76fb_0_2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1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4"/>
        <p:cNvGrpSpPr/>
        <p:nvPr/>
      </p:nvGrpSpPr>
      <p:grpSpPr>
        <a:xfrm>
          <a:off x="0" y="0"/>
          <a:ext cx="0" cy="0"/>
          <a:chOff x="0" y="0"/>
          <a:chExt cx="0" cy="0"/>
        </a:xfrm>
      </p:grpSpPr>
      <p:sp>
        <p:nvSpPr>
          <p:cNvPr id="3365" name="Google Shape;3365;gd46efc76fb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6" name="Google Shape;3366;gd46efc76fb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72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0"/>
        <p:cNvGrpSpPr/>
        <p:nvPr/>
      </p:nvGrpSpPr>
      <p:grpSpPr>
        <a:xfrm>
          <a:off x="0" y="0"/>
          <a:ext cx="0" cy="0"/>
          <a:chOff x="0" y="0"/>
          <a:chExt cx="0" cy="0"/>
        </a:xfrm>
      </p:grpSpPr>
      <p:sp>
        <p:nvSpPr>
          <p:cNvPr id="4711" name="Google Shape;4711;gd46efc76fb_0_22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2" name="Google Shape;4712;gd46efc76fb_0_22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0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70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d46efc76fb_0_2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d46efc76fb_0_2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75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d46efc76fb_0_22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d46efc76fb_0_22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63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gd46efc76fb_0_2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0" name="Google Shape;3800;gd46efc76fb_0_2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91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d46efc76fb_0_2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d46efc76fb_0_2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88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d46efc76fb_0_2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d46efc76fb_0_2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80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d35cfb2e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d35cfb2e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966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d35cfb2e4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5" name="Google Shape;3205;gd35cfb2e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613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9">
    <p:bg>
      <p:bgPr>
        <a:solidFill>
          <a:schemeClr val="lt1"/>
        </a:solidFill>
        <a:effectLst/>
      </p:bgPr>
    </p:bg>
    <p:spTree>
      <p:nvGrpSpPr>
        <p:cNvPr id="1" name="Shape 1300"/>
        <p:cNvGrpSpPr/>
        <p:nvPr/>
      </p:nvGrpSpPr>
      <p:grpSpPr>
        <a:xfrm>
          <a:off x="0" y="0"/>
          <a:ext cx="0" cy="0"/>
          <a:chOff x="0" y="0"/>
          <a:chExt cx="0" cy="0"/>
        </a:xfrm>
      </p:grpSpPr>
      <p:grpSp>
        <p:nvGrpSpPr>
          <p:cNvPr id="1301" name="Google Shape;1301;p19"/>
          <p:cNvGrpSpPr/>
          <p:nvPr/>
        </p:nvGrpSpPr>
        <p:grpSpPr>
          <a:xfrm>
            <a:off x="210888" y="154385"/>
            <a:ext cx="8732378" cy="4792635"/>
            <a:chOff x="398675" y="283391"/>
            <a:chExt cx="8240425" cy="4522634"/>
          </a:xfrm>
        </p:grpSpPr>
        <p:sp>
          <p:nvSpPr>
            <p:cNvPr id="1302" name="Google Shape;1302;p19"/>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05" name="Google Shape;130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06" name="Google Shape;1306;p1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7" name="Google Shape;1307;p19"/>
          <p:cNvSpPr/>
          <p:nvPr/>
        </p:nvSpPr>
        <p:spPr>
          <a:xfrm rot="5400000">
            <a:off x="-257170" y="3872537"/>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9"/>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19"/>
          <p:cNvGrpSpPr/>
          <p:nvPr/>
        </p:nvGrpSpPr>
        <p:grpSpPr>
          <a:xfrm>
            <a:off x="482363" y="4785375"/>
            <a:ext cx="644818" cy="230477"/>
            <a:chOff x="482363" y="4785375"/>
            <a:chExt cx="644818" cy="230477"/>
          </a:xfrm>
        </p:grpSpPr>
        <p:sp>
          <p:nvSpPr>
            <p:cNvPr id="1315" name="Google Shape;1315;p19"/>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9"/>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9"/>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9"/>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9"/>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9"/>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9"/>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9"/>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9"/>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9"/>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9"/>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9"/>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9"/>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19"/>
          <p:cNvSpPr/>
          <p:nvPr/>
        </p:nvSpPr>
        <p:spPr>
          <a:xfrm>
            <a:off x="817968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19"/>
          <p:cNvGrpSpPr/>
          <p:nvPr/>
        </p:nvGrpSpPr>
        <p:grpSpPr>
          <a:xfrm>
            <a:off x="78625" y="62544"/>
            <a:ext cx="778749" cy="634816"/>
            <a:chOff x="78625" y="62544"/>
            <a:chExt cx="778749" cy="634816"/>
          </a:xfrm>
        </p:grpSpPr>
        <p:sp>
          <p:nvSpPr>
            <p:cNvPr id="1344" name="Google Shape;1344;p19"/>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9"/>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19"/>
          <p:cNvSpPr/>
          <p:nvPr/>
        </p:nvSpPr>
        <p:spPr>
          <a:xfrm rot="-1165136">
            <a:off x="8707002" y="4598397"/>
            <a:ext cx="326915" cy="3404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1347;p19"/>
          <p:cNvGrpSpPr/>
          <p:nvPr/>
        </p:nvGrpSpPr>
        <p:grpSpPr>
          <a:xfrm>
            <a:off x="8313925" y="3809706"/>
            <a:ext cx="644795" cy="795789"/>
            <a:chOff x="8313925" y="3809706"/>
            <a:chExt cx="644795" cy="795789"/>
          </a:xfrm>
        </p:grpSpPr>
        <p:sp>
          <p:nvSpPr>
            <p:cNvPr id="1348" name="Google Shape;1348;p19"/>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9"/>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9"/>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21">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2">
    <p:bg>
      <p:bgPr>
        <a:solidFill>
          <a:schemeClr val="lt1"/>
        </a:solidFill>
        <a:effectLst/>
      </p:bgPr>
    </p:bg>
    <p:spTree>
      <p:nvGrpSpPr>
        <p:cNvPr id="1" name="Shape 1916"/>
        <p:cNvGrpSpPr/>
        <p:nvPr/>
      </p:nvGrpSpPr>
      <p:grpSpPr>
        <a:xfrm>
          <a:off x="0" y="0"/>
          <a:ext cx="0" cy="0"/>
          <a:chOff x="0" y="0"/>
          <a:chExt cx="0" cy="0"/>
        </a:xfrm>
      </p:grpSpPr>
      <p:sp>
        <p:nvSpPr>
          <p:cNvPr id="1917" name="Google Shape;1917;p24"/>
          <p:cNvSpPr/>
          <p:nvPr/>
        </p:nvSpPr>
        <p:spPr>
          <a:xfrm rot="5400000">
            <a:off x="5236181"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rot="-5400000">
            <a:off x="-973619"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24"/>
          <p:cNvGrpSpPr/>
          <p:nvPr/>
        </p:nvGrpSpPr>
        <p:grpSpPr>
          <a:xfrm>
            <a:off x="1091737" y="619049"/>
            <a:ext cx="6960527" cy="3905402"/>
            <a:chOff x="1100599" y="700099"/>
            <a:chExt cx="6960527" cy="3905402"/>
          </a:xfrm>
        </p:grpSpPr>
        <p:sp>
          <p:nvSpPr>
            <p:cNvPr id="1920" name="Google Shape;1920;p24"/>
            <p:cNvSpPr/>
            <p:nvPr/>
          </p:nvSpPr>
          <p:spPr>
            <a:xfrm rot="5400000">
              <a:off x="41152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rot="5400000">
              <a:off x="11411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24"/>
          <p:cNvSpPr txBox="1">
            <a:spLocks noGrp="1"/>
          </p:cNvSpPr>
          <p:nvPr>
            <p:ph type="ctrTitle"/>
          </p:nvPr>
        </p:nvSpPr>
        <p:spPr>
          <a:xfrm>
            <a:off x="2112900" y="1236800"/>
            <a:ext cx="4918200" cy="1603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9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3" name="Google Shape;1923;p24"/>
          <p:cNvSpPr txBox="1">
            <a:spLocks noGrp="1"/>
          </p:cNvSpPr>
          <p:nvPr>
            <p:ph type="subTitle" idx="1"/>
          </p:nvPr>
        </p:nvSpPr>
        <p:spPr>
          <a:xfrm>
            <a:off x="2486300" y="2767925"/>
            <a:ext cx="4214100" cy="9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924" name="Google Shape;1924;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925" name="Google Shape;1925;p24"/>
          <p:cNvGrpSpPr/>
          <p:nvPr/>
        </p:nvGrpSpPr>
        <p:grpSpPr>
          <a:xfrm>
            <a:off x="8083328" y="1023681"/>
            <a:ext cx="760496" cy="866087"/>
            <a:chOff x="8219399" y="1023675"/>
            <a:chExt cx="626129" cy="713063"/>
          </a:xfrm>
        </p:grpSpPr>
        <p:sp>
          <p:nvSpPr>
            <p:cNvPr id="1926" name="Google Shape;1926;p24"/>
            <p:cNvSpPr/>
            <p:nvPr/>
          </p:nvSpPr>
          <p:spPr>
            <a:xfrm rot="2134697">
              <a:off x="8265484" y="1303377"/>
              <a:ext cx="497978" cy="318197"/>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9334673">
              <a:off x="8578723" y="1161192"/>
              <a:ext cx="244072" cy="143145"/>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8" name="Google Shape;1928;p24"/>
            <p:cNvSpPr/>
            <p:nvPr/>
          </p:nvSpPr>
          <p:spPr>
            <a:xfrm rot="9334673">
              <a:off x="8727417" y="1337119"/>
              <a:ext cx="109894"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9" name="Google Shape;1929;p24"/>
            <p:cNvSpPr/>
            <p:nvPr/>
          </p:nvSpPr>
          <p:spPr>
            <a:xfrm rot="9334673">
              <a:off x="8460594" y="1035690"/>
              <a:ext cx="96893" cy="179207"/>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1930" name="Google Shape;1930;p24"/>
          <p:cNvGrpSpPr/>
          <p:nvPr/>
        </p:nvGrpSpPr>
        <p:grpSpPr>
          <a:xfrm>
            <a:off x="8219407" y="41500"/>
            <a:ext cx="890234" cy="803120"/>
            <a:chOff x="276032" y="4267550"/>
            <a:chExt cx="890234" cy="803120"/>
          </a:xfrm>
        </p:grpSpPr>
        <p:sp>
          <p:nvSpPr>
            <p:cNvPr id="1931" name="Google Shape;1931;p24"/>
            <p:cNvSpPr/>
            <p:nvPr/>
          </p:nvSpPr>
          <p:spPr>
            <a:xfrm rot="2328056">
              <a:off x="277455" y="45105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4"/>
            <p:cNvSpPr/>
            <p:nvPr/>
          </p:nvSpPr>
          <p:spPr>
            <a:xfrm rot="2328056">
              <a:off x="914978" y="47199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2328056">
              <a:off x="461095" y="43889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rot="2328056">
              <a:off x="987649" y="50107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rot="2328056">
              <a:off x="532167" y="47388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2328056">
              <a:off x="533723" y="47190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4"/>
            <p:cNvSpPr/>
            <p:nvPr/>
          </p:nvSpPr>
          <p:spPr>
            <a:xfrm rot="2328056">
              <a:off x="803626" y="46921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rot="2328056">
              <a:off x="664219" y="47197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rot="2328056">
              <a:off x="994342" y="49181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rot="2328056">
              <a:off x="503630" y="45529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4"/>
            <p:cNvSpPr/>
            <p:nvPr/>
          </p:nvSpPr>
          <p:spPr>
            <a:xfrm rot="2328056">
              <a:off x="435587" y="43113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4"/>
            <p:cNvSpPr/>
            <p:nvPr/>
          </p:nvSpPr>
          <p:spPr>
            <a:xfrm rot="2328056">
              <a:off x="715904" y="45844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4"/>
            <p:cNvSpPr/>
            <p:nvPr/>
          </p:nvSpPr>
          <p:spPr>
            <a:xfrm rot="2328056">
              <a:off x="864517" y="46547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4"/>
            <p:cNvSpPr/>
            <p:nvPr/>
          </p:nvSpPr>
          <p:spPr>
            <a:xfrm rot="2328056">
              <a:off x="677415" y="44627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rot="2328056">
              <a:off x="1015515" y="47339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rot="2328056">
              <a:off x="383352" y="46038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4"/>
            <p:cNvSpPr/>
            <p:nvPr/>
          </p:nvSpPr>
          <p:spPr>
            <a:xfrm rot="2328056">
              <a:off x="383468" y="46035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4"/>
            <p:cNvSpPr/>
            <p:nvPr/>
          </p:nvSpPr>
          <p:spPr>
            <a:xfrm rot="2328056">
              <a:off x="319145" y="45047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rot="2328056">
              <a:off x="436902" y="45870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4"/>
            <p:cNvSpPr/>
            <p:nvPr/>
          </p:nvSpPr>
          <p:spPr>
            <a:xfrm rot="2328056">
              <a:off x="1075804" y="48489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4"/>
            <p:cNvSpPr/>
            <p:nvPr/>
          </p:nvSpPr>
          <p:spPr>
            <a:xfrm rot="2328056">
              <a:off x="737376" y="48311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rot="2328056">
              <a:off x="635241" y="48342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rot="2328056">
              <a:off x="640781" y="48173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rot="2328056">
              <a:off x="961903" y="48275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rot="2328056">
              <a:off x="423726" y="44512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rot="2328056">
              <a:off x="797948" y="45575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4"/>
            <p:cNvSpPr/>
            <p:nvPr/>
          </p:nvSpPr>
          <p:spPr>
            <a:xfrm rot="2328056">
              <a:off x="592152" y="44574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4"/>
            <p:cNvSpPr/>
            <p:nvPr/>
          </p:nvSpPr>
          <p:spPr>
            <a:xfrm rot="2328056">
              <a:off x="596035" y="45821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4"/>
            <p:cNvSpPr/>
            <p:nvPr/>
          </p:nvSpPr>
          <p:spPr>
            <a:xfrm rot="2328056">
              <a:off x="865662" y="49720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4"/>
            <p:cNvSpPr/>
            <p:nvPr/>
          </p:nvSpPr>
          <p:spPr>
            <a:xfrm rot="2328056">
              <a:off x="831484" y="47952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4"/>
            <p:cNvSpPr/>
            <p:nvPr/>
          </p:nvSpPr>
          <p:spPr>
            <a:xfrm rot="2328056">
              <a:off x="872032" y="48909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24"/>
          <p:cNvGrpSpPr/>
          <p:nvPr/>
        </p:nvGrpSpPr>
        <p:grpSpPr>
          <a:xfrm>
            <a:off x="275975" y="72825"/>
            <a:ext cx="890252" cy="318211"/>
            <a:chOff x="275975" y="72825"/>
            <a:chExt cx="890252" cy="318211"/>
          </a:xfrm>
        </p:grpSpPr>
        <p:sp>
          <p:nvSpPr>
            <p:cNvPr id="1963" name="Google Shape;1963;p24"/>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4"/>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4"/>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4"/>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4"/>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4"/>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4"/>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4"/>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4"/>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4"/>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4"/>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4"/>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4"/>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4"/>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4"/>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4"/>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4"/>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4"/>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24"/>
          <p:cNvGrpSpPr/>
          <p:nvPr/>
        </p:nvGrpSpPr>
        <p:grpSpPr>
          <a:xfrm>
            <a:off x="232480" y="2767921"/>
            <a:ext cx="814426" cy="980409"/>
            <a:chOff x="300807" y="3005561"/>
            <a:chExt cx="677785" cy="815920"/>
          </a:xfrm>
        </p:grpSpPr>
        <p:sp>
          <p:nvSpPr>
            <p:cNvPr id="1991" name="Google Shape;1991;p24"/>
            <p:cNvSpPr/>
            <p:nvPr/>
          </p:nvSpPr>
          <p:spPr>
            <a:xfrm rot="-6913607">
              <a:off x="286906" y="320511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2" name="Google Shape;1992;p24"/>
            <p:cNvSpPr/>
            <p:nvPr/>
          </p:nvSpPr>
          <p:spPr>
            <a:xfrm rot="-6913607">
              <a:off x="805480" y="360648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3" name="Google Shape;1993;p24"/>
            <p:cNvSpPr/>
            <p:nvPr/>
          </p:nvSpPr>
          <p:spPr>
            <a:xfrm rot="-6913607">
              <a:off x="560059" y="307323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4" name="Google Shape;1994;p24"/>
            <p:cNvSpPr/>
            <p:nvPr/>
          </p:nvSpPr>
          <p:spPr>
            <a:xfrm rot="-6913607">
              <a:off x="849432" y="358653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1995" name="Google Shape;1995;p24"/>
          <p:cNvGrpSpPr/>
          <p:nvPr/>
        </p:nvGrpSpPr>
        <p:grpSpPr>
          <a:xfrm>
            <a:off x="41557" y="4244675"/>
            <a:ext cx="890234" cy="803120"/>
            <a:chOff x="114307" y="4340350"/>
            <a:chExt cx="890234" cy="803120"/>
          </a:xfrm>
        </p:grpSpPr>
        <p:sp>
          <p:nvSpPr>
            <p:cNvPr id="1996" name="Google Shape;1996;p24"/>
            <p:cNvSpPr/>
            <p:nvPr/>
          </p:nvSpPr>
          <p:spPr>
            <a:xfrm rot="2328056">
              <a:off x="115730" y="45833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rot="2328056">
              <a:off x="753253" y="47927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rot="2328056">
              <a:off x="299370" y="44617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rot="2328056">
              <a:off x="825924" y="50835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rot="2328056">
              <a:off x="370442" y="48116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rot="2328056">
              <a:off x="371998" y="47918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rot="2328056">
              <a:off x="641901" y="47649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rot="2328056">
              <a:off x="502494" y="47925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rot="2328056">
              <a:off x="832617" y="49909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rot="2328056">
              <a:off x="341905" y="46257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rot="2328056">
              <a:off x="273862" y="43841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rot="2328056">
              <a:off x="554179" y="46572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rot="2328056">
              <a:off x="702792" y="47275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rot="2328056">
              <a:off x="515690" y="45355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rot="2328056">
              <a:off x="853790" y="48067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rot="2328056">
              <a:off x="221627" y="46766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rot="2328056">
              <a:off x="221743" y="46763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rot="2328056">
              <a:off x="157420" y="45775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rot="2328056">
              <a:off x="275177" y="46598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rot="2328056">
              <a:off x="914079" y="49217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rot="2328056">
              <a:off x="575651" y="49039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rot="2328056">
              <a:off x="473516" y="49070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4"/>
            <p:cNvSpPr/>
            <p:nvPr/>
          </p:nvSpPr>
          <p:spPr>
            <a:xfrm rot="2328056">
              <a:off x="479056" y="48901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4"/>
            <p:cNvSpPr/>
            <p:nvPr/>
          </p:nvSpPr>
          <p:spPr>
            <a:xfrm rot="2328056">
              <a:off x="800178" y="49003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rot="2328056">
              <a:off x="262001" y="45240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rot="2328056">
              <a:off x="636223" y="46303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rot="2328056">
              <a:off x="430427" y="45302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rot="2328056">
              <a:off x="434310" y="46549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4"/>
            <p:cNvSpPr/>
            <p:nvPr/>
          </p:nvSpPr>
          <p:spPr>
            <a:xfrm rot="2328056">
              <a:off x="703937" y="50448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4"/>
            <p:cNvSpPr/>
            <p:nvPr/>
          </p:nvSpPr>
          <p:spPr>
            <a:xfrm rot="2328056">
              <a:off x="669759" y="48680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rot="2328056">
              <a:off x="710307" y="49637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7" name="Google Shape;2027;p24"/>
          <p:cNvSpPr/>
          <p:nvPr/>
        </p:nvSpPr>
        <p:spPr>
          <a:xfrm rot="-692474">
            <a:off x="4431325" y="4686502"/>
            <a:ext cx="271988" cy="31871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rot="912559">
            <a:off x="4423427" y="144401"/>
            <a:ext cx="271987" cy="31871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rot="-940668">
            <a:off x="1213055" y="2221656"/>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4"/>
          <p:cNvSpPr/>
          <p:nvPr/>
        </p:nvSpPr>
        <p:spPr>
          <a:xfrm rot="1474191">
            <a:off x="7372119" y="2174482"/>
            <a:ext cx="316311" cy="247120"/>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4"/>
          <p:cNvSpPr/>
          <p:nvPr/>
        </p:nvSpPr>
        <p:spPr>
          <a:xfrm rot="-940787">
            <a:off x="1576424" y="883739"/>
            <a:ext cx="275671" cy="25605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rot="-940819">
            <a:off x="7155746" y="4044356"/>
            <a:ext cx="282904" cy="26277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rot="940895" flipH="1">
            <a:off x="1750452" y="3779271"/>
            <a:ext cx="251127" cy="23328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rot="940847" flipH="1">
            <a:off x="6953925" y="878584"/>
            <a:ext cx="309367" cy="287378"/>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24"/>
          <p:cNvGrpSpPr/>
          <p:nvPr/>
        </p:nvGrpSpPr>
        <p:grpSpPr>
          <a:xfrm>
            <a:off x="8130090" y="4474896"/>
            <a:ext cx="944416" cy="631574"/>
            <a:chOff x="587665" y="-205429"/>
            <a:chExt cx="944416" cy="631574"/>
          </a:xfrm>
        </p:grpSpPr>
        <p:sp>
          <p:nvSpPr>
            <p:cNvPr id="2036" name="Google Shape;2036;p24"/>
            <p:cNvSpPr/>
            <p:nvPr/>
          </p:nvSpPr>
          <p:spPr>
            <a:xfrm rot="-1335388">
              <a:off x="614738" y="-48681"/>
              <a:ext cx="890270" cy="318079"/>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rot="-1335388">
              <a:off x="1193880" y="-76315"/>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rot="-1335388">
              <a:off x="683759" y="162848"/>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rot="-1335388">
              <a:off x="1498806" y="2831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rot="-1335388">
              <a:off x="1005482" y="257324"/>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rot="-1335388">
              <a:off x="1116884" y="8653"/>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rot="-1335388">
              <a:off x="1072284" y="145407"/>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rot="-1335388">
              <a:off x="1408437" y="-49265"/>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rot="-1335388">
              <a:off x="849797" y="203781"/>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rot="-1335388">
              <a:off x="604601" y="146755"/>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rot="-1335388">
              <a:off x="979792" y="33842"/>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rot="-1335388">
              <a:off x="1115815" y="-54576"/>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rot="-1335388">
              <a:off x="848690" y="10806"/>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rot="-1335388">
              <a:off x="1252911" y="-153930"/>
              <a:ext cx="70008"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rot="-1335388">
              <a:off x="716684" y="341729"/>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rot="-1335388">
              <a:off x="847007" y="277114"/>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rot="-1335388">
              <a:off x="1395085" y="-134212"/>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rot="-1335388">
              <a:off x="1206605" y="135944"/>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rot="-1335388">
              <a:off x="1139074" y="213903"/>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rot="-1335388">
              <a:off x="1311032" y="-69680"/>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rot="-1335388">
              <a:off x="722090" y="219929"/>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rot="-1335388">
              <a:off x="993125" y="-46468"/>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rot="-1335388">
              <a:off x="808260" y="80308"/>
              <a:ext cx="71899"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rot="-1335388">
              <a:off x="918117" y="134367"/>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rot="-1335388">
              <a:off x="1389940" y="87624"/>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rot="-1335388">
              <a:off x="1219092" y="29161"/>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rot="-1335388">
              <a:off x="1324789" y="47610"/>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7"/>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flipH="1">
            <a:off x="6958359" y="126385"/>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2" name="Google Shape;12;p2"/>
          <p:cNvSpPr/>
          <p:nvPr/>
        </p:nvSpPr>
        <p:spPr>
          <a:xfrm rot="10800000">
            <a:off x="134104"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1"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 name="Google Shape;19;p2"/>
          <p:cNvGrpSpPr/>
          <p:nvPr/>
        </p:nvGrpSpPr>
        <p:grpSpPr>
          <a:xfrm rot="1664472">
            <a:off x="8279730"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 name="Google Shape;35;p2"/>
          <p:cNvGrpSpPr/>
          <p:nvPr/>
        </p:nvGrpSpPr>
        <p:grpSpPr>
          <a:xfrm>
            <a:off x="8816539"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 name="Google Shape;53;p2"/>
          <p:cNvGrpSpPr/>
          <p:nvPr/>
        </p:nvGrpSpPr>
        <p:grpSpPr>
          <a:xfrm>
            <a:off x="8653851"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 name="Google Shape;56;p2"/>
          <p:cNvGrpSpPr/>
          <p:nvPr/>
        </p:nvGrpSpPr>
        <p:grpSpPr>
          <a:xfrm>
            <a:off x="8038951"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 name="Google Shape;59;p2"/>
          <p:cNvGrpSpPr/>
          <p:nvPr/>
        </p:nvGrpSpPr>
        <p:grpSpPr>
          <a:xfrm rot="906714">
            <a:off x="8418158" y="339515"/>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7206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8" y="538025"/>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3"/>
          <p:cNvSpPr/>
          <p:nvPr/>
        </p:nvSpPr>
        <p:spPr>
          <a:xfrm>
            <a:off x="5231925" y="580799"/>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6"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3"/>
          <p:cNvSpPr/>
          <p:nvPr/>
        </p:nvSpPr>
        <p:spPr>
          <a:xfrm rot="-764025">
            <a:off x="136829" y="209578"/>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3"/>
          <p:cNvSpPr/>
          <p:nvPr/>
        </p:nvSpPr>
        <p:spPr>
          <a:xfrm rot="912552">
            <a:off x="146214" y="414897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4" name="Google Shape;74;p3"/>
          <p:cNvGrpSpPr/>
          <p:nvPr/>
        </p:nvGrpSpPr>
        <p:grpSpPr>
          <a:xfrm>
            <a:off x="80486" y="2398860"/>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 name="Google Shape;77;p3"/>
          <p:cNvGrpSpPr/>
          <p:nvPr/>
        </p:nvGrpSpPr>
        <p:grpSpPr>
          <a:xfrm>
            <a:off x="25546"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3"/>
          <p:cNvSpPr/>
          <p:nvPr/>
        </p:nvSpPr>
        <p:spPr>
          <a:xfrm rot="-1122350">
            <a:off x="2487497"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4" name="Google Shape;84;p3"/>
          <p:cNvGrpSpPr/>
          <p:nvPr/>
        </p:nvGrpSpPr>
        <p:grpSpPr>
          <a:xfrm>
            <a:off x="2914023"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1188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4"/>
          <p:cNvSpPr/>
          <p:nvPr/>
        </p:nvSpPr>
        <p:spPr>
          <a:xfrm rot="-5400000">
            <a:off x="6373174" y="2280163"/>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9"/>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6" name="Google Shape;106;p4"/>
          <p:cNvSpPr/>
          <p:nvPr/>
        </p:nvSpPr>
        <p:spPr>
          <a:xfrm>
            <a:off x="958851"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 name="Google Shape;117;p4"/>
          <p:cNvGrpSpPr/>
          <p:nvPr/>
        </p:nvGrpSpPr>
        <p:grpSpPr>
          <a:xfrm>
            <a:off x="8054447" y="-86525"/>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171449">
            <a:off x="8591052" y="3643258"/>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4"/>
          <p:cNvSpPr/>
          <p:nvPr/>
        </p:nvSpPr>
        <p:spPr>
          <a:xfrm>
            <a:off x="560889"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8" name="Google Shape;128;p4"/>
          <p:cNvGrpSpPr/>
          <p:nvPr/>
        </p:nvGrpSpPr>
        <p:grpSpPr>
          <a:xfrm>
            <a:off x="7887526" y="4008481"/>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1" name="Google Shape;191;p4"/>
          <p:cNvGrpSpPr/>
          <p:nvPr/>
        </p:nvGrpSpPr>
        <p:grpSpPr>
          <a:xfrm>
            <a:off x="124839"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79230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94"/>
        <p:cNvGrpSpPr/>
        <p:nvPr/>
      </p:nvGrpSpPr>
      <p:grpSpPr>
        <a:xfrm>
          <a:off x="0" y="0"/>
          <a:ext cx="0" cy="0"/>
          <a:chOff x="0" y="0"/>
          <a:chExt cx="0" cy="0"/>
        </a:xfrm>
      </p:grpSpPr>
      <p:sp>
        <p:nvSpPr>
          <p:cNvPr id="195" name="Google Shape;195;p5"/>
          <p:cNvSpPr/>
          <p:nvPr/>
        </p:nvSpPr>
        <p:spPr>
          <a:xfrm>
            <a:off x="6089260" y="435240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5"/>
          <p:cNvSpPr/>
          <p:nvPr/>
        </p:nvSpPr>
        <p:spPr>
          <a:xfrm>
            <a:off x="6089261" y="4909207"/>
            <a:ext cx="2940385" cy="162040"/>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5"/>
          <p:cNvSpPr/>
          <p:nvPr/>
        </p:nvSpPr>
        <p:spPr>
          <a:xfrm>
            <a:off x="6088561" y="4323851"/>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5"/>
          <p:cNvSpPr/>
          <p:nvPr/>
        </p:nvSpPr>
        <p:spPr>
          <a:xfrm>
            <a:off x="116420" y="114301"/>
            <a:ext cx="1967574" cy="1389907"/>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5"/>
          <p:cNvSpPr/>
          <p:nvPr/>
        </p:nvSpPr>
        <p:spPr>
          <a:xfrm>
            <a:off x="114300" y="1024671"/>
            <a:ext cx="1968192" cy="480578"/>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00" name="Google Shape;20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1" name="Google Shape;201;p5"/>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5"/>
          <p:cNvSpPr txBox="1">
            <a:spLocks noGrp="1"/>
          </p:cNvSpPr>
          <p:nvPr>
            <p:ph type="subTitle" idx="1"/>
          </p:nvPr>
        </p:nvSpPr>
        <p:spPr>
          <a:xfrm>
            <a:off x="1685088"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3" name="Google Shape;203;p5"/>
          <p:cNvSpPr txBox="1">
            <a:spLocks noGrp="1"/>
          </p:cNvSpPr>
          <p:nvPr>
            <p:ph type="subTitle" idx="2"/>
          </p:nvPr>
        </p:nvSpPr>
        <p:spPr>
          <a:xfrm>
            <a:off x="1284588"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
          <p:cNvSpPr txBox="1">
            <a:spLocks noGrp="1"/>
          </p:cNvSpPr>
          <p:nvPr>
            <p:ph type="subTitle" idx="3"/>
          </p:nvPr>
        </p:nvSpPr>
        <p:spPr>
          <a:xfrm>
            <a:off x="5595900"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5" name="Google Shape;205;p5"/>
          <p:cNvSpPr txBox="1">
            <a:spLocks noGrp="1"/>
          </p:cNvSpPr>
          <p:nvPr>
            <p:ph type="subTitle" idx="4"/>
          </p:nvPr>
        </p:nvSpPr>
        <p:spPr>
          <a:xfrm>
            <a:off x="5167813"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6" name="Google Shape;206;p5"/>
          <p:cNvGrpSpPr/>
          <p:nvPr/>
        </p:nvGrpSpPr>
        <p:grpSpPr>
          <a:xfrm>
            <a:off x="8725388" y="3935977"/>
            <a:ext cx="304324" cy="779722"/>
            <a:chOff x="8725388" y="3935977"/>
            <a:chExt cx="304324" cy="779722"/>
          </a:xfrm>
        </p:grpSpPr>
        <p:sp>
          <p:nvSpPr>
            <p:cNvPr id="207" name="Google Shape;207;p5"/>
            <p:cNvSpPr/>
            <p:nvPr/>
          </p:nvSpPr>
          <p:spPr>
            <a:xfrm rot="-5526826">
              <a:off x="8850068" y="4381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08" name="Google Shape;208;p5"/>
            <p:cNvSpPr/>
            <p:nvPr/>
          </p:nvSpPr>
          <p:spPr>
            <a:xfrm rot="-5526826">
              <a:off x="8677698" y="4155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09" name="Google Shape;209;p5"/>
            <p:cNvSpPr/>
            <p:nvPr/>
          </p:nvSpPr>
          <p:spPr>
            <a:xfrm rot="-5526826">
              <a:off x="8891670" y="4573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0" name="Google Shape;210;p5"/>
            <p:cNvSpPr/>
            <p:nvPr/>
          </p:nvSpPr>
          <p:spPr>
            <a:xfrm rot="-5526826">
              <a:off x="8721822" y="4347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1" name="Google Shape;211;p5"/>
            <p:cNvSpPr/>
            <p:nvPr/>
          </p:nvSpPr>
          <p:spPr>
            <a:xfrm rot="-5526826">
              <a:off x="8705304" y="4016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2" name="Google Shape;212;p5"/>
            <p:cNvSpPr/>
            <p:nvPr/>
          </p:nvSpPr>
          <p:spPr>
            <a:xfrm rot="-5526826">
              <a:off x="8753748" y="4554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3" name="Google Shape;213;p5"/>
            <p:cNvSpPr/>
            <p:nvPr/>
          </p:nvSpPr>
          <p:spPr>
            <a:xfrm rot="-5526826">
              <a:off x="8961279" y="4652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4" name="Google Shape;214;p5"/>
            <p:cNvSpPr/>
            <p:nvPr/>
          </p:nvSpPr>
          <p:spPr>
            <a:xfrm rot="-5526826">
              <a:off x="8840454" y="4509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5" name="Google Shape;215;p5"/>
            <p:cNvSpPr/>
            <p:nvPr/>
          </p:nvSpPr>
          <p:spPr>
            <a:xfrm rot="-5526826">
              <a:off x="8748016" y="3947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6" name="Google Shape;216;p5"/>
            <p:cNvSpPr/>
            <p:nvPr/>
          </p:nvSpPr>
          <p:spPr>
            <a:xfrm rot="-5526826">
              <a:off x="8790843" y="4133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7" name="Google Shape;217;p5"/>
            <p:cNvSpPr/>
            <p:nvPr/>
          </p:nvSpPr>
          <p:spPr>
            <a:xfrm rot="-5526826">
              <a:off x="8914194" y="4001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8" name="Google Shape;218;p5"/>
            <p:cNvSpPr/>
            <p:nvPr/>
          </p:nvSpPr>
          <p:spPr>
            <a:xfrm rot="-5526826">
              <a:off x="8783461" y="3966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19" name="Google Shape;219;p5"/>
            <p:cNvSpPr/>
            <p:nvPr/>
          </p:nvSpPr>
          <p:spPr>
            <a:xfrm rot="-5526826">
              <a:off x="8940939" y="4242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0" name="Google Shape;220;p5"/>
            <p:cNvSpPr/>
            <p:nvPr/>
          </p:nvSpPr>
          <p:spPr>
            <a:xfrm rot="-5526826">
              <a:off x="8506382" y="4181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1" name="Google Shape;221;p5"/>
            <p:cNvSpPr/>
            <p:nvPr/>
          </p:nvSpPr>
          <p:spPr>
            <a:xfrm rot="-5526826">
              <a:off x="8717355" y="4345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22" name="Google Shape;222;p5"/>
            <p:cNvSpPr/>
            <p:nvPr/>
          </p:nvSpPr>
          <p:spPr>
            <a:xfrm rot="-5526826">
              <a:off x="8670339" y="4158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23" name="Google Shape;223;p5"/>
            <p:cNvSpPr/>
            <p:nvPr/>
          </p:nvSpPr>
          <p:spPr>
            <a:xfrm rot="-5526826">
              <a:off x="9014053" y="4474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4" name="Google Shape;224;p5"/>
            <p:cNvSpPr/>
            <p:nvPr/>
          </p:nvSpPr>
          <p:spPr>
            <a:xfrm rot="-5526826">
              <a:off x="9018047" y="4571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5" name="Google Shape;225;p5"/>
            <p:cNvSpPr/>
            <p:nvPr/>
          </p:nvSpPr>
          <p:spPr>
            <a:xfrm rot="-5526826">
              <a:off x="8828305" y="4501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26" name="Google Shape;226;p5"/>
            <p:cNvSpPr/>
            <p:nvPr/>
          </p:nvSpPr>
          <p:spPr>
            <a:xfrm rot="-5526826">
              <a:off x="9002026" y="4089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7" name="Google Shape;227;p5"/>
            <p:cNvSpPr/>
            <p:nvPr/>
          </p:nvSpPr>
          <p:spPr>
            <a:xfrm rot="-5526826">
              <a:off x="9003787" y="4166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28" name="Google Shape;228;p5"/>
            <p:cNvSpPr/>
            <p:nvPr/>
          </p:nvSpPr>
          <p:spPr>
            <a:xfrm rot="-5526826">
              <a:off x="8778480" y="4130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29" name="Google Shape;229;p5"/>
            <p:cNvSpPr/>
            <p:nvPr/>
          </p:nvSpPr>
          <p:spPr>
            <a:xfrm rot="-5526826">
              <a:off x="8780793" y="3962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0" name="Google Shape;230;p5"/>
            <p:cNvSpPr/>
            <p:nvPr/>
          </p:nvSpPr>
          <p:spPr>
            <a:xfrm rot="-5526826">
              <a:off x="9011898" y="4353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31" name="Google Shape;231;p5"/>
            <p:cNvSpPr/>
            <p:nvPr/>
          </p:nvSpPr>
          <p:spPr>
            <a:xfrm rot="-5526826">
              <a:off x="9013428" y="4426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32" name="Google Shape;232;p5"/>
            <p:cNvSpPr/>
            <p:nvPr/>
          </p:nvSpPr>
          <p:spPr>
            <a:xfrm rot="-5526826">
              <a:off x="8839572" y="4377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3" name="Google Shape;233;p5"/>
            <p:cNvSpPr/>
            <p:nvPr/>
          </p:nvSpPr>
          <p:spPr>
            <a:xfrm rot="-5526826">
              <a:off x="8756110" y="4543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4" name="Google Shape;234;p5"/>
            <p:cNvSpPr/>
            <p:nvPr/>
          </p:nvSpPr>
          <p:spPr>
            <a:xfrm rot="-5526826">
              <a:off x="8699527" y="4015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5" name="Google Shape;235;p5"/>
            <p:cNvSpPr/>
            <p:nvPr/>
          </p:nvSpPr>
          <p:spPr>
            <a:xfrm rot="-5526826">
              <a:off x="8956005" y="4639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6" name="Google Shape;236;p5"/>
            <p:cNvSpPr/>
            <p:nvPr/>
          </p:nvSpPr>
          <p:spPr>
            <a:xfrm rot="-5526826">
              <a:off x="9006669" y="4220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37" name="Google Shape;237;p5"/>
            <p:cNvSpPr/>
            <p:nvPr/>
          </p:nvSpPr>
          <p:spPr>
            <a:xfrm rot="-5526826">
              <a:off x="9008284" y="4286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38" name="Google Shape;238;p5"/>
            <p:cNvSpPr/>
            <p:nvPr/>
          </p:nvSpPr>
          <p:spPr>
            <a:xfrm rot="-5526826">
              <a:off x="8930423" y="4236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39" name="Google Shape;239;p5"/>
            <p:cNvSpPr/>
            <p:nvPr/>
          </p:nvSpPr>
          <p:spPr>
            <a:xfrm rot="-5526826">
              <a:off x="8745174" y="3940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240" name="Google Shape;240;p5"/>
            <p:cNvSpPr/>
            <p:nvPr/>
          </p:nvSpPr>
          <p:spPr>
            <a:xfrm rot="-5526826">
              <a:off x="8998210" y="3983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41" name="Google Shape;241;p5"/>
            <p:cNvSpPr/>
            <p:nvPr/>
          </p:nvSpPr>
          <p:spPr>
            <a:xfrm rot="-5526826">
              <a:off x="8998837" y="4038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242" name="Google Shape;242;p5"/>
            <p:cNvSpPr/>
            <p:nvPr/>
          </p:nvSpPr>
          <p:spPr>
            <a:xfrm rot="-5526826">
              <a:off x="8902949" y="3997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grpSp>
      <p:sp>
        <p:nvSpPr>
          <p:cNvPr id="243" name="Google Shape;243;p5"/>
          <p:cNvSpPr/>
          <p:nvPr/>
        </p:nvSpPr>
        <p:spPr>
          <a:xfrm rot="4146022">
            <a:off x="8760354" y="338429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5"/>
          <p:cNvSpPr/>
          <p:nvPr/>
        </p:nvSpPr>
        <p:spPr>
          <a:xfrm rot="4146022">
            <a:off x="8841650" y="346460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5"/>
          <p:cNvSpPr/>
          <p:nvPr/>
        </p:nvSpPr>
        <p:spPr>
          <a:xfrm rot="10800000">
            <a:off x="7885261" y="114290"/>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5"/>
          <p:cNvSpPr/>
          <p:nvPr/>
        </p:nvSpPr>
        <p:spPr>
          <a:xfrm rot="5400000">
            <a:off x="8678111" y="112467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5"/>
          <p:cNvSpPr/>
          <p:nvPr/>
        </p:nvSpPr>
        <p:spPr>
          <a:xfrm rot="4146022">
            <a:off x="1048779" y="1478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5"/>
          <p:cNvSpPr/>
          <p:nvPr/>
        </p:nvSpPr>
        <p:spPr>
          <a:xfrm rot="4146022">
            <a:off x="1130075" y="2281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9" name="Google Shape;249;p5"/>
          <p:cNvGrpSpPr/>
          <p:nvPr/>
        </p:nvGrpSpPr>
        <p:grpSpPr>
          <a:xfrm>
            <a:off x="114298" y="797476"/>
            <a:ext cx="308208" cy="861623"/>
            <a:chOff x="114298" y="656475"/>
            <a:chExt cx="308208" cy="861623"/>
          </a:xfrm>
        </p:grpSpPr>
        <p:sp>
          <p:nvSpPr>
            <p:cNvPr id="250" name="Google Shape;250;p5"/>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5"/>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5"/>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5"/>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5"/>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5"/>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5"/>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5"/>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5"/>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5"/>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 name="Google Shape;260;p5"/>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5"/>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5"/>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5"/>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5"/>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5"/>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5"/>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5"/>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5"/>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5"/>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5"/>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5"/>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5"/>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5"/>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5"/>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5"/>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5"/>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5"/>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5"/>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5"/>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 name="Google Shape;280;p5"/>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p5"/>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5"/>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5"/>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5"/>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5"/>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5"/>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5"/>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5"/>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5"/>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5"/>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5"/>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5"/>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5"/>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5"/>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5"/>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5"/>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5"/>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5"/>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5"/>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5"/>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5"/>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5"/>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5"/>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5"/>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5"/>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5"/>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5"/>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5"/>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5"/>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5"/>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5"/>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 name="Google Shape;312;p5"/>
          <p:cNvGrpSpPr/>
          <p:nvPr/>
        </p:nvGrpSpPr>
        <p:grpSpPr>
          <a:xfrm>
            <a:off x="67525" y="2193360"/>
            <a:ext cx="304296" cy="303241"/>
            <a:chOff x="67525" y="2193359"/>
            <a:chExt cx="304296" cy="303241"/>
          </a:xfrm>
        </p:grpSpPr>
        <p:sp>
          <p:nvSpPr>
            <p:cNvPr id="313" name="Google Shape;313;p5"/>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 name="Google Shape;314;p5"/>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 name="Google Shape;315;p5"/>
          <p:cNvGrpSpPr/>
          <p:nvPr/>
        </p:nvGrpSpPr>
        <p:grpSpPr>
          <a:xfrm>
            <a:off x="53950" y="3538206"/>
            <a:ext cx="793965" cy="779723"/>
            <a:chOff x="3074" y="3053605"/>
            <a:chExt cx="793965" cy="779723"/>
          </a:xfrm>
        </p:grpSpPr>
        <p:sp>
          <p:nvSpPr>
            <p:cNvPr id="316" name="Google Shape;316;p5"/>
            <p:cNvSpPr/>
            <p:nvPr/>
          </p:nvSpPr>
          <p:spPr>
            <a:xfrm rot="-1516758">
              <a:off x="97065" y="3155408"/>
              <a:ext cx="605982" cy="576117"/>
            </a:xfrm>
            <a:custGeom>
              <a:avLst/>
              <a:gdLst/>
              <a:ahLst/>
              <a:cxnLst/>
              <a:rect l="l" t="t" r="r" b="b"/>
              <a:pathLst>
                <a:path w="7625" h="7249" extrusionOk="0">
                  <a:moveTo>
                    <a:pt x="383" y="668"/>
                  </a:moveTo>
                  <a:lnTo>
                    <a:pt x="383" y="668"/>
                  </a:lnTo>
                  <a:cubicBezTo>
                    <a:pt x="339" y="719"/>
                    <a:pt x="294" y="770"/>
                    <a:pt x="247" y="818"/>
                  </a:cubicBezTo>
                  <a:cubicBezTo>
                    <a:pt x="243" y="722"/>
                    <a:pt x="298" y="685"/>
                    <a:pt x="383" y="668"/>
                  </a:cubicBezTo>
                  <a:close/>
                  <a:moveTo>
                    <a:pt x="486" y="736"/>
                  </a:moveTo>
                  <a:lnTo>
                    <a:pt x="486" y="736"/>
                  </a:lnTo>
                  <a:cubicBezTo>
                    <a:pt x="469" y="941"/>
                    <a:pt x="312" y="1057"/>
                    <a:pt x="185" y="1225"/>
                  </a:cubicBezTo>
                  <a:cubicBezTo>
                    <a:pt x="175" y="968"/>
                    <a:pt x="394" y="893"/>
                    <a:pt x="486" y="736"/>
                  </a:cubicBezTo>
                  <a:close/>
                  <a:moveTo>
                    <a:pt x="418" y="1146"/>
                  </a:moveTo>
                  <a:lnTo>
                    <a:pt x="418" y="1146"/>
                  </a:lnTo>
                  <a:cubicBezTo>
                    <a:pt x="465" y="1354"/>
                    <a:pt x="281" y="1440"/>
                    <a:pt x="185" y="1597"/>
                  </a:cubicBezTo>
                  <a:cubicBezTo>
                    <a:pt x="127" y="1354"/>
                    <a:pt x="339" y="1286"/>
                    <a:pt x="418" y="1146"/>
                  </a:cubicBezTo>
                  <a:close/>
                  <a:moveTo>
                    <a:pt x="407" y="1522"/>
                  </a:moveTo>
                  <a:lnTo>
                    <a:pt x="407" y="1522"/>
                  </a:lnTo>
                  <a:cubicBezTo>
                    <a:pt x="459" y="1747"/>
                    <a:pt x="298" y="1857"/>
                    <a:pt x="195" y="1997"/>
                  </a:cubicBezTo>
                  <a:cubicBezTo>
                    <a:pt x="103" y="1761"/>
                    <a:pt x="305" y="1676"/>
                    <a:pt x="407" y="1522"/>
                  </a:cubicBezTo>
                  <a:close/>
                  <a:moveTo>
                    <a:pt x="400" y="1949"/>
                  </a:moveTo>
                  <a:lnTo>
                    <a:pt x="400" y="1949"/>
                  </a:lnTo>
                  <a:cubicBezTo>
                    <a:pt x="465" y="2157"/>
                    <a:pt x="325" y="2274"/>
                    <a:pt x="206" y="2403"/>
                  </a:cubicBezTo>
                  <a:cubicBezTo>
                    <a:pt x="117" y="2181"/>
                    <a:pt x="277" y="2072"/>
                    <a:pt x="400" y="1949"/>
                  </a:cubicBezTo>
                  <a:close/>
                  <a:moveTo>
                    <a:pt x="394" y="2403"/>
                  </a:moveTo>
                  <a:lnTo>
                    <a:pt x="394" y="2403"/>
                  </a:lnTo>
                  <a:cubicBezTo>
                    <a:pt x="445" y="2598"/>
                    <a:pt x="342" y="2745"/>
                    <a:pt x="219" y="2885"/>
                  </a:cubicBezTo>
                  <a:cubicBezTo>
                    <a:pt x="154" y="2677"/>
                    <a:pt x="209" y="2527"/>
                    <a:pt x="394" y="2403"/>
                  </a:cubicBezTo>
                  <a:close/>
                  <a:moveTo>
                    <a:pt x="380" y="2885"/>
                  </a:moveTo>
                  <a:lnTo>
                    <a:pt x="380" y="2885"/>
                  </a:lnTo>
                  <a:cubicBezTo>
                    <a:pt x="459" y="3077"/>
                    <a:pt x="298" y="3189"/>
                    <a:pt x="223" y="3336"/>
                  </a:cubicBezTo>
                  <a:cubicBezTo>
                    <a:pt x="141" y="3128"/>
                    <a:pt x="264" y="3008"/>
                    <a:pt x="380" y="2885"/>
                  </a:cubicBezTo>
                  <a:close/>
                  <a:moveTo>
                    <a:pt x="383" y="3336"/>
                  </a:moveTo>
                  <a:cubicBezTo>
                    <a:pt x="424" y="3541"/>
                    <a:pt x="411" y="3572"/>
                    <a:pt x="212" y="3811"/>
                  </a:cubicBezTo>
                  <a:cubicBezTo>
                    <a:pt x="168" y="3634"/>
                    <a:pt x="195" y="3555"/>
                    <a:pt x="383" y="3336"/>
                  </a:cubicBezTo>
                  <a:close/>
                  <a:moveTo>
                    <a:pt x="380" y="3794"/>
                  </a:moveTo>
                  <a:lnTo>
                    <a:pt x="380" y="3794"/>
                  </a:lnTo>
                  <a:cubicBezTo>
                    <a:pt x="435" y="3999"/>
                    <a:pt x="281" y="4112"/>
                    <a:pt x="212" y="4273"/>
                  </a:cubicBezTo>
                  <a:cubicBezTo>
                    <a:pt x="141" y="4054"/>
                    <a:pt x="281" y="3941"/>
                    <a:pt x="380" y="3794"/>
                  </a:cubicBezTo>
                  <a:close/>
                  <a:moveTo>
                    <a:pt x="376" y="4221"/>
                  </a:moveTo>
                  <a:lnTo>
                    <a:pt x="376" y="4221"/>
                  </a:lnTo>
                  <a:cubicBezTo>
                    <a:pt x="407" y="4406"/>
                    <a:pt x="271" y="4522"/>
                    <a:pt x="202" y="4686"/>
                  </a:cubicBezTo>
                  <a:cubicBezTo>
                    <a:pt x="124" y="4457"/>
                    <a:pt x="322" y="4368"/>
                    <a:pt x="376" y="4221"/>
                  </a:cubicBezTo>
                  <a:close/>
                  <a:moveTo>
                    <a:pt x="383" y="4611"/>
                  </a:moveTo>
                  <a:lnTo>
                    <a:pt x="383" y="4611"/>
                  </a:lnTo>
                  <a:cubicBezTo>
                    <a:pt x="397" y="4833"/>
                    <a:pt x="414" y="5028"/>
                    <a:pt x="209" y="5165"/>
                  </a:cubicBezTo>
                  <a:cubicBezTo>
                    <a:pt x="195" y="5069"/>
                    <a:pt x="175" y="4956"/>
                    <a:pt x="212" y="4874"/>
                  </a:cubicBezTo>
                  <a:cubicBezTo>
                    <a:pt x="253" y="4789"/>
                    <a:pt x="325" y="4713"/>
                    <a:pt x="383" y="4611"/>
                  </a:cubicBezTo>
                  <a:close/>
                  <a:moveTo>
                    <a:pt x="366" y="5195"/>
                  </a:moveTo>
                  <a:cubicBezTo>
                    <a:pt x="411" y="5380"/>
                    <a:pt x="383" y="5445"/>
                    <a:pt x="189" y="5636"/>
                  </a:cubicBezTo>
                  <a:cubicBezTo>
                    <a:pt x="144" y="5434"/>
                    <a:pt x="168" y="5380"/>
                    <a:pt x="366" y="5195"/>
                  </a:cubicBezTo>
                  <a:close/>
                  <a:moveTo>
                    <a:pt x="376" y="5622"/>
                  </a:moveTo>
                  <a:lnTo>
                    <a:pt x="376" y="5622"/>
                  </a:lnTo>
                  <a:cubicBezTo>
                    <a:pt x="400" y="5814"/>
                    <a:pt x="400" y="5814"/>
                    <a:pt x="206" y="6050"/>
                  </a:cubicBezTo>
                  <a:cubicBezTo>
                    <a:pt x="171" y="5848"/>
                    <a:pt x="206" y="5773"/>
                    <a:pt x="376" y="5622"/>
                  </a:cubicBezTo>
                  <a:close/>
                  <a:moveTo>
                    <a:pt x="407" y="5998"/>
                  </a:moveTo>
                  <a:cubicBezTo>
                    <a:pt x="582" y="6224"/>
                    <a:pt x="349" y="6343"/>
                    <a:pt x="277" y="6511"/>
                  </a:cubicBezTo>
                  <a:cubicBezTo>
                    <a:pt x="154" y="6289"/>
                    <a:pt x="271" y="6138"/>
                    <a:pt x="407" y="5998"/>
                  </a:cubicBezTo>
                  <a:close/>
                  <a:moveTo>
                    <a:pt x="1264" y="179"/>
                  </a:moveTo>
                  <a:cubicBezTo>
                    <a:pt x="1293" y="179"/>
                    <a:pt x="1321" y="180"/>
                    <a:pt x="1350" y="182"/>
                  </a:cubicBezTo>
                  <a:cubicBezTo>
                    <a:pt x="1930" y="218"/>
                    <a:pt x="2510" y="268"/>
                    <a:pt x="3089" y="268"/>
                  </a:cubicBezTo>
                  <a:cubicBezTo>
                    <a:pt x="3125" y="268"/>
                    <a:pt x="3160" y="268"/>
                    <a:pt x="3196" y="268"/>
                  </a:cubicBezTo>
                  <a:cubicBezTo>
                    <a:pt x="3437" y="264"/>
                    <a:pt x="3677" y="263"/>
                    <a:pt x="3917" y="263"/>
                  </a:cubicBezTo>
                  <a:cubicBezTo>
                    <a:pt x="4157" y="263"/>
                    <a:pt x="4397" y="264"/>
                    <a:pt x="4638" y="268"/>
                  </a:cubicBezTo>
                  <a:cubicBezTo>
                    <a:pt x="4662" y="268"/>
                    <a:pt x="4686" y="268"/>
                    <a:pt x="4710" y="268"/>
                  </a:cubicBezTo>
                  <a:cubicBezTo>
                    <a:pt x="5349" y="268"/>
                    <a:pt x="5984" y="225"/>
                    <a:pt x="6616" y="186"/>
                  </a:cubicBezTo>
                  <a:cubicBezTo>
                    <a:pt x="6648" y="184"/>
                    <a:pt x="6678" y="183"/>
                    <a:pt x="6707" y="183"/>
                  </a:cubicBezTo>
                  <a:cubicBezTo>
                    <a:pt x="7106" y="183"/>
                    <a:pt x="7255" y="380"/>
                    <a:pt x="7347" y="753"/>
                  </a:cubicBezTo>
                  <a:cubicBezTo>
                    <a:pt x="7406" y="1002"/>
                    <a:pt x="7416" y="1252"/>
                    <a:pt x="7423" y="1505"/>
                  </a:cubicBezTo>
                  <a:cubicBezTo>
                    <a:pt x="7450" y="2017"/>
                    <a:pt x="7440" y="2533"/>
                    <a:pt x="7447" y="3046"/>
                  </a:cubicBezTo>
                  <a:cubicBezTo>
                    <a:pt x="7457" y="3931"/>
                    <a:pt x="7453" y="4816"/>
                    <a:pt x="7457" y="5701"/>
                  </a:cubicBezTo>
                  <a:cubicBezTo>
                    <a:pt x="7457" y="5841"/>
                    <a:pt x="7436" y="5981"/>
                    <a:pt x="7388" y="6114"/>
                  </a:cubicBezTo>
                  <a:cubicBezTo>
                    <a:pt x="7286" y="6412"/>
                    <a:pt x="7036" y="6528"/>
                    <a:pt x="6753" y="6562"/>
                  </a:cubicBezTo>
                  <a:cubicBezTo>
                    <a:pt x="6206" y="6630"/>
                    <a:pt x="5653" y="6675"/>
                    <a:pt x="5099" y="6682"/>
                  </a:cubicBezTo>
                  <a:cubicBezTo>
                    <a:pt x="5088" y="6682"/>
                    <a:pt x="5077" y="6682"/>
                    <a:pt x="5066" y="6682"/>
                  </a:cubicBezTo>
                  <a:cubicBezTo>
                    <a:pt x="4712" y="6682"/>
                    <a:pt x="4355" y="6633"/>
                    <a:pt x="3999" y="6633"/>
                  </a:cubicBezTo>
                  <a:cubicBezTo>
                    <a:pt x="3977" y="6633"/>
                    <a:pt x="3955" y="6634"/>
                    <a:pt x="3934" y="6634"/>
                  </a:cubicBezTo>
                  <a:cubicBezTo>
                    <a:pt x="3576" y="6642"/>
                    <a:pt x="3220" y="6684"/>
                    <a:pt x="2863" y="6684"/>
                  </a:cubicBezTo>
                  <a:cubicBezTo>
                    <a:pt x="2790" y="6684"/>
                    <a:pt x="2718" y="6682"/>
                    <a:pt x="2645" y="6678"/>
                  </a:cubicBezTo>
                  <a:cubicBezTo>
                    <a:pt x="2150" y="6648"/>
                    <a:pt x="1648" y="6634"/>
                    <a:pt x="1162" y="6545"/>
                  </a:cubicBezTo>
                  <a:cubicBezTo>
                    <a:pt x="913" y="6497"/>
                    <a:pt x="701" y="6374"/>
                    <a:pt x="612" y="6118"/>
                  </a:cubicBezTo>
                  <a:cubicBezTo>
                    <a:pt x="561" y="5968"/>
                    <a:pt x="551" y="5814"/>
                    <a:pt x="544" y="5657"/>
                  </a:cubicBezTo>
                  <a:cubicBezTo>
                    <a:pt x="534" y="5472"/>
                    <a:pt x="544" y="5284"/>
                    <a:pt x="544" y="5103"/>
                  </a:cubicBezTo>
                  <a:cubicBezTo>
                    <a:pt x="544" y="5038"/>
                    <a:pt x="534" y="4970"/>
                    <a:pt x="588" y="4918"/>
                  </a:cubicBezTo>
                  <a:cubicBezTo>
                    <a:pt x="602" y="4908"/>
                    <a:pt x="612" y="4871"/>
                    <a:pt x="605" y="4867"/>
                  </a:cubicBezTo>
                  <a:cubicBezTo>
                    <a:pt x="479" y="4761"/>
                    <a:pt x="547" y="4618"/>
                    <a:pt x="547" y="4498"/>
                  </a:cubicBezTo>
                  <a:cubicBezTo>
                    <a:pt x="547" y="3863"/>
                    <a:pt x="554" y="3241"/>
                    <a:pt x="561" y="2612"/>
                  </a:cubicBezTo>
                  <a:cubicBezTo>
                    <a:pt x="564" y="2082"/>
                    <a:pt x="561" y="1553"/>
                    <a:pt x="612" y="1023"/>
                  </a:cubicBezTo>
                  <a:cubicBezTo>
                    <a:pt x="633" y="821"/>
                    <a:pt x="670" y="620"/>
                    <a:pt x="773" y="442"/>
                  </a:cubicBezTo>
                  <a:cubicBezTo>
                    <a:pt x="887" y="238"/>
                    <a:pt x="1064" y="179"/>
                    <a:pt x="1264" y="179"/>
                  </a:cubicBezTo>
                  <a:close/>
                  <a:moveTo>
                    <a:pt x="547" y="6323"/>
                  </a:moveTo>
                  <a:cubicBezTo>
                    <a:pt x="653" y="6395"/>
                    <a:pt x="653" y="6470"/>
                    <a:pt x="571" y="6562"/>
                  </a:cubicBezTo>
                  <a:cubicBezTo>
                    <a:pt x="506" y="6634"/>
                    <a:pt x="465" y="6730"/>
                    <a:pt x="414" y="6815"/>
                  </a:cubicBezTo>
                  <a:cubicBezTo>
                    <a:pt x="329" y="6743"/>
                    <a:pt x="294" y="6678"/>
                    <a:pt x="373" y="6583"/>
                  </a:cubicBezTo>
                  <a:cubicBezTo>
                    <a:pt x="441" y="6504"/>
                    <a:pt x="493" y="6408"/>
                    <a:pt x="547" y="6323"/>
                  </a:cubicBezTo>
                  <a:close/>
                  <a:moveTo>
                    <a:pt x="766" y="6528"/>
                  </a:moveTo>
                  <a:cubicBezTo>
                    <a:pt x="810" y="6552"/>
                    <a:pt x="858" y="6566"/>
                    <a:pt x="886" y="6596"/>
                  </a:cubicBezTo>
                  <a:cubicBezTo>
                    <a:pt x="903" y="6617"/>
                    <a:pt x="862" y="6648"/>
                    <a:pt x="845" y="6668"/>
                  </a:cubicBezTo>
                  <a:cubicBezTo>
                    <a:pt x="773" y="6753"/>
                    <a:pt x="698" y="6835"/>
                    <a:pt x="623" y="6918"/>
                  </a:cubicBezTo>
                  <a:cubicBezTo>
                    <a:pt x="608" y="6934"/>
                    <a:pt x="596" y="6943"/>
                    <a:pt x="582" y="6943"/>
                  </a:cubicBezTo>
                  <a:cubicBezTo>
                    <a:pt x="573" y="6943"/>
                    <a:pt x="563" y="6939"/>
                    <a:pt x="551" y="6931"/>
                  </a:cubicBezTo>
                  <a:cubicBezTo>
                    <a:pt x="530" y="6918"/>
                    <a:pt x="517" y="6900"/>
                    <a:pt x="534" y="6873"/>
                  </a:cubicBezTo>
                  <a:cubicBezTo>
                    <a:pt x="602" y="6767"/>
                    <a:pt x="657" y="6658"/>
                    <a:pt x="739" y="6559"/>
                  </a:cubicBezTo>
                  <a:cubicBezTo>
                    <a:pt x="749" y="6548"/>
                    <a:pt x="756" y="6535"/>
                    <a:pt x="766" y="6528"/>
                  </a:cubicBezTo>
                  <a:close/>
                  <a:moveTo>
                    <a:pt x="6941" y="6829"/>
                  </a:moveTo>
                  <a:lnTo>
                    <a:pt x="6941" y="6829"/>
                  </a:lnTo>
                  <a:cubicBezTo>
                    <a:pt x="6927" y="6918"/>
                    <a:pt x="6900" y="6965"/>
                    <a:pt x="6790" y="6965"/>
                  </a:cubicBezTo>
                  <a:cubicBezTo>
                    <a:pt x="6852" y="6907"/>
                    <a:pt x="6890" y="6873"/>
                    <a:pt x="6941" y="6829"/>
                  </a:cubicBezTo>
                  <a:close/>
                  <a:moveTo>
                    <a:pt x="6503" y="6743"/>
                  </a:moveTo>
                  <a:cubicBezTo>
                    <a:pt x="6401" y="6849"/>
                    <a:pt x="6305" y="6955"/>
                    <a:pt x="6169" y="7010"/>
                  </a:cubicBezTo>
                  <a:cubicBezTo>
                    <a:pt x="6244" y="6870"/>
                    <a:pt x="6380" y="6815"/>
                    <a:pt x="6503" y="6743"/>
                  </a:cubicBezTo>
                  <a:close/>
                  <a:moveTo>
                    <a:pt x="6859" y="6706"/>
                  </a:moveTo>
                  <a:cubicBezTo>
                    <a:pt x="6715" y="6815"/>
                    <a:pt x="6637" y="7020"/>
                    <a:pt x="6408" y="7023"/>
                  </a:cubicBezTo>
                  <a:cubicBezTo>
                    <a:pt x="6459" y="6979"/>
                    <a:pt x="6500" y="6941"/>
                    <a:pt x="6544" y="6904"/>
                  </a:cubicBezTo>
                  <a:cubicBezTo>
                    <a:pt x="6568" y="6883"/>
                    <a:pt x="6602" y="6856"/>
                    <a:pt x="6609" y="6832"/>
                  </a:cubicBezTo>
                  <a:cubicBezTo>
                    <a:pt x="6626" y="6718"/>
                    <a:pt x="6694" y="6708"/>
                    <a:pt x="6767" y="6708"/>
                  </a:cubicBezTo>
                  <a:cubicBezTo>
                    <a:pt x="6781" y="6708"/>
                    <a:pt x="6796" y="6708"/>
                    <a:pt x="6810" y="6708"/>
                  </a:cubicBezTo>
                  <a:cubicBezTo>
                    <a:pt x="6827" y="6708"/>
                    <a:pt x="6843" y="6708"/>
                    <a:pt x="6859" y="6706"/>
                  </a:cubicBezTo>
                  <a:close/>
                  <a:moveTo>
                    <a:pt x="6204" y="6768"/>
                  </a:moveTo>
                  <a:cubicBezTo>
                    <a:pt x="6217" y="6768"/>
                    <a:pt x="6230" y="6769"/>
                    <a:pt x="6244" y="6771"/>
                  </a:cubicBezTo>
                  <a:cubicBezTo>
                    <a:pt x="6073" y="6815"/>
                    <a:pt x="6022" y="7027"/>
                    <a:pt x="5834" y="7027"/>
                  </a:cubicBezTo>
                  <a:cubicBezTo>
                    <a:pt x="5958" y="6941"/>
                    <a:pt x="6026" y="6768"/>
                    <a:pt x="6204" y="6768"/>
                  </a:cubicBezTo>
                  <a:close/>
                  <a:moveTo>
                    <a:pt x="1094" y="6672"/>
                  </a:moveTo>
                  <a:cubicBezTo>
                    <a:pt x="1127" y="6672"/>
                    <a:pt x="1161" y="6682"/>
                    <a:pt x="1197" y="6702"/>
                  </a:cubicBezTo>
                  <a:cubicBezTo>
                    <a:pt x="1111" y="6801"/>
                    <a:pt x="1015" y="6914"/>
                    <a:pt x="913" y="7010"/>
                  </a:cubicBezTo>
                  <a:cubicBezTo>
                    <a:pt x="900" y="7024"/>
                    <a:pt x="885" y="7029"/>
                    <a:pt x="869" y="7029"/>
                  </a:cubicBezTo>
                  <a:cubicBezTo>
                    <a:pt x="832" y="7029"/>
                    <a:pt x="787" y="7003"/>
                    <a:pt x="732" y="7003"/>
                  </a:cubicBezTo>
                  <a:cubicBezTo>
                    <a:pt x="730" y="7003"/>
                    <a:pt x="727" y="7003"/>
                    <a:pt x="725" y="7003"/>
                  </a:cubicBezTo>
                  <a:cubicBezTo>
                    <a:pt x="800" y="6921"/>
                    <a:pt x="862" y="6870"/>
                    <a:pt x="906" y="6801"/>
                  </a:cubicBezTo>
                  <a:cubicBezTo>
                    <a:pt x="962" y="6717"/>
                    <a:pt x="1024" y="6672"/>
                    <a:pt x="1094" y="6672"/>
                  </a:cubicBezTo>
                  <a:close/>
                  <a:moveTo>
                    <a:pt x="4882" y="6821"/>
                  </a:moveTo>
                  <a:cubicBezTo>
                    <a:pt x="4922" y="6821"/>
                    <a:pt x="4966" y="6827"/>
                    <a:pt x="5014" y="6839"/>
                  </a:cubicBezTo>
                  <a:cubicBezTo>
                    <a:pt x="4857" y="7026"/>
                    <a:pt x="4826" y="7062"/>
                    <a:pt x="4687" y="7062"/>
                  </a:cubicBezTo>
                  <a:cubicBezTo>
                    <a:pt x="4653" y="7062"/>
                    <a:pt x="4612" y="7060"/>
                    <a:pt x="4562" y="7058"/>
                  </a:cubicBezTo>
                  <a:cubicBezTo>
                    <a:pt x="4634" y="6898"/>
                    <a:pt x="4738" y="6821"/>
                    <a:pt x="4882" y="6821"/>
                  </a:cubicBezTo>
                  <a:close/>
                  <a:moveTo>
                    <a:pt x="5454" y="6818"/>
                  </a:moveTo>
                  <a:lnTo>
                    <a:pt x="5454" y="6818"/>
                  </a:lnTo>
                  <a:cubicBezTo>
                    <a:pt x="5359" y="6987"/>
                    <a:pt x="5257" y="7065"/>
                    <a:pt x="5108" y="7065"/>
                  </a:cubicBezTo>
                  <a:cubicBezTo>
                    <a:pt x="5075" y="7065"/>
                    <a:pt x="5041" y="7062"/>
                    <a:pt x="5003" y="7054"/>
                  </a:cubicBezTo>
                  <a:cubicBezTo>
                    <a:pt x="5208" y="6822"/>
                    <a:pt x="5208" y="6822"/>
                    <a:pt x="5454" y="6818"/>
                  </a:cubicBezTo>
                  <a:close/>
                  <a:moveTo>
                    <a:pt x="1425" y="6720"/>
                  </a:moveTo>
                  <a:cubicBezTo>
                    <a:pt x="1469" y="6720"/>
                    <a:pt x="1531" y="6739"/>
                    <a:pt x="1586" y="6747"/>
                  </a:cubicBezTo>
                  <a:cubicBezTo>
                    <a:pt x="1542" y="6798"/>
                    <a:pt x="1508" y="6829"/>
                    <a:pt x="1487" y="6866"/>
                  </a:cubicBezTo>
                  <a:cubicBezTo>
                    <a:pt x="1422" y="7001"/>
                    <a:pt x="1331" y="7067"/>
                    <a:pt x="1209" y="7067"/>
                  </a:cubicBezTo>
                  <a:cubicBezTo>
                    <a:pt x="1163" y="7067"/>
                    <a:pt x="1114" y="7058"/>
                    <a:pt x="1060" y="7041"/>
                  </a:cubicBezTo>
                  <a:cubicBezTo>
                    <a:pt x="1145" y="6921"/>
                    <a:pt x="1268" y="6832"/>
                    <a:pt x="1381" y="6733"/>
                  </a:cubicBezTo>
                  <a:cubicBezTo>
                    <a:pt x="1391" y="6724"/>
                    <a:pt x="1407" y="6720"/>
                    <a:pt x="1425" y="6720"/>
                  </a:cubicBezTo>
                  <a:close/>
                  <a:moveTo>
                    <a:pt x="5796" y="6791"/>
                  </a:moveTo>
                  <a:cubicBezTo>
                    <a:pt x="5823" y="6791"/>
                    <a:pt x="5853" y="6794"/>
                    <a:pt x="5885" y="6801"/>
                  </a:cubicBezTo>
                  <a:cubicBezTo>
                    <a:pt x="5765" y="6870"/>
                    <a:pt x="5711" y="6986"/>
                    <a:pt x="5618" y="7051"/>
                  </a:cubicBezTo>
                  <a:cubicBezTo>
                    <a:pt x="5594" y="7067"/>
                    <a:pt x="5561" y="7073"/>
                    <a:pt x="5525" y="7073"/>
                  </a:cubicBezTo>
                  <a:cubicBezTo>
                    <a:pt x="5486" y="7073"/>
                    <a:pt x="5444" y="7066"/>
                    <a:pt x="5403" y="7061"/>
                  </a:cubicBezTo>
                  <a:cubicBezTo>
                    <a:pt x="5520" y="6953"/>
                    <a:pt x="5605" y="6791"/>
                    <a:pt x="5796" y="6791"/>
                  </a:cubicBezTo>
                  <a:close/>
                  <a:moveTo>
                    <a:pt x="4517" y="6812"/>
                  </a:moveTo>
                  <a:cubicBezTo>
                    <a:pt x="4538" y="6812"/>
                    <a:pt x="4559" y="6814"/>
                    <a:pt x="4580" y="6818"/>
                  </a:cubicBezTo>
                  <a:cubicBezTo>
                    <a:pt x="4471" y="6927"/>
                    <a:pt x="4394" y="7073"/>
                    <a:pt x="4230" y="7073"/>
                  </a:cubicBezTo>
                  <a:cubicBezTo>
                    <a:pt x="4208" y="7073"/>
                    <a:pt x="4185" y="7070"/>
                    <a:pt x="4159" y="7064"/>
                  </a:cubicBezTo>
                  <a:cubicBezTo>
                    <a:pt x="4225" y="6915"/>
                    <a:pt x="4370" y="6812"/>
                    <a:pt x="4517" y="6812"/>
                  </a:cubicBezTo>
                  <a:close/>
                  <a:moveTo>
                    <a:pt x="2844" y="6823"/>
                  </a:moveTo>
                  <a:cubicBezTo>
                    <a:pt x="2869" y="6823"/>
                    <a:pt x="2897" y="6828"/>
                    <a:pt x="2929" y="6839"/>
                  </a:cubicBezTo>
                  <a:cubicBezTo>
                    <a:pt x="2859" y="6980"/>
                    <a:pt x="2725" y="7076"/>
                    <a:pt x="2579" y="7076"/>
                  </a:cubicBezTo>
                  <a:cubicBezTo>
                    <a:pt x="2569" y="7076"/>
                    <a:pt x="2559" y="7076"/>
                    <a:pt x="2550" y="7075"/>
                  </a:cubicBezTo>
                  <a:cubicBezTo>
                    <a:pt x="2660" y="6985"/>
                    <a:pt x="2701" y="6823"/>
                    <a:pt x="2844" y="6823"/>
                  </a:cubicBezTo>
                  <a:close/>
                  <a:moveTo>
                    <a:pt x="1764" y="6748"/>
                  </a:moveTo>
                  <a:cubicBezTo>
                    <a:pt x="1795" y="6748"/>
                    <a:pt x="1831" y="6760"/>
                    <a:pt x="1871" y="6760"/>
                  </a:cubicBezTo>
                  <a:cubicBezTo>
                    <a:pt x="1890" y="6760"/>
                    <a:pt x="1910" y="6758"/>
                    <a:pt x="1931" y="6750"/>
                  </a:cubicBezTo>
                  <a:lnTo>
                    <a:pt x="1931" y="6750"/>
                  </a:lnTo>
                  <a:cubicBezTo>
                    <a:pt x="1825" y="6870"/>
                    <a:pt x="1743" y="6959"/>
                    <a:pt x="1658" y="7051"/>
                  </a:cubicBezTo>
                  <a:cubicBezTo>
                    <a:pt x="1637" y="7074"/>
                    <a:pt x="1613" y="7079"/>
                    <a:pt x="1587" y="7079"/>
                  </a:cubicBezTo>
                  <a:cubicBezTo>
                    <a:pt x="1565" y="7079"/>
                    <a:pt x="1540" y="7075"/>
                    <a:pt x="1513" y="7075"/>
                  </a:cubicBezTo>
                  <a:cubicBezTo>
                    <a:pt x="1500" y="7075"/>
                    <a:pt x="1487" y="7076"/>
                    <a:pt x="1473" y="7078"/>
                  </a:cubicBezTo>
                  <a:cubicBezTo>
                    <a:pt x="1559" y="6965"/>
                    <a:pt x="1627" y="6863"/>
                    <a:pt x="1709" y="6771"/>
                  </a:cubicBezTo>
                  <a:cubicBezTo>
                    <a:pt x="1725" y="6754"/>
                    <a:pt x="1743" y="6748"/>
                    <a:pt x="1764" y="6748"/>
                  </a:cubicBezTo>
                  <a:close/>
                  <a:moveTo>
                    <a:pt x="3249" y="6808"/>
                  </a:moveTo>
                  <a:cubicBezTo>
                    <a:pt x="3283" y="6808"/>
                    <a:pt x="3321" y="6814"/>
                    <a:pt x="3363" y="6829"/>
                  </a:cubicBezTo>
                  <a:cubicBezTo>
                    <a:pt x="3229" y="6911"/>
                    <a:pt x="3152" y="7083"/>
                    <a:pt x="2965" y="7083"/>
                  </a:cubicBezTo>
                  <a:cubicBezTo>
                    <a:pt x="2942" y="7083"/>
                    <a:pt x="2918" y="7080"/>
                    <a:pt x="2891" y="7075"/>
                  </a:cubicBezTo>
                  <a:cubicBezTo>
                    <a:pt x="3005" y="6961"/>
                    <a:pt x="3083" y="6808"/>
                    <a:pt x="3249" y="6808"/>
                  </a:cubicBezTo>
                  <a:close/>
                  <a:moveTo>
                    <a:pt x="2114" y="6785"/>
                  </a:moveTo>
                  <a:cubicBezTo>
                    <a:pt x="2148" y="6785"/>
                    <a:pt x="2194" y="6794"/>
                    <a:pt x="2229" y="6794"/>
                  </a:cubicBezTo>
                  <a:cubicBezTo>
                    <a:pt x="2235" y="6801"/>
                    <a:pt x="2239" y="6815"/>
                    <a:pt x="2242" y="6822"/>
                  </a:cubicBezTo>
                  <a:cubicBezTo>
                    <a:pt x="2133" y="6904"/>
                    <a:pt x="2083" y="7086"/>
                    <a:pt x="1910" y="7086"/>
                  </a:cubicBezTo>
                  <a:cubicBezTo>
                    <a:pt x="1883" y="7086"/>
                    <a:pt x="1853" y="7082"/>
                    <a:pt x="1819" y="7071"/>
                  </a:cubicBezTo>
                  <a:cubicBezTo>
                    <a:pt x="1883" y="6959"/>
                    <a:pt x="1996" y="6890"/>
                    <a:pt x="2071" y="6798"/>
                  </a:cubicBezTo>
                  <a:cubicBezTo>
                    <a:pt x="2079" y="6788"/>
                    <a:pt x="2094" y="6785"/>
                    <a:pt x="2114" y="6785"/>
                  </a:cubicBezTo>
                  <a:close/>
                  <a:moveTo>
                    <a:pt x="2448" y="6810"/>
                  </a:moveTo>
                  <a:cubicBezTo>
                    <a:pt x="2487" y="6810"/>
                    <a:pt x="2528" y="6829"/>
                    <a:pt x="2569" y="6829"/>
                  </a:cubicBezTo>
                  <a:cubicBezTo>
                    <a:pt x="2573" y="6829"/>
                    <a:pt x="2577" y="6829"/>
                    <a:pt x="2581" y="6829"/>
                  </a:cubicBezTo>
                  <a:lnTo>
                    <a:pt x="2581" y="6829"/>
                  </a:lnTo>
                  <a:cubicBezTo>
                    <a:pt x="2496" y="6930"/>
                    <a:pt x="2449" y="7087"/>
                    <a:pt x="2289" y="7087"/>
                  </a:cubicBezTo>
                  <a:cubicBezTo>
                    <a:pt x="2261" y="7087"/>
                    <a:pt x="2230" y="7082"/>
                    <a:pt x="2194" y="7071"/>
                  </a:cubicBezTo>
                  <a:cubicBezTo>
                    <a:pt x="2259" y="6989"/>
                    <a:pt x="2321" y="6914"/>
                    <a:pt x="2382" y="6839"/>
                  </a:cubicBezTo>
                  <a:cubicBezTo>
                    <a:pt x="2403" y="6817"/>
                    <a:pt x="2425" y="6810"/>
                    <a:pt x="2448" y="6810"/>
                  </a:cubicBezTo>
                  <a:close/>
                  <a:moveTo>
                    <a:pt x="3614" y="6783"/>
                  </a:moveTo>
                  <a:cubicBezTo>
                    <a:pt x="3648" y="6783"/>
                    <a:pt x="3687" y="6786"/>
                    <a:pt x="3725" y="6786"/>
                  </a:cubicBezTo>
                  <a:cubicBezTo>
                    <a:pt x="3739" y="6786"/>
                    <a:pt x="3753" y="6785"/>
                    <a:pt x="3766" y="6784"/>
                  </a:cubicBezTo>
                  <a:lnTo>
                    <a:pt x="3766" y="6784"/>
                  </a:lnTo>
                  <a:cubicBezTo>
                    <a:pt x="3681" y="6890"/>
                    <a:pt x="3613" y="6976"/>
                    <a:pt x="3537" y="7058"/>
                  </a:cubicBezTo>
                  <a:cubicBezTo>
                    <a:pt x="3505" y="7091"/>
                    <a:pt x="3470" y="7101"/>
                    <a:pt x="3433" y="7101"/>
                  </a:cubicBezTo>
                  <a:cubicBezTo>
                    <a:pt x="3385" y="7101"/>
                    <a:pt x="3333" y="7084"/>
                    <a:pt x="3280" y="7084"/>
                  </a:cubicBezTo>
                  <a:cubicBezTo>
                    <a:pt x="3275" y="7084"/>
                    <a:pt x="3269" y="7085"/>
                    <a:pt x="3264" y="7085"/>
                  </a:cubicBezTo>
                  <a:cubicBezTo>
                    <a:pt x="3349" y="6976"/>
                    <a:pt x="3459" y="6918"/>
                    <a:pt x="3527" y="6805"/>
                  </a:cubicBezTo>
                  <a:cubicBezTo>
                    <a:pt x="3540" y="6787"/>
                    <a:pt x="3573" y="6783"/>
                    <a:pt x="3614" y="6783"/>
                  </a:cubicBezTo>
                  <a:close/>
                  <a:moveTo>
                    <a:pt x="3936" y="6784"/>
                  </a:moveTo>
                  <a:cubicBezTo>
                    <a:pt x="3941" y="6784"/>
                    <a:pt x="3946" y="6784"/>
                    <a:pt x="3951" y="6784"/>
                  </a:cubicBezTo>
                  <a:lnTo>
                    <a:pt x="4238" y="6784"/>
                  </a:lnTo>
                  <a:cubicBezTo>
                    <a:pt x="4097" y="6926"/>
                    <a:pt x="4000" y="7111"/>
                    <a:pt x="3808" y="7111"/>
                  </a:cubicBezTo>
                  <a:cubicBezTo>
                    <a:pt x="3768" y="7111"/>
                    <a:pt x="3724" y="7103"/>
                    <a:pt x="3674" y="7085"/>
                  </a:cubicBezTo>
                  <a:cubicBezTo>
                    <a:pt x="3732" y="6986"/>
                    <a:pt x="3841" y="6918"/>
                    <a:pt x="3893" y="6805"/>
                  </a:cubicBezTo>
                  <a:cubicBezTo>
                    <a:pt x="3901" y="6786"/>
                    <a:pt x="3919" y="6784"/>
                    <a:pt x="3936" y="6784"/>
                  </a:cubicBezTo>
                  <a:close/>
                  <a:moveTo>
                    <a:pt x="6700" y="1"/>
                  </a:moveTo>
                  <a:cubicBezTo>
                    <a:pt x="6634" y="1"/>
                    <a:pt x="6567" y="6"/>
                    <a:pt x="6500" y="12"/>
                  </a:cubicBezTo>
                  <a:cubicBezTo>
                    <a:pt x="6035" y="46"/>
                    <a:pt x="5571" y="80"/>
                    <a:pt x="5099" y="87"/>
                  </a:cubicBezTo>
                  <a:cubicBezTo>
                    <a:pt x="4942" y="90"/>
                    <a:pt x="4786" y="91"/>
                    <a:pt x="4628" y="91"/>
                  </a:cubicBezTo>
                  <a:cubicBezTo>
                    <a:pt x="4295" y="91"/>
                    <a:pt x="3960" y="86"/>
                    <a:pt x="3626" y="86"/>
                  </a:cubicBezTo>
                  <a:cubicBezTo>
                    <a:pt x="3561" y="86"/>
                    <a:pt x="3496" y="86"/>
                    <a:pt x="3431" y="87"/>
                  </a:cubicBezTo>
                  <a:cubicBezTo>
                    <a:pt x="3380" y="87"/>
                    <a:pt x="3328" y="87"/>
                    <a:pt x="3276" y="87"/>
                  </a:cubicBezTo>
                  <a:cubicBezTo>
                    <a:pt x="2908" y="87"/>
                    <a:pt x="2542" y="76"/>
                    <a:pt x="2174" y="53"/>
                  </a:cubicBezTo>
                  <a:cubicBezTo>
                    <a:pt x="1866" y="32"/>
                    <a:pt x="1559" y="5"/>
                    <a:pt x="1251" y="5"/>
                  </a:cubicBezTo>
                  <a:cubicBezTo>
                    <a:pt x="971" y="5"/>
                    <a:pt x="752" y="148"/>
                    <a:pt x="616" y="394"/>
                  </a:cubicBezTo>
                  <a:cubicBezTo>
                    <a:pt x="588" y="442"/>
                    <a:pt x="564" y="466"/>
                    <a:pt x="503" y="476"/>
                  </a:cubicBezTo>
                  <a:cubicBezTo>
                    <a:pt x="165" y="517"/>
                    <a:pt x="55" y="647"/>
                    <a:pt x="31" y="989"/>
                  </a:cubicBezTo>
                  <a:cubicBezTo>
                    <a:pt x="25" y="1061"/>
                    <a:pt x="18" y="1139"/>
                    <a:pt x="18" y="1211"/>
                  </a:cubicBezTo>
                  <a:cubicBezTo>
                    <a:pt x="1" y="1672"/>
                    <a:pt x="31" y="2130"/>
                    <a:pt x="35" y="2591"/>
                  </a:cubicBezTo>
                  <a:cubicBezTo>
                    <a:pt x="38" y="3336"/>
                    <a:pt x="35" y="4085"/>
                    <a:pt x="35" y="4833"/>
                  </a:cubicBezTo>
                  <a:cubicBezTo>
                    <a:pt x="35" y="4901"/>
                    <a:pt x="42" y="4966"/>
                    <a:pt x="38" y="5035"/>
                  </a:cubicBezTo>
                  <a:cubicBezTo>
                    <a:pt x="21" y="5503"/>
                    <a:pt x="25" y="5974"/>
                    <a:pt x="100" y="6443"/>
                  </a:cubicBezTo>
                  <a:cubicBezTo>
                    <a:pt x="158" y="6832"/>
                    <a:pt x="390" y="7071"/>
                    <a:pt x="708" y="7136"/>
                  </a:cubicBezTo>
                  <a:cubicBezTo>
                    <a:pt x="1057" y="7208"/>
                    <a:pt x="1408" y="7215"/>
                    <a:pt x="1760" y="7222"/>
                  </a:cubicBezTo>
                  <a:cubicBezTo>
                    <a:pt x="1974" y="7229"/>
                    <a:pt x="2189" y="7230"/>
                    <a:pt x="2403" y="7230"/>
                  </a:cubicBezTo>
                  <a:cubicBezTo>
                    <a:pt x="2528" y="7230"/>
                    <a:pt x="2653" y="7230"/>
                    <a:pt x="2778" y="7230"/>
                  </a:cubicBezTo>
                  <a:cubicBezTo>
                    <a:pt x="3051" y="7230"/>
                    <a:pt x="3324" y="7232"/>
                    <a:pt x="3595" y="7246"/>
                  </a:cubicBezTo>
                  <a:cubicBezTo>
                    <a:pt x="3635" y="7248"/>
                    <a:pt x="3675" y="7249"/>
                    <a:pt x="3714" y="7249"/>
                  </a:cubicBezTo>
                  <a:cubicBezTo>
                    <a:pt x="3973" y="7249"/>
                    <a:pt x="4232" y="7208"/>
                    <a:pt x="4492" y="7208"/>
                  </a:cubicBezTo>
                  <a:cubicBezTo>
                    <a:pt x="4500" y="7208"/>
                    <a:pt x="4509" y="7208"/>
                    <a:pt x="4518" y="7208"/>
                  </a:cubicBezTo>
                  <a:cubicBezTo>
                    <a:pt x="4747" y="7210"/>
                    <a:pt x="4976" y="7216"/>
                    <a:pt x="5206" y="7216"/>
                  </a:cubicBezTo>
                  <a:cubicBezTo>
                    <a:pt x="5419" y="7216"/>
                    <a:pt x="5632" y="7211"/>
                    <a:pt x="5844" y="7191"/>
                  </a:cubicBezTo>
                  <a:cubicBezTo>
                    <a:pt x="5935" y="7182"/>
                    <a:pt x="6023" y="7165"/>
                    <a:pt x="6112" y="7165"/>
                  </a:cubicBezTo>
                  <a:cubicBezTo>
                    <a:pt x="6157" y="7165"/>
                    <a:pt x="6202" y="7169"/>
                    <a:pt x="6247" y="7181"/>
                  </a:cubicBezTo>
                  <a:cubicBezTo>
                    <a:pt x="6268" y="7187"/>
                    <a:pt x="6292" y="7189"/>
                    <a:pt x="6315" y="7189"/>
                  </a:cubicBezTo>
                  <a:cubicBezTo>
                    <a:pt x="6346" y="7189"/>
                    <a:pt x="6376" y="7185"/>
                    <a:pt x="6401" y="7177"/>
                  </a:cubicBezTo>
                  <a:cubicBezTo>
                    <a:pt x="6534" y="7143"/>
                    <a:pt x="6671" y="7126"/>
                    <a:pt x="6808" y="7112"/>
                  </a:cubicBezTo>
                  <a:cubicBezTo>
                    <a:pt x="6941" y="7105"/>
                    <a:pt x="7026" y="7034"/>
                    <a:pt x="7074" y="6907"/>
                  </a:cubicBezTo>
                  <a:cubicBezTo>
                    <a:pt x="7101" y="6832"/>
                    <a:pt x="7112" y="6750"/>
                    <a:pt x="7108" y="6668"/>
                  </a:cubicBezTo>
                  <a:cubicBezTo>
                    <a:pt x="7101" y="6610"/>
                    <a:pt x="7125" y="6583"/>
                    <a:pt x="7177" y="6559"/>
                  </a:cubicBezTo>
                  <a:cubicBezTo>
                    <a:pt x="7334" y="6477"/>
                    <a:pt x="7440" y="6354"/>
                    <a:pt x="7518" y="6190"/>
                  </a:cubicBezTo>
                  <a:cubicBezTo>
                    <a:pt x="7597" y="6026"/>
                    <a:pt x="7621" y="5848"/>
                    <a:pt x="7621" y="5670"/>
                  </a:cubicBezTo>
                  <a:cubicBezTo>
                    <a:pt x="7624" y="4939"/>
                    <a:pt x="7621" y="4208"/>
                    <a:pt x="7621" y="3480"/>
                  </a:cubicBezTo>
                  <a:lnTo>
                    <a:pt x="7597" y="3480"/>
                  </a:lnTo>
                  <a:cubicBezTo>
                    <a:pt x="7597" y="2960"/>
                    <a:pt x="7607" y="2444"/>
                    <a:pt x="7593" y="1932"/>
                  </a:cubicBezTo>
                  <a:cubicBezTo>
                    <a:pt x="7587" y="1549"/>
                    <a:pt x="7593" y="1160"/>
                    <a:pt x="7511" y="780"/>
                  </a:cubicBezTo>
                  <a:cubicBezTo>
                    <a:pt x="7450" y="476"/>
                    <a:pt x="7341" y="203"/>
                    <a:pt x="7023" y="63"/>
                  </a:cubicBezTo>
                  <a:cubicBezTo>
                    <a:pt x="6914" y="14"/>
                    <a:pt x="6807" y="1"/>
                    <a:pt x="670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17" name="Google Shape;317;p5"/>
            <p:cNvGrpSpPr/>
            <p:nvPr/>
          </p:nvGrpSpPr>
          <p:grpSpPr>
            <a:xfrm>
              <a:off x="174664" y="3198525"/>
              <a:ext cx="450802" cy="459129"/>
              <a:chOff x="174651" y="3865675"/>
              <a:chExt cx="450802" cy="459129"/>
            </a:xfrm>
          </p:grpSpPr>
          <p:sp>
            <p:nvSpPr>
              <p:cNvPr id="318" name="Google Shape;318;p5"/>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5"/>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5"/>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321" name="Google Shape;321;p5"/>
          <p:cNvSpPr/>
          <p:nvPr/>
        </p:nvSpPr>
        <p:spPr>
          <a:xfrm>
            <a:off x="600175" y="4758850"/>
            <a:ext cx="1269278" cy="259825"/>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 name="Google Shape;322;p5"/>
          <p:cNvSpPr/>
          <p:nvPr/>
        </p:nvSpPr>
        <p:spPr>
          <a:xfrm rot="4146022">
            <a:off x="6621254" y="46848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5"/>
          <p:cNvSpPr/>
          <p:nvPr/>
        </p:nvSpPr>
        <p:spPr>
          <a:xfrm rot="4146022">
            <a:off x="6702550" y="47651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85624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324"/>
        <p:cNvGrpSpPr/>
        <p:nvPr/>
      </p:nvGrpSpPr>
      <p:grpSpPr>
        <a:xfrm>
          <a:off x="0" y="0"/>
          <a:ext cx="0" cy="0"/>
          <a:chOff x="0" y="0"/>
          <a:chExt cx="0" cy="0"/>
        </a:xfrm>
      </p:grpSpPr>
      <p:grpSp>
        <p:nvGrpSpPr>
          <p:cNvPr id="325" name="Google Shape;325;p6"/>
          <p:cNvGrpSpPr/>
          <p:nvPr/>
        </p:nvGrpSpPr>
        <p:grpSpPr>
          <a:xfrm>
            <a:off x="210888" y="154386"/>
            <a:ext cx="8732378" cy="4792635"/>
            <a:chOff x="398675" y="283391"/>
            <a:chExt cx="8240425" cy="4522634"/>
          </a:xfrm>
        </p:grpSpPr>
        <p:sp>
          <p:nvSpPr>
            <p:cNvPr id="326" name="Google Shape;326;p6"/>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6"/>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6"/>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329" name="Google Shape;3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0" name="Google Shape;330;p6"/>
          <p:cNvSpPr txBox="1">
            <a:spLocks noGrp="1"/>
          </p:cNvSpPr>
          <p:nvPr>
            <p:ph type="title"/>
          </p:nvPr>
        </p:nvSpPr>
        <p:spPr>
          <a:xfrm>
            <a:off x="1204950" y="53565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1" name="Google Shape;331;p6"/>
          <p:cNvGrpSpPr/>
          <p:nvPr/>
        </p:nvGrpSpPr>
        <p:grpSpPr>
          <a:xfrm>
            <a:off x="721104" y="112167"/>
            <a:ext cx="1081019" cy="373938"/>
            <a:chOff x="569550" y="136219"/>
            <a:chExt cx="1161511" cy="401781"/>
          </a:xfrm>
        </p:grpSpPr>
        <p:sp>
          <p:nvSpPr>
            <p:cNvPr id="332" name="Google Shape;332;p6"/>
            <p:cNvSpPr/>
            <p:nvPr/>
          </p:nvSpPr>
          <p:spPr>
            <a:xfrm>
              <a:off x="569550" y="136219"/>
              <a:ext cx="1161511" cy="401781"/>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6"/>
            <p:cNvSpPr/>
            <p:nvPr/>
          </p:nvSpPr>
          <p:spPr>
            <a:xfrm>
              <a:off x="784917" y="311491"/>
              <a:ext cx="73224" cy="129662"/>
            </a:xfrm>
            <a:custGeom>
              <a:avLst/>
              <a:gdLst/>
              <a:ahLst/>
              <a:cxnLst/>
              <a:rect l="l" t="t" r="r" b="b"/>
              <a:pathLst>
                <a:path w="1156" h="2047" extrusionOk="0">
                  <a:moveTo>
                    <a:pt x="1063" y="1"/>
                  </a:moveTo>
                  <a:cubicBezTo>
                    <a:pt x="1048" y="1"/>
                    <a:pt x="1033" y="4"/>
                    <a:pt x="1018" y="10"/>
                  </a:cubicBezTo>
                  <a:cubicBezTo>
                    <a:pt x="701" y="147"/>
                    <a:pt x="379" y="280"/>
                    <a:pt x="65" y="417"/>
                  </a:cubicBezTo>
                  <a:cubicBezTo>
                    <a:pt x="10" y="434"/>
                    <a:pt x="0" y="499"/>
                    <a:pt x="21" y="533"/>
                  </a:cubicBezTo>
                  <a:cubicBezTo>
                    <a:pt x="38" y="559"/>
                    <a:pt x="62" y="570"/>
                    <a:pt x="89" y="570"/>
                  </a:cubicBezTo>
                  <a:cubicBezTo>
                    <a:pt x="105" y="570"/>
                    <a:pt x="121" y="566"/>
                    <a:pt x="137" y="560"/>
                  </a:cubicBezTo>
                  <a:cubicBezTo>
                    <a:pt x="205" y="533"/>
                    <a:pt x="273" y="502"/>
                    <a:pt x="345" y="471"/>
                  </a:cubicBezTo>
                  <a:cubicBezTo>
                    <a:pt x="373" y="608"/>
                    <a:pt x="400" y="745"/>
                    <a:pt x="434" y="881"/>
                  </a:cubicBezTo>
                  <a:cubicBezTo>
                    <a:pt x="397" y="902"/>
                    <a:pt x="379" y="960"/>
                    <a:pt x="407" y="998"/>
                  </a:cubicBezTo>
                  <a:cubicBezTo>
                    <a:pt x="424" y="1022"/>
                    <a:pt x="448" y="1035"/>
                    <a:pt x="475" y="1039"/>
                  </a:cubicBezTo>
                  <a:cubicBezTo>
                    <a:pt x="550" y="1360"/>
                    <a:pt x="636" y="1678"/>
                    <a:pt x="735" y="1989"/>
                  </a:cubicBezTo>
                  <a:cubicBezTo>
                    <a:pt x="748" y="2029"/>
                    <a:pt x="782" y="2047"/>
                    <a:pt x="816" y="2047"/>
                  </a:cubicBezTo>
                  <a:cubicBezTo>
                    <a:pt x="868" y="2047"/>
                    <a:pt x="919" y="2006"/>
                    <a:pt x="899" y="1944"/>
                  </a:cubicBezTo>
                  <a:cubicBezTo>
                    <a:pt x="800" y="1626"/>
                    <a:pt x="711" y="1305"/>
                    <a:pt x="632" y="981"/>
                  </a:cubicBezTo>
                  <a:cubicBezTo>
                    <a:pt x="677" y="963"/>
                    <a:pt x="718" y="946"/>
                    <a:pt x="766" y="929"/>
                  </a:cubicBezTo>
                  <a:cubicBezTo>
                    <a:pt x="851" y="899"/>
                    <a:pt x="940" y="878"/>
                    <a:pt x="1036" y="861"/>
                  </a:cubicBezTo>
                  <a:cubicBezTo>
                    <a:pt x="1077" y="851"/>
                    <a:pt x="1107" y="796"/>
                    <a:pt x="1094" y="758"/>
                  </a:cubicBezTo>
                  <a:cubicBezTo>
                    <a:pt x="1079" y="717"/>
                    <a:pt x="1048" y="696"/>
                    <a:pt x="1009" y="696"/>
                  </a:cubicBezTo>
                  <a:cubicBezTo>
                    <a:pt x="1003" y="696"/>
                    <a:pt x="997" y="696"/>
                    <a:pt x="991" y="697"/>
                  </a:cubicBezTo>
                  <a:cubicBezTo>
                    <a:pt x="854" y="724"/>
                    <a:pt x="721" y="762"/>
                    <a:pt x="598" y="816"/>
                  </a:cubicBezTo>
                  <a:cubicBezTo>
                    <a:pt x="567" y="680"/>
                    <a:pt x="540" y="543"/>
                    <a:pt x="513" y="406"/>
                  </a:cubicBezTo>
                  <a:cubicBezTo>
                    <a:pt x="711" y="321"/>
                    <a:pt x="906" y="242"/>
                    <a:pt x="1104" y="157"/>
                  </a:cubicBezTo>
                  <a:cubicBezTo>
                    <a:pt x="1145" y="140"/>
                    <a:pt x="1155" y="75"/>
                    <a:pt x="1131" y="41"/>
                  </a:cubicBezTo>
                  <a:cubicBezTo>
                    <a:pt x="1116" y="12"/>
                    <a:pt x="1090" y="1"/>
                    <a:pt x="106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6"/>
            <p:cNvSpPr/>
            <p:nvPr/>
          </p:nvSpPr>
          <p:spPr>
            <a:xfrm>
              <a:off x="1096818" y="288054"/>
              <a:ext cx="83359" cy="95711"/>
            </a:xfrm>
            <a:custGeom>
              <a:avLst/>
              <a:gdLst/>
              <a:ahLst/>
              <a:cxnLst/>
              <a:rect l="l" t="t" r="r" b="b"/>
              <a:pathLst>
                <a:path w="1316" h="1511" extrusionOk="0">
                  <a:moveTo>
                    <a:pt x="573" y="172"/>
                  </a:moveTo>
                  <a:cubicBezTo>
                    <a:pt x="674" y="172"/>
                    <a:pt x="781" y="225"/>
                    <a:pt x="848" y="291"/>
                  </a:cubicBezTo>
                  <a:cubicBezTo>
                    <a:pt x="926" y="366"/>
                    <a:pt x="984" y="465"/>
                    <a:pt x="1032" y="565"/>
                  </a:cubicBezTo>
                  <a:cubicBezTo>
                    <a:pt x="1083" y="671"/>
                    <a:pt x="1128" y="787"/>
                    <a:pt x="1142" y="906"/>
                  </a:cubicBezTo>
                  <a:cubicBezTo>
                    <a:pt x="1159" y="1098"/>
                    <a:pt x="1056" y="1340"/>
                    <a:pt x="827" y="1340"/>
                  </a:cubicBezTo>
                  <a:cubicBezTo>
                    <a:pt x="595" y="1337"/>
                    <a:pt x="451" y="1132"/>
                    <a:pt x="366" y="944"/>
                  </a:cubicBezTo>
                  <a:cubicBezTo>
                    <a:pt x="287" y="776"/>
                    <a:pt x="168" y="486"/>
                    <a:pt x="335" y="339"/>
                  </a:cubicBezTo>
                  <a:cubicBezTo>
                    <a:pt x="352" y="325"/>
                    <a:pt x="359" y="308"/>
                    <a:pt x="359" y="291"/>
                  </a:cubicBezTo>
                  <a:cubicBezTo>
                    <a:pt x="369" y="288"/>
                    <a:pt x="383" y="278"/>
                    <a:pt x="390" y="264"/>
                  </a:cubicBezTo>
                  <a:cubicBezTo>
                    <a:pt x="436" y="198"/>
                    <a:pt x="503" y="172"/>
                    <a:pt x="573" y="172"/>
                  </a:cubicBezTo>
                  <a:close/>
                  <a:moveTo>
                    <a:pt x="587" y="1"/>
                  </a:moveTo>
                  <a:cubicBezTo>
                    <a:pt x="451" y="1"/>
                    <a:pt x="319" y="59"/>
                    <a:pt x="239" y="175"/>
                  </a:cubicBezTo>
                  <a:cubicBezTo>
                    <a:pt x="233" y="182"/>
                    <a:pt x="233" y="196"/>
                    <a:pt x="229" y="206"/>
                  </a:cubicBezTo>
                  <a:cubicBezTo>
                    <a:pt x="222" y="209"/>
                    <a:pt x="215" y="213"/>
                    <a:pt x="212" y="216"/>
                  </a:cubicBezTo>
                  <a:cubicBezTo>
                    <a:pt x="0" y="404"/>
                    <a:pt x="86" y="718"/>
                    <a:pt x="178" y="944"/>
                  </a:cubicBezTo>
                  <a:cubicBezTo>
                    <a:pt x="284" y="1207"/>
                    <a:pt x="468" y="1474"/>
                    <a:pt x="776" y="1508"/>
                  </a:cubicBezTo>
                  <a:cubicBezTo>
                    <a:pt x="794" y="1510"/>
                    <a:pt x="811" y="1511"/>
                    <a:pt x="828" y="1511"/>
                  </a:cubicBezTo>
                  <a:cubicBezTo>
                    <a:pt x="1095" y="1511"/>
                    <a:pt x="1283" y="1269"/>
                    <a:pt x="1306" y="1012"/>
                  </a:cubicBezTo>
                  <a:cubicBezTo>
                    <a:pt x="1316" y="858"/>
                    <a:pt x="1268" y="705"/>
                    <a:pt x="1210" y="561"/>
                  </a:cubicBezTo>
                  <a:cubicBezTo>
                    <a:pt x="1155" y="424"/>
                    <a:pt x="1083" y="295"/>
                    <a:pt x="984" y="189"/>
                  </a:cubicBezTo>
                  <a:cubicBezTo>
                    <a:pt x="882" y="83"/>
                    <a:pt x="749" y="4"/>
                    <a:pt x="598" y="1"/>
                  </a:cubicBezTo>
                  <a:cubicBezTo>
                    <a:pt x="594" y="1"/>
                    <a:pt x="590" y="1"/>
                    <a:pt x="58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6"/>
            <p:cNvSpPr/>
            <p:nvPr/>
          </p:nvSpPr>
          <p:spPr>
            <a:xfrm>
              <a:off x="1406946" y="250998"/>
              <a:ext cx="73984" cy="96281"/>
            </a:xfrm>
            <a:custGeom>
              <a:avLst/>
              <a:gdLst/>
              <a:ahLst/>
              <a:cxnLst/>
              <a:rect l="l" t="t" r="r" b="b"/>
              <a:pathLst>
                <a:path w="1168" h="1520" extrusionOk="0">
                  <a:moveTo>
                    <a:pt x="484" y="163"/>
                  </a:moveTo>
                  <a:cubicBezTo>
                    <a:pt x="488" y="163"/>
                    <a:pt x="487" y="165"/>
                    <a:pt x="493" y="169"/>
                  </a:cubicBezTo>
                  <a:cubicBezTo>
                    <a:pt x="500" y="189"/>
                    <a:pt x="500" y="213"/>
                    <a:pt x="503" y="230"/>
                  </a:cubicBezTo>
                  <a:cubicBezTo>
                    <a:pt x="520" y="435"/>
                    <a:pt x="449" y="640"/>
                    <a:pt x="308" y="794"/>
                  </a:cubicBezTo>
                  <a:cubicBezTo>
                    <a:pt x="264" y="644"/>
                    <a:pt x="240" y="487"/>
                    <a:pt x="226" y="333"/>
                  </a:cubicBezTo>
                  <a:cubicBezTo>
                    <a:pt x="257" y="285"/>
                    <a:pt x="295" y="247"/>
                    <a:pt x="343" y="217"/>
                  </a:cubicBezTo>
                  <a:cubicBezTo>
                    <a:pt x="380" y="196"/>
                    <a:pt x="425" y="176"/>
                    <a:pt x="466" y="165"/>
                  </a:cubicBezTo>
                  <a:cubicBezTo>
                    <a:pt x="477" y="164"/>
                    <a:pt x="482" y="163"/>
                    <a:pt x="484" y="163"/>
                  </a:cubicBezTo>
                  <a:close/>
                  <a:moveTo>
                    <a:pt x="469" y="1"/>
                  </a:moveTo>
                  <a:cubicBezTo>
                    <a:pt x="402" y="1"/>
                    <a:pt x="328" y="27"/>
                    <a:pt x="267" y="60"/>
                  </a:cubicBezTo>
                  <a:cubicBezTo>
                    <a:pt x="209" y="94"/>
                    <a:pt x="155" y="142"/>
                    <a:pt x="110" y="196"/>
                  </a:cubicBezTo>
                  <a:cubicBezTo>
                    <a:pt x="73" y="200"/>
                    <a:pt x="42" y="227"/>
                    <a:pt x="45" y="278"/>
                  </a:cubicBezTo>
                  <a:lnTo>
                    <a:pt x="45" y="299"/>
                  </a:lnTo>
                  <a:cubicBezTo>
                    <a:pt x="35" y="329"/>
                    <a:pt x="21" y="360"/>
                    <a:pt x="11" y="394"/>
                  </a:cubicBezTo>
                  <a:cubicBezTo>
                    <a:pt x="1" y="446"/>
                    <a:pt x="28" y="483"/>
                    <a:pt x="73" y="490"/>
                  </a:cubicBezTo>
                  <a:cubicBezTo>
                    <a:pt x="121" y="828"/>
                    <a:pt x="213" y="1163"/>
                    <a:pt x="349" y="1478"/>
                  </a:cubicBezTo>
                  <a:cubicBezTo>
                    <a:pt x="361" y="1506"/>
                    <a:pt x="392" y="1519"/>
                    <a:pt x="422" y="1519"/>
                  </a:cubicBezTo>
                  <a:cubicBezTo>
                    <a:pt x="438" y="1519"/>
                    <a:pt x="454" y="1516"/>
                    <a:pt x="466" y="1508"/>
                  </a:cubicBezTo>
                  <a:cubicBezTo>
                    <a:pt x="507" y="1481"/>
                    <a:pt x="514" y="1437"/>
                    <a:pt x="496" y="1392"/>
                  </a:cubicBezTo>
                  <a:cubicBezTo>
                    <a:pt x="435" y="1256"/>
                    <a:pt x="384" y="1115"/>
                    <a:pt x="346" y="975"/>
                  </a:cubicBezTo>
                  <a:lnTo>
                    <a:pt x="346" y="975"/>
                  </a:lnTo>
                  <a:lnTo>
                    <a:pt x="1026" y="1191"/>
                  </a:lnTo>
                  <a:cubicBezTo>
                    <a:pt x="1035" y="1193"/>
                    <a:pt x="1044" y="1194"/>
                    <a:pt x="1052" y="1194"/>
                  </a:cubicBezTo>
                  <a:cubicBezTo>
                    <a:pt x="1139" y="1194"/>
                    <a:pt x="1167" y="1058"/>
                    <a:pt x="1070" y="1027"/>
                  </a:cubicBezTo>
                  <a:cubicBezTo>
                    <a:pt x="876" y="962"/>
                    <a:pt x="684" y="900"/>
                    <a:pt x="486" y="839"/>
                  </a:cubicBezTo>
                  <a:cubicBezTo>
                    <a:pt x="551" y="746"/>
                    <a:pt x="602" y="647"/>
                    <a:pt x="633" y="541"/>
                  </a:cubicBezTo>
                  <a:cubicBezTo>
                    <a:pt x="671" y="415"/>
                    <a:pt x="691" y="244"/>
                    <a:pt x="640" y="114"/>
                  </a:cubicBezTo>
                  <a:cubicBezTo>
                    <a:pt x="606" y="31"/>
                    <a:pt x="541" y="1"/>
                    <a:pt x="46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6" name="Google Shape;336;p6"/>
          <p:cNvGrpSpPr/>
          <p:nvPr/>
        </p:nvGrpSpPr>
        <p:grpSpPr>
          <a:xfrm>
            <a:off x="114300" y="112171"/>
            <a:ext cx="285570" cy="798402"/>
            <a:chOff x="114300" y="672896"/>
            <a:chExt cx="285570" cy="798402"/>
          </a:xfrm>
        </p:grpSpPr>
        <p:sp>
          <p:nvSpPr>
            <p:cNvPr id="337" name="Google Shape;337;p6"/>
            <p:cNvSpPr/>
            <p:nvPr/>
          </p:nvSpPr>
          <p:spPr>
            <a:xfrm rot="-5400000">
              <a:off x="104451" y="10123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6"/>
            <p:cNvSpPr/>
            <p:nvPr/>
          </p:nvSpPr>
          <p:spPr>
            <a:xfrm rot="-5400000">
              <a:off x="91119" y="13033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 name="Google Shape;339;p6"/>
            <p:cNvSpPr/>
            <p:nvPr/>
          </p:nvSpPr>
          <p:spPr>
            <a:xfrm rot="-5400000">
              <a:off x="78963" y="11452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 name="Google Shape;340;p6"/>
            <p:cNvSpPr/>
            <p:nvPr/>
          </p:nvSpPr>
          <p:spPr>
            <a:xfrm rot="-5400000">
              <a:off x="91140" y="12267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6"/>
            <p:cNvSpPr/>
            <p:nvPr/>
          </p:nvSpPr>
          <p:spPr>
            <a:xfrm rot="-5400000">
              <a:off x="109296" y="10958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6"/>
            <p:cNvSpPr/>
            <p:nvPr/>
          </p:nvSpPr>
          <p:spPr>
            <a:xfrm rot="-5400000">
              <a:off x="226117" y="13992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6"/>
            <p:cNvSpPr/>
            <p:nvPr/>
          </p:nvSpPr>
          <p:spPr>
            <a:xfrm rot="-5400000">
              <a:off x="269736" y="11912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6"/>
            <p:cNvSpPr/>
            <p:nvPr/>
          </p:nvSpPr>
          <p:spPr>
            <a:xfrm rot="-5400000">
              <a:off x="287847" y="13397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6"/>
            <p:cNvSpPr/>
            <p:nvPr/>
          </p:nvSpPr>
          <p:spPr>
            <a:xfrm rot="-5400000">
              <a:off x="100527" y="13753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6"/>
            <p:cNvSpPr/>
            <p:nvPr/>
          </p:nvSpPr>
          <p:spPr>
            <a:xfrm rot="-5400000">
              <a:off x="318959" y="10977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6"/>
            <p:cNvSpPr/>
            <p:nvPr/>
          </p:nvSpPr>
          <p:spPr>
            <a:xfrm rot="-5400000">
              <a:off x="282348" y="12692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6"/>
            <p:cNvSpPr/>
            <p:nvPr/>
          </p:nvSpPr>
          <p:spPr>
            <a:xfrm rot="-5400000">
              <a:off x="111175" y="14267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6"/>
            <p:cNvSpPr/>
            <p:nvPr/>
          </p:nvSpPr>
          <p:spPr>
            <a:xfrm rot="-5400000">
              <a:off x="112928" y="9345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6"/>
            <p:cNvSpPr/>
            <p:nvPr/>
          </p:nvSpPr>
          <p:spPr>
            <a:xfrm rot="-5400000">
              <a:off x="156324" y="14119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6"/>
            <p:cNvSpPr/>
            <p:nvPr/>
          </p:nvSpPr>
          <p:spPr>
            <a:xfrm rot="-5400000">
              <a:off x="107429" y="7725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6"/>
            <p:cNvSpPr/>
            <p:nvPr/>
          </p:nvSpPr>
          <p:spPr>
            <a:xfrm rot="-5400000">
              <a:off x="331881" y="11909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6"/>
            <p:cNvSpPr/>
            <p:nvPr/>
          </p:nvSpPr>
          <p:spPr>
            <a:xfrm rot="-5400000">
              <a:off x="377718" y="11060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6"/>
            <p:cNvSpPr/>
            <p:nvPr/>
          </p:nvSpPr>
          <p:spPr>
            <a:xfrm rot="-5400000">
              <a:off x="336325" y="10180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6"/>
            <p:cNvSpPr/>
            <p:nvPr/>
          </p:nvSpPr>
          <p:spPr>
            <a:xfrm rot="-5400000">
              <a:off x="114541" y="8567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6"/>
            <p:cNvSpPr/>
            <p:nvPr/>
          </p:nvSpPr>
          <p:spPr>
            <a:xfrm rot="-5400000">
              <a:off x="340813" y="12689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6"/>
            <p:cNvSpPr/>
            <p:nvPr/>
          </p:nvSpPr>
          <p:spPr>
            <a:xfrm rot="-5400000">
              <a:off x="366181" y="9308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6"/>
            <p:cNvSpPr/>
            <p:nvPr/>
          </p:nvSpPr>
          <p:spPr>
            <a:xfrm rot="-5400000">
              <a:off x="343377" y="13423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6"/>
            <p:cNvSpPr/>
            <p:nvPr/>
          </p:nvSpPr>
          <p:spPr>
            <a:xfrm rot="-5400000">
              <a:off x="345361" y="14169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6"/>
            <p:cNvSpPr/>
            <p:nvPr/>
          </p:nvSpPr>
          <p:spPr>
            <a:xfrm rot="-5400000">
              <a:off x="180179" y="6828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6"/>
            <p:cNvSpPr/>
            <p:nvPr/>
          </p:nvSpPr>
          <p:spPr>
            <a:xfrm rot="-5400000">
              <a:off x="112660" y="6861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6"/>
            <p:cNvSpPr/>
            <p:nvPr/>
          </p:nvSpPr>
          <p:spPr>
            <a:xfrm rot="-5400000">
              <a:off x="235541" y="10062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6"/>
            <p:cNvSpPr/>
            <p:nvPr/>
          </p:nvSpPr>
          <p:spPr>
            <a:xfrm rot="-5400000">
              <a:off x="255285" y="6792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6"/>
            <p:cNvSpPr/>
            <p:nvPr/>
          </p:nvSpPr>
          <p:spPr>
            <a:xfrm rot="-5400000">
              <a:off x="383652" y="8047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6"/>
            <p:cNvSpPr/>
            <p:nvPr/>
          </p:nvSpPr>
          <p:spPr>
            <a:xfrm rot="-5400000">
              <a:off x="353279" y="8604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 name="Google Shape;366;p6"/>
            <p:cNvSpPr/>
            <p:nvPr/>
          </p:nvSpPr>
          <p:spPr>
            <a:xfrm rot="-5400000">
              <a:off x="327395" y="6788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6"/>
            <p:cNvSpPr/>
            <p:nvPr/>
          </p:nvSpPr>
          <p:spPr>
            <a:xfrm rot="-5400000">
              <a:off x="252991" y="8503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6"/>
            <p:cNvSpPr/>
            <p:nvPr/>
          </p:nvSpPr>
          <p:spPr>
            <a:xfrm rot="-5400000">
              <a:off x="206703" y="11947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6"/>
            <p:cNvSpPr/>
            <p:nvPr/>
          </p:nvSpPr>
          <p:spPr>
            <a:xfrm rot="-5400000">
              <a:off x="136621" y="12013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6"/>
            <p:cNvSpPr/>
            <p:nvPr/>
          </p:nvSpPr>
          <p:spPr>
            <a:xfrm rot="-5400000">
              <a:off x="188179" y="11123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6"/>
            <p:cNvSpPr/>
            <p:nvPr/>
          </p:nvSpPr>
          <p:spPr>
            <a:xfrm rot="-5400000">
              <a:off x="254231" y="11035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6"/>
            <p:cNvSpPr/>
            <p:nvPr/>
          </p:nvSpPr>
          <p:spPr>
            <a:xfrm rot="-5400000">
              <a:off x="212781" y="12709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6"/>
            <p:cNvSpPr/>
            <p:nvPr/>
          </p:nvSpPr>
          <p:spPr>
            <a:xfrm rot="-5400000">
              <a:off x="116483" y="11093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6"/>
            <p:cNvSpPr/>
            <p:nvPr/>
          </p:nvSpPr>
          <p:spPr>
            <a:xfrm rot="-5400000">
              <a:off x="293760" y="14099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6"/>
            <p:cNvSpPr/>
            <p:nvPr/>
          </p:nvSpPr>
          <p:spPr>
            <a:xfrm rot="-5400000">
              <a:off x="148550" y="13562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6"/>
            <p:cNvSpPr/>
            <p:nvPr/>
          </p:nvSpPr>
          <p:spPr>
            <a:xfrm rot="-5400000">
              <a:off x="299359" y="9982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6"/>
            <p:cNvSpPr/>
            <p:nvPr/>
          </p:nvSpPr>
          <p:spPr>
            <a:xfrm rot="-5400000">
              <a:off x="217971" y="13375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6"/>
            <p:cNvSpPr/>
            <p:nvPr/>
          </p:nvSpPr>
          <p:spPr>
            <a:xfrm rot="-5400000">
              <a:off x="138832" y="12826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6"/>
            <p:cNvSpPr/>
            <p:nvPr/>
          </p:nvSpPr>
          <p:spPr>
            <a:xfrm rot="-5400000">
              <a:off x="326609" y="7575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6"/>
            <p:cNvSpPr/>
            <p:nvPr/>
          </p:nvSpPr>
          <p:spPr>
            <a:xfrm rot="-5400000">
              <a:off x="324151" y="9170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6"/>
            <p:cNvSpPr/>
            <p:nvPr/>
          </p:nvSpPr>
          <p:spPr>
            <a:xfrm rot="-5400000">
              <a:off x="254438" y="7692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 name="Google Shape;382;p6"/>
            <p:cNvSpPr/>
            <p:nvPr/>
          </p:nvSpPr>
          <p:spPr>
            <a:xfrm rot="-5400000">
              <a:off x="314101" y="8408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 name="Google Shape;383;p6"/>
            <p:cNvSpPr/>
            <p:nvPr/>
          </p:nvSpPr>
          <p:spPr>
            <a:xfrm rot="-5400000">
              <a:off x="193907" y="9294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6"/>
            <p:cNvSpPr/>
            <p:nvPr/>
          </p:nvSpPr>
          <p:spPr>
            <a:xfrm rot="-5400000">
              <a:off x="183962" y="7736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 name="Google Shape;385;p6"/>
            <p:cNvSpPr/>
            <p:nvPr/>
          </p:nvSpPr>
          <p:spPr>
            <a:xfrm rot="-5400000">
              <a:off x="262296" y="9239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6"/>
            <p:cNvSpPr/>
            <p:nvPr/>
          </p:nvSpPr>
          <p:spPr>
            <a:xfrm rot="-5400000">
              <a:off x="174720" y="10120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6"/>
            <p:cNvSpPr/>
            <p:nvPr/>
          </p:nvSpPr>
          <p:spPr>
            <a:xfrm rot="-5400000">
              <a:off x="188325" y="8541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6"/>
            <p:cNvSpPr/>
            <p:nvPr/>
          </p:nvSpPr>
          <p:spPr>
            <a:xfrm rot="-5400000">
              <a:off x="396161" y="9665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6"/>
            <p:cNvSpPr/>
            <p:nvPr/>
          </p:nvSpPr>
          <p:spPr>
            <a:xfrm rot="-5400000">
              <a:off x="372714" y="11547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6"/>
            <p:cNvSpPr/>
            <p:nvPr/>
          </p:nvSpPr>
          <p:spPr>
            <a:xfrm rot="-5400000">
              <a:off x="396078" y="9089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6"/>
            <p:cNvSpPr/>
            <p:nvPr/>
          </p:nvSpPr>
          <p:spPr>
            <a:xfrm rot="-5400000">
              <a:off x="395871" y="10849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6"/>
            <p:cNvSpPr/>
            <p:nvPr/>
          </p:nvSpPr>
          <p:spPr>
            <a:xfrm rot="-5400000">
              <a:off x="371577" y="7645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6"/>
            <p:cNvSpPr/>
            <p:nvPr/>
          </p:nvSpPr>
          <p:spPr>
            <a:xfrm rot="-5400000">
              <a:off x="396306" y="8239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6"/>
            <p:cNvSpPr/>
            <p:nvPr/>
          </p:nvSpPr>
          <p:spPr>
            <a:xfrm rot="-5400000">
              <a:off x="358370" y="14677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6"/>
            <p:cNvSpPr/>
            <p:nvPr/>
          </p:nvSpPr>
          <p:spPr>
            <a:xfrm rot="-5400000">
              <a:off x="396099" y="14002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6"/>
            <p:cNvSpPr/>
            <p:nvPr/>
          </p:nvSpPr>
          <p:spPr>
            <a:xfrm rot="-5400000">
              <a:off x="396099" y="12565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6"/>
            <p:cNvSpPr/>
            <p:nvPr/>
          </p:nvSpPr>
          <p:spPr>
            <a:xfrm rot="-5400000">
              <a:off x="396161" y="13273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6"/>
            <p:cNvSpPr/>
            <p:nvPr/>
          </p:nvSpPr>
          <p:spPr>
            <a:xfrm rot="-5400000">
              <a:off x="-141574" y="9295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99" name="Google Shape;399;p6"/>
          <p:cNvSpPr/>
          <p:nvPr/>
        </p:nvSpPr>
        <p:spPr>
          <a:xfrm rot="5400000">
            <a:off x="8391963" y="3861038"/>
            <a:ext cx="1058700" cy="2167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6"/>
          <p:cNvSpPr/>
          <p:nvPr/>
        </p:nvSpPr>
        <p:spPr>
          <a:xfrm rot="1622037">
            <a:off x="6957499" y="199024"/>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6"/>
          <p:cNvSpPr/>
          <p:nvPr/>
        </p:nvSpPr>
        <p:spPr>
          <a:xfrm rot="-1110008">
            <a:off x="8781088" y="54737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6"/>
          <p:cNvSpPr/>
          <p:nvPr/>
        </p:nvSpPr>
        <p:spPr>
          <a:xfrm rot="1622037">
            <a:off x="150474" y="1963924"/>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6"/>
          <p:cNvSpPr/>
          <p:nvPr/>
        </p:nvSpPr>
        <p:spPr>
          <a:xfrm rot="-1622016" flipH="1">
            <a:off x="720750" y="4648470"/>
            <a:ext cx="249572" cy="29244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6"/>
          <p:cNvSpPr/>
          <p:nvPr/>
        </p:nvSpPr>
        <p:spPr>
          <a:xfrm>
            <a:off x="268810" y="352452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6"/>
          <p:cNvSpPr/>
          <p:nvPr/>
        </p:nvSpPr>
        <p:spPr>
          <a:xfrm>
            <a:off x="8092360" y="216251"/>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06" name="Google Shape;406;p6"/>
          <p:cNvGrpSpPr/>
          <p:nvPr/>
        </p:nvGrpSpPr>
        <p:grpSpPr>
          <a:xfrm>
            <a:off x="8411201" y="80555"/>
            <a:ext cx="644827" cy="437172"/>
            <a:chOff x="8411200" y="80555"/>
            <a:chExt cx="644827" cy="437172"/>
          </a:xfrm>
        </p:grpSpPr>
        <p:sp>
          <p:nvSpPr>
            <p:cNvPr id="407" name="Google Shape;407;p6"/>
            <p:cNvSpPr/>
            <p:nvPr/>
          </p:nvSpPr>
          <p:spPr>
            <a:xfrm>
              <a:off x="8459540" y="136682"/>
              <a:ext cx="155145" cy="357629"/>
            </a:xfrm>
            <a:custGeom>
              <a:avLst/>
              <a:gdLst/>
              <a:ahLst/>
              <a:cxnLst/>
              <a:rect l="l" t="t" r="r" b="b"/>
              <a:pathLst>
                <a:path w="2789" h="6429" extrusionOk="0">
                  <a:moveTo>
                    <a:pt x="2612" y="0"/>
                  </a:moveTo>
                  <a:cubicBezTo>
                    <a:pt x="2580" y="0"/>
                    <a:pt x="2546" y="8"/>
                    <a:pt x="2515" y="22"/>
                  </a:cubicBezTo>
                  <a:cubicBezTo>
                    <a:pt x="1702" y="367"/>
                    <a:pt x="912" y="774"/>
                    <a:pt x="157" y="1232"/>
                  </a:cubicBezTo>
                  <a:cubicBezTo>
                    <a:pt x="1" y="1324"/>
                    <a:pt x="97" y="1546"/>
                    <a:pt x="244" y="1546"/>
                  </a:cubicBezTo>
                  <a:cubicBezTo>
                    <a:pt x="270" y="1546"/>
                    <a:pt x="299" y="1539"/>
                    <a:pt x="328" y="1522"/>
                  </a:cubicBezTo>
                  <a:cubicBezTo>
                    <a:pt x="557" y="1385"/>
                    <a:pt x="789" y="1252"/>
                    <a:pt x="1025" y="1126"/>
                  </a:cubicBezTo>
                  <a:cubicBezTo>
                    <a:pt x="1042" y="1536"/>
                    <a:pt x="1138" y="1936"/>
                    <a:pt x="1240" y="2329"/>
                  </a:cubicBezTo>
                  <a:cubicBezTo>
                    <a:pt x="1360" y="2769"/>
                    <a:pt x="1479" y="3214"/>
                    <a:pt x="1596" y="3654"/>
                  </a:cubicBezTo>
                  <a:cubicBezTo>
                    <a:pt x="1835" y="4536"/>
                    <a:pt x="2071" y="5424"/>
                    <a:pt x="2310" y="6310"/>
                  </a:cubicBezTo>
                  <a:cubicBezTo>
                    <a:pt x="2332" y="6392"/>
                    <a:pt x="2396" y="6428"/>
                    <a:pt x="2462" y="6428"/>
                  </a:cubicBezTo>
                  <a:cubicBezTo>
                    <a:pt x="2563" y="6428"/>
                    <a:pt x="2667" y="6346"/>
                    <a:pt x="2634" y="6221"/>
                  </a:cubicBezTo>
                  <a:cubicBezTo>
                    <a:pt x="2399" y="5353"/>
                    <a:pt x="2170" y="4485"/>
                    <a:pt x="1934" y="3613"/>
                  </a:cubicBezTo>
                  <a:cubicBezTo>
                    <a:pt x="1883" y="3419"/>
                    <a:pt x="1828" y="3220"/>
                    <a:pt x="1777" y="3026"/>
                  </a:cubicBezTo>
                  <a:cubicBezTo>
                    <a:pt x="1780" y="3026"/>
                    <a:pt x="1780" y="3022"/>
                    <a:pt x="1784" y="3022"/>
                  </a:cubicBezTo>
                  <a:cubicBezTo>
                    <a:pt x="1818" y="2995"/>
                    <a:pt x="1852" y="2974"/>
                    <a:pt x="1889" y="2954"/>
                  </a:cubicBezTo>
                  <a:cubicBezTo>
                    <a:pt x="1958" y="2909"/>
                    <a:pt x="2033" y="2868"/>
                    <a:pt x="2108" y="2834"/>
                  </a:cubicBezTo>
                  <a:cubicBezTo>
                    <a:pt x="2142" y="2817"/>
                    <a:pt x="2177" y="2804"/>
                    <a:pt x="2211" y="2786"/>
                  </a:cubicBezTo>
                  <a:cubicBezTo>
                    <a:pt x="2214" y="2783"/>
                    <a:pt x="2248" y="2769"/>
                    <a:pt x="2248" y="2769"/>
                  </a:cubicBezTo>
                  <a:cubicBezTo>
                    <a:pt x="2272" y="2759"/>
                    <a:pt x="2289" y="2752"/>
                    <a:pt x="2310" y="2749"/>
                  </a:cubicBezTo>
                  <a:cubicBezTo>
                    <a:pt x="2392" y="2718"/>
                    <a:pt x="2470" y="2691"/>
                    <a:pt x="2552" y="2670"/>
                  </a:cubicBezTo>
                  <a:cubicBezTo>
                    <a:pt x="2638" y="2650"/>
                    <a:pt x="2699" y="2547"/>
                    <a:pt x="2672" y="2462"/>
                  </a:cubicBezTo>
                  <a:cubicBezTo>
                    <a:pt x="2646" y="2386"/>
                    <a:pt x="2580" y="2338"/>
                    <a:pt x="2504" y="2338"/>
                  </a:cubicBezTo>
                  <a:cubicBezTo>
                    <a:pt x="2491" y="2338"/>
                    <a:pt x="2477" y="2339"/>
                    <a:pt x="2464" y="2342"/>
                  </a:cubicBezTo>
                  <a:cubicBezTo>
                    <a:pt x="2187" y="2414"/>
                    <a:pt x="1924" y="2530"/>
                    <a:pt x="1684" y="2684"/>
                  </a:cubicBezTo>
                  <a:cubicBezTo>
                    <a:pt x="1650" y="2561"/>
                    <a:pt x="1616" y="2434"/>
                    <a:pt x="1589" y="2311"/>
                  </a:cubicBezTo>
                  <a:cubicBezTo>
                    <a:pt x="1476" y="1898"/>
                    <a:pt x="1367" y="1485"/>
                    <a:pt x="1356" y="1057"/>
                  </a:cubicBezTo>
                  <a:cubicBezTo>
                    <a:pt x="1356" y="1016"/>
                    <a:pt x="1343" y="982"/>
                    <a:pt x="1322" y="958"/>
                  </a:cubicBezTo>
                  <a:cubicBezTo>
                    <a:pt x="1766" y="723"/>
                    <a:pt x="2224" y="511"/>
                    <a:pt x="2686" y="309"/>
                  </a:cubicBezTo>
                  <a:cubicBezTo>
                    <a:pt x="2771" y="275"/>
                    <a:pt x="2788" y="152"/>
                    <a:pt x="2744" y="77"/>
                  </a:cubicBezTo>
                  <a:cubicBezTo>
                    <a:pt x="2716" y="23"/>
                    <a:pt x="266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6"/>
            <p:cNvSpPr/>
            <p:nvPr/>
          </p:nvSpPr>
          <p:spPr>
            <a:xfrm>
              <a:off x="8648059" y="208329"/>
              <a:ext cx="173780" cy="186797"/>
            </a:xfrm>
            <a:custGeom>
              <a:avLst/>
              <a:gdLst/>
              <a:ahLst/>
              <a:cxnLst/>
              <a:rect l="l" t="t" r="r" b="b"/>
              <a:pathLst>
                <a:path w="3124" h="3358" extrusionOk="0">
                  <a:moveTo>
                    <a:pt x="1197" y="340"/>
                  </a:moveTo>
                  <a:cubicBezTo>
                    <a:pt x="1353" y="340"/>
                    <a:pt x="1512" y="376"/>
                    <a:pt x="1654" y="443"/>
                  </a:cubicBezTo>
                  <a:cubicBezTo>
                    <a:pt x="2136" y="678"/>
                    <a:pt x="2543" y="1177"/>
                    <a:pt x="2680" y="1700"/>
                  </a:cubicBezTo>
                  <a:cubicBezTo>
                    <a:pt x="2806" y="2165"/>
                    <a:pt x="2659" y="2759"/>
                    <a:pt x="2174" y="2958"/>
                  </a:cubicBezTo>
                  <a:cubicBezTo>
                    <a:pt x="2070" y="3001"/>
                    <a:pt x="1962" y="3020"/>
                    <a:pt x="1852" y="3020"/>
                  </a:cubicBezTo>
                  <a:cubicBezTo>
                    <a:pt x="1441" y="3020"/>
                    <a:pt x="1011" y="2752"/>
                    <a:pt x="766" y="2455"/>
                  </a:cubicBezTo>
                  <a:cubicBezTo>
                    <a:pt x="359" y="1973"/>
                    <a:pt x="312" y="1273"/>
                    <a:pt x="609" y="719"/>
                  </a:cubicBezTo>
                  <a:cubicBezTo>
                    <a:pt x="636" y="661"/>
                    <a:pt x="633" y="607"/>
                    <a:pt x="609" y="562"/>
                  </a:cubicBezTo>
                  <a:cubicBezTo>
                    <a:pt x="763" y="410"/>
                    <a:pt x="977" y="340"/>
                    <a:pt x="1197" y="340"/>
                  </a:cubicBezTo>
                  <a:close/>
                  <a:moveTo>
                    <a:pt x="1195" y="0"/>
                  </a:moveTo>
                  <a:cubicBezTo>
                    <a:pt x="1105" y="0"/>
                    <a:pt x="1014" y="9"/>
                    <a:pt x="923" y="29"/>
                  </a:cubicBezTo>
                  <a:cubicBezTo>
                    <a:pt x="602" y="101"/>
                    <a:pt x="305" y="309"/>
                    <a:pt x="171" y="613"/>
                  </a:cubicBezTo>
                  <a:cubicBezTo>
                    <a:pt x="137" y="692"/>
                    <a:pt x="165" y="760"/>
                    <a:pt x="206" y="812"/>
                  </a:cubicBezTo>
                  <a:cubicBezTo>
                    <a:pt x="1" y="1375"/>
                    <a:pt x="55" y="2025"/>
                    <a:pt x="404" y="2527"/>
                  </a:cubicBezTo>
                  <a:cubicBezTo>
                    <a:pt x="718" y="2985"/>
                    <a:pt x="1282" y="3358"/>
                    <a:pt x="1856" y="3358"/>
                  </a:cubicBezTo>
                  <a:cubicBezTo>
                    <a:pt x="1949" y="3358"/>
                    <a:pt x="2043" y="3348"/>
                    <a:pt x="2136" y="3327"/>
                  </a:cubicBezTo>
                  <a:cubicBezTo>
                    <a:pt x="2768" y="3187"/>
                    <a:pt x="3124" y="2489"/>
                    <a:pt x="3059" y="1878"/>
                  </a:cubicBezTo>
                  <a:cubicBezTo>
                    <a:pt x="2987" y="1211"/>
                    <a:pt x="2529" y="576"/>
                    <a:pt x="1965" y="231"/>
                  </a:cubicBezTo>
                  <a:cubicBezTo>
                    <a:pt x="1732" y="85"/>
                    <a:pt x="1466"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6"/>
            <p:cNvSpPr/>
            <p:nvPr/>
          </p:nvSpPr>
          <p:spPr>
            <a:xfrm>
              <a:off x="8806706" y="121885"/>
              <a:ext cx="171110" cy="236361"/>
            </a:xfrm>
            <a:custGeom>
              <a:avLst/>
              <a:gdLst/>
              <a:ahLst/>
              <a:cxnLst/>
              <a:rect l="l" t="t" r="r" b="b"/>
              <a:pathLst>
                <a:path w="3076" h="4249" extrusionOk="0">
                  <a:moveTo>
                    <a:pt x="916" y="339"/>
                  </a:moveTo>
                  <a:cubicBezTo>
                    <a:pt x="1110" y="339"/>
                    <a:pt x="1204" y="553"/>
                    <a:pt x="1249" y="749"/>
                  </a:cubicBezTo>
                  <a:cubicBezTo>
                    <a:pt x="1379" y="1289"/>
                    <a:pt x="1140" y="1856"/>
                    <a:pt x="918" y="2349"/>
                  </a:cubicBezTo>
                  <a:cubicBezTo>
                    <a:pt x="750" y="1785"/>
                    <a:pt x="620" y="1211"/>
                    <a:pt x="528" y="633"/>
                  </a:cubicBezTo>
                  <a:cubicBezTo>
                    <a:pt x="528" y="626"/>
                    <a:pt x="525" y="616"/>
                    <a:pt x="518" y="609"/>
                  </a:cubicBezTo>
                  <a:cubicBezTo>
                    <a:pt x="586" y="503"/>
                    <a:pt x="672" y="411"/>
                    <a:pt x="788" y="367"/>
                  </a:cubicBezTo>
                  <a:cubicBezTo>
                    <a:pt x="835" y="348"/>
                    <a:pt x="878" y="339"/>
                    <a:pt x="916" y="339"/>
                  </a:cubicBezTo>
                  <a:close/>
                  <a:moveTo>
                    <a:pt x="915" y="0"/>
                  </a:moveTo>
                  <a:cubicBezTo>
                    <a:pt x="850" y="0"/>
                    <a:pt x="784" y="11"/>
                    <a:pt x="716" y="32"/>
                  </a:cubicBezTo>
                  <a:cubicBezTo>
                    <a:pt x="364" y="144"/>
                    <a:pt x="193" y="473"/>
                    <a:pt x="57" y="787"/>
                  </a:cubicBezTo>
                  <a:cubicBezTo>
                    <a:pt x="1" y="924"/>
                    <a:pt x="118" y="1047"/>
                    <a:pt x="227" y="1047"/>
                  </a:cubicBezTo>
                  <a:cubicBezTo>
                    <a:pt x="237" y="1047"/>
                    <a:pt x="248" y="1046"/>
                    <a:pt x="258" y="1043"/>
                  </a:cubicBezTo>
                  <a:cubicBezTo>
                    <a:pt x="460" y="2120"/>
                    <a:pt x="784" y="3162"/>
                    <a:pt x="1232" y="4163"/>
                  </a:cubicBezTo>
                  <a:cubicBezTo>
                    <a:pt x="1260" y="4224"/>
                    <a:pt x="1307" y="4249"/>
                    <a:pt x="1356" y="4249"/>
                  </a:cubicBezTo>
                  <a:cubicBezTo>
                    <a:pt x="1465" y="4249"/>
                    <a:pt x="1584" y="4126"/>
                    <a:pt x="1523" y="3992"/>
                  </a:cubicBezTo>
                  <a:cubicBezTo>
                    <a:pt x="1331" y="3565"/>
                    <a:pt x="1164" y="3124"/>
                    <a:pt x="1020" y="2680"/>
                  </a:cubicBezTo>
                  <a:lnTo>
                    <a:pt x="1020" y="2680"/>
                  </a:lnTo>
                  <a:cubicBezTo>
                    <a:pt x="1618" y="2953"/>
                    <a:pt x="2185" y="3292"/>
                    <a:pt x="2701" y="3702"/>
                  </a:cubicBezTo>
                  <a:cubicBezTo>
                    <a:pt x="2738" y="3731"/>
                    <a:pt x="2777" y="3743"/>
                    <a:pt x="2815" y="3743"/>
                  </a:cubicBezTo>
                  <a:cubicBezTo>
                    <a:pt x="2955" y="3743"/>
                    <a:pt x="3075" y="3574"/>
                    <a:pt x="2941" y="3466"/>
                  </a:cubicBezTo>
                  <a:cubicBezTo>
                    <a:pt x="2421" y="3052"/>
                    <a:pt x="1851" y="2697"/>
                    <a:pt x="1249" y="2420"/>
                  </a:cubicBezTo>
                  <a:cubicBezTo>
                    <a:pt x="1533" y="1785"/>
                    <a:pt x="1782" y="1060"/>
                    <a:pt x="1478" y="391"/>
                  </a:cubicBezTo>
                  <a:cubicBezTo>
                    <a:pt x="1372" y="149"/>
                    <a:pt x="1161" y="0"/>
                    <a:pt x="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6"/>
            <p:cNvSpPr/>
            <p:nvPr/>
          </p:nvSpPr>
          <p:spPr>
            <a:xfrm>
              <a:off x="8941545" y="126558"/>
              <a:ext cx="114481" cy="72427"/>
            </a:xfrm>
            <a:custGeom>
              <a:avLst/>
              <a:gdLst/>
              <a:ahLst/>
              <a:cxnLst/>
              <a:rect l="l" t="t" r="r" b="b"/>
              <a:pathLst>
                <a:path w="2058" h="1302" extrusionOk="0">
                  <a:moveTo>
                    <a:pt x="1632" y="1"/>
                  </a:moveTo>
                  <a:cubicBezTo>
                    <a:pt x="1525" y="1"/>
                    <a:pt x="1404" y="15"/>
                    <a:pt x="1282" y="43"/>
                  </a:cubicBezTo>
                  <a:cubicBezTo>
                    <a:pt x="981" y="101"/>
                    <a:pt x="684" y="248"/>
                    <a:pt x="568" y="303"/>
                  </a:cubicBezTo>
                  <a:cubicBezTo>
                    <a:pt x="400" y="385"/>
                    <a:pt x="226" y="494"/>
                    <a:pt x="124" y="652"/>
                  </a:cubicBezTo>
                  <a:cubicBezTo>
                    <a:pt x="18" y="812"/>
                    <a:pt x="1" y="1021"/>
                    <a:pt x="110" y="1147"/>
                  </a:cubicBezTo>
                  <a:cubicBezTo>
                    <a:pt x="206" y="1260"/>
                    <a:pt x="363" y="1297"/>
                    <a:pt x="503" y="1301"/>
                  </a:cubicBezTo>
                  <a:cubicBezTo>
                    <a:pt x="518" y="1301"/>
                    <a:pt x="533" y="1302"/>
                    <a:pt x="547" y="1302"/>
                  </a:cubicBezTo>
                  <a:cubicBezTo>
                    <a:pt x="904" y="1302"/>
                    <a:pt x="1203" y="1145"/>
                    <a:pt x="1449" y="922"/>
                  </a:cubicBezTo>
                  <a:cubicBezTo>
                    <a:pt x="1538" y="836"/>
                    <a:pt x="1699" y="696"/>
                    <a:pt x="1832" y="549"/>
                  </a:cubicBezTo>
                  <a:cubicBezTo>
                    <a:pt x="1962" y="406"/>
                    <a:pt x="2058" y="248"/>
                    <a:pt x="1952" y="98"/>
                  </a:cubicBezTo>
                  <a:cubicBezTo>
                    <a:pt x="1907" y="31"/>
                    <a:pt x="1785"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6"/>
            <p:cNvSpPr/>
            <p:nvPr/>
          </p:nvSpPr>
          <p:spPr>
            <a:xfrm>
              <a:off x="8927694" y="80555"/>
              <a:ext cx="47951" cy="58075"/>
            </a:xfrm>
            <a:custGeom>
              <a:avLst/>
              <a:gdLst/>
              <a:ahLst/>
              <a:cxnLst/>
              <a:rect l="l" t="t" r="r" b="b"/>
              <a:pathLst>
                <a:path w="862" h="1044" extrusionOk="0">
                  <a:moveTo>
                    <a:pt x="723" y="0"/>
                  </a:moveTo>
                  <a:cubicBezTo>
                    <a:pt x="645" y="0"/>
                    <a:pt x="524" y="64"/>
                    <a:pt x="417" y="160"/>
                  </a:cubicBezTo>
                  <a:cubicBezTo>
                    <a:pt x="284" y="272"/>
                    <a:pt x="171" y="426"/>
                    <a:pt x="133" y="484"/>
                  </a:cubicBezTo>
                  <a:cubicBezTo>
                    <a:pt x="69" y="573"/>
                    <a:pt x="17" y="672"/>
                    <a:pt x="10" y="785"/>
                  </a:cubicBezTo>
                  <a:cubicBezTo>
                    <a:pt x="0" y="891"/>
                    <a:pt x="51" y="1000"/>
                    <a:pt x="144" y="1031"/>
                  </a:cubicBezTo>
                  <a:cubicBezTo>
                    <a:pt x="165" y="1040"/>
                    <a:pt x="188" y="1044"/>
                    <a:pt x="212" y="1044"/>
                  </a:cubicBezTo>
                  <a:cubicBezTo>
                    <a:pt x="269" y="1044"/>
                    <a:pt x="328" y="1021"/>
                    <a:pt x="376" y="997"/>
                  </a:cubicBezTo>
                  <a:cubicBezTo>
                    <a:pt x="564" y="898"/>
                    <a:pt x="670" y="737"/>
                    <a:pt x="735" y="553"/>
                  </a:cubicBezTo>
                  <a:cubicBezTo>
                    <a:pt x="755" y="488"/>
                    <a:pt x="800" y="375"/>
                    <a:pt x="827" y="266"/>
                  </a:cubicBezTo>
                  <a:cubicBezTo>
                    <a:pt x="851" y="160"/>
                    <a:pt x="861" y="57"/>
                    <a:pt x="766" y="9"/>
                  </a:cubicBezTo>
                  <a:cubicBezTo>
                    <a:pt x="754" y="3"/>
                    <a:pt x="739"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6"/>
            <p:cNvSpPr/>
            <p:nvPr/>
          </p:nvSpPr>
          <p:spPr>
            <a:xfrm>
              <a:off x="8992277" y="205437"/>
              <a:ext cx="62803" cy="43890"/>
            </a:xfrm>
            <a:custGeom>
              <a:avLst/>
              <a:gdLst/>
              <a:ahLst/>
              <a:cxnLst/>
              <a:rect l="l" t="t" r="r" b="b"/>
              <a:pathLst>
                <a:path w="1129" h="789" extrusionOk="0">
                  <a:moveTo>
                    <a:pt x="264" y="1"/>
                  </a:moveTo>
                  <a:cubicBezTo>
                    <a:pt x="176" y="1"/>
                    <a:pt x="88" y="36"/>
                    <a:pt x="45" y="112"/>
                  </a:cubicBezTo>
                  <a:cubicBezTo>
                    <a:pt x="1" y="184"/>
                    <a:pt x="15" y="276"/>
                    <a:pt x="45" y="354"/>
                  </a:cubicBezTo>
                  <a:cubicBezTo>
                    <a:pt x="127" y="559"/>
                    <a:pt x="332" y="686"/>
                    <a:pt x="541" y="737"/>
                  </a:cubicBezTo>
                  <a:cubicBezTo>
                    <a:pt x="619" y="755"/>
                    <a:pt x="757" y="788"/>
                    <a:pt x="877" y="788"/>
                  </a:cubicBezTo>
                  <a:cubicBezTo>
                    <a:pt x="989" y="788"/>
                    <a:pt x="1085" y="759"/>
                    <a:pt x="1101" y="662"/>
                  </a:cubicBezTo>
                  <a:cubicBezTo>
                    <a:pt x="1129" y="505"/>
                    <a:pt x="681" y="201"/>
                    <a:pt x="565" y="129"/>
                  </a:cubicBezTo>
                  <a:cubicBezTo>
                    <a:pt x="486" y="71"/>
                    <a:pt x="394" y="20"/>
                    <a:pt x="298" y="3"/>
                  </a:cubicBezTo>
                  <a:cubicBezTo>
                    <a:pt x="287" y="1"/>
                    <a:pt x="276"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6"/>
            <p:cNvSpPr/>
            <p:nvPr/>
          </p:nvSpPr>
          <p:spPr>
            <a:xfrm>
              <a:off x="8411200" y="364306"/>
              <a:ext cx="110699" cy="64917"/>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6"/>
            <p:cNvSpPr/>
            <p:nvPr/>
          </p:nvSpPr>
          <p:spPr>
            <a:xfrm>
              <a:off x="8433451" y="310849"/>
              <a:ext cx="49842" cy="28815"/>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6"/>
            <p:cNvSpPr/>
            <p:nvPr/>
          </p:nvSpPr>
          <p:spPr>
            <a:xfrm>
              <a:off x="8503596" y="436454"/>
              <a:ext cx="43946" cy="81272"/>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6" name="Google Shape;416;p6"/>
          <p:cNvGrpSpPr/>
          <p:nvPr/>
        </p:nvGrpSpPr>
        <p:grpSpPr>
          <a:xfrm>
            <a:off x="7747396" y="4773047"/>
            <a:ext cx="716264" cy="256014"/>
            <a:chOff x="7985800" y="4798725"/>
            <a:chExt cx="644818" cy="230477"/>
          </a:xfrm>
        </p:grpSpPr>
        <p:sp>
          <p:nvSpPr>
            <p:cNvPr id="417" name="Google Shape;417;p6"/>
            <p:cNvSpPr/>
            <p:nvPr/>
          </p:nvSpPr>
          <p:spPr>
            <a:xfrm>
              <a:off x="7985800" y="479882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6"/>
            <p:cNvSpPr/>
            <p:nvPr/>
          </p:nvSpPr>
          <p:spPr>
            <a:xfrm>
              <a:off x="8442692" y="483496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6"/>
            <p:cNvSpPr/>
            <p:nvPr/>
          </p:nvSpPr>
          <p:spPr>
            <a:xfrm>
              <a:off x="8035204" y="485490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6"/>
            <p:cNvSpPr/>
            <p:nvPr/>
          </p:nvSpPr>
          <p:spPr>
            <a:xfrm>
              <a:off x="8620432" y="498053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6"/>
            <p:cNvSpPr/>
            <p:nvPr/>
          </p:nvSpPr>
          <p:spPr>
            <a:xfrm>
              <a:off x="8225269" y="500752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6"/>
            <p:cNvSpPr/>
            <p:nvPr/>
          </p:nvSpPr>
          <p:spPr>
            <a:xfrm>
              <a:off x="8367601" y="487040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6"/>
            <p:cNvSpPr/>
            <p:nvPr/>
          </p:nvSpPr>
          <p:spPr>
            <a:xfrm>
              <a:off x="8300594" y="494983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6"/>
            <p:cNvSpPr/>
            <p:nvPr/>
          </p:nvSpPr>
          <p:spPr>
            <a:xfrm>
              <a:off x="8578778" y="491148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6"/>
            <p:cNvSpPr/>
            <p:nvPr/>
          </p:nvSpPr>
          <p:spPr>
            <a:xfrm>
              <a:off x="8134746" y="492792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6"/>
            <p:cNvSpPr/>
            <p:nvPr/>
          </p:nvSpPr>
          <p:spPr>
            <a:xfrm>
              <a:off x="7986134" y="482234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6"/>
            <p:cNvSpPr/>
            <p:nvPr/>
          </p:nvSpPr>
          <p:spPr>
            <a:xfrm>
              <a:off x="8268861" y="484956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6"/>
            <p:cNvSpPr/>
            <p:nvPr/>
          </p:nvSpPr>
          <p:spPr>
            <a:xfrm>
              <a:off x="8385305" y="482558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6"/>
            <p:cNvSpPr/>
            <p:nvPr/>
          </p:nvSpPr>
          <p:spPr>
            <a:xfrm>
              <a:off x="8188859" y="479872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6"/>
            <p:cNvSpPr/>
            <p:nvPr/>
          </p:nvSpPr>
          <p:spPr>
            <a:xfrm>
              <a:off x="8504689" y="479872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6"/>
            <p:cNvSpPr/>
            <p:nvPr/>
          </p:nvSpPr>
          <p:spPr>
            <a:xfrm>
              <a:off x="8007813" y="498423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6"/>
            <p:cNvSpPr/>
            <p:nvPr/>
          </p:nvSpPr>
          <p:spPr>
            <a:xfrm>
              <a:off x="8112499" y="497675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6"/>
            <p:cNvSpPr/>
            <p:nvPr/>
          </p:nvSpPr>
          <p:spPr>
            <a:xfrm>
              <a:off x="8595212" y="484532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6"/>
            <p:cNvSpPr/>
            <p:nvPr/>
          </p:nvSpPr>
          <p:spPr>
            <a:xfrm>
              <a:off x="8393155" y="498003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6"/>
            <p:cNvSpPr/>
            <p:nvPr/>
          </p:nvSpPr>
          <p:spPr>
            <a:xfrm>
              <a:off x="8328219" y="501533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6"/>
            <p:cNvSpPr/>
            <p:nvPr/>
          </p:nvSpPr>
          <p:spPr>
            <a:xfrm>
              <a:off x="8518618" y="487247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6"/>
            <p:cNvSpPr/>
            <p:nvPr/>
          </p:nvSpPr>
          <p:spPr>
            <a:xfrm>
              <a:off x="8043788" y="490460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6"/>
            <p:cNvSpPr/>
            <p:nvPr/>
          </p:nvSpPr>
          <p:spPr>
            <a:xfrm>
              <a:off x="8301295" y="479892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6"/>
            <p:cNvSpPr/>
            <p:nvPr/>
          </p:nvSpPr>
          <p:spPr>
            <a:xfrm>
              <a:off x="8141026" y="483376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6"/>
            <p:cNvSpPr/>
            <p:nvPr/>
          </p:nvSpPr>
          <p:spPr>
            <a:xfrm>
              <a:off x="8199582" y="490103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6"/>
            <p:cNvSpPr/>
            <p:nvPr/>
          </p:nvSpPr>
          <p:spPr>
            <a:xfrm>
              <a:off x="8529107" y="499927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6"/>
            <p:cNvSpPr/>
            <p:nvPr/>
          </p:nvSpPr>
          <p:spPr>
            <a:xfrm>
              <a:off x="8429932" y="491356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6"/>
            <p:cNvSpPr/>
            <p:nvPr/>
          </p:nvSpPr>
          <p:spPr>
            <a:xfrm>
              <a:off x="8496706" y="495300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4" name="Google Shape;444;p6"/>
          <p:cNvSpPr/>
          <p:nvPr/>
        </p:nvSpPr>
        <p:spPr>
          <a:xfrm>
            <a:off x="7080860" y="479872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9466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445"/>
        <p:cNvGrpSpPr/>
        <p:nvPr/>
      </p:nvGrpSpPr>
      <p:grpSpPr>
        <a:xfrm>
          <a:off x="0" y="0"/>
          <a:ext cx="0" cy="0"/>
          <a:chOff x="0" y="0"/>
          <a:chExt cx="0" cy="0"/>
        </a:xfrm>
      </p:grpSpPr>
      <p:sp>
        <p:nvSpPr>
          <p:cNvPr id="446" name="Google Shape;446;p7"/>
          <p:cNvSpPr/>
          <p:nvPr/>
        </p:nvSpPr>
        <p:spPr>
          <a:xfrm>
            <a:off x="115701" y="511284"/>
            <a:ext cx="5879279" cy="1379593"/>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7"/>
          <p:cNvSpPr/>
          <p:nvPr/>
        </p:nvSpPr>
        <p:spPr>
          <a:xfrm>
            <a:off x="115701" y="1625218"/>
            <a:ext cx="5882681" cy="324186"/>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7"/>
          <p:cNvSpPr/>
          <p:nvPr/>
        </p:nvSpPr>
        <p:spPr>
          <a:xfrm>
            <a:off x="114300" y="454150"/>
            <a:ext cx="5884081" cy="331390"/>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 name="Google Shape;449;p7"/>
          <p:cNvSpPr txBox="1">
            <a:spLocks noGrp="1"/>
          </p:cNvSpPr>
          <p:nvPr>
            <p:ph type="subTitle" idx="1"/>
          </p:nvPr>
        </p:nvSpPr>
        <p:spPr>
          <a:xfrm>
            <a:off x="1042700" y="1992325"/>
            <a:ext cx="3653100" cy="22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8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0" name="Google Shape;450;p7"/>
          <p:cNvSpPr txBox="1">
            <a:spLocks noGrp="1"/>
          </p:cNvSpPr>
          <p:nvPr>
            <p:ph type="title"/>
          </p:nvPr>
        </p:nvSpPr>
        <p:spPr>
          <a:xfrm>
            <a:off x="1042700" y="788775"/>
            <a:ext cx="3329700" cy="917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51" name="Google Shape;451;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2" name="Google Shape;452;p7"/>
          <p:cNvSpPr/>
          <p:nvPr/>
        </p:nvSpPr>
        <p:spPr>
          <a:xfrm rot="-1110051">
            <a:off x="8548053" y="11892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7"/>
          <p:cNvSpPr/>
          <p:nvPr/>
        </p:nvSpPr>
        <p:spPr>
          <a:xfrm rot="2106298">
            <a:off x="8751224" y="1328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7"/>
          <p:cNvSpPr/>
          <p:nvPr/>
        </p:nvSpPr>
        <p:spPr>
          <a:xfrm rot="2106298">
            <a:off x="943724" y="48191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7"/>
          <p:cNvSpPr/>
          <p:nvPr/>
        </p:nvSpPr>
        <p:spPr>
          <a:xfrm rot="-4258720">
            <a:off x="-283601" y="3828771"/>
            <a:ext cx="1161534" cy="401789"/>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6" name="Google Shape;456;p7"/>
          <p:cNvGrpSpPr/>
          <p:nvPr/>
        </p:nvGrpSpPr>
        <p:grpSpPr>
          <a:xfrm>
            <a:off x="4611750" y="4761848"/>
            <a:ext cx="304296" cy="303241"/>
            <a:chOff x="4611750" y="4761847"/>
            <a:chExt cx="304296" cy="303241"/>
          </a:xfrm>
        </p:grpSpPr>
        <p:sp>
          <p:nvSpPr>
            <p:cNvPr id="457" name="Google Shape;457;p7"/>
            <p:cNvSpPr/>
            <p:nvPr/>
          </p:nvSpPr>
          <p:spPr>
            <a:xfrm rot="4146022">
              <a:off x="4646704" y="4795355"/>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7"/>
            <p:cNvSpPr/>
            <p:nvPr/>
          </p:nvSpPr>
          <p:spPr>
            <a:xfrm rot="4146022">
              <a:off x="4727999" y="4875666"/>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9" name="Google Shape;459;p7"/>
          <p:cNvGrpSpPr/>
          <p:nvPr/>
        </p:nvGrpSpPr>
        <p:grpSpPr>
          <a:xfrm>
            <a:off x="114300" y="2761610"/>
            <a:ext cx="304296" cy="303241"/>
            <a:chOff x="114300" y="2761609"/>
            <a:chExt cx="304296" cy="303241"/>
          </a:xfrm>
        </p:grpSpPr>
        <p:sp>
          <p:nvSpPr>
            <p:cNvPr id="460" name="Google Shape;460;p7"/>
            <p:cNvSpPr/>
            <p:nvPr/>
          </p:nvSpPr>
          <p:spPr>
            <a:xfrm rot="4146022">
              <a:off x="149254" y="27951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 name="Google Shape;461;p7"/>
            <p:cNvSpPr/>
            <p:nvPr/>
          </p:nvSpPr>
          <p:spPr>
            <a:xfrm rot="4146022">
              <a:off x="230549" y="28754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2" name="Google Shape;462;p7"/>
          <p:cNvGrpSpPr/>
          <p:nvPr/>
        </p:nvGrpSpPr>
        <p:grpSpPr>
          <a:xfrm>
            <a:off x="360059" y="1979577"/>
            <a:ext cx="328335" cy="328757"/>
            <a:chOff x="360058" y="1979576"/>
            <a:chExt cx="328335" cy="328757"/>
          </a:xfrm>
        </p:grpSpPr>
        <p:sp>
          <p:nvSpPr>
            <p:cNvPr id="463" name="Google Shape;463;p7"/>
            <p:cNvSpPr/>
            <p:nvPr/>
          </p:nvSpPr>
          <p:spPr>
            <a:xfrm rot="2151499">
              <a:off x="407031" y="20258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7"/>
            <p:cNvSpPr/>
            <p:nvPr/>
          </p:nvSpPr>
          <p:spPr>
            <a:xfrm rot="2151499">
              <a:off x="486371" y="21109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7"/>
          <p:cNvGrpSpPr/>
          <p:nvPr/>
        </p:nvGrpSpPr>
        <p:grpSpPr>
          <a:xfrm>
            <a:off x="175014" y="147180"/>
            <a:ext cx="273784" cy="842854"/>
            <a:chOff x="7835564" y="1527792"/>
            <a:chExt cx="273784" cy="842854"/>
          </a:xfrm>
        </p:grpSpPr>
        <p:sp>
          <p:nvSpPr>
            <p:cNvPr id="466" name="Google Shape;466;p7"/>
            <p:cNvSpPr/>
            <p:nvPr/>
          </p:nvSpPr>
          <p:spPr>
            <a:xfrm rot="5506553">
              <a:off x="7559779" y="1824794"/>
              <a:ext cx="825353" cy="248850"/>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7"/>
            <p:cNvSpPr/>
            <p:nvPr/>
          </p:nvSpPr>
          <p:spPr>
            <a:xfrm rot="5506553">
              <a:off x="8003737" y="2147924"/>
              <a:ext cx="69007"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7"/>
            <p:cNvSpPr/>
            <p:nvPr/>
          </p:nvSpPr>
          <p:spPr>
            <a:xfrm rot="5506553">
              <a:off x="7999917" y="1623629"/>
              <a:ext cx="66100"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 name="Google Shape;469;p7"/>
            <p:cNvSpPr/>
            <p:nvPr/>
          </p:nvSpPr>
          <p:spPr>
            <a:xfrm rot="5506553">
              <a:off x="7869944" y="233718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 name="Google Shape;470;p7"/>
            <p:cNvSpPr/>
            <p:nvPr/>
          </p:nvSpPr>
          <p:spPr>
            <a:xfrm rot="5506553">
              <a:off x="7826155" y="1859575"/>
              <a:ext cx="72342"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7"/>
            <p:cNvSpPr/>
            <p:nvPr/>
          </p:nvSpPr>
          <p:spPr>
            <a:xfrm rot="5506553">
              <a:off x="7969080" y="2047219"/>
              <a:ext cx="66656"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7"/>
            <p:cNvSpPr/>
            <p:nvPr/>
          </p:nvSpPr>
          <p:spPr>
            <a:xfrm rot="5506553">
              <a:off x="7887563" y="1956252"/>
              <a:ext cx="66100"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7"/>
            <p:cNvSpPr/>
            <p:nvPr/>
          </p:nvSpPr>
          <p:spPr>
            <a:xfrm rot="5506553">
              <a:off x="7916124" y="2313532"/>
              <a:ext cx="66357"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7"/>
            <p:cNvSpPr/>
            <p:nvPr/>
          </p:nvSpPr>
          <p:spPr>
            <a:xfrm rot="5506553">
              <a:off x="7915420" y="1744183"/>
              <a:ext cx="66955"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7"/>
            <p:cNvSpPr/>
            <p:nvPr/>
          </p:nvSpPr>
          <p:spPr>
            <a:xfrm rot="5506553">
              <a:off x="8035697" y="1562171"/>
              <a:ext cx="66228"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7"/>
            <p:cNvSpPr/>
            <p:nvPr/>
          </p:nvSpPr>
          <p:spPr>
            <a:xfrm rot="5506553">
              <a:off x="7996020" y="1922228"/>
              <a:ext cx="65801"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7"/>
            <p:cNvSpPr/>
            <p:nvPr/>
          </p:nvSpPr>
          <p:spPr>
            <a:xfrm rot="5506553">
              <a:off x="8026366" y="2067591"/>
              <a:ext cx="51307"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7"/>
            <p:cNvSpPr/>
            <p:nvPr/>
          </p:nvSpPr>
          <p:spPr>
            <a:xfrm rot="5506553">
              <a:off x="8057673" y="1829616"/>
              <a:ext cx="67511"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7"/>
            <p:cNvSpPr/>
            <p:nvPr/>
          </p:nvSpPr>
          <p:spPr>
            <a:xfrm rot="5506553">
              <a:off x="8045318" y="2231092"/>
              <a:ext cx="64903"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7"/>
            <p:cNvSpPr/>
            <p:nvPr/>
          </p:nvSpPr>
          <p:spPr>
            <a:xfrm rot="5506553">
              <a:off x="7859251" y="1579155"/>
              <a:ext cx="69136"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7"/>
            <p:cNvSpPr/>
            <p:nvPr/>
          </p:nvSpPr>
          <p:spPr>
            <a:xfrm rot="5506553">
              <a:off x="7861568" y="1713031"/>
              <a:ext cx="70162"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7"/>
            <p:cNvSpPr/>
            <p:nvPr/>
          </p:nvSpPr>
          <p:spPr>
            <a:xfrm rot="5506553">
              <a:off x="8009496" y="2323171"/>
              <a:ext cx="27492"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3" name="Google Shape;483;p7"/>
            <p:cNvSpPr/>
            <p:nvPr/>
          </p:nvSpPr>
          <p:spPr>
            <a:xfrm rot="5506553">
              <a:off x="7851972" y="2070952"/>
              <a:ext cx="64176"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4" name="Google Shape;484;p7"/>
            <p:cNvSpPr/>
            <p:nvPr/>
          </p:nvSpPr>
          <p:spPr>
            <a:xfrm rot="5506553">
              <a:off x="7817927" y="1995131"/>
              <a:ext cx="72214"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7"/>
            <p:cNvSpPr/>
            <p:nvPr/>
          </p:nvSpPr>
          <p:spPr>
            <a:xfrm rot="5506553">
              <a:off x="7955041" y="2243868"/>
              <a:ext cx="76019"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7"/>
            <p:cNvSpPr/>
            <p:nvPr/>
          </p:nvSpPr>
          <p:spPr>
            <a:xfrm rot="5506553">
              <a:off x="7938499" y="1630951"/>
              <a:ext cx="73967"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7"/>
            <p:cNvSpPr/>
            <p:nvPr/>
          </p:nvSpPr>
          <p:spPr>
            <a:xfrm rot="5506553">
              <a:off x="8055563" y="1969258"/>
              <a:ext cx="60927"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7"/>
            <p:cNvSpPr/>
            <p:nvPr/>
          </p:nvSpPr>
          <p:spPr>
            <a:xfrm rot="5506553">
              <a:off x="8017456" y="1760112"/>
              <a:ext cx="66656"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7"/>
            <p:cNvSpPr/>
            <p:nvPr/>
          </p:nvSpPr>
          <p:spPr>
            <a:xfrm rot="5506553">
              <a:off x="7939266" y="1832644"/>
              <a:ext cx="72813"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7"/>
            <p:cNvSpPr/>
            <p:nvPr/>
          </p:nvSpPr>
          <p:spPr>
            <a:xfrm rot="5506553">
              <a:off x="7821406" y="2248019"/>
              <a:ext cx="73112"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7"/>
            <p:cNvSpPr/>
            <p:nvPr/>
          </p:nvSpPr>
          <p:spPr>
            <a:xfrm rot="5506553">
              <a:off x="7914361" y="2127564"/>
              <a:ext cx="76276"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7"/>
            <p:cNvSpPr/>
            <p:nvPr/>
          </p:nvSpPr>
          <p:spPr>
            <a:xfrm rot="5506553">
              <a:off x="7877941" y="2204844"/>
              <a:ext cx="62551"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3" name="Google Shape;493;p7"/>
          <p:cNvGrpSpPr/>
          <p:nvPr/>
        </p:nvGrpSpPr>
        <p:grpSpPr>
          <a:xfrm>
            <a:off x="2465151" y="114300"/>
            <a:ext cx="273775" cy="274107"/>
            <a:chOff x="2465150" y="114300"/>
            <a:chExt cx="273775" cy="274107"/>
          </a:xfrm>
        </p:grpSpPr>
        <p:sp>
          <p:nvSpPr>
            <p:cNvPr id="494" name="Google Shape;494;p7"/>
            <p:cNvSpPr/>
            <p:nvPr/>
          </p:nvSpPr>
          <p:spPr>
            <a:xfrm rot="2151408">
              <a:off x="2504320" y="152873"/>
              <a:ext cx="195435" cy="196961"/>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7"/>
            <p:cNvSpPr/>
            <p:nvPr/>
          </p:nvSpPr>
          <p:spPr>
            <a:xfrm rot="2151408">
              <a:off x="2570475" y="223813"/>
              <a:ext cx="48171" cy="53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032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7"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9"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8"/>
          <p:cNvSpPr/>
          <p:nvPr/>
        </p:nvSpPr>
        <p:spPr>
          <a:xfrm rot="-1680844">
            <a:off x="4455067" y="295348"/>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8"/>
          <p:cNvSpPr/>
          <p:nvPr/>
        </p:nvSpPr>
        <p:spPr>
          <a:xfrm rot="-1680892">
            <a:off x="7895326" y="1121537"/>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8"/>
          <p:cNvSpPr/>
          <p:nvPr/>
        </p:nvSpPr>
        <p:spPr>
          <a:xfrm rot="-1680779">
            <a:off x="198001"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22" name="Google Shape;522;p8"/>
          <p:cNvGrpSpPr/>
          <p:nvPr/>
        </p:nvGrpSpPr>
        <p:grpSpPr>
          <a:xfrm>
            <a:off x="721089"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5" name="Google Shape;525;p8"/>
          <p:cNvGrpSpPr/>
          <p:nvPr/>
        </p:nvGrpSpPr>
        <p:grpSpPr>
          <a:xfrm>
            <a:off x="5850722" y="4440591"/>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8" name="Google Shape;528;p8"/>
          <p:cNvGrpSpPr/>
          <p:nvPr/>
        </p:nvGrpSpPr>
        <p:grpSpPr>
          <a:xfrm>
            <a:off x="8315351" y="114300"/>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1774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6" y="3225408"/>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5" name="Google Shape;545;p9"/>
          <p:cNvGrpSpPr/>
          <p:nvPr/>
        </p:nvGrpSpPr>
        <p:grpSpPr>
          <a:xfrm>
            <a:off x="8615298"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48" name="Google Shape;548;p9"/>
          <p:cNvSpPr/>
          <p:nvPr/>
        </p:nvSpPr>
        <p:spPr>
          <a:xfrm rot="-912552" flipH="1">
            <a:off x="8754627" y="446822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9"/>
          <p:cNvSpPr/>
          <p:nvPr/>
        </p:nvSpPr>
        <p:spPr>
          <a:xfrm rot="-1417301" flipH="1">
            <a:off x="7696898" y="4736127"/>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9"/>
          <p:cNvSpPr/>
          <p:nvPr/>
        </p:nvSpPr>
        <p:spPr>
          <a:xfrm rot="-764025">
            <a:off x="136830" y="181040"/>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53" name="Google Shape;553;p9"/>
          <p:cNvGrpSpPr/>
          <p:nvPr/>
        </p:nvGrpSpPr>
        <p:grpSpPr>
          <a:xfrm>
            <a:off x="1409904"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grpSp>
      <p:grpSp>
        <p:nvGrpSpPr>
          <p:cNvPr id="593" name="Google Shape;593;p9"/>
          <p:cNvGrpSpPr/>
          <p:nvPr/>
        </p:nvGrpSpPr>
        <p:grpSpPr>
          <a:xfrm>
            <a:off x="8424629"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0531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3"/>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11"/>
          <p:cNvSpPr/>
          <p:nvPr/>
        </p:nvSpPr>
        <p:spPr>
          <a:xfrm>
            <a:off x="107500" y="776176"/>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grpSp>
      <p:grpSp>
        <p:nvGrpSpPr>
          <p:cNvPr id="643" name="Google Shape;643;p11"/>
          <p:cNvGrpSpPr/>
          <p:nvPr/>
        </p:nvGrpSpPr>
        <p:grpSpPr>
          <a:xfrm>
            <a:off x="1165204"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6" name="Google Shape;646;p11"/>
          <p:cNvGrpSpPr/>
          <p:nvPr/>
        </p:nvGrpSpPr>
        <p:grpSpPr>
          <a:xfrm>
            <a:off x="4376376" y="189901"/>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2" name="Google Shape;652;p11"/>
          <p:cNvGrpSpPr/>
          <p:nvPr/>
        </p:nvGrpSpPr>
        <p:grpSpPr>
          <a:xfrm>
            <a:off x="114301" y="4637776"/>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58" name="Google Shape;658;p11"/>
          <p:cNvSpPr/>
          <p:nvPr/>
        </p:nvSpPr>
        <p:spPr>
          <a:xfrm flipH="1">
            <a:off x="814092"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11"/>
          <p:cNvSpPr/>
          <p:nvPr/>
        </p:nvSpPr>
        <p:spPr>
          <a:xfrm rot="-912552" flipH="1">
            <a:off x="8741277" y="414897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11"/>
          <p:cNvSpPr/>
          <p:nvPr/>
        </p:nvSpPr>
        <p:spPr>
          <a:xfrm flipH="1">
            <a:off x="7444642"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63" name="Google Shape;663;p11"/>
          <p:cNvGrpSpPr/>
          <p:nvPr/>
        </p:nvGrpSpPr>
        <p:grpSpPr>
          <a:xfrm>
            <a:off x="8062504"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 name="Google Shape;666;p11"/>
          <p:cNvGrpSpPr/>
          <p:nvPr/>
        </p:nvGrpSpPr>
        <p:grpSpPr>
          <a:xfrm>
            <a:off x="8258890" y="3353941"/>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 name="Google Shape;694;p11"/>
          <p:cNvGrpSpPr/>
          <p:nvPr/>
        </p:nvGrpSpPr>
        <p:grpSpPr>
          <a:xfrm>
            <a:off x="7656622" y="869987"/>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2" name="Google Shape;722;p11"/>
          <p:cNvSpPr/>
          <p:nvPr/>
        </p:nvSpPr>
        <p:spPr>
          <a:xfrm rot="-764025">
            <a:off x="144415" y="230915"/>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69361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23"/>
        <p:cNvGrpSpPr/>
        <p:nvPr/>
      </p:nvGrpSpPr>
      <p:grpSpPr>
        <a:xfrm>
          <a:off x="0" y="0"/>
          <a:ext cx="0" cy="0"/>
          <a:chOff x="0" y="0"/>
          <a:chExt cx="0" cy="0"/>
        </a:xfrm>
      </p:grpSpPr>
    </p:spTree>
    <p:extLst>
      <p:ext uri="{BB962C8B-B14F-4D97-AF65-F5344CB8AC3E}">
        <p14:creationId xmlns:p14="http://schemas.microsoft.com/office/powerpoint/2010/main" val="1969086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838"/>
        <p:cNvGrpSpPr/>
        <p:nvPr/>
      </p:nvGrpSpPr>
      <p:grpSpPr>
        <a:xfrm>
          <a:off x="0" y="0"/>
          <a:ext cx="0" cy="0"/>
          <a:chOff x="0" y="0"/>
          <a:chExt cx="0" cy="0"/>
        </a:xfrm>
      </p:grpSpPr>
      <p:sp>
        <p:nvSpPr>
          <p:cNvPr id="839" name="Google Shape;839;p14"/>
          <p:cNvSpPr txBox="1">
            <a:spLocks noGrp="1"/>
          </p:cNvSpPr>
          <p:nvPr>
            <p:ph type="title"/>
          </p:nvPr>
        </p:nvSpPr>
        <p:spPr>
          <a:xfrm>
            <a:off x="4279600" y="2482925"/>
            <a:ext cx="4143300" cy="7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0" name="Google Shape;840;p14"/>
          <p:cNvSpPr txBox="1">
            <a:spLocks noGrp="1"/>
          </p:cNvSpPr>
          <p:nvPr>
            <p:ph type="title" idx="2" hasCustomPrompt="1"/>
          </p:nvPr>
        </p:nvSpPr>
        <p:spPr>
          <a:xfrm>
            <a:off x="4431525"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1" name="Google Shape;841;p14"/>
          <p:cNvSpPr txBox="1">
            <a:spLocks noGrp="1"/>
          </p:cNvSpPr>
          <p:nvPr>
            <p:ph type="subTitle" idx="1"/>
          </p:nvPr>
        </p:nvSpPr>
        <p:spPr>
          <a:xfrm>
            <a:off x="4619025"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42" name="Google Shape;84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3" name="Google Shape;843;p14"/>
          <p:cNvSpPr/>
          <p:nvPr/>
        </p:nvSpPr>
        <p:spPr>
          <a:xfrm rot="-912552" flipH="1">
            <a:off x="8741277" y="414897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14"/>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 name="Google Shape;845;p14"/>
          <p:cNvSpPr/>
          <p:nvPr/>
        </p:nvSpPr>
        <p:spPr>
          <a:xfrm rot="-1417301" flipH="1">
            <a:off x="4524098" y="4699177"/>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46" name="Google Shape;846;p14"/>
          <p:cNvGrpSpPr/>
          <p:nvPr/>
        </p:nvGrpSpPr>
        <p:grpSpPr>
          <a:xfrm>
            <a:off x="1037273" y="4654053"/>
            <a:ext cx="354243" cy="354040"/>
            <a:chOff x="2096472" y="4519566"/>
            <a:chExt cx="354243" cy="354040"/>
          </a:xfrm>
        </p:grpSpPr>
        <p:sp>
          <p:nvSpPr>
            <p:cNvPr id="847" name="Google Shape;847;p14"/>
            <p:cNvSpPr/>
            <p:nvPr/>
          </p:nvSpPr>
          <p:spPr>
            <a:xfrm rot="2954850">
              <a:off x="2148525" y="4570549"/>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14"/>
            <p:cNvSpPr/>
            <p:nvPr/>
          </p:nvSpPr>
          <p:spPr>
            <a:xfrm rot="2954850">
              <a:off x="2233676" y="4659147"/>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 name="Google Shape;849;p14"/>
          <p:cNvGrpSpPr/>
          <p:nvPr/>
        </p:nvGrpSpPr>
        <p:grpSpPr>
          <a:xfrm>
            <a:off x="8623998" y="4751541"/>
            <a:ext cx="354243" cy="354040"/>
            <a:chOff x="2096472" y="4481641"/>
            <a:chExt cx="354243" cy="354040"/>
          </a:xfrm>
        </p:grpSpPr>
        <p:sp>
          <p:nvSpPr>
            <p:cNvPr id="850" name="Google Shape;850;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2" name="Google Shape;852;p14"/>
          <p:cNvGrpSpPr/>
          <p:nvPr/>
        </p:nvGrpSpPr>
        <p:grpSpPr>
          <a:xfrm>
            <a:off x="7555373" y="214941"/>
            <a:ext cx="354243" cy="354040"/>
            <a:chOff x="2096472" y="4481641"/>
            <a:chExt cx="354243" cy="354040"/>
          </a:xfrm>
        </p:grpSpPr>
        <p:sp>
          <p:nvSpPr>
            <p:cNvPr id="853" name="Google Shape;853;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 name="Google Shape;854;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 name="Google Shape;855;p14"/>
          <p:cNvGrpSpPr/>
          <p:nvPr/>
        </p:nvGrpSpPr>
        <p:grpSpPr>
          <a:xfrm>
            <a:off x="152921" y="2311461"/>
            <a:ext cx="677785" cy="815920"/>
            <a:chOff x="-5" y="1414424"/>
            <a:chExt cx="677785" cy="815920"/>
          </a:xfrm>
        </p:grpSpPr>
        <p:sp>
          <p:nvSpPr>
            <p:cNvPr id="856" name="Google Shape;856;p14"/>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57" name="Google Shape;857;p14"/>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58" name="Google Shape;858;p14"/>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59" name="Google Shape;859;p14"/>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grpSp>
        <p:nvGrpSpPr>
          <p:cNvPr id="860" name="Google Shape;860;p14"/>
          <p:cNvGrpSpPr/>
          <p:nvPr/>
        </p:nvGrpSpPr>
        <p:grpSpPr>
          <a:xfrm>
            <a:off x="8422908" y="3362849"/>
            <a:ext cx="677785" cy="815920"/>
            <a:chOff x="-1418" y="1712124"/>
            <a:chExt cx="677785" cy="815920"/>
          </a:xfrm>
        </p:grpSpPr>
        <p:sp>
          <p:nvSpPr>
            <p:cNvPr id="861" name="Google Shape;861;p14"/>
            <p:cNvSpPr/>
            <p:nvPr/>
          </p:nvSpPr>
          <p:spPr>
            <a:xfrm rot="-6913607">
              <a:off x="-15319" y="19116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62" name="Google Shape;862;p14"/>
            <p:cNvSpPr/>
            <p:nvPr/>
          </p:nvSpPr>
          <p:spPr>
            <a:xfrm rot="-6913607">
              <a:off x="503255" y="23130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63" name="Google Shape;863;p14"/>
            <p:cNvSpPr/>
            <p:nvPr/>
          </p:nvSpPr>
          <p:spPr>
            <a:xfrm rot="-6913607">
              <a:off x="257834" y="17797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864" name="Google Shape;864;p14"/>
            <p:cNvSpPr/>
            <p:nvPr/>
          </p:nvSpPr>
          <p:spPr>
            <a:xfrm rot="-6913607">
              <a:off x="547207" y="22930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sp>
        <p:nvSpPr>
          <p:cNvPr id="865" name="Google Shape;865;p14"/>
          <p:cNvSpPr/>
          <p:nvPr/>
        </p:nvSpPr>
        <p:spPr>
          <a:xfrm rot="764025" flipH="1">
            <a:off x="8106255" y="209578"/>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 name="Google Shape;866;p14"/>
          <p:cNvSpPr/>
          <p:nvPr/>
        </p:nvSpPr>
        <p:spPr>
          <a:xfrm rot="-5400000" flipH="1">
            <a:off x="-375284" y="38516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64911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6"/>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15"/>
          <p:cNvSpPr/>
          <p:nvPr/>
        </p:nvSpPr>
        <p:spPr>
          <a:xfrm>
            <a:off x="275601"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 name="Google Shape;879;p15"/>
          <p:cNvSpPr/>
          <p:nvPr/>
        </p:nvSpPr>
        <p:spPr>
          <a:xfrm rot="-912552" flipH="1">
            <a:off x="4492577" y="463142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15"/>
          <p:cNvSpPr/>
          <p:nvPr/>
        </p:nvSpPr>
        <p:spPr>
          <a:xfrm rot="-1341398">
            <a:off x="134210"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 name="Google Shape;883;p15"/>
          <p:cNvSpPr/>
          <p:nvPr/>
        </p:nvSpPr>
        <p:spPr>
          <a:xfrm rot="-1169835">
            <a:off x="378775" y="2133524"/>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85" name="Google Shape;885;p15"/>
          <p:cNvGrpSpPr/>
          <p:nvPr/>
        </p:nvGrpSpPr>
        <p:grpSpPr>
          <a:xfrm>
            <a:off x="721089"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 name="Google Shape;888;p15"/>
          <p:cNvGrpSpPr/>
          <p:nvPr/>
        </p:nvGrpSpPr>
        <p:grpSpPr>
          <a:xfrm>
            <a:off x="1895692"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 name="Google Shape;891;p15"/>
          <p:cNvGrpSpPr/>
          <p:nvPr/>
        </p:nvGrpSpPr>
        <p:grpSpPr>
          <a:xfrm>
            <a:off x="7341742"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 name="Google Shape;894;p15"/>
          <p:cNvGrpSpPr/>
          <p:nvPr/>
        </p:nvGrpSpPr>
        <p:grpSpPr>
          <a:xfrm>
            <a:off x="8120692"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7632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9" y="1228060"/>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 name="Google Shape;906;p16"/>
          <p:cNvGrpSpPr/>
          <p:nvPr/>
        </p:nvGrpSpPr>
        <p:grpSpPr>
          <a:xfrm>
            <a:off x="8386486" y="1594936"/>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0" name="Google Shape;910;p16"/>
          <p:cNvSpPr/>
          <p:nvPr/>
        </p:nvSpPr>
        <p:spPr>
          <a:xfrm rot="-912523" flipH="1">
            <a:off x="8628513"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16"/>
          <p:cNvSpPr/>
          <p:nvPr/>
        </p:nvSpPr>
        <p:spPr>
          <a:xfrm rot="-1417301" flipH="1">
            <a:off x="7696898" y="4736127"/>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16"/>
          <p:cNvSpPr/>
          <p:nvPr/>
        </p:nvSpPr>
        <p:spPr>
          <a:xfrm>
            <a:off x="6363866" y="4812555"/>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13" name="Google Shape;913;p16"/>
          <p:cNvGrpSpPr/>
          <p:nvPr/>
        </p:nvGrpSpPr>
        <p:grpSpPr>
          <a:xfrm>
            <a:off x="4346601" y="4605501"/>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7" name="Google Shape;917;p16"/>
          <p:cNvGrpSpPr/>
          <p:nvPr/>
        </p:nvGrpSpPr>
        <p:grpSpPr>
          <a:xfrm>
            <a:off x="1610274" y="4713910"/>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0" name="Google Shape;920;p16"/>
          <p:cNvGrpSpPr/>
          <p:nvPr/>
        </p:nvGrpSpPr>
        <p:grpSpPr>
          <a:xfrm>
            <a:off x="-53687" y="3957788"/>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16"/>
          <p:cNvSpPr/>
          <p:nvPr/>
        </p:nvSpPr>
        <p:spPr>
          <a:xfrm rot="1194591" flipH="1">
            <a:off x="111220" y="2036628"/>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26" name="Google Shape;926;p16"/>
          <p:cNvGrpSpPr/>
          <p:nvPr/>
        </p:nvGrpSpPr>
        <p:grpSpPr>
          <a:xfrm>
            <a:off x="1071386" y="114310"/>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9" name="Google Shape;929;p16"/>
          <p:cNvGrpSpPr/>
          <p:nvPr/>
        </p:nvGrpSpPr>
        <p:grpSpPr>
          <a:xfrm>
            <a:off x="4424199" y="114310"/>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85207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159"/>
        <p:cNvGrpSpPr/>
        <p:nvPr/>
      </p:nvGrpSpPr>
      <p:grpSpPr>
        <a:xfrm>
          <a:off x="0" y="0"/>
          <a:ext cx="0" cy="0"/>
          <a:chOff x="0" y="0"/>
          <a:chExt cx="0" cy="0"/>
        </a:xfrm>
      </p:grpSpPr>
      <p:grpSp>
        <p:nvGrpSpPr>
          <p:cNvPr id="1160" name="Google Shape;1160;p18"/>
          <p:cNvGrpSpPr/>
          <p:nvPr/>
        </p:nvGrpSpPr>
        <p:grpSpPr>
          <a:xfrm>
            <a:off x="866800" y="1097050"/>
            <a:ext cx="7403540" cy="3895672"/>
            <a:chOff x="866800" y="1097050"/>
            <a:chExt cx="7403540" cy="3895672"/>
          </a:xfrm>
        </p:grpSpPr>
        <p:sp>
          <p:nvSpPr>
            <p:cNvPr id="1161" name="Google Shape;1161;p18"/>
            <p:cNvSpPr/>
            <p:nvPr/>
          </p:nvSpPr>
          <p:spPr>
            <a:xfrm>
              <a:off x="873650" y="4265824"/>
              <a:ext cx="7396690" cy="726898"/>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18"/>
            <p:cNvSpPr/>
            <p:nvPr/>
          </p:nvSpPr>
          <p:spPr>
            <a:xfrm>
              <a:off x="866800" y="3238275"/>
              <a:ext cx="7397250" cy="1731775"/>
            </a:xfrm>
            <a:custGeom>
              <a:avLst/>
              <a:gdLst/>
              <a:ahLst/>
              <a:cxnLst/>
              <a:rect l="l" t="t" r="r" b="b"/>
              <a:pathLst>
                <a:path w="295890" h="69271" extrusionOk="0">
                  <a:moveTo>
                    <a:pt x="295890" y="25579"/>
                  </a:moveTo>
                  <a:lnTo>
                    <a:pt x="295890" y="51159"/>
                  </a:lnTo>
                  <a:lnTo>
                    <a:pt x="283308" y="50467"/>
                  </a:lnTo>
                  <a:lnTo>
                    <a:pt x="256484" y="53786"/>
                  </a:lnTo>
                  <a:lnTo>
                    <a:pt x="238509" y="54477"/>
                  </a:lnTo>
                  <a:lnTo>
                    <a:pt x="213622" y="58763"/>
                  </a:lnTo>
                  <a:lnTo>
                    <a:pt x="196891" y="59593"/>
                  </a:lnTo>
                  <a:lnTo>
                    <a:pt x="187904" y="61390"/>
                  </a:lnTo>
                  <a:lnTo>
                    <a:pt x="175011" y="64432"/>
                  </a:lnTo>
                  <a:lnTo>
                    <a:pt x="160769" y="67750"/>
                  </a:lnTo>
                  <a:lnTo>
                    <a:pt x="157313" y="68995"/>
                  </a:lnTo>
                  <a:lnTo>
                    <a:pt x="142933" y="69271"/>
                  </a:lnTo>
                  <a:lnTo>
                    <a:pt x="134222" y="68442"/>
                  </a:lnTo>
                  <a:lnTo>
                    <a:pt x="122331" y="68304"/>
                  </a:lnTo>
                  <a:lnTo>
                    <a:pt x="110026" y="68165"/>
                  </a:lnTo>
                  <a:lnTo>
                    <a:pt x="96890" y="65400"/>
                  </a:lnTo>
                  <a:lnTo>
                    <a:pt x="79469" y="64432"/>
                  </a:lnTo>
                  <a:lnTo>
                    <a:pt x="55411" y="58901"/>
                  </a:lnTo>
                  <a:lnTo>
                    <a:pt x="36641" y="57104"/>
                  </a:lnTo>
                  <a:lnTo>
                    <a:pt x="16869" y="50467"/>
                  </a:lnTo>
                  <a:lnTo>
                    <a:pt x="0" y="41342"/>
                  </a:lnTo>
                  <a:lnTo>
                    <a:pt x="553" y="0"/>
                  </a:lnTo>
                  <a:close/>
                </a:path>
              </a:pathLst>
            </a:custGeom>
            <a:solidFill>
              <a:schemeClr val="accent6"/>
            </a:solidFill>
            <a:ln>
              <a:noFill/>
            </a:ln>
          </p:spPr>
        </p:sp>
        <p:sp>
          <p:nvSpPr>
            <p:cNvPr id="1163" name="Google Shape;1163;p18"/>
            <p:cNvSpPr/>
            <p:nvPr/>
          </p:nvSpPr>
          <p:spPr>
            <a:xfrm>
              <a:off x="873650" y="1097050"/>
              <a:ext cx="7390323" cy="3865500"/>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4" name="Google Shape;1164;p18"/>
          <p:cNvGrpSpPr/>
          <p:nvPr/>
        </p:nvGrpSpPr>
        <p:grpSpPr>
          <a:xfrm>
            <a:off x="605205" y="93604"/>
            <a:ext cx="299035" cy="345618"/>
            <a:chOff x="897854" y="106279"/>
            <a:chExt cx="299035" cy="345618"/>
          </a:xfrm>
        </p:grpSpPr>
        <p:sp>
          <p:nvSpPr>
            <p:cNvPr id="1165" name="Google Shape;1165;p18"/>
            <p:cNvSpPr/>
            <p:nvPr/>
          </p:nvSpPr>
          <p:spPr>
            <a:xfrm>
              <a:off x="1044577" y="109465"/>
              <a:ext cx="5590" cy="4809"/>
            </a:xfrm>
            <a:custGeom>
              <a:avLst/>
              <a:gdLst/>
              <a:ahLst/>
              <a:cxnLst/>
              <a:rect l="l" t="t" r="r" b="b"/>
              <a:pathLst>
                <a:path w="93" h="80" extrusionOk="0">
                  <a:moveTo>
                    <a:pt x="1" y="0"/>
                  </a:moveTo>
                  <a:lnTo>
                    <a:pt x="1" y="79"/>
                  </a:lnTo>
                  <a:lnTo>
                    <a:pt x="93" y="79"/>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18"/>
            <p:cNvSpPr/>
            <p:nvPr/>
          </p:nvSpPr>
          <p:spPr>
            <a:xfrm>
              <a:off x="1041451" y="274340"/>
              <a:ext cx="7153" cy="9497"/>
            </a:xfrm>
            <a:custGeom>
              <a:avLst/>
              <a:gdLst/>
              <a:ahLst/>
              <a:cxnLst/>
              <a:rect l="l" t="t" r="r" b="b"/>
              <a:pathLst>
                <a:path w="119" h="158" extrusionOk="0">
                  <a:moveTo>
                    <a:pt x="40" y="0"/>
                  </a:moveTo>
                  <a:lnTo>
                    <a:pt x="40" y="66"/>
                  </a:lnTo>
                  <a:lnTo>
                    <a:pt x="0" y="92"/>
                  </a:lnTo>
                  <a:lnTo>
                    <a:pt x="40" y="158"/>
                  </a:lnTo>
                  <a:lnTo>
                    <a:pt x="105" y="105"/>
                  </a:lnTo>
                  <a:cubicBezTo>
                    <a:pt x="118" y="105"/>
                    <a:pt x="118" y="92"/>
                    <a:pt x="118" y="79"/>
                  </a:cubicBez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18"/>
            <p:cNvSpPr/>
            <p:nvPr/>
          </p:nvSpPr>
          <p:spPr>
            <a:xfrm>
              <a:off x="898636" y="358731"/>
              <a:ext cx="7213" cy="7153"/>
            </a:xfrm>
            <a:custGeom>
              <a:avLst/>
              <a:gdLst/>
              <a:ahLst/>
              <a:cxnLst/>
              <a:rect l="l" t="t" r="r" b="b"/>
              <a:pathLst>
                <a:path w="120" h="119" extrusionOk="0">
                  <a:moveTo>
                    <a:pt x="80" y="0"/>
                  </a:moveTo>
                  <a:lnTo>
                    <a:pt x="1" y="40"/>
                  </a:lnTo>
                  <a:lnTo>
                    <a:pt x="40" y="119"/>
                  </a:lnTo>
                  <a:lnTo>
                    <a:pt x="119" y="66"/>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8" name="Google Shape;1168;p18"/>
            <p:cNvSpPr/>
            <p:nvPr/>
          </p:nvSpPr>
          <p:spPr>
            <a:xfrm>
              <a:off x="1046200" y="276684"/>
              <a:ext cx="7153" cy="7153"/>
            </a:xfrm>
            <a:custGeom>
              <a:avLst/>
              <a:gdLst/>
              <a:ahLst/>
              <a:cxnLst/>
              <a:rect l="l" t="t" r="r" b="b"/>
              <a:pathLst>
                <a:path w="119" h="119" extrusionOk="0">
                  <a:moveTo>
                    <a:pt x="39" y="1"/>
                  </a:moveTo>
                  <a:lnTo>
                    <a:pt x="0" y="79"/>
                  </a:lnTo>
                  <a:lnTo>
                    <a:pt x="79" y="119"/>
                  </a:lnTo>
                  <a:lnTo>
                    <a:pt x="118" y="40"/>
                  </a:lnTo>
                  <a:lnTo>
                    <a:pt x="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9" name="Google Shape;1169;p18"/>
            <p:cNvSpPr/>
            <p:nvPr/>
          </p:nvSpPr>
          <p:spPr>
            <a:xfrm>
              <a:off x="1188955" y="358731"/>
              <a:ext cx="6371" cy="7153"/>
            </a:xfrm>
            <a:custGeom>
              <a:avLst/>
              <a:gdLst/>
              <a:ahLst/>
              <a:cxnLst/>
              <a:rect l="l" t="t" r="r" b="b"/>
              <a:pathLst>
                <a:path w="106" h="119" extrusionOk="0">
                  <a:moveTo>
                    <a:pt x="40" y="0"/>
                  </a:moveTo>
                  <a:lnTo>
                    <a:pt x="1" y="79"/>
                  </a:lnTo>
                  <a:lnTo>
                    <a:pt x="66" y="119"/>
                  </a:lnTo>
                  <a:lnTo>
                    <a:pt x="105" y="40"/>
                  </a:lnTo>
                  <a:lnTo>
                    <a:pt x="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0" name="Google Shape;1170;p18"/>
            <p:cNvSpPr/>
            <p:nvPr/>
          </p:nvSpPr>
          <p:spPr>
            <a:xfrm>
              <a:off x="1045358" y="123650"/>
              <a:ext cx="4809" cy="139690"/>
            </a:xfrm>
            <a:custGeom>
              <a:avLst/>
              <a:gdLst/>
              <a:ahLst/>
              <a:cxnLst/>
              <a:rect l="l" t="t" r="r" b="b"/>
              <a:pathLst>
                <a:path w="80" h="2324" extrusionOk="0">
                  <a:moveTo>
                    <a:pt x="1" y="1"/>
                  </a:moveTo>
                  <a:lnTo>
                    <a:pt x="1" y="184"/>
                  </a:lnTo>
                  <a:lnTo>
                    <a:pt x="80" y="184"/>
                  </a:lnTo>
                  <a:lnTo>
                    <a:pt x="80" y="1"/>
                  </a:lnTo>
                  <a:close/>
                  <a:moveTo>
                    <a:pt x="1" y="368"/>
                  </a:moveTo>
                  <a:lnTo>
                    <a:pt x="1" y="552"/>
                  </a:lnTo>
                  <a:lnTo>
                    <a:pt x="80" y="552"/>
                  </a:lnTo>
                  <a:lnTo>
                    <a:pt x="80" y="368"/>
                  </a:lnTo>
                  <a:close/>
                  <a:moveTo>
                    <a:pt x="1" y="735"/>
                  </a:moveTo>
                  <a:lnTo>
                    <a:pt x="1" y="906"/>
                  </a:lnTo>
                  <a:lnTo>
                    <a:pt x="80" y="906"/>
                  </a:lnTo>
                  <a:lnTo>
                    <a:pt x="80" y="735"/>
                  </a:lnTo>
                  <a:close/>
                  <a:moveTo>
                    <a:pt x="1" y="1077"/>
                  </a:moveTo>
                  <a:lnTo>
                    <a:pt x="1" y="1260"/>
                  </a:lnTo>
                  <a:lnTo>
                    <a:pt x="80" y="1260"/>
                  </a:lnTo>
                  <a:lnTo>
                    <a:pt x="80" y="1077"/>
                  </a:lnTo>
                  <a:close/>
                  <a:moveTo>
                    <a:pt x="1" y="1431"/>
                  </a:moveTo>
                  <a:lnTo>
                    <a:pt x="1" y="1615"/>
                  </a:lnTo>
                  <a:lnTo>
                    <a:pt x="80" y="1615"/>
                  </a:lnTo>
                  <a:lnTo>
                    <a:pt x="80" y="1431"/>
                  </a:lnTo>
                  <a:close/>
                  <a:moveTo>
                    <a:pt x="1" y="1785"/>
                  </a:moveTo>
                  <a:lnTo>
                    <a:pt x="1" y="1956"/>
                  </a:lnTo>
                  <a:lnTo>
                    <a:pt x="80" y="1956"/>
                  </a:lnTo>
                  <a:lnTo>
                    <a:pt x="80" y="1785"/>
                  </a:lnTo>
                  <a:close/>
                  <a:moveTo>
                    <a:pt x="1" y="2140"/>
                  </a:moveTo>
                  <a:lnTo>
                    <a:pt x="1" y="2323"/>
                  </a:lnTo>
                  <a:lnTo>
                    <a:pt x="80" y="2323"/>
                  </a:lnTo>
                  <a:lnTo>
                    <a:pt x="80" y="21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1" name="Google Shape;1171;p18"/>
            <p:cNvSpPr/>
            <p:nvPr/>
          </p:nvSpPr>
          <p:spPr>
            <a:xfrm>
              <a:off x="912100" y="284558"/>
              <a:ext cx="123100" cy="73451"/>
            </a:xfrm>
            <a:custGeom>
              <a:avLst/>
              <a:gdLst/>
              <a:ahLst/>
              <a:cxnLst/>
              <a:rect l="l" t="t" r="r" b="b"/>
              <a:pathLst>
                <a:path w="2048" h="1222" extrusionOk="0">
                  <a:moveTo>
                    <a:pt x="1995" y="1"/>
                  </a:moveTo>
                  <a:lnTo>
                    <a:pt x="1850" y="93"/>
                  </a:lnTo>
                  <a:lnTo>
                    <a:pt x="1890" y="171"/>
                  </a:lnTo>
                  <a:lnTo>
                    <a:pt x="2047" y="66"/>
                  </a:lnTo>
                  <a:lnTo>
                    <a:pt x="1995" y="1"/>
                  </a:lnTo>
                  <a:close/>
                  <a:moveTo>
                    <a:pt x="1693" y="185"/>
                  </a:moveTo>
                  <a:lnTo>
                    <a:pt x="1536" y="263"/>
                  </a:lnTo>
                  <a:lnTo>
                    <a:pt x="1588" y="329"/>
                  </a:lnTo>
                  <a:lnTo>
                    <a:pt x="1732" y="250"/>
                  </a:lnTo>
                  <a:lnTo>
                    <a:pt x="1693" y="185"/>
                  </a:lnTo>
                  <a:close/>
                  <a:moveTo>
                    <a:pt x="1378" y="368"/>
                  </a:moveTo>
                  <a:lnTo>
                    <a:pt x="1234" y="447"/>
                  </a:lnTo>
                  <a:lnTo>
                    <a:pt x="1273" y="513"/>
                  </a:lnTo>
                  <a:lnTo>
                    <a:pt x="1431" y="434"/>
                  </a:lnTo>
                  <a:lnTo>
                    <a:pt x="1378" y="368"/>
                  </a:lnTo>
                  <a:close/>
                  <a:moveTo>
                    <a:pt x="1063" y="552"/>
                  </a:moveTo>
                  <a:lnTo>
                    <a:pt x="919" y="631"/>
                  </a:lnTo>
                  <a:lnTo>
                    <a:pt x="958" y="696"/>
                  </a:lnTo>
                  <a:lnTo>
                    <a:pt x="1116" y="605"/>
                  </a:lnTo>
                  <a:lnTo>
                    <a:pt x="1063" y="552"/>
                  </a:lnTo>
                  <a:close/>
                  <a:moveTo>
                    <a:pt x="774" y="723"/>
                  </a:moveTo>
                  <a:lnTo>
                    <a:pt x="617" y="814"/>
                  </a:lnTo>
                  <a:lnTo>
                    <a:pt x="669" y="880"/>
                  </a:lnTo>
                  <a:lnTo>
                    <a:pt x="814" y="788"/>
                  </a:lnTo>
                  <a:lnTo>
                    <a:pt x="774" y="723"/>
                  </a:lnTo>
                  <a:close/>
                  <a:moveTo>
                    <a:pt x="459" y="893"/>
                  </a:moveTo>
                  <a:lnTo>
                    <a:pt x="315" y="972"/>
                  </a:lnTo>
                  <a:lnTo>
                    <a:pt x="354" y="1051"/>
                  </a:lnTo>
                  <a:lnTo>
                    <a:pt x="512" y="959"/>
                  </a:lnTo>
                  <a:lnTo>
                    <a:pt x="459" y="893"/>
                  </a:lnTo>
                  <a:close/>
                  <a:moveTo>
                    <a:pt x="144" y="1077"/>
                  </a:moveTo>
                  <a:lnTo>
                    <a:pt x="0" y="1156"/>
                  </a:lnTo>
                  <a:lnTo>
                    <a:pt x="53" y="1221"/>
                  </a:lnTo>
                  <a:lnTo>
                    <a:pt x="197" y="1143"/>
                  </a:lnTo>
                  <a:lnTo>
                    <a:pt x="144" y="107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18"/>
            <p:cNvSpPr/>
            <p:nvPr/>
          </p:nvSpPr>
          <p:spPr>
            <a:xfrm>
              <a:off x="1059604" y="286181"/>
              <a:ext cx="122319" cy="71828"/>
            </a:xfrm>
            <a:custGeom>
              <a:avLst/>
              <a:gdLst/>
              <a:ahLst/>
              <a:cxnLst/>
              <a:rect l="l" t="t" r="r" b="b"/>
              <a:pathLst>
                <a:path w="2035" h="1195" extrusionOk="0">
                  <a:moveTo>
                    <a:pt x="53" y="0"/>
                  </a:moveTo>
                  <a:lnTo>
                    <a:pt x="0" y="66"/>
                  </a:lnTo>
                  <a:lnTo>
                    <a:pt x="145" y="144"/>
                  </a:lnTo>
                  <a:lnTo>
                    <a:pt x="197" y="79"/>
                  </a:lnTo>
                  <a:lnTo>
                    <a:pt x="53" y="0"/>
                  </a:lnTo>
                  <a:close/>
                  <a:moveTo>
                    <a:pt x="368" y="158"/>
                  </a:moveTo>
                  <a:lnTo>
                    <a:pt x="315" y="223"/>
                  </a:lnTo>
                  <a:lnTo>
                    <a:pt x="460" y="302"/>
                  </a:lnTo>
                  <a:lnTo>
                    <a:pt x="512" y="236"/>
                  </a:lnTo>
                  <a:lnTo>
                    <a:pt x="368" y="158"/>
                  </a:lnTo>
                  <a:close/>
                  <a:moveTo>
                    <a:pt x="683" y="341"/>
                  </a:moveTo>
                  <a:lnTo>
                    <a:pt x="630" y="407"/>
                  </a:lnTo>
                  <a:lnTo>
                    <a:pt x="775" y="486"/>
                  </a:lnTo>
                  <a:lnTo>
                    <a:pt x="827" y="420"/>
                  </a:lnTo>
                  <a:lnTo>
                    <a:pt x="683" y="341"/>
                  </a:lnTo>
                  <a:close/>
                  <a:moveTo>
                    <a:pt x="971" y="525"/>
                  </a:moveTo>
                  <a:lnTo>
                    <a:pt x="919" y="578"/>
                  </a:lnTo>
                  <a:lnTo>
                    <a:pt x="1076" y="669"/>
                  </a:lnTo>
                  <a:lnTo>
                    <a:pt x="1116" y="604"/>
                  </a:lnTo>
                  <a:lnTo>
                    <a:pt x="971" y="525"/>
                  </a:lnTo>
                  <a:close/>
                  <a:moveTo>
                    <a:pt x="1286" y="696"/>
                  </a:moveTo>
                  <a:lnTo>
                    <a:pt x="1234" y="761"/>
                  </a:lnTo>
                  <a:lnTo>
                    <a:pt x="1378" y="853"/>
                  </a:lnTo>
                  <a:lnTo>
                    <a:pt x="1431" y="787"/>
                  </a:lnTo>
                  <a:lnTo>
                    <a:pt x="1286" y="696"/>
                  </a:lnTo>
                  <a:close/>
                  <a:moveTo>
                    <a:pt x="1575" y="866"/>
                  </a:moveTo>
                  <a:lnTo>
                    <a:pt x="1536" y="932"/>
                  </a:lnTo>
                  <a:lnTo>
                    <a:pt x="1693" y="1024"/>
                  </a:lnTo>
                  <a:lnTo>
                    <a:pt x="1733" y="945"/>
                  </a:lnTo>
                  <a:lnTo>
                    <a:pt x="1575" y="866"/>
                  </a:lnTo>
                  <a:close/>
                  <a:moveTo>
                    <a:pt x="1890" y="1050"/>
                  </a:moveTo>
                  <a:lnTo>
                    <a:pt x="1838" y="1116"/>
                  </a:lnTo>
                  <a:lnTo>
                    <a:pt x="1995" y="1194"/>
                  </a:lnTo>
                  <a:lnTo>
                    <a:pt x="2034" y="1129"/>
                  </a:lnTo>
                  <a:lnTo>
                    <a:pt x="1890" y="10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18"/>
            <p:cNvSpPr/>
            <p:nvPr/>
          </p:nvSpPr>
          <p:spPr>
            <a:xfrm>
              <a:off x="897854" y="106279"/>
              <a:ext cx="299035" cy="175213"/>
            </a:xfrm>
            <a:custGeom>
              <a:avLst/>
              <a:gdLst/>
              <a:ahLst/>
              <a:cxnLst/>
              <a:rect l="l" t="t" r="r" b="b"/>
              <a:pathLst>
                <a:path w="4975" h="2915" extrusionOk="0">
                  <a:moveTo>
                    <a:pt x="2481" y="106"/>
                  </a:moveTo>
                  <a:lnTo>
                    <a:pt x="4844" y="1458"/>
                  </a:lnTo>
                  <a:lnTo>
                    <a:pt x="2481" y="2822"/>
                  </a:lnTo>
                  <a:lnTo>
                    <a:pt x="119" y="1458"/>
                  </a:lnTo>
                  <a:lnTo>
                    <a:pt x="2481" y="106"/>
                  </a:lnTo>
                  <a:close/>
                  <a:moveTo>
                    <a:pt x="2468" y="1"/>
                  </a:moveTo>
                  <a:lnTo>
                    <a:pt x="27" y="1444"/>
                  </a:lnTo>
                  <a:cubicBezTo>
                    <a:pt x="1" y="1444"/>
                    <a:pt x="1" y="1458"/>
                    <a:pt x="1" y="1471"/>
                  </a:cubicBezTo>
                  <a:cubicBezTo>
                    <a:pt x="1" y="1497"/>
                    <a:pt x="1" y="1510"/>
                    <a:pt x="27" y="1510"/>
                  </a:cubicBezTo>
                  <a:lnTo>
                    <a:pt x="2468" y="2914"/>
                  </a:lnTo>
                  <a:lnTo>
                    <a:pt x="2481" y="2914"/>
                  </a:lnTo>
                  <a:cubicBezTo>
                    <a:pt x="2494" y="2914"/>
                    <a:pt x="2494" y="2901"/>
                    <a:pt x="2507" y="2888"/>
                  </a:cubicBezTo>
                  <a:lnTo>
                    <a:pt x="4962" y="1484"/>
                  </a:lnTo>
                  <a:cubicBezTo>
                    <a:pt x="4975" y="1484"/>
                    <a:pt x="4975" y="1458"/>
                    <a:pt x="4975" y="1444"/>
                  </a:cubicBezTo>
                  <a:cubicBezTo>
                    <a:pt x="4975" y="1431"/>
                    <a:pt x="4975" y="1418"/>
                    <a:pt x="4962" y="1418"/>
                  </a:cubicBez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18"/>
            <p:cNvSpPr/>
            <p:nvPr/>
          </p:nvSpPr>
          <p:spPr>
            <a:xfrm>
              <a:off x="897854" y="193856"/>
              <a:ext cx="299035" cy="258041"/>
            </a:xfrm>
            <a:custGeom>
              <a:avLst/>
              <a:gdLst/>
              <a:ahLst/>
              <a:cxnLst/>
              <a:rect l="l" t="t" r="r" b="b"/>
              <a:pathLst>
                <a:path w="4975" h="4293" extrusionOk="0">
                  <a:moveTo>
                    <a:pt x="1" y="1"/>
                  </a:moveTo>
                  <a:lnTo>
                    <a:pt x="1" y="2848"/>
                  </a:lnTo>
                  <a:cubicBezTo>
                    <a:pt x="1" y="2862"/>
                    <a:pt x="1" y="2875"/>
                    <a:pt x="27" y="2875"/>
                  </a:cubicBezTo>
                  <a:lnTo>
                    <a:pt x="2468" y="4292"/>
                  </a:lnTo>
                  <a:lnTo>
                    <a:pt x="2507" y="4292"/>
                  </a:lnTo>
                  <a:lnTo>
                    <a:pt x="4962" y="2862"/>
                  </a:lnTo>
                  <a:cubicBezTo>
                    <a:pt x="4975" y="2862"/>
                    <a:pt x="4975" y="2848"/>
                    <a:pt x="4975" y="2822"/>
                  </a:cubicBezTo>
                  <a:lnTo>
                    <a:pt x="4975" y="1"/>
                  </a:lnTo>
                  <a:lnTo>
                    <a:pt x="4896" y="1"/>
                  </a:lnTo>
                  <a:lnTo>
                    <a:pt x="4896" y="2809"/>
                  </a:lnTo>
                  <a:lnTo>
                    <a:pt x="2494" y="4200"/>
                  </a:lnTo>
                  <a:lnTo>
                    <a:pt x="93" y="2809"/>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5" name="Google Shape;1175;p18"/>
            <p:cNvSpPr/>
            <p:nvPr/>
          </p:nvSpPr>
          <p:spPr>
            <a:xfrm>
              <a:off x="1044577" y="279028"/>
              <a:ext cx="5590" cy="169683"/>
            </a:xfrm>
            <a:custGeom>
              <a:avLst/>
              <a:gdLst/>
              <a:ahLst/>
              <a:cxnLst/>
              <a:rect l="l" t="t" r="r" b="b"/>
              <a:pathLst>
                <a:path w="93" h="2823" extrusionOk="0">
                  <a:moveTo>
                    <a:pt x="1" y="1"/>
                  </a:moveTo>
                  <a:lnTo>
                    <a:pt x="1" y="2823"/>
                  </a:lnTo>
                  <a:lnTo>
                    <a:pt x="93" y="2823"/>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76" name="Google Shape;1176;p18"/>
          <p:cNvSpPr txBox="1">
            <a:spLocks noGrp="1"/>
          </p:cNvSpPr>
          <p:nvPr>
            <p:ph type="title" hasCustomPrompt="1"/>
          </p:nvPr>
        </p:nvSpPr>
        <p:spPr>
          <a:xfrm>
            <a:off x="1274913"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dk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77" name="Google Shape;1177;p18"/>
          <p:cNvSpPr txBox="1">
            <a:spLocks noGrp="1"/>
          </p:cNvSpPr>
          <p:nvPr>
            <p:ph type="subTitle" idx="1"/>
          </p:nvPr>
        </p:nvSpPr>
        <p:spPr>
          <a:xfrm>
            <a:off x="1215663"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78" name="Google Shape;1178;p18"/>
          <p:cNvSpPr txBox="1">
            <a:spLocks noGrp="1"/>
          </p:cNvSpPr>
          <p:nvPr>
            <p:ph type="title" idx="2"/>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9" name="Google Shape;1179;p18"/>
          <p:cNvSpPr txBox="1">
            <a:spLocks noGrp="1"/>
          </p:cNvSpPr>
          <p:nvPr>
            <p:ph type="subTitle" idx="3"/>
          </p:nvPr>
        </p:nvSpPr>
        <p:spPr>
          <a:xfrm>
            <a:off x="1085763"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0" name="Google Shape;1180;p18"/>
          <p:cNvSpPr txBox="1">
            <a:spLocks noGrp="1"/>
          </p:cNvSpPr>
          <p:nvPr>
            <p:ph type="title" idx="4" hasCustomPrompt="1"/>
          </p:nvPr>
        </p:nvSpPr>
        <p:spPr>
          <a:xfrm>
            <a:off x="3819900"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1"/>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1" name="Google Shape;1181;p18"/>
          <p:cNvSpPr txBox="1">
            <a:spLocks noGrp="1"/>
          </p:cNvSpPr>
          <p:nvPr>
            <p:ph type="subTitle" idx="5"/>
          </p:nvPr>
        </p:nvSpPr>
        <p:spPr>
          <a:xfrm>
            <a:off x="3752994"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2" name="Google Shape;1182;p18"/>
          <p:cNvSpPr txBox="1">
            <a:spLocks noGrp="1"/>
          </p:cNvSpPr>
          <p:nvPr>
            <p:ph type="subTitle" idx="6"/>
          </p:nvPr>
        </p:nvSpPr>
        <p:spPr>
          <a:xfrm>
            <a:off x="3623094"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3" name="Google Shape;1183;p18"/>
          <p:cNvSpPr txBox="1">
            <a:spLocks noGrp="1"/>
          </p:cNvSpPr>
          <p:nvPr>
            <p:ph type="title" idx="7" hasCustomPrompt="1"/>
          </p:nvPr>
        </p:nvSpPr>
        <p:spPr>
          <a:xfrm>
            <a:off x="6349575"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5"/>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4" name="Google Shape;1184;p18"/>
          <p:cNvSpPr txBox="1">
            <a:spLocks noGrp="1"/>
          </p:cNvSpPr>
          <p:nvPr>
            <p:ph type="subTitle" idx="8"/>
          </p:nvPr>
        </p:nvSpPr>
        <p:spPr>
          <a:xfrm>
            <a:off x="6290325"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5" name="Google Shape;1185;p18"/>
          <p:cNvSpPr txBox="1">
            <a:spLocks noGrp="1"/>
          </p:cNvSpPr>
          <p:nvPr>
            <p:ph type="subTitle" idx="9"/>
          </p:nvPr>
        </p:nvSpPr>
        <p:spPr>
          <a:xfrm>
            <a:off x="6160425"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1186" name="Google Shape;1186;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87" name="Google Shape;1187;p18"/>
          <p:cNvSpPr/>
          <p:nvPr/>
        </p:nvSpPr>
        <p:spPr>
          <a:xfrm rot="2106298">
            <a:off x="8852724" y="64330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8" name="Google Shape;1188;p18"/>
          <p:cNvSpPr/>
          <p:nvPr/>
        </p:nvSpPr>
        <p:spPr>
          <a:xfrm rot="2106298">
            <a:off x="943724" y="48191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18"/>
          <p:cNvSpPr/>
          <p:nvPr/>
        </p:nvSpPr>
        <p:spPr>
          <a:xfrm rot="-1680844">
            <a:off x="4432080" y="144510"/>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18"/>
          <p:cNvSpPr/>
          <p:nvPr/>
        </p:nvSpPr>
        <p:spPr>
          <a:xfrm rot="2700000">
            <a:off x="4432082" y="4596658"/>
            <a:ext cx="243363" cy="28517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1" name="Google Shape;1191;p18"/>
          <p:cNvSpPr/>
          <p:nvPr/>
        </p:nvSpPr>
        <p:spPr>
          <a:xfrm rot="-5400000">
            <a:off x="-375275" y="35241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2" name="Google Shape;1192;p18"/>
          <p:cNvSpPr/>
          <p:nvPr/>
        </p:nvSpPr>
        <p:spPr>
          <a:xfrm rot="3600238">
            <a:off x="8220721" y="760848"/>
            <a:ext cx="948228" cy="327998"/>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18"/>
          <p:cNvSpPr/>
          <p:nvPr/>
        </p:nvSpPr>
        <p:spPr>
          <a:xfrm>
            <a:off x="6914100" y="1040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94" name="Google Shape;1194;p18"/>
          <p:cNvGrpSpPr/>
          <p:nvPr/>
        </p:nvGrpSpPr>
        <p:grpSpPr>
          <a:xfrm>
            <a:off x="114309" y="2490440"/>
            <a:ext cx="328335" cy="328757"/>
            <a:chOff x="360058" y="1434064"/>
            <a:chExt cx="328335" cy="328757"/>
          </a:xfrm>
        </p:grpSpPr>
        <p:sp>
          <p:nvSpPr>
            <p:cNvPr id="1195" name="Google Shape;1195;p18"/>
            <p:cNvSpPr/>
            <p:nvPr/>
          </p:nvSpPr>
          <p:spPr>
            <a:xfrm rot="2151499">
              <a:off x="407031" y="1480330"/>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6" name="Google Shape;1196;p18"/>
            <p:cNvSpPr/>
            <p:nvPr/>
          </p:nvSpPr>
          <p:spPr>
            <a:xfrm rot="2151499">
              <a:off x="486371" y="1565411"/>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7" name="Google Shape;1197;p18"/>
          <p:cNvGrpSpPr/>
          <p:nvPr/>
        </p:nvGrpSpPr>
        <p:grpSpPr>
          <a:xfrm>
            <a:off x="114309" y="812077"/>
            <a:ext cx="328335" cy="328757"/>
            <a:chOff x="360058" y="1873876"/>
            <a:chExt cx="328335" cy="328757"/>
          </a:xfrm>
        </p:grpSpPr>
        <p:sp>
          <p:nvSpPr>
            <p:cNvPr id="1198" name="Google Shape;1198;p18"/>
            <p:cNvSpPr/>
            <p:nvPr/>
          </p:nvSpPr>
          <p:spPr>
            <a:xfrm rot="2151499">
              <a:off x="407031" y="19201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9" name="Google Shape;1199;p18"/>
            <p:cNvSpPr/>
            <p:nvPr/>
          </p:nvSpPr>
          <p:spPr>
            <a:xfrm rot="2151499">
              <a:off x="486371" y="20052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0" name="Google Shape;1200;p18"/>
          <p:cNvGrpSpPr/>
          <p:nvPr/>
        </p:nvGrpSpPr>
        <p:grpSpPr>
          <a:xfrm>
            <a:off x="7679283" y="4700452"/>
            <a:ext cx="328335" cy="328757"/>
            <a:chOff x="360058" y="1979576"/>
            <a:chExt cx="328335" cy="328757"/>
          </a:xfrm>
        </p:grpSpPr>
        <p:sp>
          <p:nvSpPr>
            <p:cNvPr id="1201" name="Google Shape;1201;p18"/>
            <p:cNvSpPr/>
            <p:nvPr/>
          </p:nvSpPr>
          <p:spPr>
            <a:xfrm rot="2151499">
              <a:off x="407031" y="20258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18"/>
            <p:cNvSpPr/>
            <p:nvPr/>
          </p:nvSpPr>
          <p:spPr>
            <a:xfrm rot="2151499">
              <a:off x="486371" y="21109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03" name="Google Shape;1203;p18"/>
          <p:cNvSpPr/>
          <p:nvPr/>
        </p:nvSpPr>
        <p:spPr>
          <a:xfrm rot="-5400000">
            <a:off x="8599652" y="38875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04" name="Google Shape;1204;p18"/>
          <p:cNvGrpSpPr/>
          <p:nvPr/>
        </p:nvGrpSpPr>
        <p:grpSpPr>
          <a:xfrm>
            <a:off x="8189154" y="-9"/>
            <a:ext cx="856021" cy="861063"/>
            <a:chOff x="8189153" y="-9"/>
            <a:chExt cx="856021" cy="861063"/>
          </a:xfrm>
        </p:grpSpPr>
        <p:sp>
          <p:nvSpPr>
            <p:cNvPr id="1205" name="Google Shape;1205;p18"/>
            <p:cNvSpPr/>
            <p:nvPr/>
          </p:nvSpPr>
          <p:spPr>
            <a:xfrm rot="3172017">
              <a:off x="8304337" y="130504"/>
              <a:ext cx="625652" cy="600037"/>
            </a:xfrm>
            <a:custGeom>
              <a:avLst/>
              <a:gdLst/>
              <a:ahLst/>
              <a:cxnLst/>
              <a:rect l="l" t="t" r="r" b="b"/>
              <a:pathLst>
                <a:path w="8869" h="8506" extrusionOk="0">
                  <a:moveTo>
                    <a:pt x="5828" y="1"/>
                  </a:moveTo>
                  <a:cubicBezTo>
                    <a:pt x="5114" y="1"/>
                    <a:pt x="4387" y="193"/>
                    <a:pt x="3722" y="475"/>
                  </a:cubicBezTo>
                  <a:cubicBezTo>
                    <a:pt x="2687" y="909"/>
                    <a:pt x="1757" y="1544"/>
                    <a:pt x="749" y="2036"/>
                  </a:cubicBezTo>
                  <a:cubicBezTo>
                    <a:pt x="534" y="2142"/>
                    <a:pt x="308" y="2245"/>
                    <a:pt x="172" y="2443"/>
                  </a:cubicBezTo>
                  <a:cubicBezTo>
                    <a:pt x="1" y="2686"/>
                    <a:pt x="18" y="3014"/>
                    <a:pt x="49" y="3314"/>
                  </a:cubicBezTo>
                  <a:cubicBezTo>
                    <a:pt x="226" y="5047"/>
                    <a:pt x="718" y="6752"/>
                    <a:pt x="1487" y="8321"/>
                  </a:cubicBezTo>
                  <a:lnTo>
                    <a:pt x="1518" y="8505"/>
                  </a:lnTo>
                  <a:cubicBezTo>
                    <a:pt x="2406" y="7200"/>
                    <a:pt x="3954" y="6564"/>
                    <a:pt x="5332" y="5799"/>
                  </a:cubicBezTo>
                  <a:cubicBezTo>
                    <a:pt x="5947" y="5457"/>
                    <a:pt x="6545" y="5078"/>
                    <a:pt x="7115" y="4664"/>
                  </a:cubicBezTo>
                  <a:cubicBezTo>
                    <a:pt x="7778" y="4182"/>
                    <a:pt x="8445" y="3595"/>
                    <a:pt x="8626" y="2798"/>
                  </a:cubicBezTo>
                  <a:cubicBezTo>
                    <a:pt x="8868" y="1705"/>
                    <a:pt x="8038" y="577"/>
                    <a:pt x="6989" y="195"/>
                  </a:cubicBezTo>
                  <a:cubicBezTo>
                    <a:pt x="6614" y="60"/>
                    <a:pt x="6223" y="1"/>
                    <a:pt x="582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18"/>
            <p:cNvSpPr/>
            <p:nvPr/>
          </p:nvSpPr>
          <p:spPr>
            <a:xfrm rot="3172017">
              <a:off x="8484232" y="156596"/>
              <a:ext cx="59468" cy="261008"/>
            </a:xfrm>
            <a:custGeom>
              <a:avLst/>
              <a:gdLst/>
              <a:ahLst/>
              <a:cxnLst/>
              <a:rect l="l" t="t" r="r" b="b"/>
              <a:pathLst>
                <a:path w="843" h="3700" extrusionOk="0">
                  <a:moveTo>
                    <a:pt x="206" y="0"/>
                  </a:moveTo>
                  <a:cubicBezTo>
                    <a:pt x="106" y="0"/>
                    <a:pt x="1" y="83"/>
                    <a:pt x="30" y="210"/>
                  </a:cubicBezTo>
                  <a:cubicBezTo>
                    <a:pt x="255" y="1311"/>
                    <a:pt x="481" y="2411"/>
                    <a:pt x="505" y="3535"/>
                  </a:cubicBezTo>
                  <a:cubicBezTo>
                    <a:pt x="506" y="3645"/>
                    <a:pt x="592" y="3699"/>
                    <a:pt x="676" y="3699"/>
                  </a:cubicBezTo>
                  <a:cubicBezTo>
                    <a:pt x="760" y="3699"/>
                    <a:pt x="843" y="3645"/>
                    <a:pt x="839" y="3535"/>
                  </a:cubicBezTo>
                  <a:cubicBezTo>
                    <a:pt x="819" y="2380"/>
                    <a:pt x="590" y="1246"/>
                    <a:pt x="354" y="122"/>
                  </a:cubicBezTo>
                  <a:cubicBezTo>
                    <a:pt x="335" y="37"/>
                    <a:pt x="27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18"/>
            <p:cNvSpPr/>
            <p:nvPr/>
          </p:nvSpPr>
          <p:spPr>
            <a:xfrm rot="3172017">
              <a:off x="8456201" y="166411"/>
              <a:ext cx="185318" cy="298608"/>
            </a:xfrm>
            <a:custGeom>
              <a:avLst/>
              <a:gdLst/>
              <a:ahLst/>
              <a:cxnLst/>
              <a:rect l="l" t="t" r="r" b="b"/>
              <a:pathLst>
                <a:path w="2627" h="4233" extrusionOk="0">
                  <a:moveTo>
                    <a:pt x="1066" y="0"/>
                  </a:moveTo>
                  <a:cubicBezTo>
                    <a:pt x="985" y="0"/>
                    <a:pt x="903" y="12"/>
                    <a:pt x="826" y="35"/>
                  </a:cubicBezTo>
                  <a:cubicBezTo>
                    <a:pt x="505" y="124"/>
                    <a:pt x="279" y="387"/>
                    <a:pt x="84" y="644"/>
                  </a:cubicBezTo>
                  <a:cubicBezTo>
                    <a:pt x="0" y="773"/>
                    <a:pt x="122" y="895"/>
                    <a:pt x="245" y="895"/>
                  </a:cubicBezTo>
                  <a:cubicBezTo>
                    <a:pt x="297" y="895"/>
                    <a:pt x="348" y="873"/>
                    <a:pt x="385" y="821"/>
                  </a:cubicBezTo>
                  <a:cubicBezTo>
                    <a:pt x="518" y="640"/>
                    <a:pt x="679" y="439"/>
                    <a:pt x="901" y="367"/>
                  </a:cubicBezTo>
                  <a:cubicBezTo>
                    <a:pt x="952" y="351"/>
                    <a:pt x="1007" y="342"/>
                    <a:pt x="1062" y="342"/>
                  </a:cubicBezTo>
                  <a:cubicBezTo>
                    <a:pt x="1206" y="342"/>
                    <a:pt x="1348" y="403"/>
                    <a:pt x="1400" y="551"/>
                  </a:cubicBezTo>
                  <a:cubicBezTo>
                    <a:pt x="1478" y="763"/>
                    <a:pt x="1349" y="1002"/>
                    <a:pt x="1229" y="1173"/>
                  </a:cubicBezTo>
                  <a:cubicBezTo>
                    <a:pt x="1096" y="1370"/>
                    <a:pt x="936" y="1540"/>
                    <a:pt x="826" y="1749"/>
                  </a:cubicBezTo>
                  <a:lnTo>
                    <a:pt x="826" y="1749"/>
                  </a:lnTo>
                  <a:cubicBezTo>
                    <a:pt x="817" y="1764"/>
                    <a:pt x="807" y="1780"/>
                    <a:pt x="798" y="1795"/>
                  </a:cubicBezTo>
                  <a:cubicBezTo>
                    <a:pt x="800" y="1796"/>
                    <a:pt x="801" y="1797"/>
                    <a:pt x="802" y="1797"/>
                  </a:cubicBezTo>
                  <a:lnTo>
                    <a:pt x="802" y="1797"/>
                  </a:lnTo>
                  <a:cubicBezTo>
                    <a:pt x="802" y="1798"/>
                    <a:pt x="802" y="1798"/>
                    <a:pt x="802" y="1799"/>
                  </a:cubicBezTo>
                  <a:cubicBezTo>
                    <a:pt x="740" y="1931"/>
                    <a:pt x="852" y="2053"/>
                    <a:pt x="962" y="2053"/>
                  </a:cubicBezTo>
                  <a:cubicBezTo>
                    <a:pt x="1011" y="2053"/>
                    <a:pt x="1060" y="2029"/>
                    <a:pt x="1092" y="1969"/>
                  </a:cubicBezTo>
                  <a:cubicBezTo>
                    <a:pt x="1205" y="1770"/>
                    <a:pt x="1418" y="1639"/>
                    <a:pt x="1640" y="1639"/>
                  </a:cubicBezTo>
                  <a:cubicBezTo>
                    <a:pt x="1707" y="1639"/>
                    <a:pt x="1774" y="1650"/>
                    <a:pt x="1841" y="1676"/>
                  </a:cubicBezTo>
                  <a:cubicBezTo>
                    <a:pt x="2145" y="1788"/>
                    <a:pt x="2299" y="2106"/>
                    <a:pt x="2230" y="2414"/>
                  </a:cubicBezTo>
                  <a:cubicBezTo>
                    <a:pt x="2158" y="2752"/>
                    <a:pt x="1919" y="3029"/>
                    <a:pt x="1673" y="3264"/>
                  </a:cubicBezTo>
                  <a:cubicBezTo>
                    <a:pt x="1396" y="3524"/>
                    <a:pt x="1089" y="3743"/>
                    <a:pt x="751" y="3921"/>
                  </a:cubicBezTo>
                  <a:cubicBezTo>
                    <a:pt x="587" y="4008"/>
                    <a:pt x="688" y="4233"/>
                    <a:pt x="840" y="4233"/>
                  </a:cubicBezTo>
                  <a:cubicBezTo>
                    <a:pt x="866" y="4233"/>
                    <a:pt x="893" y="4226"/>
                    <a:pt x="921" y="4211"/>
                  </a:cubicBezTo>
                  <a:cubicBezTo>
                    <a:pt x="1349" y="3985"/>
                    <a:pt x="1752" y="3692"/>
                    <a:pt x="2080" y="3333"/>
                  </a:cubicBezTo>
                  <a:cubicBezTo>
                    <a:pt x="2370" y="3015"/>
                    <a:pt x="2627" y="2602"/>
                    <a:pt x="2575" y="2154"/>
                  </a:cubicBezTo>
                  <a:cubicBezTo>
                    <a:pt x="2534" y="1754"/>
                    <a:pt x="2230" y="1406"/>
                    <a:pt x="1834" y="1320"/>
                  </a:cubicBezTo>
                  <a:cubicBezTo>
                    <a:pt x="1771" y="1307"/>
                    <a:pt x="1708" y="1301"/>
                    <a:pt x="1645" y="1301"/>
                  </a:cubicBezTo>
                  <a:cubicBezTo>
                    <a:pt x="1610" y="1301"/>
                    <a:pt x="1576" y="1303"/>
                    <a:pt x="1541" y="1306"/>
                  </a:cubicBezTo>
                  <a:lnTo>
                    <a:pt x="1541" y="1306"/>
                  </a:lnTo>
                  <a:cubicBezTo>
                    <a:pt x="1578" y="1251"/>
                    <a:pt x="1611" y="1193"/>
                    <a:pt x="1639" y="1132"/>
                  </a:cubicBezTo>
                  <a:cubicBezTo>
                    <a:pt x="1772" y="849"/>
                    <a:pt x="1817" y="497"/>
                    <a:pt x="1605" y="240"/>
                  </a:cubicBezTo>
                  <a:cubicBezTo>
                    <a:pt x="1475" y="76"/>
                    <a:pt x="1272" y="0"/>
                    <a:pt x="1066"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8" name="Google Shape;1208;p18"/>
            <p:cNvSpPr/>
            <p:nvPr/>
          </p:nvSpPr>
          <p:spPr>
            <a:xfrm rot="3172017">
              <a:off x="8602678" y="283199"/>
              <a:ext cx="143204" cy="239916"/>
            </a:xfrm>
            <a:custGeom>
              <a:avLst/>
              <a:gdLst/>
              <a:ahLst/>
              <a:cxnLst/>
              <a:rect l="l" t="t" r="r" b="b"/>
              <a:pathLst>
                <a:path w="2030" h="3401" extrusionOk="0">
                  <a:moveTo>
                    <a:pt x="929" y="1"/>
                  </a:moveTo>
                  <a:cubicBezTo>
                    <a:pt x="893" y="1"/>
                    <a:pt x="855" y="12"/>
                    <a:pt x="813" y="39"/>
                  </a:cubicBezTo>
                  <a:cubicBezTo>
                    <a:pt x="745" y="83"/>
                    <a:pt x="724" y="155"/>
                    <a:pt x="738" y="230"/>
                  </a:cubicBezTo>
                  <a:cubicBezTo>
                    <a:pt x="772" y="428"/>
                    <a:pt x="796" y="623"/>
                    <a:pt x="810" y="825"/>
                  </a:cubicBezTo>
                  <a:cubicBezTo>
                    <a:pt x="824" y="999"/>
                    <a:pt x="844" y="1197"/>
                    <a:pt x="813" y="1372"/>
                  </a:cubicBezTo>
                  <a:cubicBezTo>
                    <a:pt x="803" y="1417"/>
                    <a:pt x="788" y="1475"/>
                    <a:pt x="755" y="1475"/>
                  </a:cubicBezTo>
                  <a:cubicBezTo>
                    <a:pt x="747" y="1475"/>
                    <a:pt x="736" y="1471"/>
                    <a:pt x="724" y="1460"/>
                  </a:cubicBezTo>
                  <a:cubicBezTo>
                    <a:pt x="666" y="1419"/>
                    <a:pt x="642" y="1286"/>
                    <a:pt x="619" y="1228"/>
                  </a:cubicBezTo>
                  <a:cubicBezTo>
                    <a:pt x="540" y="1033"/>
                    <a:pt x="461" y="845"/>
                    <a:pt x="383" y="654"/>
                  </a:cubicBezTo>
                  <a:cubicBezTo>
                    <a:pt x="348" y="577"/>
                    <a:pt x="276" y="544"/>
                    <a:pt x="207" y="544"/>
                  </a:cubicBezTo>
                  <a:cubicBezTo>
                    <a:pt x="101" y="544"/>
                    <a:pt x="0" y="623"/>
                    <a:pt x="48" y="743"/>
                  </a:cubicBezTo>
                  <a:cubicBezTo>
                    <a:pt x="161" y="1016"/>
                    <a:pt x="256" y="1300"/>
                    <a:pt x="386" y="1563"/>
                  </a:cubicBezTo>
                  <a:cubicBezTo>
                    <a:pt x="459" y="1715"/>
                    <a:pt x="594" y="1819"/>
                    <a:pt x="742" y="1819"/>
                  </a:cubicBezTo>
                  <a:cubicBezTo>
                    <a:pt x="810" y="1819"/>
                    <a:pt x="881" y="1797"/>
                    <a:pt x="950" y="1747"/>
                  </a:cubicBezTo>
                  <a:cubicBezTo>
                    <a:pt x="1176" y="1587"/>
                    <a:pt x="1155" y="1279"/>
                    <a:pt x="1145" y="1033"/>
                  </a:cubicBezTo>
                  <a:cubicBezTo>
                    <a:pt x="1145" y="1021"/>
                    <a:pt x="1144" y="1008"/>
                    <a:pt x="1144" y="995"/>
                  </a:cubicBezTo>
                  <a:lnTo>
                    <a:pt x="1144" y="995"/>
                  </a:lnTo>
                  <a:cubicBezTo>
                    <a:pt x="1155" y="1027"/>
                    <a:pt x="1166" y="1059"/>
                    <a:pt x="1176" y="1091"/>
                  </a:cubicBezTo>
                  <a:cubicBezTo>
                    <a:pt x="1268" y="1372"/>
                    <a:pt x="1329" y="1665"/>
                    <a:pt x="1398" y="1952"/>
                  </a:cubicBezTo>
                  <a:cubicBezTo>
                    <a:pt x="1432" y="2093"/>
                    <a:pt x="1466" y="2236"/>
                    <a:pt x="1497" y="2376"/>
                  </a:cubicBezTo>
                  <a:cubicBezTo>
                    <a:pt x="1531" y="2516"/>
                    <a:pt x="1579" y="2667"/>
                    <a:pt x="1565" y="2810"/>
                  </a:cubicBezTo>
                  <a:cubicBezTo>
                    <a:pt x="1550" y="2961"/>
                    <a:pt x="1425" y="3066"/>
                    <a:pt x="1289" y="3066"/>
                  </a:cubicBezTo>
                  <a:cubicBezTo>
                    <a:pt x="1243" y="3066"/>
                    <a:pt x="1196" y="3054"/>
                    <a:pt x="1152" y="3029"/>
                  </a:cubicBezTo>
                  <a:cubicBezTo>
                    <a:pt x="1123" y="3013"/>
                    <a:pt x="1096" y="3006"/>
                    <a:pt x="1069" y="3006"/>
                  </a:cubicBezTo>
                  <a:cubicBezTo>
                    <a:pt x="920" y="3006"/>
                    <a:pt x="821" y="3229"/>
                    <a:pt x="981" y="3319"/>
                  </a:cubicBezTo>
                  <a:cubicBezTo>
                    <a:pt x="1076" y="3374"/>
                    <a:pt x="1182" y="3400"/>
                    <a:pt x="1288" y="3400"/>
                  </a:cubicBezTo>
                  <a:cubicBezTo>
                    <a:pt x="1468" y="3400"/>
                    <a:pt x="1646" y="3324"/>
                    <a:pt x="1767" y="3183"/>
                  </a:cubicBezTo>
                  <a:cubicBezTo>
                    <a:pt x="2030" y="2868"/>
                    <a:pt x="1852" y="2400"/>
                    <a:pt x="1770" y="2052"/>
                  </a:cubicBezTo>
                  <a:cubicBezTo>
                    <a:pt x="1671" y="1641"/>
                    <a:pt x="1596" y="1221"/>
                    <a:pt x="1445" y="828"/>
                  </a:cubicBezTo>
                  <a:cubicBezTo>
                    <a:pt x="1374" y="637"/>
                    <a:pt x="1288" y="449"/>
                    <a:pt x="1203" y="264"/>
                  </a:cubicBezTo>
                  <a:cubicBezTo>
                    <a:pt x="1147" y="149"/>
                    <a:pt x="1057" y="1"/>
                    <a:pt x="9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9" name="Google Shape;1209;p18"/>
          <p:cNvGrpSpPr/>
          <p:nvPr/>
        </p:nvGrpSpPr>
        <p:grpSpPr>
          <a:xfrm rot="-131527">
            <a:off x="694148" y="2573800"/>
            <a:ext cx="372182" cy="971175"/>
            <a:chOff x="4961815" y="3122190"/>
            <a:chExt cx="328020" cy="856015"/>
          </a:xfrm>
        </p:grpSpPr>
        <p:sp>
          <p:nvSpPr>
            <p:cNvPr id="1210" name="Google Shape;1210;p18"/>
            <p:cNvSpPr/>
            <p:nvPr/>
          </p:nvSpPr>
          <p:spPr>
            <a:xfrm rot="-5059525">
              <a:off x="4713158" y="342577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18"/>
            <p:cNvSpPr/>
            <p:nvPr/>
          </p:nvSpPr>
          <p:spPr>
            <a:xfrm rot="-5059525">
              <a:off x="5040076" y="332148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2" name="Google Shape;1212;p18"/>
            <p:cNvSpPr/>
            <p:nvPr/>
          </p:nvSpPr>
          <p:spPr>
            <a:xfrm rot="-5059525">
              <a:off x="5011151" y="384492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3" name="Google Shape;1213;p18"/>
            <p:cNvSpPr/>
            <p:nvPr/>
          </p:nvSpPr>
          <p:spPr>
            <a:xfrm rot="-5059525">
              <a:off x="5242418" y="314597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18"/>
            <p:cNvSpPr/>
            <p:nvPr/>
          </p:nvSpPr>
          <p:spPr>
            <a:xfrm rot="-5059525">
              <a:off x="5194218" y="362397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18"/>
            <p:cNvSpPr/>
            <p:nvPr/>
          </p:nvSpPr>
          <p:spPr>
            <a:xfrm rot="-5059525">
              <a:off x="5070201" y="342306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6" name="Google Shape;1216;p18"/>
            <p:cNvSpPr/>
            <p:nvPr/>
          </p:nvSpPr>
          <p:spPr>
            <a:xfrm rot="-5059525">
              <a:off x="5145825" y="352161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7" name="Google Shape;1217;p18"/>
            <p:cNvSpPr/>
            <p:nvPr/>
          </p:nvSpPr>
          <p:spPr>
            <a:xfrm rot="-5059525">
              <a:off x="5141468" y="316003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18"/>
            <p:cNvSpPr/>
            <p:nvPr/>
          </p:nvSpPr>
          <p:spPr>
            <a:xfrm rot="-5059525">
              <a:off x="5102892" y="372748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18"/>
            <p:cNvSpPr/>
            <p:nvPr/>
          </p:nvSpPr>
          <p:spPr>
            <a:xfrm rot="-5059525">
              <a:off x="4971229" y="390142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0" name="Google Shape;1220;p18"/>
            <p:cNvSpPr/>
            <p:nvPr/>
          </p:nvSpPr>
          <p:spPr>
            <a:xfrm rot="-5059525">
              <a:off x="5035673" y="354621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1" name="Google Shape;1221;p18"/>
            <p:cNvSpPr/>
            <p:nvPr/>
          </p:nvSpPr>
          <p:spPr>
            <a:xfrm rot="-5059525">
              <a:off x="5029642" y="340293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2" name="Google Shape;1222;p18"/>
            <p:cNvSpPr/>
            <p:nvPr/>
          </p:nvSpPr>
          <p:spPr>
            <a:xfrm rot="-5059525">
              <a:off x="4965846" y="364355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18"/>
            <p:cNvSpPr/>
            <p:nvPr/>
          </p:nvSpPr>
          <p:spPr>
            <a:xfrm rot="-5059525">
              <a:off x="5008148" y="324159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18"/>
            <p:cNvSpPr/>
            <p:nvPr/>
          </p:nvSpPr>
          <p:spPr>
            <a:xfrm rot="-5059525">
              <a:off x="5145495" y="389706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5" name="Google Shape;1225;p18"/>
            <p:cNvSpPr/>
            <p:nvPr/>
          </p:nvSpPr>
          <p:spPr>
            <a:xfrm rot="-5059525">
              <a:off x="5151330" y="376117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6" name="Google Shape;1226;p18"/>
            <p:cNvSpPr/>
            <p:nvPr/>
          </p:nvSpPr>
          <p:spPr>
            <a:xfrm rot="-5059525">
              <a:off x="5087602" y="315080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18"/>
            <p:cNvSpPr/>
            <p:nvPr/>
          </p:nvSpPr>
          <p:spPr>
            <a:xfrm rot="-5059525">
              <a:off x="5191078" y="340890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18"/>
            <p:cNvSpPr/>
            <p:nvPr/>
          </p:nvSpPr>
          <p:spPr>
            <a:xfrm rot="-5059525">
              <a:off x="5211484" y="349772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9" name="Google Shape;1229;p18"/>
            <p:cNvSpPr/>
            <p:nvPr/>
          </p:nvSpPr>
          <p:spPr>
            <a:xfrm rot="-5059525">
              <a:off x="5088290" y="322552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0" name="Google Shape;1230;p18"/>
            <p:cNvSpPr/>
            <p:nvPr/>
          </p:nvSpPr>
          <p:spPr>
            <a:xfrm rot="-5059525">
              <a:off x="5065304" y="383457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1" name="Google Shape;1231;p18"/>
            <p:cNvSpPr/>
            <p:nvPr/>
          </p:nvSpPr>
          <p:spPr>
            <a:xfrm rot="-5059525">
              <a:off x="4984077" y="350294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2" name="Google Shape;1232;p18"/>
            <p:cNvSpPr/>
            <p:nvPr/>
          </p:nvSpPr>
          <p:spPr>
            <a:xfrm rot="-5059525">
              <a:off x="5002427" y="370603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3" name="Google Shape;1233;p18"/>
            <p:cNvSpPr/>
            <p:nvPr/>
          </p:nvSpPr>
          <p:spPr>
            <a:xfrm rot="-5059525">
              <a:off x="5079232" y="363834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18"/>
            <p:cNvSpPr/>
            <p:nvPr/>
          </p:nvSpPr>
          <p:spPr>
            <a:xfrm rot="-5059525">
              <a:off x="5224674" y="323434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18"/>
            <p:cNvSpPr/>
            <p:nvPr/>
          </p:nvSpPr>
          <p:spPr>
            <a:xfrm rot="-5059525">
              <a:off x="5120701" y="334471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6" name="Google Shape;1236;p18"/>
            <p:cNvSpPr/>
            <p:nvPr/>
          </p:nvSpPr>
          <p:spPr>
            <a:xfrm rot="-5059525">
              <a:off x="5175885" y="327386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37" name="Google Shape;1237;p18"/>
          <p:cNvGrpSpPr/>
          <p:nvPr/>
        </p:nvGrpSpPr>
        <p:grpSpPr>
          <a:xfrm>
            <a:off x="8189148" y="1214288"/>
            <a:ext cx="308208" cy="861623"/>
            <a:chOff x="114298" y="656475"/>
            <a:chExt cx="308208" cy="861623"/>
          </a:xfrm>
        </p:grpSpPr>
        <p:sp>
          <p:nvSpPr>
            <p:cNvPr id="1238" name="Google Shape;1238;p18"/>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18"/>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0" name="Google Shape;1240;p18"/>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1" name="Google Shape;1241;p18"/>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18"/>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18"/>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4" name="Google Shape;1244;p18"/>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5" name="Google Shape;1245;p18"/>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18"/>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18"/>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8" name="Google Shape;1248;p18"/>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9" name="Google Shape;1249;p18"/>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0" name="Google Shape;1250;p18"/>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18"/>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18"/>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3" name="Google Shape;1253;p18"/>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4" name="Google Shape;1254;p18"/>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18"/>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18"/>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7" name="Google Shape;1257;p18"/>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8" name="Google Shape;1258;p18"/>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18"/>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18"/>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1" name="Google Shape;1261;p18"/>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2" name="Google Shape;1262;p18"/>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18"/>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18"/>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5" name="Google Shape;1265;p18"/>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6" name="Google Shape;1266;p18"/>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7" name="Google Shape;1267;p18"/>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8" name="Google Shape;1268;p18"/>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18"/>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18"/>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1" name="Google Shape;1271;p18"/>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2" name="Google Shape;1272;p18"/>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18"/>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18"/>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5" name="Google Shape;1275;p18"/>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6" name="Google Shape;1276;p18"/>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18"/>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18"/>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9" name="Google Shape;1279;p18"/>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0" name="Google Shape;1280;p18"/>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18"/>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18"/>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3" name="Google Shape;1283;p18"/>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4" name="Google Shape;1284;p18"/>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5" name="Google Shape;1285;p18"/>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18"/>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18"/>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8" name="Google Shape;1288;p18"/>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9" name="Google Shape;1289;p18"/>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18"/>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18"/>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2" name="Google Shape;1292;p18"/>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3" name="Google Shape;1293;p18"/>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18"/>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18"/>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6" name="Google Shape;1296;p18"/>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7" name="Google Shape;1297;p18"/>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18"/>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18"/>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02831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300"/>
        <p:cNvGrpSpPr/>
        <p:nvPr/>
      </p:nvGrpSpPr>
      <p:grpSpPr>
        <a:xfrm>
          <a:off x="0" y="0"/>
          <a:ext cx="0" cy="0"/>
          <a:chOff x="0" y="0"/>
          <a:chExt cx="0" cy="0"/>
        </a:xfrm>
      </p:grpSpPr>
      <p:grpSp>
        <p:nvGrpSpPr>
          <p:cNvPr id="1301" name="Google Shape;1301;p19"/>
          <p:cNvGrpSpPr/>
          <p:nvPr/>
        </p:nvGrpSpPr>
        <p:grpSpPr>
          <a:xfrm>
            <a:off x="210888" y="154386"/>
            <a:ext cx="8732378" cy="4792635"/>
            <a:chOff x="398675" y="283391"/>
            <a:chExt cx="8240425" cy="4522634"/>
          </a:xfrm>
        </p:grpSpPr>
        <p:sp>
          <p:nvSpPr>
            <p:cNvPr id="1302" name="Google Shape;1302;p19"/>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19"/>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19"/>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1305" name="Google Shape;130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06" name="Google Shape;1306;p1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7" name="Google Shape;1307;p19"/>
          <p:cNvSpPr/>
          <p:nvPr/>
        </p:nvSpPr>
        <p:spPr>
          <a:xfrm rot="5400000">
            <a:off x="-257170" y="3872537"/>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19"/>
          <p:cNvSpPr/>
          <p:nvPr/>
        </p:nvSpPr>
        <p:spPr>
          <a:xfrm rot="1622037">
            <a:off x="5476874" y="114886"/>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9" name="Google Shape;1309;p19"/>
          <p:cNvSpPr/>
          <p:nvPr/>
        </p:nvSpPr>
        <p:spPr>
          <a:xfrm rot="-1110008">
            <a:off x="8813250" y="1495630"/>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0" name="Google Shape;1310;p19"/>
          <p:cNvSpPr/>
          <p:nvPr/>
        </p:nvSpPr>
        <p:spPr>
          <a:xfrm rot="1622037">
            <a:off x="114799" y="1197874"/>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19"/>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19"/>
          <p:cNvSpPr/>
          <p:nvPr/>
        </p:nvSpPr>
        <p:spPr>
          <a:xfrm>
            <a:off x="428635" y="374437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3" name="Google Shape;1313;p19"/>
          <p:cNvSpPr/>
          <p:nvPr/>
        </p:nvSpPr>
        <p:spPr>
          <a:xfrm>
            <a:off x="7841310" y="216251"/>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14" name="Google Shape;1314;p19"/>
          <p:cNvGrpSpPr/>
          <p:nvPr/>
        </p:nvGrpSpPr>
        <p:grpSpPr>
          <a:xfrm>
            <a:off x="482363" y="4785376"/>
            <a:ext cx="644818" cy="230477"/>
            <a:chOff x="482363" y="4785375"/>
            <a:chExt cx="644818" cy="230477"/>
          </a:xfrm>
        </p:grpSpPr>
        <p:sp>
          <p:nvSpPr>
            <p:cNvPr id="1315" name="Google Shape;1315;p19"/>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19"/>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7" name="Google Shape;1317;p19"/>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8" name="Google Shape;1318;p19"/>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9" name="Google Shape;1319;p19"/>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0" name="Google Shape;1320;p19"/>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1" name="Google Shape;1321;p19"/>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19"/>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19"/>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4" name="Google Shape;1324;p19"/>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5" name="Google Shape;1325;p19"/>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19"/>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19"/>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8" name="Google Shape;1328;p19"/>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9" name="Google Shape;1329;p19"/>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19"/>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19"/>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2" name="Google Shape;1332;p19"/>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3" name="Google Shape;1333;p19"/>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19"/>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19"/>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6" name="Google Shape;1336;p19"/>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7" name="Google Shape;1337;p19"/>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8" name="Google Shape;1338;p19"/>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19"/>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19"/>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1" name="Google Shape;1341;p19"/>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42" name="Google Shape;1342;p19"/>
          <p:cNvSpPr/>
          <p:nvPr/>
        </p:nvSpPr>
        <p:spPr>
          <a:xfrm>
            <a:off x="8179685" y="481772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43" name="Google Shape;1343;p19"/>
          <p:cNvGrpSpPr/>
          <p:nvPr/>
        </p:nvGrpSpPr>
        <p:grpSpPr>
          <a:xfrm>
            <a:off x="78626" y="62544"/>
            <a:ext cx="778749" cy="634816"/>
            <a:chOff x="78625" y="62544"/>
            <a:chExt cx="778749" cy="634816"/>
          </a:xfrm>
        </p:grpSpPr>
        <p:sp>
          <p:nvSpPr>
            <p:cNvPr id="1344" name="Google Shape;1344;p19"/>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5" name="Google Shape;1345;p19"/>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46" name="Google Shape;1346;p19"/>
          <p:cNvSpPr/>
          <p:nvPr/>
        </p:nvSpPr>
        <p:spPr>
          <a:xfrm rot="-1165136">
            <a:off x="8707003" y="4598397"/>
            <a:ext cx="326915" cy="3404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47" name="Google Shape;1347;p19"/>
          <p:cNvGrpSpPr/>
          <p:nvPr/>
        </p:nvGrpSpPr>
        <p:grpSpPr>
          <a:xfrm>
            <a:off x="8313926" y="3809707"/>
            <a:ext cx="644795" cy="795789"/>
            <a:chOff x="8313925" y="3809706"/>
            <a:chExt cx="644795" cy="795789"/>
          </a:xfrm>
        </p:grpSpPr>
        <p:sp>
          <p:nvSpPr>
            <p:cNvPr id="1348" name="Google Shape;1348;p19"/>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9" name="Google Shape;1349;p19"/>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0" name="Google Shape;1350;p19"/>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72072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6"/>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grpSp>
      <p:sp>
        <p:nvSpPr>
          <p:cNvPr id="1457" name="Google Shape;1457;p20"/>
          <p:cNvSpPr/>
          <p:nvPr/>
        </p:nvSpPr>
        <p:spPr>
          <a:xfrm rot="5400000">
            <a:off x="8243811"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8" name="Google Shape;1458;p20"/>
          <p:cNvSpPr/>
          <p:nvPr/>
        </p:nvSpPr>
        <p:spPr>
          <a:xfrm rot="5400000">
            <a:off x="8118479" y="719697"/>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9" name="Google Shape;1459;p20"/>
          <p:cNvSpPr/>
          <p:nvPr/>
        </p:nvSpPr>
        <p:spPr>
          <a:xfrm rot="5400000">
            <a:off x="8367205" y="718780"/>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0" name="Google Shape;1460;p20"/>
          <p:cNvSpPr/>
          <p:nvPr/>
        </p:nvSpPr>
        <p:spPr>
          <a:xfrm rot="1334712">
            <a:off x="8271365"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64" name="Google Shape;1464;p20"/>
          <p:cNvSpPr/>
          <p:nvPr/>
        </p:nvSpPr>
        <p:spPr>
          <a:xfrm rot="-1622037" flipH="1">
            <a:off x="3512085" y="114886"/>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5" name="Google Shape;1465;p20"/>
          <p:cNvSpPr/>
          <p:nvPr/>
        </p:nvSpPr>
        <p:spPr>
          <a:xfrm rot="1110008" flipH="1">
            <a:off x="115605" y="1495630"/>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6" name="Google Shape;1466;p20"/>
          <p:cNvSpPr/>
          <p:nvPr/>
        </p:nvSpPr>
        <p:spPr>
          <a:xfrm rot="-1622037" flipH="1">
            <a:off x="8816210" y="1294899"/>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8" name="Google Shape;1468;p20"/>
          <p:cNvSpPr/>
          <p:nvPr/>
        </p:nvSpPr>
        <p:spPr>
          <a:xfrm flipH="1">
            <a:off x="8467725" y="3345251"/>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9" name="Google Shape;1469;p20"/>
          <p:cNvSpPr/>
          <p:nvPr/>
        </p:nvSpPr>
        <p:spPr>
          <a:xfrm flipH="1">
            <a:off x="1075300" y="216251"/>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0" name="Google Shape;1470;p20"/>
          <p:cNvSpPr/>
          <p:nvPr/>
        </p:nvSpPr>
        <p:spPr>
          <a:xfrm flipH="1">
            <a:off x="736925" y="481772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7449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475"/>
        <p:cNvGrpSpPr/>
        <p:nvPr/>
      </p:nvGrpSpPr>
      <p:grpSpPr>
        <a:xfrm>
          <a:off x="0" y="0"/>
          <a:ext cx="0" cy="0"/>
          <a:chOff x="0" y="0"/>
          <a:chExt cx="0" cy="0"/>
        </a:xfrm>
      </p:grpSpPr>
      <p:grpSp>
        <p:nvGrpSpPr>
          <p:cNvPr id="1476" name="Google Shape;1476;p21"/>
          <p:cNvGrpSpPr/>
          <p:nvPr/>
        </p:nvGrpSpPr>
        <p:grpSpPr>
          <a:xfrm flipH="1">
            <a:off x="210888" y="154386"/>
            <a:ext cx="8732378" cy="4792635"/>
            <a:chOff x="398675" y="283391"/>
            <a:chExt cx="8240425" cy="4522634"/>
          </a:xfrm>
        </p:grpSpPr>
        <p:sp>
          <p:nvSpPr>
            <p:cNvPr id="1477" name="Google Shape;1477;p21"/>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8" name="Google Shape;1478;p21"/>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9" name="Google Shape;1479;p21"/>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1480" name="Google Shape;1480;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81" name="Google Shape;1481;p21"/>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82" name="Google Shape;1482;p21"/>
          <p:cNvGrpSpPr/>
          <p:nvPr/>
        </p:nvGrpSpPr>
        <p:grpSpPr>
          <a:xfrm rot="710823">
            <a:off x="222665" y="18730"/>
            <a:ext cx="515593" cy="1038549"/>
            <a:chOff x="58675" y="287248"/>
            <a:chExt cx="515592" cy="1038548"/>
          </a:xfrm>
        </p:grpSpPr>
        <p:sp>
          <p:nvSpPr>
            <p:cNvPr id="1483" name="Google Shape;1483;p21"/>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4" name="Google Shape;1484;p21"/>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5" name="Google Shape;1485;p21"/>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6" name="Google Shape;1486;p21"/>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7" name="Google Shape;1487;p21"/>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8" name="Google Shape;1488;p21"/>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9" name="Google Shape;1489;p21"/>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0" name="Google Shape;1490;p21"/>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1" name="Google Shape;1491;p21"/>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2" name="Google Shape;1492;p21"/>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3" name="Google Shape;1493;p21"/>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4" name="Google Shape;1494;p21"/>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5" name="Google Shape;1495;p21"/>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6" name="Google Shape;1496;p21"/>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7" name="Google Shape;1497;p21"/>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8" name="Google Shape;1498;p21"/>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9" name="Google Shape;1499;p21"/>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0" name="Google Shape;1500;p21"/>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1" name="Google Shape;1501;p21"/>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2" name="Google Shape;1502;p21"/>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3" name="Google Shape;1503;p21"/>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4" name="Google Shape;1504;p21"/>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5" name="Google Shape;1505;p21"/>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6" name="Google Shape;1506;p21"/>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7" name="Google Shape;1507;p21"/>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8" name="Google Shape;1508;p21"/>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9" name="Google Shape;1509;p21"/>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0" name="Google Shape;1510;p21"/>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1" name="Google Shape;1511;p21"/>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2" name="Google Shape;1512;p21"/>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3" name="Google Shape;1513;p21"/>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4" name="Google Shape;1514;p21"/>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5" name="Google Shape;1515;p21"/>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6" name="Google Shape;1516;p21"/>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7" name="Google Shape;1517;p21"/>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8" name="Google Shape;1518;p21"/>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9" name="Google Shape;1519;p21"/>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0" name="Google Shape;1520;p21"/>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1" name="Google Shape;1521;p21"/>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2" name="Google Shape;1522;p21"/>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3" name="Google Shape;1523;p21"/>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4" name="Google Shape;1524;p21"/>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5" name="Google Shape;1525;p21"/>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6" name="Google Shape;1526;p21"/>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7" name="Google Shape;1527;p21"/>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8" name="Google Shape;1528;p21"/>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9" name="Google Shape;1529;p21"/>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0" name="Google Shape;1530;p21"/>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1" name="Google Shape;1531;p21"/>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2" name="Google Shape;1532;p21"/>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3" name="Google Shape;1533;p21"/>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4" name="Google Shape;1534;p21"/>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5" name="Google Shape;1535;p21"/>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6" name="Google Shape;1536;p21"/>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7" name="Google Shape;1537;p21"/>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8" name="Google Shape;1538;p21"/>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9" name="Google Shape;1539;p21"/>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0" name="Google Shape;1540;p21"/>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1" name="Google Shape;1541;p21"/>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2" name="Google Shape;1542;p21"/>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3" name="Google Shape;1543;p21"/>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4" name="Google Shape;1544;p21"/>
          <p:cNvSpPr/>
          <p:nvPr/>
        </p:nvSpPr>
        <p:spPr>
          <a:xfrm rot="857805">
            <a:off x="7768660" y="218712"/>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5" name="Google Shape;1545;p21"/>
          <p:cNvSpPr/>
          <p:nvPr/>
        </p:nvSpPr>
        <p:spPr>
          <a:xfrm>
            <a:off x="891951" y="1494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6" name="Google Shape;1546;p21"/>
          <p:cNvSpPr/>
          <p:nvPr/>
        </p:nvSpPr>
        <p:spPr>
          <a:xfrm rot="-1680891">
            <a:off x="8637251" y="2610817"/>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7" name="Google Shape;1547;p21"/>
          <p:cNvSpPr/>
          <p:nvPr/>
        </p:nvSpPr>
        <p:spPr>
          <a:xfrm rot="-1680844">
            <a:off x="4450317" y="132873"/>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8" name="Google Shape;1548;p21"/>
          <p:cNvSpPr/>
          <p:nvPr/>
        </p:nvSpPr>
        <p:spPr>
          <a:xfrm rot="2449001">
            <a:off x="2381012" y="4694491"/>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9" name="Google Shape;1549;p21"/>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0" name="Google Shape;1550;p21"/>
          <p:cNvSpPr/>
          <p:nvPr/>
        </p:nvSpPr>
        <p:spPr>
          <a:xfrm rot="-3586650">
            <a:off x="6102361" y="4632305"/>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51" name="Google Shape;1551;p21"/>
          <p:cNvGrpSpPr/>
          <p:nvPr/>
        </p:nvGrpSpPr>
        <p:grpSpPr>
          <a:xfrm>
            <a:off x="108742" y="1132578"/>
            <a:ext cx="298097" cy="297912"/>
            <a:chOff x="1832541" y="4437115"/>
            <a:chExt cx="298097" cy="297912"/>
          </a:xfrm>
        </p:grpSpPr>
        <p:sp>
          <p:nvSpPr>
            <p:cNvPr id="1552" name="Google Shape;1552;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3" name="Google Shape;1553;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54" name="Google Shape;1554;p21"/>
          <p:cNvGrpSpPr/>
          <p:nvPr/>
        </p:nvGrpSpPr>
        <p:grpSpPr>
          <a:xfrm>
            <a:off x="122514" y="3026699"/>
            <a:ext cx="250137" cy="252072"/>
            <a:chOff x="721088" y="3132699"/>
            <a:chExt cx="250137" cy="252072"/>
          </a:xfrm>
        </p:grpSpPr>
        <p:sp>
          <p:nvSpPr>
            <p:cNvPr id="1555" name="Google Shape;1555;p21"/>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6" name="Google Shape;1556;p21"/>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57" name="Google Shape;1557;p21"/>
          <p:cNvGrpSpPr/>
          <p:nvPr/>
        </p:nvGrpSpPr>
        <p:grpSpPr>
          <a:xfrm>
            <a:off x="468904" y="4021153"/>
            <a:ext cx="298097" cy="297912"/>
            <a:chOff x="1832541" y="4437115"/>
            <a:chExt cx="298097" cy="297912"/>
          </a:xfrm>
        </p:grpSpPr>
        <p:sp>
          <p:nvSpPr>
            <p:cNvPr id="1558" name="Google Shape;1558;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9" name="Google Shape;1559;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0" name="Google Shape;1560;p21"/>
          <p:cNvGrpSpPr/>
          <p:nvPr/>
        </p:nvGrpSpPr>
        <p:grpSpPr>
          <a:xfrm>
            <a:off x="3552067" y="4739628"/>
            <a:ext cx="298097" cy="297912"/>
            <a:chOff x="1832541" y="4437115"/>
            <a:chExt cx="298097" cy="297912"/>
          </a:xfrm>
        </p:grpSpPr>
        <p:sp>
          <p:nvSpPr>
            <p:cNvPr id="1561" name="Google Shape;1561;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2" name="Google Shape;1562;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3" name="Google Shape;1563;p21"/>
          <p:cNvGrpSpPr/>
          <p:nvPr/>
        </p:nvGrpSpPr>
        <p:grpSpPr>
          <a:xfrm rot="-3310899">
            <a:off x="5225648" y="4739625"/>
            <a:ext cx="298110" cy="297925"/>
            <a:chOff x="1832541" y="4437115"/>
            <a:chExt cx="298097" cy="297912"/>
          </a:xfrm>
        </p:grpSpPr>
        <p:sp>
          <p:nvSpPr>
            <p:cNvPr id="1564" name="Google Shape;1564;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5" name="Google Shape;1565;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6" name="Google Shape;1566;p21"/>
          <p:cNvSpPr/>
          <p:nvPr/>
        </p:nvSpPr>
        <p:spPr>
          <a:xfrm>
            <a:off x="6707800" y="47625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7" name="Google Shape;1567;p21"/>
          <p:cNvSpPr/>
          <p:nvPr/>
        </p:nvSpPr>
        <p:spPr>
          <a:xfrm rot="-532350">
            <a:off x="8046661" y="4901837"/>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8" name="Google Shape;1568;p21"/>
          <p:cNvSpPr/>
          <p:nvPr/>
        </p:nvSpPr>
        <p:spPr>
          <a:xfrm rot="-532350">
            <a:off x="8056413"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9" name="Google Shape;1569;p21"/>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0" name="Google Shape;1570;p21"/>
          <p:cNvSpPr/>
          <p:nvPr/>
        </p:nvSpPr>
        <p:spPr>
          <a:xfrm rot="-532350">
            <a:off x="8009060" y="4748684"/>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1" name="Google Shape;1571;p21"/>
          <p:cNvSpPr/>
          <p:nvPr/>
        </p:nvSpPr>
        <p:spPr>
          <a:xfrm rot="-532350">
            <a:off x="8031352"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2" name="Google Shape;1572;p21"/>
          <p:cNvSpPr/>
          <p:nvPr/>
        </p:nvSpPr>
        <p:spPr>
          <a:xfrm rot="-532350">
            <a:off x="8012622" y="4768614"/>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3" name="Google Shape;1573;p21"/>
          <p:cNvSpPr/>
          <p:nvPr/>
        </p:nvSpPr>
        <p:spPr>
          <a:xfrm rot="-532350">
            <a:off x="8020940"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4" name="Google Shape;1574;p21"/>
          <p:cNvSpPr/>
          <p:nvPr/>
        </p:nvSpPr>
        <p:spPr>
          <a:xfrm rot="-532350">
            <a:off x="8040990"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5" name="Google Shape;1575;p21"/>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76" name="Google Shape;1576;p21"/>
          <p:cNvGrpSpPr/>
          <p:nvPr/>
        </p:nvGrpSpPr>
        <p:grpSpPr>
          <a:xfrm rot="5555092">
            <a:off x="8148647" y="3925287"/>
            <a:ext cx="928762" cy="927614"/>
            <a:chOff x="8332425" y="1086157"/>
            <a:chExt cx="928746" cy="927598"/>
          </a:xfrm>
        </p:grpSpPr>
        <p:sp>
          <p:nvSpPr>
            <p:cNvPr id="1577" name="Google Shape;1577;p21"/>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8" name="Google Shape;1578;p21"/>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9" name="Google Shape;1579;p21"/>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0" name="Google Shape;1580;p21"/>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1" name="Google Shape;1581;p21"/>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2" name="Google Shape;1582;p21"/>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3" name="Google Shape;1583;p21"/>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4" name="Google Shape;1584;p21"/>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5" name="Google Shape;1585;p21"/>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6" name="Google Shape;1586;p21"/>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7" name="Google Shape;1587;p21"/>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8" name="Google Shape;1588;p21"/>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9" name="Google Shape;1589;p21"/>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90" name="Google Shape;1590;p21"/>
          <p:cNvGrpSpPr/>
          <p:nvPr/>
        </p:nvGrpSpPr>
        <p:grpSpPr>
          <a:xfrm>
            <a:off x="8388142" y="1757303"/>
            <a:ext cx="298097" cy="297912"/>
            <a:chOff x="1832541" y="4437115"/>
            <a:chExt cx="298097" cy="297912"/>
          </a:xfrm>
        </p:grpSpPr>
        <p:sp>
          <p:nvSpPr>
            <p:cNvPr id="1591" name="Google Shape;1591;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2" name="Google Shape;1592;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93" name="Google Shape;1593;p21"/>
          <p:cNvGrpSpPr/>
          <p:nvPr/>
        </p:nvGrpSpPr>
        <p:grpSpPr>
          <a:xfrm>
            <a:off x="8388150" y="757048"/>
            <a:ext cx="666529" cy="540056"/>
            <a:chOff x="8388149" y="757048"/>
            <a:chExt cx="666529" cy="540056"/>
          </a:xfrm>
        </p:grpSpPr>
        <p:sp>
          <p:nvSpPr>
            <p:cNvPr id="1594" name="Google Shape;1594;p21"/>
            <p:cNvSpPr/>
            <p:nvPr/>
          </p:nvSpPr>
          <p:spPr>
            <a:xfrm rot="1014929">
              <a:off x="8432158" y="832805"/>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5" name="Google Shape;1595;p21"/>
            <p:cNvSpPr/>
            <p:nvPr/>
          </p:nvSpPr>
          <p:spPr>
            <a:xfrm>
              <a:off x="8596338" y="862424"/>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6" name="Google Shape;1596;p21"/>
            <p:cNvSpPr/>
            <p:nvPr/>
          </p:nvSpPr>
          <p:spPr>
            <a:xfrm>
              <a:off x="8682268" y="958998"/>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23686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2"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0" name="Google Shape;1760;p23"/>
          <p:cNvSpPr/>
          <p:nvPr/>
        </p:nvSpPr>
        <p:spPr>
          <a:xfrm rot="10800000" flipH="1">
            <a:off x="4309497" y="299072"/>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7" y="3325038"/>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65" name="Google Shape;1765;p23"/>
          <p:cNvGrpSpPr/>
          <p:nvPr/>
        </p:nvGrpSpPr>
        <p:grpSpPr>
          <a:xfrm>
            <a:off x="3985158"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grpSp>
      <p:grpSp>
        <p:nvGrpSpPr>
          <p:cNvPr id="1802" name="Google Shape;1802;p23"/>
          <p:cNvGrpSpPr/>
          <p:nvPr/>
        </p:nvGrpSpPr>
        <p:grpSpPr>
          <a:xfrm rot="-371984">
            <a:off x="8562238"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30" name="Google Shape;1830;p23"/>
          <p:cNvGrpSpPr/>
          <p:nvPr/>
        </p:nvGrpSpPr>
        <p:grpSpPr>
          <a:xfrm>
            <a:off x="68621" y="107285"/>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95" name="Google Shape;1895;p23"/>
          <p:cNvSpPr/>
          <p:nvPr/>
        </p:nvSpPr>
        <p:spPr>
          <a:xfrm rot="-912552" flipH="1">
            <a:off x="8716402" y="4319564"/>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8" name="Google Shape;1898;p23"/>
          <p:cNvSpPr/>
          <p:nvPr/>
        </p:nvSpPr>
        <p:spPr>
          <a:xfrm rot="-1417294" flipH="1">
            <a:off x="3945852" y="273624"/>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9" name="Google Shape;1899;p23"/>
          <p:cNvSpPr/>
          <p:nvPr/>
        </p:nvSpPr>
        <p:spPr>
          <a:xfrm flipH="1">
            <a:off x="8197977"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00" name="Google Shape;1900;p23"/>
          <p:cNvGrpSpPr/>
          <p:nvPr/>
        </p:nvGrpSpPr>
        <p:grpSpPr>
          <a:xfrm>
            <a:off x="8731604"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03" name="Google Shape;1903;p23"/>
          <p:cNvGrpSpPr/>
          <p:nvPr/>
        </p:nvGrpSpPr>
        <p:grpSpPr>
          <a:xfrm>
            <a:off x="3342104"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06" name="Google Shape;1906;p23"/>
          <p:cNvGrpSpPr/>
          <p:nvPr/>
        </p:nvGrpSpPr>
        <p:grpSpPr>
          <a:xfrm>
            <a:off x="114304"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909" name="Google Shape;1909;p23"/>
          <p:cNvSpPr/>
          <p:nvPr/>
        </p:nvSpPr>
        <p:spPr>
          <a:xfrm rot="1409862">
            <a:off x="657901"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1" name="Google Shape;1911;p23"/>
          <p:cNvSpPr/>
          <p:nvPr/>
        </p:nvSpPr>
        <p:spPr>
          <a:xfrm rot="10800000" flipH="1">
            <a:off x="6705525" y="152737"/>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2" name="Google Shape;1912;p23"/>
          <p:cNvSpPr/>
          <p:nvPr/>
        </p:nvSpPr>
        <p:spPr>
          <a:xfrm>
            <a:off x="8029201" y="2421396"/>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3" name="Google Shape;1913;p23"/>
          <p:cNvSpPr/>
          <p:nvPr/>
        </p:nvSpPr>
        <p:spPr>
          <a:xfrm rot="-1504984">
            <a:off x="5042300" y="484502"/>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4" name="Google Shape;1914;p23"/>
          <p:cNvSpPr/>
          <p:nvPr/>
        </p:nvSpPr>
        <p:spPr>
          <a:xfrm flipH="1">
            <a:off x="5083326" y="4151084"/>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5" name="Google Shape;1915;p23"/>
          <p:cNvSpPr/>
          <p:nvPr/>
        </p:nvSpPr>
        <p:spPr>
          <a:xfrm rot="10800000" flipH="1">
            <a:off x="7428877"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6908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916"/>
        <p:cNvGrpSpPr/>
        <p:nvPr/>
      </p:nvGrpSpPr>
      <p:grpSpPr>
        <a:xfrm>
          <a:off x="0" y="0"/>
          <a:ext cx="0" cy="0"/>
          <a:chOff x="0" y="0"/>
          <a:chExt cx="0" cy="0"/>
        </a:xfrm>
      </p:grpSpPr>
      <p:sp>
        <p:nvSpPr>
          <p:cNvPr id="1917" name="Google Shape;1917;p24"/>
          <p:cNvSpPr/>
          <p:nvPr/>
        </p:nvSpPr>
        <p:spPr>
          <a:xfrm rot="5400000">
            <a:off x="5236182" y="1218938"/>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8" name="Google Shape;1918;p24"/>
          <p:cNvSpPr/>
          <p:nvPr/>
        </p:nvSpPr>
        <p:spPr>
          <a:xfrm rot="-5400000">
            <a:off x="-973619" y="1218938"/>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19" name="Google Shape;1919;p24"/>
          <p:cNvGrpSpPr/>
          <p:nvPr/>
        </p:nvGrpSpPr>
        <p:grpSpPr>
          <a:xfrm>
            <a:off x="1091738" y="619049"/>
            <a:ext cx="6960527" cy="3905402"/>
            <a:chOff x="1100599" y="700099"/>
            <a:chExt cx="6960527" cy="3905402"/>
          </a:xfrm>
        </p:grpSpPr>
        <p:sp>
          <p:nvSpPr>
            <p:cNvPr id="1920" name="Google Shape;1920;p24"/>
            <p:cNvSpPr/>
            <p:nvPr/>
          </p:nvSpPr>
          <p:spPr>
            <a:xfrm rot="5400000">
              <a:off x="41152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1" name="Google Shape;1921;p24"/>
            <p:cNvSpPr/>
            <p:nvPr/>
          </p:nvSpPr>
          <p:spPr>
            <a:xfrm rot="5400000">
              <a:off x="11411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922" name="Google Shape;1922;p24"/>
          <p:cNvSpPr txBox="1">
            <a:spLocks noGrp="1"/>
          </p:cNvSpPr>
          <p:nvPr>
            <p:ph type="ctrTitle"/>
          </p:nvPr>
        </p:nvSpPr>
        <p:spPr>
          <a:xfrm>
            <a:off x="2112900" y="1236800"/>
            <a:ext cx="4918200" cy="1603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9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3" name="Google Shape;1923;p24"/>
          <p:cNvSpPr txBox="1">
            <a:spLocks noGrp="1"/>
          </p:cNvSpPr>
          <p:nvPr>
            <p:ph type="subTitle" idx="1"/>
          </p:nvPr>
        </p:nvSpPr>
        <p:spPr>
          <a:xfrm>
            <a:off x="2486300" y="2767925"/>
            <a:ext cx="4214100" cy="9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924" name="Google Shape;1924;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925" name="Google Shape;1925;p24"/>
          <p:cNvGrpSpPr/>
          <p:nvPr/>
        </p:nvGrpSpPr>
        <p:grpSpPr>
          <a:xfrm>
            <a:off x="8083328" y="1023682"/>
            <a:ext cx="760496" cy="866087"/>
            <a:chOff x="8219399" y="1023675"/>
            <a:chExt cx="626129" cy="713063"/>
          </a:xfrm>
        </p:grpSpPr>
        <p:sp>
          <p:nvSpPr>
            <p:cNvPr id="1926" name="Google Shape;1926;p24"/>
            <p:cNvSpPr/>
            <p:nvPr/>
          </p:nvSpPr>
          <p:spPr>
            <a:xfrm rot="2134697">
              <a:off x="8265484" y="1303377"/>
              <a:ext cx="497978" cy="318197"/>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7" name="Google Shape;1927;p24"/>
            <p:cNvSpPr/>
            <p:nvPr/>
          </p:nvSpPr>
          <p:spPr>
            <a:xfrm rot="9334673">
              <a:off x="8578723" y="1161192"/>
              <a:ext cx="244072" cy="143145"/>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sp>
          <p:nvSpPr>
            <p:cNvPr id="1928" name="Google Shape;1928;p24"/>
            <p:cNvSpPr/>
            <p:nvPr/>
          </p:nvSpPr>
          <p:spPr>
            <a:xfrm rot="9334673">
              <a:off x="8727417" y="1337119"/>
              <a:ext cx="109894"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sp>
          <p:nvSpPr>
            <p:cNvPr id="1929" name="Google Shape;1929;p24"/>
            <p:cNvSpPr/>
            <p:nvPr/>
          </p:nvSpPr>
          <p:spPr>
            <a:xfrm rot="9334673">
              <a:off x="8460594" y="1035690"/>
              <a:ext cx="96893" cy="179207"/>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grpSp>
      <p:grpSp>
        <p:nvGrpSpPr>
          <p:cNvPr id="1930" name="Google Shape;1930;p24"/>
          <p:cNvGrpSpPr/>
          <p:nvPr/>
        </p:nvGrpSpPr>
        <p:grpSpPr>
          <a:xfrm>
            <a:off x="8219407" y="41500"/>
            <a:ext cx="890234" cy="803120"/>
            <a:chOff x="276032" y="4267550"/>
            <a:chExt cx="890234" cy="803120"/>
          </a:xfrm>
        </p:grpSpPr>
        <p:sp>
          <p:nvSpPr>
            <p:cNvPr id="1931" name="Google Shape;1931;p24"/>
            <p:cNvSpPr/>
            <p:nvPr/>
          </p:nvSpPr>
          <p:spPr>
            <a:xfrm rot="2328056">
              <a:off x="277455" y="45105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24"/>
            <p:cNvSpPr/>
            <p:nvPr/>
          </p:nvSpPr>
          <p:spPr>
            <a:xfrm rot="2328056">
              <a:off x="914978" y="47199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24"/>
            <p:cNvSpPr/>
            <p:nvPr/>
          </p:nvSpPr>
          <p:spPr>
            <a:xfrm rot="2328056">
              <a:off x="461095" y="43889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4" name="Google Shape;1934;p24"/>
            <p:cNvSpPr/>
            <p:nvPr/>
          </p:nvSpPr>
          <p:spPr>
            <a:xfrm rot="2328056">
              <a:off x="987649" y="50107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5" name="Google Shape;1935;p24"/>
            <p:cNvSpPr/>
            <p:nvPr/>
          </p:nvSpPr>
          <p:spPr>
            <a:xfrm rot="2328056">
              <a:off x="532167" y="47388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6" name="Google Shape;1936;p24"/>
            <p:cNvSpPr/>
            <p:nvPr/>
          </p:nvSpPr>
          <p:spPr>
            <a:xfrm rot="2328056">
              <a:off x="533723" y="47190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7" name="Google Shape;1937;p24"/>
            <p:cNvSpPr/>
            <p:nvPr/>
          </p:nvSpPr>
          <p:spPr>
            <a:xfrm rot="2328056">
              <a:off x="803626" y="46921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8" name="Google Shape;1938;p24"/>
            <p:cNvSpPr/>
            <p:nvPr/>
          </p:nvSpPr>
          <p:spPr>
            <a:xfrm rot="2328056">
              <a:off x="664219" y="47197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9" name="Google Shape;1939;p24"/>
            <p:cNvSpPr/>
            <p:nvPr/>
          </p:nvSpPr>
          <p:spPr>
            <a:xfrm rot="2328056">
              <a:off x="994342" y="49181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0" name="Google Shape;1940;p24"/>
            <p:cNvSpPr/>
            <p:nvPr/>
          </p:nvSpPr>
          <p:spPr>
            <a:xfrm rot="2328056">
              <a:off x="503630" y="45529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24"/>
            <p:cNvSpPr/>
            <p:nvPr/>
          </p:nvSpPr>
          <p:spPr>
            <a:xfrm rot="2328056">
              <a:off x="435587" y="43113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24"/>
            <p:cNvSpPr/>
            <p:nvPr/>
          </p:nvSpPr>
          <p:spPr>
            <a:xfrm rot="2328056">
              <a:off x="715904" y="45844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3" name="Google Shape;1943;p24"/>
            <p:cNvSpPr/>
            <p:nvPr/>
          </p:nvSpPr>
          <p:spPr>
            <a:xfrm rot="2328056">
              <a:off x="864517" y="46547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4" name="Google Shape;1944;p24"/>
            <p:cNvSpPr/>
            <p:nvPr/>
          </p:nvSpPr>
          <p:spPr>
            <a:xfrm rot="2328056">
              <a:off x="677415" y="44627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24"/>
            <p:cNvSpPr/>
            <p:nvPr/>
          </p:nvSpPr>
          <p:spPr>
            <a:xfrm rot="2328056">
              <a:off x="1015515" y="47339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24"/>
            <p:cNvSpPr/>
            <p:nvPr/>
          </p:nvSpPr>
          <p:spPr>
            <a:xfrm rot="2328056">
              <a:off x="383352" y="46038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7" name="Google Shape;1947;p24"/>
            <p:cNvSpPr/>
            <p:nvPr/>
          </p:nvSpPr>
          <p:spPr>
            <a:xfrm rot="2328056">
              <a:off x="383468" y="46035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8" name="Google Shape;1948;p24"/>
            <p:cNvSpPr/>
            <p:nvPr/>
          </p:nvSpPr>
          <p:spPr>
            <a:xfrm rot="2328056">
              <a:off x="319145" y="45047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24"/>
            <p:cNvSpPr/>
            <p:nvPr/>
          </p:nvSpPr>
          <p:spPr>
            <a:xfrm rot="2328056">
              <a:off x="436902" y="45870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24"/>
            <p:cNvSpPr/>
            <p:nvPr/>
          </p:nvSpPr>
          <p:spPr>
            <a:xfrm rot="2328056">
              <a:off x="1075804" y="48489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1" name="Google Shape;1951;p24"/>
            <p:cNvSpPr/>
            <p:nvPr/>
          </p:nvSpPr>
          <p:spPr>
            <a:xfrm rot="2328056">
              <a:off x="737376" y="48311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2" name="Google Shape;1952;p24"/>
            <p:cNvSpPr/>
            <p:nvPr/>
          </p:nvSpPr>
          <p:spPr>
            <a:xfrm rot="2328056">
              <a:off x="635241" y="48342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24"/>
            <p:cNvSpPr/>
            <p:nvPr/>
          </p:nvSpPr>
          <p:spPr>
            <a:xfrm rot="2328056">
              <a:off x="640781" y="48173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24"/>
            <p:cNvSpPr/>
            <p:nvPr/>
          </p:nvSpPr>
          <p:spPr>
            <a:xfrm rot="2328056">
              <a:off x="961903" y="48275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5" name="Google Shape;1955;p24"/>
            <p:cNvSpPr/>
            <p:nvPr/>
          </p:nvSpPr>
          <p:spPr>
            <a:xfrm rot="2328056">
              <a:off x="423726" y="44512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6" name="Google Shape;1956;p24"/>
            <p:cNvSpPr/>
            <p:nvPr/>
          </p:nvSpPr>
          <p:spPr>
            <a:xfrm rot="2328056">
              <a:off x="797948" y="45575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7" name="Google Shape;1957;p24"/>
            <p:cNvSpPr/>
            <p:nvPr/>
          </p:nvSpPr>
          <p:spPr>
            <a:xfrm rot="2328056">
              <a:off x="592152" y="44574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8" name="Google Shape;1958;p24"/>
            <p:cNvSpPr/>
            <p:nvPr/>
          </p:nvSpPr>
          <p:spPr>
            <a:xfrm rot="2328056">
              <a:off x="596035" y="45821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9" name="Google Shape;1959;p24"/>
            <p:cNvSpPr/>
            <p:nvPr/>
          </p:nvSpPr>
          <p:spPr>
            <a:xfrm rot="2328056">
              <a:off x="865662" y="49720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24"/>
            <p:cNvSpPr/>
            <p:nvPr/>
          </p:nvSpPr>
          <p:spPr>
            <a:xfrm rot="2328056">
              <a:off x="831484" y="47952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24"/>
            <p:cNvSpPr/>
            <p:nvPr/>
          </p:nvSpPr>
          <p:spPr>
            <a:xfrm rot="2328056">
              <a:off x="872032" y="48909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2" name="Google Shape;1962;p24"/>
          <p:cNvGrpSpPr/>
          <p:nvPr/>
        </p:nvGrpSpPr>
        <p:grpSpPr>
          <a:xfrm>
            <a:off x="275975" y="72826"/>
            <a:ext cx="890252" cy="318211"/>
            <a:chOff x="275975" y="72825"/>
            <a:chExt cx="890252" cy="318211"/>
          </a:xfrm>
        </p:grpSpPr>
        <p:sp>
          <p:nvSpPr>
            <p:cNvPr id="1963" name="Google Shape;1963;p24"/>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24"/>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24"/>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6" name="Google Shape;1966;p24"/>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7" name="Google Shape;1967;p24"/>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24"/>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24"/>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0" name="Google Shape;1970;p24"/>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1" name="Google Shape;1971;p24"/>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24"/>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24"/>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4" name="Google Shape;1974;p24"/>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5" name="Google Shape;1975;p24"/>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6" name="Google Shape;1976;p24"/>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24"/>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24"/>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9" name="Google Shape;1979;p24"/>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0" name="Google Shape;1980;p24"/>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24"/>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24"/>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3" name="Google Shape;1983;p24"/>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4" name="Google Shape;1984;p24"/>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24"/>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24"/>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7" name="Google Shape;1987;p24"/>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8" name="Google Shape;1988;p24"/>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24"/>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90" name="Google Shape;1990;p24"/>
          <p:cNvGrpSpPr/>
          <p:nvPr/>
        </p:nvGrpSpPr>
        <p:grpSpPr>
          <a:xfrm>
            <a:off x="232480" y="2767922"/>
            <a:ext cx="814426" cy="980409"/>
            <a:chOff x="300807" y="3005561"/>
            <a:chExt cx="677785" cy="815920"/>
          </a:xfrm>
        </p:grpSpPr>
        <p:sp>
          <p:nvSpPr>
            <p:cNvPr id="1991" name="Google Shape;1991;p24"/>
            <p:cNvSpPr/>
            <p:nvPr/>
          </p:nvSpPr>
          <p:spPr>
            <a:xfrm rot="-6913607">
              <a:off x="286906" y="320511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1992" name="Google Shape;1992;p24"/>
            <p:cNvSpPr/>
            <p:nvPr/>
          </p:nvSpPr>
          <p:spPr>
            <a:xfrm rot="-6913607">
              <a:off x="805480" y="360648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1993" name="Google Shape;1993;p24"/>
            <p:cNvSpPr/>
            <p:nvPr/>
          </p:nvSpPr>
          <p:spPr>
            <a:xfrm rot="-6913607">
              <a:off x="560059" y="307323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1994" name="Google Shape;1994;p24"/>
            <p:cNvSpPr/>
            <p:nvPr/>
          </p:nvSpPr>
          <p:spPr>
            <a:xfrm rot="-6913607">
              <a:off x="849432" y="358653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grpSp>
        <p:nvGrpSpPr>
          <p:cNvPr id="1995" name="Google Shape;1995;p24"/>
          <p:cNvGrpSpPr/>
          <p:nvPr/>
        </p:nvGrpSpPr>
        <p:grpSpPr>
          <a:xfrm>
            <a:off x="41557" y="4244675"/>
            <a:ext cx="890234" cy="803120"/>
            <a:chOff x="114307" y="4340350"/>
            <a:chExt cx="890234" cy="803120"/>
          </a:xfrm>
        </p:grpSpPr>
        <p:sp>
          <p:nvSpPr>
            <p:cNvPr id="1996" name="Google Shape;1996;p24"/>
            <p:cNvSpPr/>
            <p:nvPr/>
          </p:nvSpPr>
          <p:spPr>
            <a:xfrm rot="2328056">
              <a:off x="115730" y="45833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7" name="Google Shape;1997;p24"/>
            <p:cNvSpPr/>
            <p:nvPr/>
          </p:nvSpPr>
          <p:spPr>
            <a:xfrm rot="2328056">
              <a:off x="753253" y="47927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8" name="Google Shape;1998;p24"/>
            <p:cNvSpPr/>
            <p:nvPr/>
          </p:nvSpPr>
          <p:spPr>
            <a:xfrm rot="2328056">
              <a:off x="299370" y="44617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24"/>
            <p:cNvSpPr/>
            <p:nvPr/>
          </p:nvSpPr>
          <p:spPr>
            <a:xfrm rot="2328056">
              <a:off x="825924" y="50835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24"/>
            <p:cNvSpPr/>
            <p:nvPr/>
          </p:nvSpPr>
          <p:spPr>
            <a:xfrm rot="2328056">
              <a:off x="370442" y="48116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1" name="Google Shape;2001;p24"/>
            <p:cNvSpPr/>
            <p:nvPr/>
          </p:nvSpPr>
          <p:spPr>
            <a:xfrm rot="2328056">
              <a:off x="371998" y="47918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2" name="Google Shape;2002;p24"/>
            <p:cNvSpPr/>
            <p:nvPr/>
          </p:nvSpPr>
          <p:spPr>
            <a:xfrm rot="2328056">
              <a:off x="641901" y="47649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24"/>
            <p:cNvSpPr/>
            <p:nvPr/>
          </p:nvSpPr>
          <p:spPr>
            <a:xfrm rot="2328056">
              <a:off x="502494" y="47925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24"/>
            <p:cNvSpPr/>
            <p:nvPr/>
          </p:nvSpPr>
          <p:spPr>
            <a:xfrm rot="2328056">
              <a:off x="832617" y="49909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5" name="Google Shape;2005;p24"/>
            <p:cNvSpPr/>
            <p:nvPr/>
          </p:nvSpPr>
          <p:spPr>
            <a:xfrm rot="2328056">
              <a:off x="341905" y="46257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6" name="Google Shape;2006;p24"/>
            <p:cNvSpPr/>
            <p:nvPr/>
          </p:nvSpPr>
          <p:spPr>
            <a:xfrm rot="2328056">
              <a:off x="273862" y="43841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24"/>
            <p:cNvSpPr/>
            <p:nvPr/>
          </p:nvSpPr>
          <p:spPr>
            <a:xfrm rot="2328056">
              <a:off x="554179" y="46572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24"/>
            <p:cNvSpPr/>
            <p:nvPr/>
          </p:nvSpPr>
          <p:spPr>
            <a:xfrm rot="2328056">
              <a:off x="702792" y="47275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9" name="Google Shape;2009;p24"/>
            <p:cNvSpPr/>
            <p:nvPr/>
          </p:nvSpPr>
          <p:spPr>
            <a:xfrm rot="2328056">
              <a:off x="515690" y="45355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0" name="Google Shape;2010;p24"/>
            <p:cNvSpPr/>
            <p:nvPr/>
          </p:nvSpPr>
          <p:spPr>
            <a:xfrm rot="2328056">
              <a:off x="853790" y="48067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1" name="Google Shape;2011;p24"/>
            <p:cNvSpPr/>
            <p:nvPr/>
          </p:nvSpPr>
          <p:spPr>
            <a:xfrm rot="2328056">
              <a:off x="221627" y="46766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24"/>
            <p:cNvSpPr/>
            <p:nvPr/>
          </p:nvSpPr>
          <p:spPr>
            <a:xfrm rot="2328056">
              <a:off x="221743" y="46763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24"/>
            <p:cNvSpPr/>
            <p:nvPr/>
          </p:nvSpPr>
          <p:spPr>
            <a:xfrm rot="2328056">
              <a:off x="157420" y="45775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4" name="Google Shape;2014;p24"/>
            <p:cNvSpPr/>
            <p:nvPr/>
          </p:nvSpPr>
          <p:spPr>
            <a:xfrm rot="2328056">
              <a:off x="275177" y="46598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5" name="Google Shape;2015;p24"/>
            <p:cNvSpPr/>
            <p:nvPr/>
          </p:nvSpPr>
          <p:spPr>
            <a:xfrm rot="2328056">
              <a:off x="914079" y="49217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24"/>
            <p:cNvSpPr/>
            <p:nvPr/>
          </p:nvSpPr>
          <p:spPr>
            <a:xfrm rot="2328056">
              <a:off x="575651" y="49039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24"/>
            <p:cNvSpPr/>
            <p:nvPr/>
          </p:nvSpPr>
          <p:spPr>
            <a:xfrm rot="2328056">
              <a:off x="473516" y="49070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8" name="Google Shape;2018;p24"/>
            <p:cNvSpPr/>
            <p:nvPr/>
          </p:nvSpPr>
          <p:spPr>
            <a:xfrm rot="2328056">
              <a:off x="479056" y="48901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9" name="Google Shape;2019;p24"/>
            <p:cNvSpPr/>
            <p:nvPr/>
          </p:nvSpPr>
          <p:spPr>
            <a:xfrm rot="2328056">
              <a:off x="800178" y="49003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24"/>
            <p:cNvSpPr/>
            <p:nvPr/>
          </p:nvSpPr>
          <p:spPr>
            <a:xfrm rot="2328056">
              <a:off x="262001" y="45240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24"/>
            <p:cNvSpPr/>
            <p:nvPr/>
          </p:nvSpPr>
          <p:spPr>
            <a:xfrm rot="2328056">
              <a:off x="636223" y="46303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2" name="Google Shape;2022;p24"/>
            <p:cNvSpPr/>
            <p:nvPr/>
          </p:nvSpPr>
          <p:spPr>
            <a:xfrm rot="2328056">
              <a:off x="430427" y="45302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3" name="Google Shape;2023;p24"/>
            <p:cNvSpPr/>
            <p:nvPr/>
          </p:nvSpPr>
          <p:spPr>
            <a:xfrm rot="2328056">
              <a:off x="434310" y="46549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24"/>
            <p:cNvSpPr/>
            <p:nvPr/>
          </p:nvSpPr>
          <p:spPr>
            <a:xfrm rot="2328056">
              <a:off x="703937" y="50448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24"/>
            <p:cNvSpPr/>
            <p:nvPr/>
          </p:nvSpPr>
          <p:spPr>
            <a:xfrm rot="2328056">
              <a:off x="669759" y="48680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6" name="Google Shape;2026;p24"/>
            <p:cNvSpPr/>
            <p:nvPr/>
          </p:nvSpPr>
          <p:spPr>
            <a:xfrm rot="2328056">
              <a:off x="710307" y="49637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027" name="Google Shape;2027;p24"/>
          <p:cNvSpPr/>
          <p:nvPr/>
        </p:nvSpPr>
        <p:spPr>
          <a:xfrm rot="-692474">
            <a:off x="4431325" y="4686503"/>
            <a:ext cx="271988" cy="31871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8" name="Google Shape;2028;p24"/>
          <p:cNvSpPr/>
          <p:nvPr/>
        </p:nvSpPr>
        <p:spPr>
          <a:xfrm rot="912559">
            <a:off x="4423428" y="144401"/>
            <a:ext cx="271987" cy="31871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24"/>
          <p:cNvSpPr/>
          <p:nvPr/>
        </p:nvSpPr>
        <p:spPr>
          <a:xfrm rot="-940668">
            <a:off x="1213055" y="2221657"/>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24"/>
          <p:cNvSpPr/>
          <p:nvPr/>
        </p:nvSpPr>
        <p:spPr>
          <a:xfrm rot="1474191">
            <a:off x="7372120" y="2174482"/>
            <a:ext cx="316311" cy="247120"/>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1" name="Google Shape;2031;p24"/>
          <p:cNvSpPr/>
          <p:nvPr/>
        </p:nvSpPr>
        <p:spPr>
          <a:xfrm rot="-940787">
            <a:off x="1576425" y="883740"/>
            <a:ext cx="275671" cy="25605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2" name="Google Shape;2032;p24"/>
          <p:cNvSpPr/>
          <p:nvPr/>
        </p:nvSpPr>
        <p:spPr>
          <a:xfrm rot="-940819">
            <a:off x="7155746" y="4044356"/>
            <a:ext cx="282904" cy="26277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24"/>
          <p:cNvSpPr/>
          <p:nvPr/>
        </p:nvSpPr>
        <p:spPr>
          <a:xfrm rot="940895" flipH="1">
            <a:off x="1750453" y="3779271"/>
            <a:ext cx="251127" cy="23328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24"/>
          <p:cNvSpPr/>
          <p:nvPr/>
        </p:nvSpPr>
        <p:spPr>
          <a:xfrm rot="940847" flipH="1">
            <a:off x="6953926" y="878584"/>
            <a:ext cx="309367" cy="287378"/>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035" name="Google Shape;2035;p24"/>
          <p:cNvGrpSpPr/>
          <p:nvPr/>
        </p:nvGrpSpPr>
        <p:grpSpPr>
          <a:xfrm>
            <a:off x="8130090" y="4474896"/>
            <a:ext cx="944416" cy="631574"/>
            <a:chOff x="587665" y="-205429"/>
            <a:chExt cx="944416" cy="631574"/>
          </a:xfrm>
        </p:grpSpPr>
        <p:sp>
          <p:nvSpPr>
            <p:cNvPr id="2036" name="Google Shape;2036;p24"/>
            <p:cNvSpPr/>
            <p:nvPr/>
          </p:nvSpPr>
          <p:spPr>
            <a:xfrm rot="-1335388">
              <a:off x="614738" y="-48681"/>
              <a:ext cx="890270" cy="318079"/>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24"/>
            <p:cNvSpPr/>
            <p:nvPr/>
          </p:nvSpPr>
          <p:spPr>
            <a:xfrm rot="-1335388">
              <a:off x="1193880" y="-76315"/>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24"/>
            <p:cNvSpPr/>
            <p:nvPr/>
          </p:nvSpPr>
          <p:spPr>
            <a:xfrm rot="-1335388">
              <a:off x="683759" y="162848"/>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9" name="Google Shape;2039;p24"/>
            <p:cNvSpPr/>
            <p:nvPr/>
          </p:nvSpPr>
          <p:spPr>
            <a:xfrm rot="-1335388">
              <a:off x="1498806" y="2831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0" name="Google Shape;2040;p24"/>
            <p:cNvSpPr/>
            <p:nvPr/>
          </p:nvSpPr>
          <p:spPr>
            <a:xfrm rot="-1335388">
              <a:off x="1005482" y="257324"/>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24"/>
            <p:cNvSpPr/>
            <p:nvPr/>
          </p:nvSpPr>
          <p:spPr>
            <a:xfrm rot="-1335388">
              <a:off x="1116884" y="8653"/>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24"/>
            <p:cNvSpPr/>
            <p:nvPr/>
          </p:nvSpPr>
          <p:spPr>
            <a:xfrm rot="-1335388">
              <a:off x="1072284" y="145407"/>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3" name="Google Shape;2043;p24"/>
            <p:cNvSpPr/>
            <p:nvPr/>
          </p:nvSpPr>
          <p:spPr>
            <a:xfrm rot="-1335388">
              <a:off x="1408437" y="-49265"/>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4" name="Google Shape;2044;p24"/>
            <p:cNvSpPr/>
            <p:nvPr/>
          </p:nvSpPr>
          <p:spPr>
            <a:xfrm rot="-1335388">
              <a:off x="849797" y="203781"/>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5" name="Google Shape;2045;p24"/>
            <p:cNvSpPr/>
            <p:nvPr/>
          </p:nvSpPr>
          <p:spPr>
            <a:xfrm rot="-1335388">
              <a:off x="604601" y="146755"/>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24"/>
            <p:cNvSpPr/>
            <p:nvPr/>
          </p:nvSpPr>
          <p:spPr>
            <a:xfrm rot="-1335388">
              <a:off x="979792" y="33842"/>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24"/>
            <p:cNvSpPr/>
            <p:nvPr/>
          </p:nvSpPr>
          <p:spPr>
            <a:xfrm rot="-1335388">
              <a:off x="1115815" y="-54576"/>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8" name="Google Shape;2048;p24"/>
            <p:cNvSpPr/>
            <p:nvPr/>
          </p:nvSpPr>
          <p:spPr>
            <a:xfrm rot="-1335388">
              <a:off x="848690" y="10806"/>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9" name="Google Shape;2049;p24"/>
            <p:cNvSpPr/>
            <p:nvPr/>
          </p:nvSpPr>
          <p:spPr>
            <a:xfrm rot="-1335388">
              <a:off x="1252911" y="-153930"/>
              <a:ext cx="70008"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24"/>
            <p:cNvSpPr/>
            <p:nvPr/>
          </p:nvSpPr>
          <p:spPr>
            <a:xfrm rot="-1335388">
              <a:off x="716684" y="341729"/>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24"/>
            <p:cNvSpPr/>
            <p:nvPr/>
          </p:nvSpPr>
          <p:spPr>
            <a:xfrm rot="-1335388">
              <a:off x="847007" y="277114"/>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2" name="Google Shape;2052;p24"/>
            <p:cNvSpPr/>
            <p:nvPr/>
          </p:nvSpPr>
          <p:spPr>
            <a:xfrm rot="-1335388">
              <a:off x="1395085" y="-134212"/>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3" name="Google Shape;2053;p24"/>
            <p:cNvSpPr/>
            <p:nvPr/>
          </p:nvSpPr>
          <p:spPr>
            <a:xfrm rot="-1335388">
              <a:off x="1206605" y="135944"/>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4" name="Google Shape;2054;p24"/>
            <p:cNvSpPr/>
            <p:nvPr/>
          </p:nvSpPr>
          <p:spPr>
            <a:xfrm rot="-1335388">
              <a:off x="1139074" y="213903"/>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5" name="Google Shape;2055;p24"/>
            <p:cNvSpPr/>
            <p:nvPr/>
          </p:nvSpPr>
          <p:spPr>
            <a:xfrm rot="-1335388">
              <a:off x="1311032" y="-69680"/>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6" name="Google Shape;2056;p24"/>
            <p:cNvSpPr/>
            <p:nvPr/>
          </p:nvSpPr>
          <p:spPr>
            <a:xfrm rot="-1335388">
              <a:off x="722090" y="219929"/>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24"/>
            <p:cNvSpPr/>
            <p:nvPr/>
          </p:nvSpPr>
          <p:spPr>
            <a:xfrm rot="-1335388">
              <a:off x="993125" y="-46468"/>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24"/>
            <p:cNvSpPr/>
            <p:nvPr/>
          </p:nvSpPr>
          <p:spPr>
            <a:xfrm rot="-1335388">
              <a:off x="808260" y="80308"/>
              <a:ext cx="71899"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9" name="Google Shape;2059;p24"/>
            <p:cNvSpPr/>
            <p:nvPr/>
          </p:nvSpPr>
          <p:spPr>
            <a:xfrm rot="-1335388">
              <a:off x="918117" y="134367"/>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0" name="Google Shape;2060;p24"/>
            <p:cNvSpPr/>
            <p:nvPr/>
          </p:nvSpPr>
          <p:spPr>
            <a:xfrm rot="-1335388">
              <a:off x="1389940" y="87624"/>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24"/>
            <p:cNvSpPr/>
            <p:nvPr/>
          </p:nvSpPr>
          <p:spPr>
            <a:xfrm rot="-1335388">
              <a:off x="1219092" y="29161"/>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24"/>
            <p:cNvSpPr/>
            <p:nvPr/>
          </p:nvSpPr>
          <p:spPr>
            <a:xfrm rot="-1335388">
              <a:off x="1324789" y="47610"/>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316954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2063"/>
        <p:cNvGrpSpPr/>
        <p:nvPr/>
      </p:nvGrpSpPr>
      <p:grpSpPr>
        <a:xfrm>
          <a:off x="0" y="0"/>
          <a:ext cx="0" cy="0"/>
          <a:chOff x="0" y="0"/>
          <a:chExt cx="0" cy="0"/>
        </a:xfrm>
      </p:grpSpPr>
      <p:sp>
        <p:nvSpPr>
          <p:cNvPr id="2064" name="Google Shape;2064;p25"/>
          <p:cNvSpPr txBox="1">
            <a:spLocks noGrp="1"/>
          </p:cNvSpPr>
          <p:nvPr>
            <p:ph type="subTitle" idx="1"/>
          </p:nvPr>
        </p:nvSpPr>
        <p:spPr>
          <a:xfrm>
            <a:off x="1174038" y="3370075"/>
            <a:ext cx="29127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65" name="Google Shape;2065;p25"/>
          <p:cNvSpPr txBox="1">
            <a:spLocks noGrp="1"/>
          </p:cNvSpPr>
          <p:nvPr>
            <p:ph type="subTitle" idx="2"/>
          </p:nvPr>
        </p:nvSpPr>
        <p:spPr>
          <a:xfrm>
            <a:off x="1401888" y="3733100"/>
            <a:ext cx="2457000" cy="6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6" name="Google Shape;2066;p25"/>
          <p:cNvSpPr txBox="1">
            <a:spLocks noGrp="1"/>
          </p:cNvSpPr>
          <p:nvPr>
            <p:ph type="subTitle" idx="3"/>
          </p:nvPr>
        </p:nvSpPr>
        <p:spPr>
          <a:xfrm>
            <a:off x="5057263" y="3370075"/>
            <a:ext cx="29127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67" name="Google Shape;2067;p25"/>
          <p:cNvSpPr txBox="1">
            <a:spLocks noGrp="1"/>
          </p:cNvSpPr>
          <p:nvPr>
            <p:ph type="subTitle" idx="4"/>
          </p:nvPr>
        </p:nvSpPr>
        <p:spPr>
          <a:xfrm>
            <a:off x="5285113" y="3733100"/>
            <a:ext cx="2457000" cy="6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8" name="Google Shape;2068;p25"/>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69" name="Google Shape;2069;p2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070" name="Google Shape;2070;p25"/>
          <p:cNvGrpSpPr/>
          <p:nvPr/>
        </p:nvGrpSpPr>
        <p:grpSpPr>
          <a:xfrm rot="4912156">
            <a:off x="90899" y="963533"/>
            <a:ext cx="875552" cy="1053993"/>
            <a:chOff x="287252" y="1446471"/>
            <a:chExt cx="677785" cy="815920"/>
          </a:xfrm>
        </p:grpSpPr>
        <p:sp>
          <p:nvSpPr>
            <p:cNvPr id="2071" name="Google Shape;2071;p25"/>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72" name="Google Shape;2072;p25"/>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73" name="Google Shape;2073;p25"/>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74" name="Google Shape;2074;p25"/>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sp>
        <p:nvSpPr>
          <p:cNvPr id="2075" name="Google Shape;2075;p25"/>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25"/>
          <p:cNvSpPr/>
          <p:nvPr/>
        </p:nvSpPr>
        <p:spPr>
          <a:xfrm rot="-912552" flipH="1">
            <a:off x="8305752" y="243447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25"/>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8" name="Google Shape;2078;p25"/>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9" name="Google Shape;2079;p25"/>
          <p:cNvSpPr/>
          <p:nvPr/>
        </p:nvSpPr>
        <p:spPr>
          <a:xfrm rot="-1417301" flipH="1">
            <a:off x="4422673" y="4693802"/>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25"/>
          <p:cNvSpPr/>
          <p:nvPr/>
        </p:nvSpPr>
        <p:spPr>
          <a:xfrm rot="764025" flipH="1">
            <a:off x="8106255" y="209578"/>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081" name="Google Shape;2081;p25"/>
          <p:cNvGrpSpPr/>
          <p:nvPr/>
        </p:nvGrpSpPr>
        <p:grpSpPr>
          <a:xfrm>
            <a:off x="1364024" y="101932"/>
            <a:ext cx="1158206" cy="345461"/>
            <a:chOff x="3670189" y="4065100"/>
            <a:chExt cx="868416" cy="259025"/>
          </a:xfrm>
        </p:grpSpPr>
        <p:sp>
          <p:nvSpPr>
            <p:cNvPr id="2082" name="Google Shape;2082;p25"/>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3" name="Google Shape;2083;p25"/>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25"/>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25"/>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086" name="Google Shape;2086;p25"/>
          <p:cNvSpPr/>
          <p:nvPr/>
        </p:nvSpPr>
        <p:spPr>
          <a:xfrm rot="-5400000" flipH="1">
            <a:off x="8288042"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087" name="Google Shape;2087;p25"/>
          <p:cNvGrpSpPr/>
          <p:nvPr/>
        </p:nvGrpSpPr>
        <p:grpSpPr>
          <a:xfrm rot="5716605">
            <a:off x="7385199" y="4192663"/>
            <a:ext cx="875545" cy="1053985"/>
            <a:chOff x="-5" y="1414424"/>
            <a:chExt cx="677785" cy="815920"/>
          </a:xfrm>
        </p:grpSpPr>
        <p:sp>
          <p:nvSpPr>
            <p:cNvPr id="2088" name="Google Shape;2088;p25"/>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89" name="Google Shape;2089;p25"/>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90" name="Google Shape;2090;p25"/>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091" name="Google Shape;2091;p25"/>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spTree>
    <p:extLst>
      <p:ext uri="{BB962C8B-B14F-4D97-AF65-F5344CB8AC3E}">
        <p14:creationId xmlns:p14="http://schemas.microsoft.com/office/powerpoint/2010/main" val="350977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6"/>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3"/>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26"/>
          <p:cNvSpPr/>
          <p:nvPr/>
        </p:nvSpPr>
        <p:spPr>
          <a:xfrm rot="-912552" flipH="1">
            <a:off x="8438352" y="2434476"/>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9" name="Google Shape;2109;p26"/>
          <p:cNvSpPr/>
          <p:nvPr/>
        </p:nvSpPr>
        <p:spPr>
          <a:xfrm rot="-1417301" flipH="1">
            <a:off x="4422673" y="4693802"/>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0" name="Google Shape;2110;p26"/>
          <p:cNvSpPr/>
          <p:nvPr/>
        </p:nvSpPr>
        <p:spPr>
          <a:xfrm rot="764025" flipH="1">
            <a:off x="8106255" y="209578"/>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111" name="Google Shape;2111;p26"/>
          <p:cNvGrpSpPr/>
          <p:nvPr/>
        </p:nvGrpSpPr>
        <p:grpSpPr>
          <a:xfrm>
            <a:off x="1364024" y="101932"/>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16" name="Google Shape;2116;p26"/>
          <p:cNvSpPr/>
          <p:nvPr/>
        </p:nvSpPr>
        <p:spPr>
          <a:xfrm rot="-5400000" flipH="1">
            <a:off x="8288042"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117" name="Google Shape;2117;p26"/>
          <p:cNvGrpSpPr/>
          <p:nvPr/>
        </p:nvGrpSpPr>
        <p:grpSpPr>
          <a:xfrm rot="5716605">
            <a:off x="7385199" y="4192663"/>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0" name="Google Shape;2150;p26"/>
          <p:cNvGrpSpPr/>
          <p:nvPr/>
        </p:nvGrpSpPr>
        <p:grpSpPr>
          <a:xfrm rot="-528992">
            <a:off x="4024862" y="3218725"/>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171366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bg>
      <p:bgPr>
        <a:solidFill>
          <a:schemeClr val="lt1"/>
        </a:solidFill>
        <a:effectLst/>
      </p:bgPr>
    </p:bg>
    <p:spTree>
      <p:nvGrpSpPr>
        <p:cNvPr id="1" name="Shape 2178"/>
        <p:cNvGrpSpPr/>
        <p:nvPr/>
      </p:nvGrpSpPr>
      <p:grpSpPr>
        <a:xfrm>
          <a:off x="0" y="0"/>
          <a:ext cx="0" cy="0"/>
          <a:chOff x="0" y="0"/>
          <a:chExt cx="0" cy="0"/>
        </a:xfrm>
      </p:grpSpPr>
      <p:sp>
        <p:nvSpPr>
          <p:cNvPr id="2179" name="Google Shape;2179;p27"/>
          <p:cNvSpPr/>
          <p:nvPr/>
        </p:nvSpPr>
        <p:spPr>
          <a:xfrm rot="5400000">
            <a:off x="35165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0" name="Google Shape;2180;p27"/>
          <p:cNvSpPr/>
          <p:nvPr/>
        </p:nvSpPr>
        <p:spPr>
          <a:xfrm rot="5400000">
            <a:off x="10188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27"/>
          <p:cNvSpPr/>
          <p:nvPr/>
        </p:nvSpPr>
        <p:spPr>
          <a:xfrm rot="5400000">
            <a:off x="-1570125" y="2512130"/>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27"/>
          <p:cNvSpPr txBox="1">
            <a:spLocks noGrp="1"/>
          </p:cNvSpPr>
          <p:nvPr>
            <p:ph type="subTitle" idx="1"/>
          </p:nvPr>
        </p:nvSpPr>
        <p:spPr>
          <a:xfrm>
            <a:off x="732275" y="1412800"/>
            <a:ext cx="3801600" cy="31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Char char="●"/>
              <a:defRPr sz="14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3" name="Google Shape;2183;p27"/>
          <p:cNvSpPr txBox="1">
            <a:spLocks noGrp="1"/>
          </p:cNvSpPr>
          <p:nvPr>
            <p:ph type="subTitle" idx="2"/>
          </p:nvPr>
        </p:nvSpPr>
        <p:spPr>
          <a:xfrm>
            <a:off x="4572000" y="1412909"/>
            <a:ext cx="3801600" cy="310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4" name="Google Shape;2184;p27"/>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85" name="Google Shape;2185;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86" name="Google Shape;2186;p27"/>
          <p:cNvSpPr/>
          <p:nvPr/>
        </p:nvSpPr>
        <p:spPr>
          <a:xfrm rot="5400000" flipH="1">
            <a:off x="8220961" y="1607813"/>
            <a:ext cx="1319372" cy="2701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7" name="Google Shape;2187;p27"/>
          <p:cNvSpPr/>
          <p:nvPr/>
        </p:nvSpPr>
        <p:spPr>
          <a:xfrm rot="-912552" flipH="1">
            <a:off x="8763502" y="3944689"/>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8" name="Google Shape;2188;p27"/>
          <p:cNvSpPr/>
          <p:nvPr/>
        </p:nvSpPr>
        <p:spPr>
          <a:xfrm rot="1110051" flipH="1">
            <a:off x="151799" y="14060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9" name="Google Shape;2189;p27"/>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27"/>
          <p:cNvSpPr/>
          <p:nvPr/>
        </p:nvSpPr>
        <p:spPr>
          <a:xfrm rot="-1417294" flipH="1">
            <a:off x="7349277" y="4798499"/>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27"/>
          <p:cNvSpPr/>
          <p:nvPr/>
        </p:nvSpPr>
        <p:spPr>
          <a:xfrm flipH="1">
            <a:off x="8231252" y="1003113"/>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2" name="Google Shape;2192;p27"/>
          <p:cNvSpPr/>
          <p:nvPr/>
        </p:nvSpPr>
        <p:spPr>
          <a:xfrm rot="-1010514">
            <a:off x="171024" y="580075"/>
            <a:ext cx="436298" cy="278784"/>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3" name="Google Shape;2193;p27"/>
          <p:cNvSpPr/>
          <p:nvPr/>
        </p:nvSpPr>
        <p:spPr>
          <a:xfrm rot="-1142661" flipH="1">
            <a:off x="7983124" y="512623"/>
            <a:ext cx="309301" cy="32208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18033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7" name="Google Shape;2197;p28"/>
          <p:cNvSpPr/>
          <p:nvPr/>
        </p:nvSpPr>
        <p:spPr>
          <a:xfrm>
            <a:off x="6057711"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28"/>
          <p:cNvSpPr/>
          <p:nvPr/>
        </p:nvSpPr>
        <p:spPr>
          <a:xfrm>
            <a:off x="6057010" y="114301"/>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9" name="Google Shape;2199;p28"/>
          <p:cNvSpPr/>
          <p:nvPr/>
        </p:nvSpPr>
        <p:spPr>
          <a:xfrm rot="10800000">
            <a:off x="114287" y="4160416"/>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0" name="Google Shape;2200;p28"/>
          <p:cNvSpPr/>
          <p:nvPr/>
        </p:nvSpPr>
        <p:spPr>
          <a:xfrm rot="10800000">
            <a:off x="115225"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7"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28"/>
          <p:cNvSpPr/>
          <p:nvPr/>
        </p:nvSpPr>
        <p:spPr>
          <a:xfrm flipH="1">
            <a:off x="6923242"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0" name="Google Shape;2210;p28"/>
          <p:cNvSpPr/>
          <p:nvPr/>
        </p:nvSpPr>
        <p:spPr>
          <a:xfrm rot="-912514" flipH="1">
            <a:off x="757444"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1" name="Google Shape;2211;p28"/>
          <p:cNvSpPr/>
          <p:nvPr/>
        </p:nvSpPr>
        <p:spPr>
          <a:xfrm rot="-912531" flipH="1">
            <a:off x="8617312"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212" name="Google Shape;2212;p28"/>
          <p:cNvGrpSpPr/>
          <p:nvPr/>
        </p:nvGrpSpPr>
        <p:grpSpPr>
          <a:xfrm>
            <a:off x="7957825" y="165185"/>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5" name="Google Shape;2215;p28"/>
          <p:cNvGrpSpPr/>
          <p:nvPr/>
        </p:nvGrpSpPr>
        <p:grpSpPr>
          <a:xfrm>
            <a:off x="108025" y="664410"/>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8" name="Google Shape;2218;p28"/>
          <p:cNvGrpSpPr/>
          <p:nvPr/>
        </p:nvGrpSpPr>
        <p:grpSpPr>
          <a:xfrm>
            <a:off x="67525" y="2193360"/>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9" name="Google Shape;2249;p28"/>
          <p:cNvGrpSpPr/>
          <p:nvPr/>
        </p:nvGrpSpPr>
        <p:grpSpPr>
          <a:xfrm rot="5400000">
            <a:off x="1326843" y="4426058"/>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3" name="Google Shape;2253;p28"/>
          <p:cNvGrpSpPr/>
          <p:nvPr/>
        </p:nvGrpSpPr>
        <p:grpSpPr>
          <a:xfrm rot="2038997">
            <a:off x="8429340"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5" name="Google Shape;2315;p28"/>
          <p:cNvGrpSpPr/>
          <p:nvPr/>
        </p:nvGrpSpPr>
        <p:grpSpPr>
          <a:xfrm>
            <a:off x="8725400" y="4131560"/>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8994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318"/>
        <p:cNvGrpSpPr/>
        <p:nvPr/>
      </p:nvGrpSpPr>
      <p:grpSpPr>
        <a:xfrm>
          <a:off x="0" y="0"/>
          <a:ext cx="0" cy="0"/>
          <a:chOff x="0" y="0"/>
          <a:chExt cx="0" cy="0"/>
        </a:xfrm>
      </p:grpSpPr>
      <p:sp>
        <p:nvSpPr>
          <p:cNvPr id="2319" name="Google Shape;2319;p29"/>
          <p:cNvSpPr txBox="1">
            <a:spLocks noGrp="1"/>
          </p:cNvSpPr>
          <p:nvPr>
            <p:ph type="subTitle" idx="1"/>
          </p:nvPr>
        </p:nvSpPr>
        <p:spPr>
          <a:xfrm>
            <a:off x="1691649" y="1473800"/>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0" name="Google Shape;2320;p29"/>
          <p:cNvSpPr txBox="1">
            <a:spLocks noGrp="1"/>
          </p:cNvSpPr>
          <p:nvPr>
            <p:ph type="subTitle" idx="2"/>
          </p:nvPr>
        </p:nvSpPr>
        <p:spPr>
          <a:xfrm>
            <a:off x="1691638" y="1860506"/>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1" name="Google Shape;2321;p29"/>
          <p:cNvSpPr txBox="1">
            <a:spLocks noGrp="1"/>
          </p:cNvSpPr>
          <p:nvPr>
            <p:ph type="subTitle" idx="3"/>
          </p:nvPr>
        </p:nvSpPr>
        <p:spPr>
          <a:xfrm>
            <a:off x="4903875" y="1473800"/>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2" name="Google Shape;2322;p29"/>
          <p:cNvSpPr txBox="1">
            <a:spLocks noGrp="1"/>
          </p:cNvSpPr>
          <p:nvPr>
            <p:ph type="subTitle" idx="4"/>
          </p:nvPr>
        </p:nvSpPr>
        <p:spPr>
          <a:xfrm>
            <a:off x="4903875" y="1860506"/>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3" name="Google Shape;2323;p29"/>
          <p:cNvSpPr txBox="1">
            <a:spLocks noGrp="1"/>
          </p:cNvSpPr>
          <p:nvPr>
            <p:ph type="subTitle" idx="5"/>
          </p:nvPr>
        </p:nvSpPr>
        <p:spPr>
          <a:xfrm>
            <a:off x="1691649" y="3188375"/>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4" name="Google Shape;2324;p29"/>
          <p:cNvSpPr txBox="1">
            <a:spLocks noGrp="1"/>
          </p:cNvSpPr>
          <p:nvPr>
            <p:ph type="subTitle" idx="6"/>
          </p:nvPr>
        </p:nvSpPr>
        <p:spPr>
          <a:xfrm>
            <a:off x="1691638" y="3574125"/>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5" name="Google Shape;2325;p29"/>
          <p:cNvSpPr txBox="1">
            <a:spLocks noGrp="1"/>
          </p:cNvSpPr>
          <p:nvPr>
            <p:ph type="subTitle" idx="7"/>
          </p:nvPr>
        </p:nvSpPr>
        <p:spPr>
          <a:xfrm>
            <a:off x="4903875" y="3188375"/>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6" name="Google Shape;2326;p29"/>
          <p:cNvSpPr txBox="1">
            <a:spLocks noGrp="1"/>
          </p:cNvSpPr>
          <p:nvPr>
            <p:ph type="subTitle" idx="8"/>
          </p:nvPr>
        </p:nvSpPr>
        <p:spPr>
          <a:xfrm>
            <a:off x="4903950" y="3574125"/>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7" name="Google Shape;2327;p2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28" name="Google Shape;2328;p29"/>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29" name="Google Shape;2329;p29"/>
          <p:cNvGrpSpPr/>
          <p:nvPr/>
        </p:nvGrpSpPr>
        <p:grpSpPr>
          <a:xfrm>
            <a:off x="8295075" y="26707"/>
            <a:ext cx="928746" cy="927598"/>
            <a:chOff x="-86975" y="4154357"/>
            <a:chExt cx="928746" cy="927598"/>
          </a:xfrm>
        </p:grpSpPr>
        <p:sp>
          <p:nvSpPr>
            <p:cNvPr id="2330" name="Google Shape;2330;p29"/>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1" name="Google Shape;2331;p29"/>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2" name="Google Shape;2332;p29"/>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3" name="Google Shape;2333;p29"/>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4" name="Google Shape;2334;p29"/>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5" name="Google Shape;2335;p29"/>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6" name="Google Shape;2336;p29"/>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7" name="Google Shape;2337;p29"/>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8" name="Google Shape;2338;p29"/>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9" name="Google Shape;2339;p29"/>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0" name="Google Shape;2340;p29"/>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1" name="Google Shape;2341;p29"/>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2" name="Google Shape;2342;p29"/>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3" name="Google Shape;2343;p29"/>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344" name="Google Shape;2344;p29"/>
          <p:cNvSpPr/>
          <p:nvPr/>
        </p:nvSpPr>
        <p:spPr>
          <a:xfrm>
            <a:off x="131376" y="175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5" name="Google Shape;2345;p29"/>
          <p:cNvSpPr/>
          <p:nvPr/>
        </p:nvSpPr>
        <p:spPr>
          <a:xfrm rot="-1680814">
            <a:off x="2036257" y="4728609"/>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6" name="Google Shape;2346;p29"/>
          <p:cNvSpPr/>
          <p:nvPr/>
        </p:nvSpPr>
        <p:spPr>
          <a:xfrm rot="2449083">
            <a:off x="4436015" y="4660350"/>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7" name="Google Shape;2347;p29"/>
          <p:cNvSpPr/>
          <p:nvPr/>
        </p:nvSpPr>
        <p:spPr>
          <a:xfrm rot="-1680892">
            <a:off x="8827226" y="1066212"/>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8" name="Google Shape;2348;p29"/>
          <p:cNvSpPr/>
          <p:nvPr/>
        </p:nvSpPr>
        <p:spPr>
          <a:xfrm rot="10800000">
            <a:off x="7332801" y="4728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9" name="Google Shape;2349;p29"/>
          <p:cNvSpPr/>
          <p:nvPr/>
        </p:nvSpPr>
        <p:spPr>
          <a:xfrm rot="-1680814">
            <a:off x="7082982" y="4821134"/>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0" name="Google Shape;2350;p29"/>
          <p:cNvGrpSpPr/>
          <p:nvPr/>
        </p:nvGrpSpPr>
        <p:grpSpPr>
          <a:xfrm>
            <a:off x="305989" y="1611499"/>
            <a:ext cx="250137" cy="252072"/>
            <a:chOff x="721088" y="3132699"/>
            <a:chExt cx="250137" cy="252072"/>
          </a:xfrm>
        </p:grpSpPr>
        <p:sp>
          <p:nvSpPr>
            <p:cNvPr id="2351" name="Google Shape;2351;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2" name="Google Shape;2352;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353" name="Google Shape;2353;p29"/>
          <p:cNvSpPr/>
          <p:nvPr/>
        </p:nvSpPr>
        <p:spPr>
          <a:xfrm rot="-1680844">
            <a:off x="4399767" y="158673"/>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4" name="Google Shape;2354;p29"/>
          <p:cNvGrpSpPr/>
          <p:nvPr/>
        </p:nvGrpSpPr>
        <p:grpSpPr>
          <a:xfrm>
            <a:off x="8779564" y="4001524"/>
            <a:ext cx="250137" cy="252072"/>
            <a:chOff x="721088" y="3132699"/>
            <a:chExt cx="250137" cy="252072"/>
          </a:xfrm>
        </p:grpSpPr>
        <p:sp>
          <p:nvSpPr>
            <p:cNvPr id="2355" name="Google Shape;2355;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6" name="Google Shape;2356;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57" name="Google Shape;2357;p29"/>
          <p:cNvGrpSpPr/>
          <p:nvPr/>
        </p:nvGrpSpPr>
        <p:grpSpPr>
          <a:xfrm>
            <a:off x="159039" y="3255687"/>
            <a:ext cx="250137" cy="252072"/>
            <a:chOff x="721088" y="3132699"/>
            <a:chExt cx="250137" cy="252072"/>
          </a:xfrm>
        </p:grpSpPr>
        <p:sp>
          <p:nvSpPr>
            <p:cNvPr id="2358" name="Google Shape;2358;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9" name="Google Shape;2359;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83616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60"/>
        <p:cNvGrpSpPr/>
        <p:nvPr/>
      </p:nvGrpSpPr>
      <p:grpSpPr>
        <a:xfrm>
          <a:off x="0" y="0"/>
          <a:ext cx="0" cy="0"/>
          <a:chOff x="0" y="0"/>
          <a:chExt cx="0" cy="0"/>
        </a:xfrm>
      </p:grpSpPr>
      <p:sp>
        <p:nvSpPr>
          <p:cNvPr id="2361" name="Google Shape;2361;p30"/>
          <p:cNvSpPr/>
          <p:nvPr/>
        </p:nvSpPr>
        <p:spPr>
          <a:xfrm rot="5400000">
            <a:off x="-991702" y="125735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2" name="Google Shape;2362;p30"/>
          <p:cNvSpPr/>
          <p:nvPr/>
        </p:nvSpPr>
        <p:spPr>
          <a:xfrm rot="5400000">
            <a:off x="-1288467" y="1524565"/>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3" name="Google Shape;2363;p30"/>
          <p:cNvSpPr/>
          <p:nvPr/>
        </p:nvSpPr>
        <p:spPr>
          <a:xfrm rot="5400000">
            <a:off x="-699545" y="152239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4" name="Google Shape;2364;p30"/>
          <p:cNvSpPr/>
          <p:nvPr/>
        </p:nvSpPr>
        <p:spPr>
          <a:xfrm rot="-5400000">
            <a:off x="7168229" y="320181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5" name="Google Shape;2365;p30"/>
          <p:cNvSpPr/>
          <p:nvPr/>
        </p:nvSpPr>
        <p:spPr>
          <a:xfrm rot="-5400000">
            <a:off x="7463278" y="3467308"/>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6" name="Google Shape;2366;p30"/>
          <p:cNvSpPr/>
          <p:nvPr/>
        </p:nvSpPr>
        <p:spPr>
          <a:xfrm rot="-5400000">
            <a:off x="6873649" y="346584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7" name="Google Shape;2367;p30"/>
          <p:cNvSpPr txBox="1">
            <a:spLocks noGrp="1"/>
          </p:cNvSpPr>
          <p:nvPr>
            <p:ph type="subTitle" idx="1"/>
          </p:nvPr>
        </p:nvSpPr>
        <p:spPr>
          <a:xfrm>
            <a:off x="1204950" y="1318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68" name="Google Shape;2368;p30"/>
          <p:cNvSpPr txBox="1">
            <a:spLocks noGrp="1"/>
          </p:cNvSpPr>
          <p:nvPr>
            <p:ph type="subTitle" idx="2"/>
          </p:nvPr>
        </p:nvSpPr>
        <p:spPr>
          <a:xfrm>
            <a:off x="1023550" y="1681600"/>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9" name="Google Shape;2369;p30"/>
          <p:cNvSpPr txBox="1">
            <a:spLocks noGrp="1"/>
          </p:cNvSpPr>
          <p:nvPr>
            <p:ph type="subTitle" idx="3"/>
          </p:nvPr>
        </p:nvSpPr>
        <p:spPr>
          <a:xfrm>
            <a:off x="5866350" y="1318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0" name="Google Shape;2370;p30"/>
          <p:cNvSpPr txBox="1">
            <a:spLocks noGrp="1"/>
          </p:cNvSpPr>
          <p:nvPr>
            <p:ph type="subTitle" idx="4"/>
          </p:nvPr>
        </p:nvSpPr>
        <p:spPr>
          <a:xfrm>
            <a:off x="5866350" y="1681600"/>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1" name="Google Shape;2371;p30"/>
          <p:cNvSpPr txBox="1">
            <a:spLocks noGrp="1"/>
          </p:cNvSpPr>
          <p:nvPr>
            <p:ph type="subTitle" idx="5"/>
          </p:nvPr>
        </p:nvSpPr>
        <p:spPr>
          <a:xfrm>
            <a:off x="1204950" y="2486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2" name="Google Shape;2372;p30"/>
          <p:cNvSpPr txBox="1">
            <a:spLocks noGrp="1"/>
          </p:cNvSpPr>
          <p:nvPr>
            <p:ph type="subTitle" idx="6"/>
          </p:nvPr>
        </p:nvSpPr>
        <p:spPr>
          <a:xfrm>
            <a:off x="1023550" y="2849596"/>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3" name="Google Shape;2373;p30"/>
          <p:cNvSpPr txBox="1">
            <a:spLocks noGrp="1"/>
          </p:cNvSpPr>
          <p:nvPr>
            <p:ph type="subTitle" idx="7"/>
          </p:nvPr>
        </p:nvSpPr>
        <p:spPr>
          <a:xfrm>
            <a:off x="5866350" y="2486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4" name="Google Shape;2374;p30"/>
          <p:cNvSpPr txBox="1">
            <a:spLocks noGrp="1"/>
          </p:cNvSpPr>
          <p:nvPr>
            <p:ph type="subTitle" idx="8"/>
          </p:nvPr>
        </p:nvSpPr>
        <p:spPr>
          <a:xfrm>
            <a:off x="5866350" y="2849596"/>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5" name="Google Shape;2375;p30"/>
          <p:cNvSpPr txBox="1">
            <a:spLocks noGrp="1"/>
          </p:cNvSpPr>
          <p:nvPr>
            <p:ph type="subTitle" idx="9"/>
          </p:nvPr>
        </p:nvSpPr>
        <p:spPr>
          <a:xfrm>
            <a:off x="1204950" y="3654900"/>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6" name="Google Shape;2376;p30"/>
          <p:cNvSpPr txBox="1">
            <a:spLocks noGrp="1"/>
          </p:cNvSpPr>
          <p:nvPr>
            <p:ph type="subTitle" idx="13"/>
          </p:nvPr>
        </p:nvSpPr>
        <p:spPr>
          <a:xfrm>
            <a:off x="1023550" y="4017925"/>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7" name="Google Shape;2377;p30"/>
          <p:cNvSpPr txBox="1">
            <a:spLocks noGrp="1"/>
          </p:cNvSpPr>
          <p:nvPr>
            <p:ph type="subTitle" idx="14"/>
          </p:nvPr>
        </p:nvSpPr>
        <p:spPr>
          <a:xfrm>
            <a:off x="5866350" y="3654900"/>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8" name="Google Shape;2378;p30"/>
          <p:cNvSpPr txBox="1">
            <a:spLocks noGrp="1"/>
          </p:cNvSpPr>
          <p:nvPr>
            <p:ph type="subTitle" idx="15"/>
          </p:nvPr>
        </p:nvSpPr>
        <p:spPr>
          <a:xfrm>
            <a:off x="5866350" y="4017925"/>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9" name="Google Shape;2379;p30"/>
          <p:cNvSpPr txBox="1">
            <a:spLocks noGrp="1"/>
          </p:cNvSpPr>
          <p:nvPr>
            <p:ph type="title"/>
          </p:nvPr>
        </p:nvSpPr>
        <p:spPr>
          <a:xfrm>
            <a:off x="1204950" y="538775"/>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80" name="Google Shape;2380;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81" name="Google Shape;2381;p30"/>
          <p:cNvGrpSpPr/>
          <p:nvPr/>
        </p:nvGrpSpPr>
        <p:grpSpPr>
          <a:xfrm>
            <a:off x="114298" y="615001"/>
            <a:ext cx="308208" cy="861623"/>
            <a:chOff x="114298" y="656475"/>
            <a:chExt cx="308208" cy="861623"/>
          </a:xfrm>
        </p:grpSpPr>
        <p:sp>
          <p:nvSpPr>
            <p:cNvPr id="2382" name="Google Shape;238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3" name="Google Shape;238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4" name="Google Shape;238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5" name="Google Shape;238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6" name="Google Shape;238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7" name="Google Shape;238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8" name="Google Shape;238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9" name="Google Shape;238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0" name="Google Shape;239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1" name="Google Shape;239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2" name="Google Shape;239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3" name="Google Shape;239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4" name="Google Shape;239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5" name="Google Shape;239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6" name="Google Shape;239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7" name="Google Shape;239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8" name="Google Shape;239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9" name="Google Shape;239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0" name="Google Shape;240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1" name="Google Shape;240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2" name="Google Shape;240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3" name="Google Shape;240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4" name="Google Shape;240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5" name="Google Shape;240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6" name="Google Shape;240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7" name="Google Shape;240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8" name="Google Shape;240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9" name="Google Shape;240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0" name="Google Shape;241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1" name="Google Shape;241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2" name="Google Shape;241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3" name="Google Shape;241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4" name="Google Shape;241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5" name="Google Shape;241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6" name="Google Shape;241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7" name="Google Shape;241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9" name="Google Shape;241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0" name="Google Shape;242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1" name="Google Shape;242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2" name="Google Shape;242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3" name="Google Shape;242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6" name="Google Shape;242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7" name="Google Shape;242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0" name="Google Shape;243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1" name="Google Shape;243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4" name="Google Shape;243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5" name="Google Shape;243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8" name="Google Shape;243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9" name="Google Shape;243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0" name="Google Shape;244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3" name="Google Shape;244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4" name="Google Shape;2444;p30"/>
          <p:cNvGrpSpPr/>
          <p:nvPr/>
        </p:nvGrpSpPr>
        <p:grpSpPr>
          <a:xfrm>
            <a:off x="209226" y="114301"/>
            <a:ext cx="450802" cy="459129"/>
            <a:chOff x="174651" y="3865675"/>
            <a:chExt cx="450802" cy="459129"/>
          </a:xfrm>
        </p:grpSpPr>
        <p:sp>
          <p:nvSpPr>
            <p:cNvPr id="2445" name="Google Shape;2445;p30"/>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30"/>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7" name="Google Shape;2447;p30"/>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8" name="Google Shape;2448;p30"/>
          <p:cNvGrpSpPr/>
          <p:nvPr/>
        </p:nvGrpSpPr>
        <p:grpSpPr>
          <a:xfrm>
            <a:off x="973175" y="114310"/>
            <a:ext cx="304296" cy="303241"/>
            <a:chOff x="67525" y="2193359"/>
            <a:chExt cx="304296" cy="303241"/>
          </a:xfrm>
        </p:grpSpPr>
        <p:sp>
          <p:nvSpPr>
            <p:cNvPr id="2449" name="Google Shape;2449;p30"/>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30"/>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1" name="Google Shape;2451;p30"/>
          <p:cNvGrpSpPr/>
          <p:nvPr/>
        </p:nvGrpSpPr>
        <p:grpSpPr>
          <a:xfrm>
            <a:off x="282488" y="2212660"/>
            <a:ext cx="304296" cy="303241"/>
            <a:chOff x="282488" y="2212659"/>
            <a:chExt cx="304296" cy="303241"/>
          </a:xfrm>
        </p:grpSpPr>
        <p:sp>
          <p:nvSpPr>
            <p:cNvPr id="2452" name="Google Shape;2452;p30"/>
            <p:cNvSpPr/>
            <p:nvPr/>
          </p:nvSpPr>
          <p:spPr>
            <a:xfrm rot="4146022">
              <a:off x="317442" y="22461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3" name="Google Shape;2453;p30"/>
            <p:cNvSpPr/>
            <p:nvPr/>
          </p:nvSpPr>
          <p:spPr>
            <a:xfrm rot="4146022">
              <a:off x="398736" y="23264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4" name="Google Shape;2454;p30"/>
          <p:cNvGrpSpPr/>
          <p:nvPr/>
        </p:nvGrpSpPr>
        <p:grpSpPr>
          <a:xfrm rot="-2700000">
            <a:off x="45761" y="4035487"/>
            <a:ext cx="777740" cy="558862"/>
            <a:chOff x="5289825" y="1156350"/>
            <a:chExt cx="368300" cy="264650"/>
          </a:xfrm>
        </p:grpSpPr>
        <p:sp>
          <p:nvSpPr>
            <p:cNvPr id="2455" name="Google Shape;2455;p30"/>
            <p:cNvSpPr/>
            <p:nvPr/>
          </p:nvSpPr>
          <p:spPr>
            <a:xfrm>
              <a:off x="5376125" y="1156350"/>
              <a:ext cx="78750" cy="264650"/>
            </a:xfrm>
            <a:custGeom>
              <a:avLst/>
              <a:gdLst/>
              <a:ahLst/>
              <a:cxnLst/>
              <a:rect l="l" t="t" r="r" b="b"/>
              <a:pathLst>
                <a:path w="3150" h="10586" extrusionOk="0">
                  <a:moveTo>
                    <a:pt x="1653" y="1320"/>
                  </a:moveTo>
                  <a:cubicBezTo>
                    <a:pt x="1869" y="2878"/>
                    <a:pt x="2074" y="4443"/>
                    <a:pt x="2275" y="6001"/>
                  </a:cubicBezTo>
                  <a:cubicBezTo>
                    <a:pt x="1732" y="6118"/>
                    <a:pt x="1202" y="6247"/>
                    <a:pt x="676" y="6408"/>
                  </a:cubicBezTo>
                  <a:cubicBezTo>
                    <a:pt x="884" y="5000"/>
                    <a:pt x="1185" y="3606"/>
                    <a:pt x="1469" y="2212"/>
                  </a:cubicBezTo>
                  <a:cubicBezTo>
                    <a:pt x="1527" y="1915"/>
                    <a:pt x="1588" y="1614"/>
                    <a:pt x="1653" y="1320"/>
                  </a:cubicBezTo>
                  <a:close/>
                  <a:moveTo>
                    <a:pt x="1694" y="0"/>
                  </a:moveTo>
                  <a:cubicBezTo>
                    <a:pt x="1628" y="0"/>
                    <a:pt x="1565" y="38"/>
                    <a:pt x="1547" y="124"/>
                  </a:cubicBezTo>
                  <a:cubicBezTo>
                    <a:pt x="1305" y="1313"/>
                    <a:pt x="1062" y="2502"/>
                    <a:pt x="823" y="3695"/>
                  </a:cubicBezTo>
                  <a:cubicBezTo>
                    <a:pt x="635" y="4628"/>
                    <a:pt x="461" y="5564"/>
                    <a:pt x="324" y="6507"/>
                  </a:cubicBezTo>
                  <a:cubicBezTo>
                    <a:pt x="276" y="6521"/>
                    <a:pt x="228" y="6534"/>
                    <a:pt x="187" y="6552"/>
                  </a:cubicBezTo>
                  <a:cubicBezTo>
                    <a:pt x="1" y="6611"/>
                    <a:pt x="55" y="6885"/>
                    <a:pt x="223" y="6885"/>
                  </a:cubicBezTo>
                  <a:cubicBezTo>
                    <a:pt x="240" y="6885"/>
                    <a:pt x="257" y="6882"/>
                    <a:pt x="276" y="6876"/>
                  </a:cubicBezTo>
                  <a:lnTo>
                    <a:pt x="276" y="6876"/>
                  </a:lnTo>
                  <a:cubicBezTo>
                    <a:pt x="259" y="6996"/>
                    <a:pt x="245" y="7119"/>
                    <a:pt x="228" y="7238"/>
                  </a:cubicBezTo>
                  <a:cubicBezTo>
                    <a:pt x="153" y="7915"/>
                    <a:pt x="102" y="8588"/>
                    <a:pt x="88" y="9268"/>
                  </a:cubicBezTo>
                  <a:cubicBezTo>
                    <a:pt x="87" y="9378"/>
                    <a:pt x="169" y="9432"/>
                    <a:pt x="254" y="9432"/>
                  </a:cubicBezTo>
                  <a:cubicBezTo>
                    <a:pt x="338" y="9432"/>
                    <a:pt x="423" y="9378"/>
                    <a:pt x="427" y="9268"/>
                  </a:cubicBezTo>
                  <a:cubicBezTo>
                    <a:pt x="444" y="8431"/>
                    <a:pt x="515" y="7597"/>
                    <a:pt x="625" y="6770"/>
                  </a:cubicBezTo>
                  <a:cubicBezTo>
                    <a:pt x="1182" y="6603"/>
                    <a:pt x="1746" y="6459"/>
                    <a:pt x="2313" y="6333"/>
                  </a:cubicBezTo>
                  <a:cubicBezTo>
                    <a:pt x="2395" y="6986"/>
                    <a:pt x="2477" y="7635"/>
                    <a:pt x="2552" y="8291"/>
                  </a:cubicBezTo>
                  <a:cubicBezTo>
                    <a:pt x="2637" y="9002"/>
                    <a:pt x="2719" y="9712"/>
                    <a:pt x="2801" y="10427"/>
                  </a:cubicBezTo>
                  <a:cubicBezTo>
                    <a:pt x="2813" y="10532"/>
                    <a:pt x="2904" y="10585"/>
                    <a:pt x="2988" y="10585"/>
                  </a:cubicBezTo>
                  <a:cubicBezTo>
                    <a:pt x="3072" y="10585"/>
                    <a:pt x="3150" y="10532"/>
                    <a:pt x="3136" y="10427"/>
                  </a:cubicBezTo>
                  <a:cubicBezTo>
                    <a:pt x="2979" y="9039"/>
                    <a:pt x="2812" y="7655"/>
                    <a:pt x="2641" y="6265"/>
                  </a:cubicBezTo>
                  <a:cubicBezTo>
                    <a:pt x="2672" y="6258"/>
                    <a:pt x="2706" y="6254"/>
                    <a:pt x="2737" y="6244"/>
                  </a:cubicBezTo>
                  <a:cubicBezTo>
                    <a:pt x="2936" y="6205"/>
                    <a:pt x="2869" y="5916"/>
                    <a:pt x="2684" y="5916"/>
                  </a:cubicBezTo>
                  <a:cubicBezTo>
                    <a:pt x="2672" y="5916"/>
                    <a:pt x="2660" y="5917"/>
                    <a:pt x="2648" y="5919"/>
                  </a:cubicBezTo>
                  <a:cubicBezTo>
                    <a:pt x="2631" y="5923"/>
                    <a:pt x="2617" y="5930"/>
                    <a:pt x="2600" y="5930"/>
                  </a:cubicBezTo>
                  <a:cubicBezTo>
                    <a:pt x="2467" y="4881"/>
                    <a:pt x="2330" y="3832"/>
                    <a:pt x="2190" y="2786"/>
                  </a:cubicBezTo>
                  <a:cubicBezTo>
                    <a:pt x="2091" y="2068"/>
                    <a:pt x="1992" y="1344"/>
                    <a:pt x="1889" y="626"/>
                  </a:cubicBezTo>
                  <a:cubicBezTo>
                    <a:pt x="1882" y="568"/>
                    <a:pt x="1851" y="534"/>
                    <a:pt x="1810" y="517"/>
                  </a:cubicBezTo>
                  <a:cubicBezTo>
                    <a:pt x="1831" y="414"/>
                    <a:pt x="1851" y="315"/>
                    <a:pt x="1872" y="213"/>
                  </a:cubicBezTo>
                  <a:cubicBezTo>
                    <a:pt x="1899" y="84"/>
                    <a:pt x="1793" y="0"/>
                    <a:pt x="1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6" name="Google Shape;2456;p30"/>
            <p:cNvSpPr/>
            <p:nvPr/>
          </p:nvSpPr>
          <p:spPr>
            <a:xfrm>
              <a:off x="5451075" y="1212600"/>
              <a:ext cx="76250" cy="155725"/>
            </a:xfrm>
            <a:custGeom>
              <a:avLst/>
              <a:gdLst/>
              <a:ahLst/>
              <a:cxnLst/>
              <a:rect l="l" t="t" r="r" b="b"/>
              <a:pathLst>
                <a:path w="3050" h="6229" extrusionOk="0">
                  <a:moveTo>
                    <a:pt x="1644" y="0"/>
                  </a:moveTo>
                  <a:cubicBezTo>
                    <a:pt x="1543" y="0"/>
                    <a:pt x="1439" y="82"/>
                    <a:pt x="1474" y="208"/>
                  </a:cubicBezTo>
                  <a:cubicBezTo>
                    <a:pt x="1700" y="1096"/>
                    <a:pt x="1929" y="1988"/>
                    <a:pt x="2158" y="2877"/>
                  </a:cubicBezTo>
                  <a:lnTo>
                    <a:pt x="2489" y="4182"/>
                  </a:lnTo>
                  <a:cubicBezTo>
                    <a:pt x="2544" y="4401"/>
                    <a:pt x="2602" y="4619"/>
                    <a:pt x="2640" y="4841"/>
                  </a:cubicBezTo>
                  <a:cubicBezTo>
                    <a:pt x="2254" y="4216"/>
                    <a:pt x="1871" y="3587"/>
                    <a:pt x="1485" y="2965"/>
                  </a:cubicBezTo>
                  <a:cubicBezTo>
                    <a:pt x="1235" y="2555"/>
                    <a:pt x="982" y="2145"/>
                    <a:pt x="729" y="1732"/>
                  </a:cubicBezTo>
                  <a:cubicBezTo>
                    <a:pt x="637" y="1578"/>
                    <a:pt x="528" y="1305"/>
                    <a:pt x="337" y="1257"/>
                  </a:cubicBezTo>
                  <a:cubicBezTo>
                    <a:pt x="314" y="1251"/>
                    <a:pt x="293" y="1249"/>
                    <a:pt x="272" y="1249"/>
                  </a:cubicBezTo>
                  <a:cubicBezTo>
                    <a:pt x="115" y="1249"/>
                    <a:pt x="0" y="1397"/>
                    <a:pt x="39" y="1554"/>
                  </a:cubicBezTo>
                  <a:cubicBezTo>
                    <a:pt x="56" y="1633"/>
                    <a:pt x="108" y="1667"/>
                    <a:pt x="166" y="1674"/>
                  </a:cubicBezTo>
                  <a:cubicBezTo>
                    <a:pt x="507" y="3153"/>
                    <a:pt x="849" y="4630"/>
                    <a:pt x="1187" y="6109"/>
                  </a:cubicBezTo>
                  <a:cubicBezTo>
                    <a:pt x="1206" y="6192"/>
                    <a:pt x="1270" y="6229"/>
                    <a:pt x="1337" y="6229"/>
                  </a:cubicBezTo>
                  <a:cubicBezTo>
                    <a:pt x="1437" y="6229"/>
                    <a:pt x="1543" y="6146"/>
                    <a:pt x="1512" y="6017"/>
                  </a:cubicBezTo>
                  <a:cubicBezTo>
                    <a:pt x="1222" y="4753"/>
                    <a:pt x="928" y="3485"/>
                    <a:pt x="637" y="2221"/>
                  </a:cubicBezTo>
                  <a:lnTo>
                    <a:pt x="637" y="2221"/>
                  </a:lnTo>
                  <a:cubicBezTo>
                    <a:pt x="699" y="2326"/>
                    <a:pt x="767" y="2436"/>
                    <a:pt x="832" y="2542"/>
                  </a:cubicBezTo>
                  <a:cubicBezTo>
                    <a:pt x="1040" y="2883"/>
                    <a:pt x="1252" y="3222"/>
                    <a:pt x="1461" y="3563"/>
                  </a:cubicBezTo>
                  <a:cubicBezTo>
                    <a:pt x="1878" y="4240"/>
                    <a:pt x="2295" y="4920"/>
                    <a:pt x="2711" y="5600"/>
                  </a:cubicBezTo>
                  <a:cubicBezTo>
                    <a:pt x="2746" y="5655"/>
                    <a:pt x="2799" y="5680"/>
                    <a:pt x="2853" y="5680"/>
                  </a:cubicBezTo>
                  <a:cubicBezTo>
                    <a:pt x="2938" y="5680"/>
                    <a:pt x="3023" y="5617"/>
                    <a:pt x="3029" y="5515"/>
                  </a:cubicBezTo>
                  <a:cubicBezTo>
                    <a:pt x="3050" y="5067"/>
                    <a:pt x="2954" y="4626"/>
                    <a:pt x="2845" y="4196"/>
                  </a:cubicBezTo>
                  <a:cubicBezTo>
                    <a:pt x="2728" y="3748"/>
                    <a:pt x="2612" y="3293"/>
                    <a:pt x="2493" y="2842"/>
                  </a:cubicBezTo>
                  <a:cubicBezTo>
                    <a:pt x="2264" y="1937"/>
                    <a:pt x="2028" y="1025"/>
                    <a:pt x="1799" y="119"/>
                  </a:cubicBezTo>
                  <a:cubicBezTo>
                    <a:pt x="1776" y="36"/>
                    <a:pt x="1711"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7" name="Google Shape;2457;p30"/>
            <p:cNvSpPr/>
            <p:nvPr/>
          </p:nvSpPr>
          <p:spPr>
            <a:xfrm>
              <a:off x="5518000" y="1226650"/>
              <a:ext cx="56650" cy="131175"/>
            </a:xfrm>
            <a:custGeom>
              <a:avLst/>
              <a:gdLst/>
              <a:ahLst/>
              <a:cxnLst/>
              <a:rect l="l" t="t" r="r" b="b"/>
              <a:pathLst>
                <a:path w="2266" h="5247" extrusionOk="0">
                  <a:moveTo>
                    <a:pt x="509" y="338"/>
                  </a:moveTo>
                  <a:cubicBezTo>
                    <a:pt x="767" y="338"/>
                    <a:pt x="1019" y="443"/>
                    <a:pt x="1213" y="620"/>
                  </a:cubicBezTo>
                  <a:cubicBezTo>
                    <a:pt x="1490" y="873"/>
                    <a:pt x="1654" y="1225"/>
                    <a:pt x="1760" y="1577"/>
                  </a:cubicBezTo>
                  <a:cubicBezTo>
                    <a:pt x="1979" y="2315"/>
                    <a:pt x="1975" y="3104"/>
                    <a:pt x="1763" y="3835"/>
                  </a:cubicBezTo>
                  <a:cubicBezTo>
                    <a:pt x="1678" y="4136"/>
                    <a:pt x="1555" y="4423"/>
                    <a:pt x="1401" y="4693"/>
                  </a:cubicBezTo>
                  <a:cubicBezTo>
                    <a:pt x="1063" y="3244"/>
                    <a:pt x="721" y="1795"/>
                    <a:pt x="383" y="346"/>
                  </a:cubicBezTo>
                  <a:cubicBezTo>
                    <a:pt x="425" y="341"/>
                    <a:pt x="467" y="338"/>
                    <a:pt x="509" y="338"/>
                  </a:cubicBezTo>
                  <a:close/>
                  <a:moveTo>
                    <a:pt x="509" y="1"/>
                  </a:moveTo>
                  <a:cubicBezTo>
                    <a:pt x="384" y="1"/>
                    <a:pt x="259" y="20"/>
                    <a:pt x="137" y="63"/>
                  </a:cubicBezTo>
                  <a:cubicBezTo>
                    <a:pt x="21" y="104"/>
                    <a:pt x="0" y="230"/>
                    <a:pt x="45" y="316"/>
                  </a:cubicBezTo>
                  <a:cubicBezTo>
                    <a:pt x="38" y="336"/>
                    <a:pt x="38" y="353"/>
                    <a:pt x="48" y="377"/>
                  </a:cubicBezTo>
                  <a:cubicBezTo>
                    <a:pt x="407" y="1915"/>
                    <a:pt x="766" y="3449"/>
                    <a:pt x="1124" y="4987"/>
                  </a:cubicBezTo>
                  <a:cubicBezTo>
                    <a:pt x="1131" y="5031"/>
                    <a:pt x="1159" y="5062"/>
                    <a:pt x="1189" y="5082"/>
                  </a:cubicBezTo>
                  <a:cubicBezTo>
                    <a:pt x="1185" y="5173"/>
                    <a:pt x="1276" y="5246"/>
                    <a:pt x="1369" y="5246"/>
                  </a:cubicBezTo>
                  <a:cubicBezTo>
                    <a:pt x="1420" y="5246"/>
                    <a:pt x="1471" y="5224"/>
                    <a:pt x="1507" y="5171"/>
                  </a:cubicBezTo>
                  <a:cubicBezTo>
                    <a:pt x="1996" y="4461"/>
                    <a:pt x="2256" y="3603"/>
                    <a:pt x="2266" y="2745"/>
                  </a:cubicBezTo>
                  <a:cubicBezTo>
                    <a:pt x="2262" y="1932"/>
                    <a:pt x="2068" y="931"/>
                    <a:pt x="1435" y="370"/>
                  </a:cubicBezTo>
                  <a:cubicBezTo>
                    <a:pt x="1181" y="145"/>
                    <a:pt x="847"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8" name="Google Shape;2458;p30"/>
            <p:cNvSpPr/>
            <p:nvPr/>
          </p:nvSpPr>
          <p:spPr>
            <a:xfrm>
              <a:off x="5289825" y="1294275"/>
              <a:ext cx="66125" cy="6142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9" name="Google Shape;2459;p30"/>
            <p:cNvSpPr/>
            <p:nvPr/>
          </p:nvSpPr>
          <p:spPr>
            <a:xfrm>
              <a:off x="5591975" y="1231250"/>
              <a:ext cx="66150" cy="61300"/>
            </a:xfrm>
            <a:custGeom>
              <a:avLst/>
              <a:gdLst/>
              <a:ahLst/>
              <a:cxnLst/>
              <a:rect l="l" t="t" r="r" b="b"/>
              <a:pathLst>
                <a:path w="2646" h="2452" extrusionOk="0">
                  <a:moveTo>
                    <a:pt x="1911" y="329"/>
                  </a:moveTo>
                  <a:cubicBezTo>
                    <a:pt x="2088" y="329"/>
                    <a:pt x="2227" y="490"/>
                    <a:pt x="2273" y="671"/>
                  </a:cubicBezTo>
                  <a:cubicBezTo>
                    <a:pt x="2338" y="955"/>
                    <a:pt x="2164" y="1242"/>
                    <a:pt x="1996" y="1451"/>
                  </a:cubicBezTo>
                  <a:cubicBezTo>
                    <a:pt x="1798" y="1693"/>
                    <a:pt x="1566" y="1912"/>
                    <a:pt x="1306" y="2086"/>
                  </a:cubicBezTo>
                  <a:cubicBezTo>
                    <a:pt x="1296" y="2096"/>
                    <a:pt x="1282" y="2103"/>
                    <a:pt x="1278" y="2107"/>
                  </a:cubicBezTo>
                  <a:cubicBezTo>
                    <a:pt x="1091" y="2096"/>
                    <a:pt x="906" y="1915"/>
                    <a:pt x="780" y="1796"/>
                  </a:cubicBezTo>
                  <a:cubicBezTo>
                    <a:pt x="592" y="1618"/>
                    <a:pt x="387" y="1386"/>
                    <a:pt x="376" y="1112"/>
                  </a:cubicBezTo>
                  <a:cubicBezTo>
                    <a:pt x="373" y="932"/>
                    <a:pt x="467" y="700"/>
                    <a:pt x="673" y="700"/>
                  </a:cubicBezTo>
                  <a:cubicBezTo>
                    <a:pt x="685" y="700"/>
                    <a:pt x="698" y="701"/>
                    <a:pt x="711" y="702"/>
                  </a:cubicBezTo>
                  <a:cubicBezTo>
                    <a:pt x="889" y="723"/>
                    <a:pt x="1043" y="877"/>
                    <a:pt x="1026" y="1061"/>
                  </a:cubicBezTo>
                  <a:cubicBezTo>
                    <a:pt x="1016" y="1166"/>
                    <a:pt x="1108" y="1225"/>
                    <a:pt x="1199" y="1225"/>
                  </a:cubicBezTo>
                  <a:cubicBezTo>
                    <a:pt x="1271" y="1225"/>
                    <a:pt x="1342" y="1187"/>
                    <a:pt x="1360" y="1105"/>
                  </a:cubicBezTo>
                  <a:cubicBezTo>
                    <a:pt x="1412" y="832"/>
                    <a:pt x="1487" y="494"/>
                    <a:pt x="1767" y="364"/>
                  </a:cubicBezTo>
                  <a:cubicBezTo>
                    <a:pt x="1817" y="340"/>
                    <a:pt x="1865" y="329"/>
                    <a:pt x="1911" y="329"/>
                  </a:cubicBezTo>
                  <a:close/>
                  <a:moveTo>
                    <a:pt x="1908" y="1"/>
                  </a:moveTo>
                  <a:cubicBezTo>
                    <a:pt x="1779" y="1"/>
                    <a:pt x="1648" y="39"/>
                    <a:pt x="1531" y="115"/>
                  </a:cubicBezTo>
                  <a:cubicBezTo>
                    <a:pt x="1354" y="224"/>
                    <a:pt x="1241" y="388"/>
                    <a:pt x="1162" y="569"/>
                  </a:cubicBezTo>
                  <a:cubicBezTo>
                    <a:pt x="1031" y="447"/>
                    <a:pt x="849" y="373"/>
                    <a:pt x="669" y="373"/>
                  </a:cubicBezTo>
                  <a:cubicBezTo>
                    <a:pt x="536" y="373"/>
                    <a:pt x="404" y="414"/>
                    <a:pt x="294" y="507"/>
                  </a:cubicBezTo>
                  <a:cubicBezTo>
                    <a:pt x="69" y="695"/>
                    <a:pt x="0" y="1013"/>
                    <a:pt x="62" y="1293"/>
                  </a:cubicBezTo>
                  <a:cubicBezTo>
                    <a:pt x="123" y="1591"/>
                    <a:pt x="335" y="1844"/>
                    <a:pt x="551" y="2049"/>
                  </a:cubicBezTo>
                  <a:cubicBezTo>
                    <a:pt x="736" y="2225"/>
                    <a:pt x="1000" y="2452"/>
                    <a:pt x="1274" y="2452"/>
                  </a:cubicBezTo>
                  <a:cubicBezTo>
                    <a:pt x="1292" y="2452"/>
                    <a:pt x="1311" y="2451"/>
                    <a:pt x="1330" y="2448"/>
                  </a:cubicBezTo>
                  <a:cubicBezTo>
                    <a:pt x="1378" y="2445"/>
                    <a:pt x="1422" y="2424"/>
                    <a:pt x="1453" y="2390"/>
                  </a:cubicBezTo>
                  <a:cubicBezTo>
                    <a:pt x="1456" y="2387"/>
                    <a:pt x="1466" y="2387"/>
                    <a:pt x="1470" y="2380"/>
                  </a:cubicBezTo>
                  <a:cubicBezTo>
                    <a:pt x="1740" y="2199"/>
                    <a:pt x="1982" y="1984"/>
                    <a:pt x="2198" y="1738"/>
                  </a:cubicBezTo>
                  <a:cubicBezTo>
                    <a:pt x="2396" y="1498"/>
                    <a:pt x="2574" y="1228"/>
                    <a:pt x="2611" y="911"/>
                  </a:cubicBezTo>
                  <a:cubicBezTo>
                    <a:pt x="2645" y="634"/>
                    <a:pt x="2550" y="337"/>
                    <a:pt x="2334" y="156"/>
                  </a:cubicBezTo>
                  <a:cubicBezTo>
                    <a:pt x="2209" y="52"/>
                    <a:pt x="2059" y="1"/>
                    <a:pt x="1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60" name="Google Shape;2460;p30"/>
          <p:cNvSpPr/>
          <p:nvPr/>
        </p:nvSpPr>
        <p:spPr>
          <a:xfrm>
            <a:off x="274800" y="4790646"/>
            <a:ext cx="983252" cy="201282"/>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61" name="Google Shape;2461;p30"/>
          <p:cNvGrpSpPr/>
          <p:nvPr/>
        </p:nvGrpSpPr>
        <p:grpSpPr>
          <a:xfrm>
            <a:off x="8701323" y="3654901"/>
            <a:ext cx="308208" cy="861623"/>
            <a:chOff x="114298" y="656475"/>
            <a:chExt cx="308208" cy="861623"/>
          </a:xfrm>
        </p:grpSpPr>
        <p:sp>
          <p:nvSpPr>
            <p:cNvPr id="2462" name="Google Shape;246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3" name="Google Shape;246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4" name="Google Shape;246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5" name="Google Shape;246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6" name="Google Shape;246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8" name="Google Shape;246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9" name="Google Shape;246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0" name="Google Shape;247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2" name="Google Shape;247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3" name="Google Shape;247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4" name="Google Shape;247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5" name="Google Shape;247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6" name="Google Shape;247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7" name="Google Shape;247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8" name="Google Shape;247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9" name="Google Shape;247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0" name="Google Shape;248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1" name="Google Shape;248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2" name="Google Shape;248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3" name="Google Shape;248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4" name="Google Shape;248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5" name="Google Shape;248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6" name="Google Shape;248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7" name="Google Shape;248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8" name="Google Shape;248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9" name="Google Shape;248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0" name="Google Shape;249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1" name="Google Shape;249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2" name="Google Shape;249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3" name="Google Shape;249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4" name="Google Shape;249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5" name="Google Shape;249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6" name="Google Shape;249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7" name="Google Shape;249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8" name="Google Shape;249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9" name="Google Shape;249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0" name="Google Shape;250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1" name="Google Shape;250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2" name="Google Shape;250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3" name="Google Shape;250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4" name="Google Shape;250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5" name="Google Shape;250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6" name="Google Shape;250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7" name="Google Shape;250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8" name="Google Shape;250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9" name="Google Shape;250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0" name="Google Shape;251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1" name="Google Shape;251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2" name="Google Shape;251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3" name="Google Shape;251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4" name="Google Shape;251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5" name="Google Shape;251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6" name="Google Shape;251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7" name="Google Shape;251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8" name="Google Shape;251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9" name="Google Shape;251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0" name="Google Shape;252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1" name="Google Shape;252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2" name="Google Shape;252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3" name="Google Shape;252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4" name="Google Shape;2524;p30"/>
          <p:cNvGrpSpPr/>
          <p:nvPr/>
        </p:nvGrpSpPr>
        <p:grpSpPr>
          <a:xfrm>
            <a:off x="6321050" y="4715710"/>
            <a:ext cx="304296" cy="303241"/>
            <a:chOff x="6321050" y="4715709"/>
            <a:chExt cx="304296" cy="303241"/>
          </a:xfrm>
        </p:grpSpPr>
        <p:sp>
          <p:nvSpPr>
            <p:cNvPr id="2525" name="Google Shape;2525;p30"/>
            <p:cNvSpPr/>
            <p:nvPr/>
          </p:nvSpPr>
          <p:spPr>
            <a:xfrm rot="4146022">
              <a:off x="6356004" y="47492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6" name="Google Shape;2526;p30"/>
            <p:cNvSpPr/>
            <p:nvPr/>
          </p:nvSpPr>
          <p:spPr>
            <a:xfrm rot="4146022">
              <a:off x="6437299" y="48295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527" name="Google Shape;2527;p30"/>
          <p:cNvSpPr/>
          <p:nvPr/>
        </p:nvSpPr>
        <p:spPr>
          <a:xfrm rot="5400000">
            <a:off x="8607461" y="82122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28" name="Google Shape;2528;p30"/>
          <p:cNvGrpSpPr/>
          <p:nvPr/>
        </p:nvGrpSpPr>
        <p:grpSpPr>
          <a:xfrm>
            <a:off x="7939050" y="114310"/>
            <a:ext cx="304296" cy="303241"/>
            <a:chOff x="-86975" y="2193359"/>
            <a:chExt cx="304296" cy="303241"/>
          </a:xfrm>
        </p:grpSpPr>
        <p:sp>
          <p:nvSpPr>
            <p:cNvPr id="2529" name="Google Shape;2529;p30"/>
            <p:cNvSpPr/>
            <p:nvPr/>
          </p:nvSpPr>
          <p:spPr>
            <a:xfrm rot="4146022">
              <a:off x="-52021"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0" name="Google Shape;2530;p30"/>
            <p:cNvSpPr/>
            <p:nvPr/>
          </p:nvSpPr>
          <p:spPr>
            <a:xfrm rot="4146022">
              <a:off x="292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62943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6"/>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7" name="Google Shape;2567;p32"/>
          <p:cNvSpPr/>
          <p:nvPr/>
        </p:nvSpPr>
        <p:spPr>
          <a:xfrm rot="1622037">
            <a:off x="5476874" y="114886"/>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8" name="Google Shape;2568;p32"/>
          <p:cNvSpPr/>
          <p:nvPr/>
        </p:nvSpPr>
        <p:spPr>
          <a:xfrm rot="-1110008">
            <a:off x="8813250" y="1495630"/>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9" name="Google Shape;2569;p32"/>
          <p:cNvSpPr/>
          <p:nvPr/>
        </p:nvSpPr>
        <p:spPr>
          <a:xfrm rot="1622037">
            <a:off x="114799" y="1197874"/>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1" name="Google Shape;2571;p32"/>
          <p:cNvSpPr/>
          <p:nvPr/>
        </p:nvSpPr>
        <p:spPr>
          <a:xfrm>
            <a:off x="428635" y="3744376"/>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2" name="Google Shape;2572;p32"/>
          <p:cNvSpPr/>
          <p:nvPr/>
        </p:nvSpPr>
        <p:spPr>
          <a:xfrm>
            <a:off x="7841310" y="216251"/>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73" name="Google Shape;2573;p32"/>
          <p:cNvGrpSpPr/>
          <p:nvPr/>
        </p:nvGrpSpPr>
        <p:grpSpPr>
          <a:xfrm>
            <a:off x="611127" y="4750843"/>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01" name="Google Shape;2601;p32"/>
          <p:cNvSpPr/>
          <p:nvPr/>
        </p:nvSpPr>
        <p:spPr>
          <a:xfrm>
            <a:off x="8380910" y="4726989"/>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02" name="Google Shape;2602;p32"/>
          <p:cNvGrpSpPr/>
          <p:nvPr/>
        </p:nvGrpSpPr>
        <p:grpSpPr>
          <a:xfrm>
            <a:off x="8422890"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5" name="Google Shape;2605;p32"/>
          <p:cNvGrpSpPr/>
          <p:nvPr/>
        </p:nvGrpSpPr>
        <p:grpSpPr>
          <a:xfrm>
            <a:off x="78626"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8" name="Google Shape;2608;p32"/>
          <p:cNvGrpSpPr/>
          <p:nvPr/>
        </p:nvGrpSpPr>
        <p:grpSpPr>
          <a:xfrm>
            <a:off x="114302" y="4320096"/>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11" name="Google Shape;2611;p32"/>
          <p:cNvSpPr/>
          <p:nvPr/>
        </p:nvSpPr>
        <p:spPr>
          <a:xfrm rot="-1165154">
            <a:off x="8656878"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12" name="Google Shape;2612;p32"/>
          <p:cNvGrpSpPr/>
          <p:nvPr/>
        </p:nvGrpSpPr>
        <p:grpSpPr>
          <a:xfrm>
            <a:off x="8380901" y="3809707"/>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6" name="Google Shape;2616;p32"/>
          <p:cNvGrpSpPr/>
          <p:nvPr/>
        </p:nvGrpSpPr>
        <p:grpSpPr>
          <a:xfrm>
            <a:off x="8246952" y="75818"/>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879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94"/>
        <p:cNvGrpSpPr/>
        <p:nvPr/>
      </p:nvGrpSpPr>
      <p:grpSpPr>
        <a:xfrm>
          <a:off x="0" y="0"/>
          <a:ext cx="0" cy="0"/>
          <a:chOff x="0" y="0"/>
          <a:chExt cx="0" cy="0"/>
        </a:xfrm>
      </p:grpSpPr>
      <p:sp>
        <p:nvSpPr>
          <p:cNvPr id="195" name="Google Shape;195;p5"/>
          <p:cNvSpPr/>
          <p:nvPr/>
        </p:nvSpPr>
        <p:spPr>
          <a:xfrm>
            <a:off x="6089260" y="435240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089260" y="4909207"/>
            <a:ext cx="2940385" cy="162040"/>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088560" y="432385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16420" y="114300"/>
            <a:ext cx="1967574" cy="1389907"/>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14300" y="1024671"/>
            <a:ext cx="1968192" cy="480578"/>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1" name="Google Shape;201;p5"/>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5"/>
          <p:cNvSpPr txBox="1">
            <a:spLocks noGrp="1"/>
          </p:cNvSpPr>
          <p:nvPr>
            <p:ph type="subTitle" idx="1"/>
          </p:nvPr>
        </p:nvSpPr>
        <p:spPr>
          <a:xfrm>
            <a:off x="1685088"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3" name="Google Shape;203;p5"/>
          <p:cNvSpPr txBox="1">
            <a:spLocks noGrp="1"/>
          </p:cNvSpPr>
          <p:nvPr>
            <p:ph type="subTitle" idx="2"/>
          </p:nvPr>
        </p:nvSpPr>
        <p:spPr>
          <a:xfrm>
            <a:off x="1284588"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
          <p:cNvSpPr txBox="1">
            <a:spLocks noGrp="1"/>
          </p:cNvSpPr>
          <p:nvPr>
            <p:ph type="subTitle" idx="3"/>
          </p:nvPr>
        </p:nvSpPr>
        <p:spPr>
          <a:xfrm>
            <a:off x="5595900"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5" name="Google Shape;205;p5"/>
          <p:cNvSpPr txBox="1">
            <a:spLocks noGrp="1"/>
          </p:cNvSpPr>
          <p:nvPr>
            <p:ph type="subTitle" idx="4"/>
          </p:nvPr>
        </p:nvSpPr>
        <p:spPr>
          <a:xfrm>
            <a:off x="5167813"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6" name="Google Shape;206;p5"/>
          <p:cNvGrpSpPr/>
          <p:nvPr/>
        </p:nvGrpSpPr>
        <p:grpSpPr>
          <a:xfrm>
            <a:off x="8725388" y="3935977"/>
            <a:ext cx="304324" cy="779722"/>
            <a:chOff x="8725388" y="3935977"/>
            <a:chExt cx="304324" cy="779722"/>
          </a:xfrm>
        </p:grpSpPr>
        <p:sp>
          <p:nvSpPr>
            <p:cNvPr id="207" name="Google Shape;207;p5"/>
            <p:cNvSpPr/>
            <p:nvPr/>
          </p:nvSpPr>
          <p:spPr>
            <a:xfrm rot="-5526826">
              <a:off x="8850068" y="4381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8" name="Google Shape;208;p5"/>
            <p:cNvSpPr/>
            <p:nvPr/>
          </p:nvSpPr>
          <p:spPr>
            <a:xfrm rot="-5526826">
              <a:off x="8677698" y="4155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9" name="Google Shape;209;p5"/>
            <p:cNvSpPr/>
            <p:nvPr/>
          </p:nvSpPr>
          <p:spPr>
            <a:xfrm rot="-5526826">
              <a:off x="8891670" y="4573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0" name="Google Shape;210;p5"/>
            <p:cNvSpPr/>
            <p:nvPr/>
          </p:nvSpPr>
          <p:spPr>
            <a:xfrm rot="-5526826">
              <a:off x="8721822" y="4347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1" name="Google Shape;211;p5"/>
            <p:cNvSpPr/>
            <p:nvPr/>
          </p:nvSpPr>
          <p:spPr>
            <a:xfrm rot="-5526826">
              <a:off x="8705304" y="4016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2" name="Google Shape;212;p5"/>
            <p:cNvSpPr/>
            <p:nvPr/>
          </p:nvSpPr>
          <p:spPr>
            <a:xfrm rot="-5526826">
              <a:off x="8753748" y="4554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3" name="Google Shape;213;p5"/>
            <p:cNvSpPr/>
            <p:nvPr/>
          </p:nvSpPr>
          <p:spPr>
            <a:xfrm rot="-5526826">
              <a:off x="8961279" y="4652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4" name="Google Shape;214;p5"/>
            <p:cNvSpPr/>
            <p:nvPr/>
          </p:nvSpPr>
          <p:spPr>
            <a:xfrm rot="-5526826">
              <a:off x="8840454" y="4509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5" name="Google Shape;215;p5"/>
            <p:cNvSpPr/>
            <p:nvPr/>
          </p:nvSpPr>
          <p:spPr>
            <a:xfrm rot="-5526826">
              <a:off x="8748016" y="3947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6" name="Google Shape;216;p5"/>
            <p:cNvSpPr/>
            <p:nvPr/>
          </p:nvSpPr>
          <p:spPr>
            <a:xfrm rot="-5526826">
              <a:off x="8790843" y="4133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7" name="Google Shape;217;p5"/>
            <p:cNvSpPr/>
            <p:nvPr/>
          </p:nvSpPr>
          <p:spPr>
            <a:xfrm rot="-5526826">
              <a:off x="8914194" y="4001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8" name="Google Shape;218;p5"/>
            <p:cNvSpPr/>
            <p:nvPr/>
          </p:nvSpPr>
          <p:spPr>
            <a:xfrm rot="-5526826">
              <a:off x="8783461" y="3966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9" name="Google Shape;219;p5"/>
            <p:cNvSpPr/>
            <p:nvPr/>
          </p:nvSpPr>
          <p:spPr>
            <a:xfrm rot="-5526826">
              <a:off x="8940939" y="4242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0" name="Google Shape;220;p5"/>
            <p:cNvSpPr/>
            <p:nvPr/>
          </p:nvSpPr>
          <p:spPr>
            <a:xfrm rot="-5526826">
              <a:off x="8506382" y="4181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1" name="Google Shape;221;p5"/>
            <p:cNvSpPr/>
            <p:nvPr/>
          </p:nvSpPr>
          <p:spPr>
            <a:xfrm rot="-5526826">
              <a:off x="8717355" y="4345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2" name="Google Shape;222;p5"/>
            <p:cNvSpPr/>
            <p:nvPr/>
          </p:nvSpPr>
          <p:spPr>
            <a:xfrm rot="-5526826">
              <a:off x="8670339" y="4158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3" name="Google Shape;223;p5"/>
            <p:cNvSpPr/>
            <p:nvPr/>
          </p:nvSpPr>
          <p:spPr>
            <a:xfrm rot="-5526826">
              <a:off x="9014053" y="4474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4" name="Google Shape;224;p5"/>
            <p:cNvSpPr/>
            <p:nvPr/>
          </p:nvSpPr>
          <p:spPr>
            <a:xfrm rot="-5526826">
              <a:off x="9018047" y="4571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5" name="Google Shape;225;p5"/>
            <p:cNvSpPr/>
            <p:nvPr/>
          </p:nvSpPr>
          <p:spPr>
            <a:xfrm rot="-5526826">
              <a:off x="8828305" y="4501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6" name="Google Shape;226;p5"/>
            <p:cNvSpPr/>
            <p:nvPr/>
          </p:nvSpPr>
          <p:spPr>
            <a:xfrm rot="-5526826">
              <a:off x="9002026" y="4089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7" name="Google Shape;227;p5"/>
            <p:cNvSpPr/>
            <p:nvPr/>
          </p:nvSpPr>
          <p:spPr>
            <a:xfrm rot="-5526826">
              <a:off x="9003787" y="4166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8" name="Google Shape;228;p5"/>
            <p:cNvSpPr/>
            <p:nvPr/>
          </p:nvSpPr>
          <p:spPr>
            <a:xfrm rot="-5526826">
              <a:off x="8778480" y="4130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9" name="Google Shape;229;p5"/>
            <p:cNvSpPr/>
            <p:nvPr/>
          </p:nvSpPr>
          <p:spPr>
            <a:xfrm rot="-5526826">
              <a:off x="8780793" y="3962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0" name="Google Shape;230;p5"/>
            <p:cNvSpPr/>
            <p:nvPr/>
          </p:nvSpPr>
          <p:spPr>
            <a:xfrm rot="-5526826">
              <a:off x="9011898" y="4353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1" name="Google Shape;231;p5"/>
            <p:cNvSpPr/>
            <p:nvPr/>
          </p:nvSpPr>
          <p:spPr>
            <a:xfrm rot="-5526826">
              <a:off x="9013428" y="4426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2" name="Google Shape;232;p5"/>
            <p:cNvSpPr/>
            <p:nvPr/>
          </p:nvSpPr>
          <p:spPr>
            <a:xfrm rot="-5526826">
              <a:off x="8839572" y="4377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3" name="Google Shape;233;p5"/>
            <p:cNvSpPr/>
            <p:nvPr/>
          </p:nvSpPr>
          <p:spPr>
            <a:xfrm rot="-5526826">
              <a:off x="8756110" y="4543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4" name="Google Shape;234;p5"/>
            <p:cNvSpPr/>
            <p:nvPr/>
          </p:nvSpPr>
          <p:spPr>
            <a:xfrm rot="-5526826">
              <a:off x="8699527" y="4015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5" name="Google Shape;235;p5"/>
            <p:cNvSpPr/>
            <p:nvPr/>
          </p:nvSpPr>
          <p:spPr>
            <a:xfrm rot="-5526826">
              <a:off x="8956005" y="4639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6" name="Google Shape;236;p5"/>
            <p:cNvSpPr/>
            <p:nvPr/>
          </p:nvSpPr>
          <p:spPr>
            <a:xfrm rot="-5526826">
              <a:off x="9006669" y="4220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7" name="Google Shape;237;p5"/>
            <p:cNvSpPr/>
            <p:nvPr/>
          </p:nvSpPr>
          <p:spPr>
            <a:xfrm rot="-5526826">
              <a:off x="9008284" y="4286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8" name="Google Shape;238;p5"/>
            <p:cNvSpPr/>
            <p:nvPr/>
          </p:nvSpPr>
          <p:spPr>
            <a:xfrm rot="-5526826">
              <a:off x="8930423" y="4236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5"/>
            <p:cNvSpPr/>
            <p:nvPr/>
          </p:nvSpPr>
          <p:spPr>
            <a:xfrm rot="-5526826">
              <a:off x="8745174" y="3940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5"/>
            <p:cNvSpPr/>
            <p:nvPr/>
          </p:nvSpPr>
          <p:spPr>
            <a:xfrm rot="-5526826">
              <a:off x="8998210" y="3983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1" name="Google Shape;241;p5"/>
            <p:cNvSpPr/>
            <p:nvPr/>
          </p:nvSpPr>
          <p:spPr>
            <a:xfrm rot="-5526826">
              <a:off x="8998837" y="4038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2" name="Google Shape;242;p5"/>
            <p:cNvSpPr/>
            <p:nvPr/>
          </p:nvSpPr>
          <p:spPr>
            <a:xfrm rot="-5526826">
              <a:off x="8902949" y="3997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43" name="Google Shape;243;p5"/>
          <p:cNvSpPr/>
          <p:nvPr/>
        </p:nvSpPr>
        <p:spPr>
          <a:xfrm rot="4146022">
            <a:off x="8760354" y="338429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4146022">
            <a:off x="8841649" y="346460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10800000">
            <a:off x="7885260" y="114290"/>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5400000">
            <a:off x="8678110" y="112467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rot="4146022">
            <a:off x="1048779" y="1478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4146022">
            <a:off x="1130074" y="2281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114298" y="797475"/>
            <a:ext cx="308208" cy="861623"/>
            <a:chOff x="114298" y="656475"/>
            <a:chExt cx="308208" cy="861623"/>
          </a:xfrm>
        </p:grpSpPr>
        <p:sp>
          <p:nvSpPr>
            <p:cNvPr id="250" name="Google Shape;250;p5"/>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5"/>
          <p:cNvGrpSpPr/>
          <p:nvPr/>
        </p:nvGrpSpPr>
        <p:grpSpPr>
          <a:xfrm>
            <a:off x="67525" y="2193359"/>
            <a:ext cx="304296" cy="303241"/>
            <a:chOff x="67525" y="2193359"/>
            <a:chExt cx="304296" cy="303241"/>
          </a:xfrm>
        </p:grpSpPr>
        <p:sp>
          <p:nvSpPr>
            <p:cNvPr id="313" name="Google Shape;313;p5"/>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5"/>
          <p:cNvGrpSpPr/>
          <p:nvPr/>
        </p:nvGrpSpPr>
        <p:grpSpPr>
          <a:xfrm>
            <a:off x="53949" y="3538205"/>
            <a:ext cx="793965" cy="779723"/>
            <a:chOff x="3074" y="3053605"/>
            <a:chExt cx="793965" cy="779723"/>
          </a:xfrm>
        </p:grpSpPr>
        <p:sp>
          <p:nvSpPr>
            <p:cNvPr id="316" name="Google Shape;316;p5"/>
            <p:cNvSpPr/>
            <p:nvPr/>
          </p:nvSpPr>
          <p:spPr>
            <a:xfrm rot="-1516758">
              <a:off x="97065" y="3155408"/>
              <a:ext cx="605982" cy="576117"/>
            </a:xfrm>
            <a:custGeom>
              <a:avLst/>
              <a:gdLst/>
              <a:ahLst/>
              <a:cxnLst/>
              <a:rect l="l" t="t" r="r" b="b"/>
              <a:pathLst>
                <a:path w="7625" h="7249" extrusionOk="0">
                  <a:moveTo>
                    <a:pt x="383" y="668"/>
                  </a:moveTo>
                  <a:lnTo>
                    <a:pt x="383" y="668"/>
                  </a:lnTo>
                  <a:cubicBezTo>
                    <a:pt x="339" y="719"/>
                    <a:pt x="294" y="770"/>
                    <a:pt x="247" y="818"/>
                  </a:cubicBezTo>
                  <a:cubicBezTo>
                    <a:pt x="243" y="722"/>
                    <a:pt x="298" y="685"/>
                    <a:pt x="383" y="668"/>
                  </a:cubicBezTo>
                  <a:close/>
                  <a:moveTo>
                    <a:pt x="486" y="736"/>
                  </a:moveTo>
                  <a:lnTo>
                    <a:pt x="486" y="736"/>
                  </a:lnTo>
                  <a:cubicBezTo>
                    <a:pt x="469" y="941"/>
                    <a:pt x="312" y="1057"/>
                    <a:pt x="185" y="1225"/>
                  </a:cubicBezTo>
                  <a:cubicBezTo>
                    <a:pt x="175" y="968"/>
                    <a:pt x="394" y="893"/>
                    <a:pt x="486" y="736"/>
                  </a:cubicBezTo>
                  <a:close/>
                  <a:moveTo>
                    <a:pt x="418" y="1146"/>
                  </a:moveTo>
                  <a:lnTo>
                    <a:pt x="418" y="1146"/>
                  </a:lnTo>
                  <a:cubicBezTo>
                    <a:pt x="465" y="1354"/>
                    <a:pt x="281" y="1440"/>
                    <a:pt x="185" y="1597"/>
                  </a:cubicBezTo>
                  <a:cubicBezTo>
                    <a:pt x="127" y="1354"/>
                    <a:pt x="339" y="1286"/>
                    <a:pt x="418" y="1146"/>
                  </a:cubicBezTo>
                  <a:close/>
                  <a:moveTo>
                    <a:pt x="407" y="1522"/>
                  </a:moveTo>
                  <a:lnTo>
                    <a:pt x="407" y="1522"/>
                  </a:lnTo>
                  <a:cubicBezTo>
                    <a:pt x="459" y="1747"/>
                    <a:pt x="298" y="1857"/>
                    <a:pt x="195" y="1997"/>
                  </a:cubicBezTo>
                  <a:cubicBezTo>
                    <a:pt x="103" y="1761"/>
                    <a:pt x="305" y="1676"/>
                    <a:pt x="407" y="1522"/>
                  </a:cubicBezTo>
                  <a:close/>
                  <a:moveTo>
                    <a:pt x="400" y="1949"/>
                  </a:moveTo>
                  <a:lnTo>
                    <a:pt x="400" y="1949"/>
                  </a:lnTo>
                  <a:cubicBezTo>
                    <a:pt x="465" y="2157"/>
                    <a:pt x="325" y="2274"/>
                    <a:pt x="206" y="2403"/>
                  </a:cubicBezTo>
                  <a:cubicBezTo>
                    <a:pt x="117" y="2181"/>
                    <a:pt x="277" y="2072"/>
                    <a:pt x="400" y="1949"/>
                  </a:cubicBezTo>
                  <a:close/>
                  <a:moveTo>
                    <a:pt x="394" y="2403"/>
                  </a:moveTo>
                  <a:lnTo>
                    <a:pt x="394" y="2403"/>
                  </a:lnTo>
                  <a:cubicBezTo>
                    <a:pt x="445" y="2598"/>
                    <a:pt x="342" y="2745"/>
                    <a:pt x="219" y="2885"/>
                  </a:cubicBezTo>
                  <a:cubicBezTo>
                    <a:pt x="154" y="2677"/>
                    <a:pt x="209" y="2527"/>
                    <a:pt x="394" y="2403"/>
                  </a:cubicBezTo>
                  <a:close/>
                  <a:moveTo>
                    <a:pt x="380" y="2885"/>
                  </a:moveTo>
                  <a:lnTo>
                    <a:pt x="380" y="2885"/>
                  </a:lnTo>
                  <a:cubicBezTo>
                    <a:pt x="459" y="3077"/>
                    <a:pt x="298" y="3189"/>
                    <a:pt x="223" y="3336"/>
                  </a:cubicBezTo>
                  <a:cubicBezTo>
                    <a:pt x="141" y="3128"/>
                    <a:pt x="264" y="3008"/>
                    <a:pt x="380" y="2885"/>
                  </a:cubicBezTo>
                  <a:close/>
                  <a:moveTo>
                    <a:pt x="383" y="3336"/>
                  </a:moveTo>
                  <a:cubicBezTo>
                    <a:pt x="424" y="3541"/>
                    <a:pt x="411" y="3572"/>
                    <a:pt x="212" y="3811"/>
                  </a:cubicBezTo>
                  <a:cubicBezTo>
                    <a:pt x="168" y="3634"/>
                    <a:pt x="195" y="3555"/>
                    <a:pt x="383" y="3336"/>
                  </a:cubicBezTo>
                  <a:close/>
                  <a:moveTo>
                    <a:pt x="380" y="3794"/>
                  </a:moveTo>
                  <a:lnTo>
                    <a:pt x="380" y="3794"/>
                  </a:lnTo>
                  <a:cubicBezTo>
                    <a:pt x="435" y="3999"/>
                    <a:pt x="281" y="4112"/>
                    <a:pt x="212" y="4273"/>
                  </a:cubicBezTo>
                  <a:cubicBezTo>
                    <a:pt x="141" y="4054"/>
                    <a:pt x="281" y="3941"/>
                    <a:pt x="380" y="3794"/>
                  </a:cubicBezTo>
                  <a:close/>
                  <a:moveTo>
                    <a:pt x="376" y="4221"/>
                  </a:moveTo>
                  <a:lnTo>
                    <a:pt x="376" y="4221"/>
                  </a:lnTo>
                  <a:cubicBezTo>
                    <a:pt x="407" y="4406"/>
                    <a:pt x="271" y="4522"/>
                    <a:pt x="202" y="4686"/>
                  </a:cubicBezTo>
                  <a:cubicBezTo>
                    <a:pt x="124" y="4457"/>
                    <a:pt x="322" y="4368"/>
                    <a:pt x="376" y="4221"/>
                  </a:cubicBezTo>
                  <a:close/>
                  <a:moveTo>
                    <a:pt x="383" y="4611"/>
                  </a:moveTo>
                  <a:lnTo>
                    <a:pt x="383" y="4611"/>
                  </a:lnTo>
                  <a:cubicBezTo>
                    <a:pt x="397" y="4833"/>
                    <a:pt x="414" y="5028"/>
                    <a:pt x="209" y="5165"/>
                  </a:cubicBezTo>
                  <a:cubicBezTo>
                    <a:pt x="195" y="5069"/>
                    <a:pt x="175" y="4956"/>
                    <a:pt x="212" y="4874"/>
                  </a:cubicBezTo>
                  <a:cubicBezTo>
                    <a:pt x="253" y="4789"/>
                    <a:pt x="325" y="4713"/>
                    <a:pt x="383" y="4611"/>
                  </a:cubicBezTo>
                  <a:close/>
                  <a:moveTo>
                    <a:pt x="366" y="5195"/>
                  </a:moveTo>
                  <a:cubicBezTo>
                    <a:pt x="411" y="5380"/>
                    <a:pt x="383" y="5445"/>
                    <a:pt x="189" y="5636"/>
                  </a:cubicBezTo>
                  <a:cubicBezTo>
                    <a:pt x="144" y="5434"/>
                    <a:pt x="168" y="5380"/>
                    <a:pt x="366" y="5195"/>
                  </a:cubicBezTo>
                  <a:close/>
                  <a:moveTo>
                    <a:pt x="376" y="5622"/>
                  </a:moveTo>
                  <a:lnTo>
                    <a:pt x="376" y="5622"/>
                  </a:lnTo>
                  <a:cubicBezTo>
                    <a:pt x="400" y="5814"/>
                    <a:pt x="400" y="5814"/>
                    <a:pt x="206" y="6050"/>
                  </a:cubicBezTo>
                  <a:cubicBezTo>
                    <a:pt x="171" y="5848"/>
                    <a:pt x="206" y="5773"/>
                    <a:pt x="376" y="5622"/>
                  </a:cubicBezTo>
                  <a:close/>
                  <a:moveTo>
                    <a:pt x="407" y="5998"/>
                  </a:moveTo>
                  <a:cubicBezTo>
                    <a:pt x="582" y="6224"/>
                    <a:pt x="349" y="6343"/>
                    <a:pt x="277" y="6511"/>
                  </a:cubicBezTo>
                  <a:cubicBezTo>
                    <a:pt x="154" y="6289"/>
                    <a:pt x="271" y="6138"/>
                    <a:pt x="407" y="5998"/>
                  </a:cubicBezTo>
                  <a:close/>
                  <a:moveTo>
                    <a:pt x="1264" y="179"/>
                  </a:moveTo>
                  <a:cubicBezTo>
                    <a:pt x="1293" y="179"/>
                    <a:pt x="1321" y="180"/>
                    <a:pt x="1350" y="182"/>
                  </a:cubicBezTo>
                  <a:cubicBezTo>
                    <a:pt x="1930" y="218"/>
                    <a:pt x="2510" y="268"/>
                    <a:pt x="3089" y="268"/>
                  </a:cubicBezTo>
                  <a:cubicBezTo>
                    <a:pt x="3125" y="268"/>
                    <a:pt x="3160" y="268"/>
                    <a:pt x="3196" y="268"/>
                  </a:cubicBezTo>
                  <a:cubicBezTo>
                    <a:pt x="3437" y="264"/>
                    <a:pt x="3677" y="263"/>
                    <a:pt x="3917" y="263"/>
                  </a:cubicBezTo>
                  <a:cubicBezTo>
                    <a:pt x="4157" y="263"/>
                    <a:pt x="4397" y="264"/>
                    <a:pt x="4638" y="268"/>
                  </a:cubicBezTo>
                  <a:cubicBezTo>
                    <a:pt x="4662" y="268"/>
                    <a:pt x="4686" y="268"/>
                    <a:pt x="4710" y="268"/>
                  </a:cubicBezTo>
                  <a:cubicBezTo>
                    <a:pt x="5349" y="268"/>
                    <a:pt x="5984" y="225"/>
                    <a:pt x="6616" y="186"/>
                  </a:cubicBezTo>
                  <a:cubicBezTo>
                    <a:pt x="6648" y="184"/>
                    <a:pt x="6678" y="183"/>
                    <a:pt x="6707" y="183"/>
                  </a:cubicBezTo>
                  <a:cubicBezTo>
                    <a:pt x="7106" y="183"/>
                    <a:pt x="7255" y="380"/>
                    <a:pt x="7347" y="753"/>
                  </a:cubicBezTo>
                  <a:cubicBezTo>
                    <a:pt x="7406" y="1002"/>
                    <a:pt x="7416" y="1252"/>
                    <a:pt x="7423" y="1505"/>
                  </a:cubicBezTo>
                  <a:cubicBezTo>
                    <a:pt x="7450" y="2017"/>
                    <a:pt x="7440" y="2533"/>
                    <a:pt x="7447" y="3046"/>
                  </a:cubicBezTo>
                  <a:cubicBezTo>
                    <a:pt x="7457" y="3931"/>
                    <a:pt x="7453" y="4816"/>
                    <a:pt x="7457" y="5701"/>
                  </a:cubicBezTo>
                  <a:cubicBezTo>
                    <a:pt x="7457" y="5841"/>
                    <a:pt x="7436" y="5981"/>
                    <a:pt x="7388" y="6114"/>
                  </a:cubicBezTo>
                  <a:cubicBezTo>
                    <a:pt x="7286" y="6412"/>
                    <a:pt x="7036" y="6528"/>
                    <a:pt x="6753" y="6562"/>
                  </a:cubicBezTo>
                  <a:cubicBezTo>
                    <a:pt x="6206" y="6630"/>
                    <a:pt x="5653" y="6675"/>
                    <a:pt x="5099" y="6682"/>
                  </a:cubicBezTo>
                  <a:cubicBezTo>
                    <a:pt x="5088" y="6682"/>
                    <a:pt x="5077" y="6682"/>
                    <a:pt x="5066" y="6682"/>
                  </a:cubicBezTo>
                  <a:cubicBezTo>
                    <a:pt x="4712" y="6682"/>
                    <a:pt x="4355" y="6633"/>
                    <a:pt x="3999" y="6633"/>
                  </a:cubicBezTo>
                  <a:cubicBezTo>
                    <a:pt x="3977" y="6633"/>
                    <a:pt x="3955" y="6634"/>
                    <a:pt x="3934" y="6634"/>
                  </a:cubicBezTo>
                  <a:cubicBezTo>
                    <a:pt x="3576" y="6642"/>
                    <a:pt x="3220" y="6684"/>
                    <a:pt x="2863" y="6684"/>
                  </a:cubicBezTo>
                  <a:cubicBezTo>
                    <a:pt x="2790" y="6684"/>
                    <a:pt x="2718" y="6682"/>
                    <a:pt x="2645" y="6678"/>
                  </a:cubicBezTo>
                  <a:cubicBezTo>
                    <a:pt x="2150" y="6648"/>
                    <a:pt x="1648" y="6634"/>
                    <a:pt x="1162" y="6545"/>
                  </a:cubicBezTo>
                  <a:cubicBezTo>
                    <a:pt x="913" y="6497"/>
                    <a:pt x="701" y="6374"/>
                    <a:pt x="612" y="6118"/>
                  </a:cubicBezTo>
                  <a:cubicBezTo>
                    <a:pt x="561" y="5968"/>
                    <a:pt x="551" y="5814"/>
                    <a:pt x="544" y="5657"/>
                  </a:cubicBezTo>
                  <a:cubicBezTo>
                    <a:pt x="534" y="5472"/>
                    <a:pt x="544" y="5284"/>
                    <a:pt x="544" y="5103"/>
                  </a:cubicBezTo>
                  <a:cubicBezTo>
                    <a:pt x="544" y="5038"/>
                    <a:pt x="534" y="4970"/>
                    <a:pt x="588" y="4918"/>
                  </a:cubicBezTo>
                  <a:cubicBezTo>
                    <a:pt x="602" y="4908"/>
                    <a:pt x="612" y="4871"/>
                    <a:pt x="605" y="4867"/>
                  </a:cubicBezTo>
                  <a:cubicBezTo>
                    <a:pt x="479" y="4761"/>
                    <a:pt x="547" y="4618"/>
                    <a:pt x="547" y="4498"/>
                  </a:cubicBezTo>
                  <a:cubicBezTo>
                    <a:pt x="547" y="3863"/>
                    <a:pt x="554" y="3241"/>
                    <a:pt x="561" y="2612"/>
                  </a:cubicBezTo>
                  <a:cubicBezTo>
                    <a:pt x="564" y="2082"/>
                    <a:pt x="561" y="1553"/>
                    <a:pt x="612" y="1023"/>
                  </a:cubicBezTo>
                  <a:cubicBezTo>
                    <a:pt x="633" y="821"/>
                    <a:pt x="670" y="620"/>
                    <a:pt x="773" y="442"/>
                  </a:cubicBezTo>
                  <a:cubicBezTo>
                    <a:pt x="887" y="238"/>
                    <a:pt x="1064" y="179"/>
                    <a:pt x="1264" y="179"/>
                  </a:cubicBezTo>
                  <a:close/>
                  <a:moveTo>
                    <a:pt x="547" y="6323"/>
                  </a:moveTo>
                  <a:cubicBezTo>
                    <a:pt x="653" y="6395"/>
                    <a:pt x="653" y="6470"/>
                    <a:pt x="571" y="6562"/>
                  </a:cubicBezTo>
                  <a:cubicBezTo>
                    <a:pt x="506" y="6634"/>
                    <a:pt x="465" y="6730"/>
                    <a:pt x="414" y="6815"/>
                  </a:cubicBezTo>
                  <a:cubicBezTo>
                    <a:pt x="329" y="6743"/>
                    <a:pt x="294" y="6678"/>
                    <a:pt x="373" y="6583"/>
                  </a:cubicBezTo>
                  <a:cubicBezTo>
                    <a:pt x="441" y="6504"/>
                    <a:pt x="493" y="6408"/>
                    <a:pt x="547" y="6323"/>
                  </a:cubicBezTo>
                  <a:close/>
                  <a:moveTo>
                    <a:pt x="766" y="6528"/>
                  </a:moveTo>
                  <a:cubicBezTo>
                    <a:pt x="810" y="6552"/>
                    <a:pt x="858" y="6566"/>
                    <a:pt x="886" y="6596"/>
                  </a:cubicBezTo>
                  <a:cubicBezTo>
                    <a:pt x="903" y="6617"/>
                    <a:pt x="862" y="6648"/>
                    <a:pt x="845" y="6668"/>
                  </a:cubicBezTo>
                  <a:cubicBezTo>
                    <a:pt x="773" y="6753"/>
                    <a:pt x="698" y="6835"/>
                    <a:pt x="623" y="6918"/>
                  </a:cubicBezTo>
                  <a:cubicBezTo>
                    <a:pt x="608" y="6934"/>
                    <a:pt x="596" y="6943"/>
                    <a:pt x="582" y="6943"/>
                  </a:cubicBezTo>
                  <a:cubicBezTo>
                    <a:pt x="573" y="6943"/>
                    <a:pt x="563" y="6939"/>
                    <a:pt x="551" y="6931"/>
                  </a:cubicBezTo>
                  <a:cubicBezTo>
                    <a:pt x="530" y="6918"/>
                    <a:pt x="517" y="6900"/>
                    <a:pt x="534" y="6873"/>
                  </a:cubicBezTo>
                  <a:cubicBezTo>
                    <a:pt x="602" y="6767"/>
                    <a:pt x="657" y="6658"/>
                    <a:pt x="739" y="6559"/>
                  </a:cubicBezTo>
                  <a:cubicBezTo>
                    <a:pt x="749" y="6548"/>
                    <a:pt x="756" y="6535"/>
                    <a:pt x="766" y="6528"/>
                  </a:cubicBezTo>
                  <a:close/>
                  <a:moveTo>
                    <a:pt x="6941" y="6829"/>
                  </a:moveTo>
                  <a:lnTo>
                    <a:pt x="6941" y="6829"/>
                  </a:lnTo>
                  <a:cubicBezTo>
                    <a:pt x="6927" y="6918"/>
                    <a:pt x="6900" y="6965"/>
                    <a:pt x="6790" y="6965"/>
                  </a:cubicBezTo>
                  <a:cubicBezTo>
                    <a:pt x="6852" y="6907"/>
                    <a:pt x="6890" y="6873"/>
                    <a:pt x="6941" y="6829"/>
                  </a:cubicBezTo>
                  <a:close/>
                  <a:moveTo>
                    <a:pt x="6503" y="6743"/>
                  </a:moveTo>
                  <a:cubicBezTo>
                    <a:pt x="6401" y="6849"/>
                    <a:pt x="6305" y="6955"/>
                    <a:pt x="6169" y="7010"/>
                  </a:cubicBezTo>
                  <a:cubicBezTo>
                    <a:pt x="6244" y="6870"/>
                    <a:pt x="6380" y="6815"/>
                    <a:pt x="6503" y="6743"/>
                  </a:cubicBezTo>
                  <a:close/>
                  <a:moveTo>
                    <a:pt x="6859" y="6706"/>
                  </a:moveTo>
                  <a:cubicBezTo>
                    <a:pt x="6715" y="6815"/>
                    <a:pt x="6637" y="7020"/>
                    <a:pt x="6408" y="7023"/>
                  </a:cubicBezTo>
                  <a:cubicBezTo>
                    <a:pt x="6459" y="6979"/>
                    <a:pt x="6500" y="6941"/>
                    <a:pt x="6544" y="6904"/>
                  </a:cubicBezTo>
                  <a:cubicBezTo>
                    <a:pt x="6568" y="6883"/>
                    <a:pt x="6602" y="6856"/>
                    <a:pt x="6609" y="6832"/>
                  </a:cubicBezTo>
                  <a:cubicBezTo>
                    <a:pt x="6626" y="6718"/>
                    <a:pt x="6694" y="6708"/>
                    <a:pt x="6767" y="6708"/>
                  </a:cubicBezTo>
                  <a:cubicBezTo>
                    <a:pt x="6781" y="6708"/>
                    <a:pt x="6796" y="6708"/>
                    <a:pt x="6810" y="6708"/>
                  </a:cubicBezTo>
                  <a:cubicBezTo>
                    <a:pt x="6827" y="6708"/>
                    <a:pt x="6843" y="6708"/>
                    <a:pt x="6859" y="6706"/>
                  </a:cubicBezTo>
                  <a:close/>
                  <a:moveTo>
                    <a:pt x="6204" y="6768"/>
                  </a:moveTo>
                  <a:cubicBezTo>
                    <a:pt x="6217" y="6768"/>
                    <a:pt x="6230" y="6769"/>
                    <a:pt x="6244" y="6771"/>
                  </a:cubicBezTo>
                  <a:cubicBezTo>
                    <a:pt x="6073" y="6815"/>
                    <a:pt x="6022" y="7027"/>
                    <a:pt x="5834" y="7027"/>
                  </a:cubicBezTo>
                  <a:cubicBezTo>
                    <a:pt x="5958" y="6941"/>
                    <a:pt x="6026" y="6768"/>
                    <a:pt x="6204" y="6768"/>
                  </a:cubicBezTo>
                  <a:close/>
                  <a:moveTo>
                    <a:pt x="1094" y="6672"/>
                  </a:moveTo>
                  <a:cubicBezTo>
                    <a:pt x="1127" y="6672"/>
                    <a:pt x="1161" y="6682"/>
                    <a:pt x="1197" y="6702"/>
                  </a:cubicBezTo>
                  <a:cubicBezTo>
                    <a:pt x="1111" y="6801"/>
                    <a:pt x="1015" y="6914"/>
                    <a:pt x="913" y="7010"/>
                  </a:cubicBezTo>
                  <a:cubicBezTo>
                    <a:pt x="900" y="7024"/>
                    <a:pt x="885" y="7029"/>
                    <a:pt x="869" y="7029"/>
                  </a:cubicBezTo>
                  <a:cubicBezTo>
                    <a:pt x="832" y="7029"/>
                    <a:pt x="787" y="7003"/>
                    <a:pt x="732" y="7003"/>
                  </a:cubicBezTo>
                  <a:cubicBezTo>
                    <a:pt x="730" y="7003"/>
                    <a:pt x="727" y="7003"/>
                    <a:pt x="725" y="7003"/>
                  </a:cubicBezTo>
                  <a:cubicBezTo>
                    <a:pt x="800" y="6921"/>
                    <a:pt x="862" y="6870"/>
                    <a:pt x="906" y="6801"/>
                  </a:cubicBezTo>
                  <a:cubicBezTo>
                    <a:pt x="962" y="6717"/>
                    <a:pt x="1024" y="6672"/>
                    <a:pt x="1094" y="6672"/>
                  </a:cubicBezTo>
                  <a:close/>
                  <a:moveTo>
                    <a:pt x="4882" y="6821"/>
                  </a:moveTo>
                  <a:cubicBezTo>
                    <a:pt x="4922" y="6821"/>
                    <a:pt x="4966" y="6827"/>
                    <a:pt x="5014" y="6839"/>
                  </a:cubicBezTo>
                  <a:cubicBezTo>
                    <a:pt x="4857" y="7026"/>
                    <a:pt x="4826" y="7062"/>
                    <a:pt x="4687" y="7062"/>
                  </a:cubicBezTo>
                  <a:cubicBezTo>
                    <a:pt x="4653" y="7062"/>
                    <a:pt x="4612" y="7060"/>
                    <a:pt x="4562" y="7058"/>
                  </a:cubicBezTo>
                  <a:cubicBezTo>
                    <a:pt x="4634" y="6898"/>
                    <a:pt x="4738" y="6821"/>
                    <a:pt x="4882" y="6821"/>
                  </a:cubicBezTo>
                  <a:close/>
                  <a:moveTo>
                    <a:pt x="5454" y="6818"/>
                  </a:moveTo>
                  <a:lnTo>
                    <a:pt x="5454" y="6818"/>
                  </a:lnTo>
                  <a:cubicBezTo>
                    <a:pt x="5359" y="6987"/>
                    <a:pt x="5257" y="7065"/>
                    <a:pt x="5108" y="7065"/>
                  </a:cubicBezTo>
                  <a:cubicBezTo>
                    <a:pt x="5075" y="7065"/>
                    <a:pt x="5041" y="7062"/>
                    <a:pt x="5003" y="7054"/>
                  </a:cubicBezTo>
                  <a:cubicBezTo>
                    <a:pt x="5208" y="6822"/>
                    <a:pt x="5208" y="6822"/>
                    <a:pt x="5454" y="6818"/>
                  </a:cubicBezTo>
                  <a:close/>
                  <a:moveTo>
                    <a:pt x="1425" y="6720"/>
                  </a:moveTo>
                  <a:cubicBezTo>
                    <a:pt x="1469" y="6720"/>
                    <a:pt x="1531" y="6739"/>
                    <a:pt x="1586" y="6747"/>
                  </a:cubicBezTo>
                  <a:cubicBezTo>
                    <a:pt x="1542" y="6798"/>
                    <a:pt x="1508" y="6829"/>
                    <a:pt x="1487" y="6866"/>
                  </a:cubicBezTo>
                  <a:cubicBezTo>
                    <a:pt x="1422" y="7001"/>
                    <a:pt x="1331" y="7067"/>
                    <a:pt x="1209" y="7067"/>
                  </a:cubicBezTo>
                  <a:cubicBezTo>
                    <a:pt x="1163" y="7067"/>
                    <a:pt x="1114" y="7058"/>
                    <a:pt x="1060" y="7041"/>
                  </a:cubicBezTo>
                  <a:cubicBezTo>
                    <a:pt x="1145" y="6921"/>
                    <a:pt x="1268" y="6832"/>
                    <a:pt x="1381" y="6733"/>
                  </a:cubicBezTo>
                  <a:cubicBezTo>
                    <a:pt x="1391" y="6724"/>
                    <a:pt x="1407" y="6720"/>
                    <a:pt x="1425" y="6720"/>
                  </a:cubicBezTo>
                  <a:close/>
                  <a:moveTo>
                    <a:pt x="5796" y="6791"/>
                  </a:moveTo>
                  <a:cubicBezTo>
                    <a:pt x="5823" y="6791"/>
                    <a:pt x="5853" y="6794"/>
                    <a:pt x="5885" y="6801"/>
                  </a:cubicBezTo>
                  <a:cubicBezTo>
                    <a:pt x="5765" y="6870"/>
                    <a:pt x="5711" y="6986"/>
                    <a:pt x="5618" y="7051"/>
                  </a:cubicBezTo>
                  <a:cubicBezTo>
                    <a:pt x="5594" y="7067"/>
                    <a:pt x="5561" y="7073"/>
                    <a:pt x="5525" y="7073"/>
                  </a:cubicBezTo>
                  <a:cubicBezTo>
                    <a:pt x="5486" y="7073"/>
                    <a:pt x="5444" y="7066"/>
                    <a:pt x="5403" y="7061"/>
                  </a:cubicBezTo>
                  <a:cubicBezTo>
                    <a:pt x="5520" y="6953"/>
                    <a:pt x="5605" y="6791"/>
                    <a:pt x="5796" y="6791"/>
                  </a:cubicBezTo>
                  <a:close/>
                  <a:moveTo>
                    <a:pt x="4517" y="6812"/>
                  </a:moveTo>
                  <a:cubicBezTo>
                    <a:pt x="4538" y="6812"/>
                    <a:pt x="4559" y="6814"/>
                    <a:pt x="4580" y="6818"/>
                  </a:cubicBezTo>
                  <a:cubicBezTo>
                    <a:pt x="4471" y="6927"/>
                    <a:pt x="4394" y="7073"/>
                    <a:pt x="4230" y="7073"/>
                  </a:cubicBezTo>
                  <a:cubicBezTo>
                    <a:pt x="4208" y="7073"/>
                    <a:pt x="4185" y="7070"/>
                    <a:pt x="4159" y="7064"/>
                  </a:cubicBezTo>
                  <a:cubicBezTo>
                    <a:pt x="4225" y="6915"/>
                    <a:pt x="4370" y="6812"/>
                    <a:pt x="4517" y="6812"/>
                  </a:cubicBezTo>
                  <a:close/>
                  <a:moveTo>
                    <a:pt x="2844" y="6823"/>
                  </a:moveTo>
                  <a:cubicBezTo>
                    <a:pt x="2869" y="6823"/>
                    <a:pt x="2897" y="6828"/>
                    <a:pt x="2929" y="6839"/>
                  </a:cubicBezTo>
                  <a:cubicBezTo>
                    <a:pt x="2859" y="6980"/>
                    <a:pt x="2725" y="7076"/>
                    <a:pt x="2579" y="7076"/>
                  </a:cubicBezTo>
                  <a:cubicBezTo>
                    <a:pt x="2569" y="7076"/>
                    <a:pt x="2559" y="7076"/>
                    <a:pt x="2550" y="7075"/>
                  </a:cubicBezTo>
                  <a:cubicBezTo>
                    <a:pt x="2660" y="6985"/>
                    <a:pt x="2701" y="6823"/>
                    <a:pt x="2844" y="6823"/>
                  </a:cubicBezTo>
                  <a:close/>
                  <a:moveTo>
                    <a:pt x="1764" y="6748"/>
                  </a:moveTo>
                  <a:cubicBezTo>
                    <a:pt x="1795" y="6748"/>
                    <a:pt x="1831" y="6760"/>
                    <a:pt x="1871" y="6760"/>
                  </a:cubicBezTo>
                  <a:cubicBezTo>
                    <a:pt x="1890" y="6760"/>
                    <a:pt x="1910" y="6758"/>
                    <a:pt x="1931" y="6750"/>
                  </a:cubicBezTo>
                  <a:lnTo>
                    <a:pt x="1931" y="6750"/>
                  </a:lnTo>
                  <a:cubicBezTo>
                    <a:pt x="1825" y="6870"/>
                    <a:pt x="1743" y="6959"/>
                    <a:pt x="1658" y="7051"/>
                  </a:cubicBezTo>
                  <a:cubicBezTo>
                    <a:pt x="1637" y="7074"/>
                    <a:pt x="1613" y="7079"/>
                    <a:pt x="1587" y="7079"/>
                  </a:cubicBezTo>
                  <a:cubicBezTo>
                    <a:pt x="1565" y="7079"/>
                    <a:pt x="1540" y="7075"/>
                    <a:pt x="1513" y="7075"/>
                  </a:cubicBezTo>
                  <a:cubicBezTo>
                    <a:pt x="1500" y="7075"/>
                    <a:pt x="1487" y="7076"/>
                    <a:pt x="1473" y="7078"/>
                  </a:cubicBezTo>
                  <a:cubicBezTo>
                    <a:pt x="1559" y="6965"/>
                    <a:pt x="1627" y="6863"/>
                    <a:pt x="1709" y="6771"/>
                  </a:cubicBezTo>
                  <a:cubicBezTo>
                    <a:pt x="1725" y="6754"/>
                    <a:pt x="1743" y="6748"/>
                    <a:pt x="1764" y="6748"/>
                  </a:cubicBezTo>
                  <a:close/>
                  <a:moveTo>
                    <a:pt x="3249" y="6808"/>
                  </a:moveTo>
                  <a:cubicBezTo>
                    <a:pt x="3283" y="6808"/>
                    <a:pt x="3321" y="6814"/>
                    <a:pt x="3363" y="6829"/>
                  </a:cubicBezTo>
                  <a:cubicBezTo>
                    <a:pt x="3229" y="6911"/>
                    <a:pt x="3152" y="7083"/>
                    <a:pt x="2965" y="7083"/>
                  </a:cubicBezTo>
                  <a:cubicBezTo>
                    <a:pt x="2942" y="7083"/>
                    <a:pt x="2918" y="7080"/>
                    <a:pt x="2891" y="7075"/>
                  </a:cubicBezTo>
                  <a:cubicBezTo>
                    <a:pt x="3005" y="6961"/>
                    <a:pt x="3083" y="6808"/>
                    <a:pt x="3249" y="6808"/>
                  </a:cubicBezTo>
                  <a:close/>
                  <a:moveTo>
                    <a:pt x="2114" y="6785"/>
                  </a:moveTo>
                  <a:cubicBezTo>
                    <a:pt x="2148" y="6785"/>
                    <a:pt x="2194" y="6794"/>
                    <a:pt x="2229" y="6794"/>
                  </a:cubicBezTo>
                  <a:cubicBezTo>
                    <a:pt x="2235" y="6801"/>
                    <a:pt x="2239" y="6815"/>
                    <a:pt x="2242" y="6822"/>
                  </a:cubicBezTo>
                  <a:cubicBezTo>
                    <a:pt x="2133" y="6904"/>
                    <a:pt x="2083" y="7086"/>
                    <a:pt x="1910" y="7086"/>
                  </a:cubicBezTo>
                  <a:cubicBezTo>
                    <a:pt x="1883" y="7086"/>
                    <a:pt x="1853" y="7082"/>
                    <a:pt x="1819" y="7071"/>
                  </a:cubicBezTo>
                  <a:cubicBezTo>
                    <a:pt x="1883" y="6959"/>
                    <a:pt x="1996" y="6890"/>
                    <a:pt x="2071" y="6798"/>
                  </a:cubicBezTo>
                  <a:cubicBezTo>
                    <a:pt x="2079" y="6788"/>
                    <a:pt x="2094" y="6785"/>
                    <a:pt x="2114" y="6785"/>
                  </a:cubicBezTo>
                  <a:close/>
                  <a:moveTo>
                    <a:pt x="2448" y="6810"/>
                  </a:moveTo>
                  <a:cubicBezTo>
                    <a:pt x="2487" y="6810"/>
                    <a:pt x="2528" y="6829"/>
                    <a:pt x="2569" y="6829"/>
                  </a:cubicBezTo>
                  <a:cubicBezTo>
                    <a:pt x="2573" y="6829"/>
                    <a:pt x="2577" y="6829"/>
                    <a:pt x="2581" y="6829"/>
                  </a:cubicBezTo>
                  <a:lnTo>
                    <a:pt x="2581" y="6829"/>
                  </a:lnTo>
                  <a:cubicBezTo>
                    <a:pt x="2496" y="6930"/>
                    <a:pt x="2449" y="7087"/>
                    <a:pt x="2289" y="7087"/>
                  </a:cubicBezTo>
                  <a:cubicBezTo>
                    <a:pt x="2261" y="7087"/>
                    <a:pt x="2230" y="7082"/>
                    <a:pt x="2194" y="7071"/>
                  </a:cubicBezTo>
                  <a:cubicBezTo>
                    <a:pt x="2259" y="6989"/>
                    <a:pt x="2321" y="6914"/>
                    <a:pt x="2382" y="6839"/>
                  </a:cubicBezTo>
                  <a:cubicBezTo>
                    <a:pt x="2403" y="6817"/>
                    <a:pt x="2425" y="6810"/>
                    <a:pt x="2448" y="6810"/>
                  </a:cubicBezTo>
                  <a:close/>
                  <a:moveTo>
                    <a:pt x="3614" y="6783"/>
                  </a:moveTo>
                  <a:cubicBezTo>
                    <a:pt x="3648" y="6783"/>
                    <a:pt x="3687" y="6786"/>
                    <a:pt x="3725" y="6786"/>
                  </a:cubicBezTo>
                  <a:cubicBezTo>
                    <a:pt x="3739" y="6786"/>
                    <a:pt x="3753" y="6785"/>
                    <a:pt x="3766" y="6784"/>
                  </a:cubicBezTo>
                  <a:lnTo>
                    <a:pt x="3766" y="6784"/>
                  </a:lnTo>
                  <a:cubicBezTo>
                    <a:pt x="3681" y="6890"/>
                    <a:pt x="3613" y="6976"/>
                    <a:pt x="3537" y="7058"/>
                  </a:cubicBezTo>
                  <a:cubicBezTo>
                    <a:pt x="3505" y="7091"/>
                    <a:pt x="3470" y="7101"/>
                    <a:pt x="3433" y="7101"/>
                  </a:cubicBezTo>
                  <a:cubicBezTo>
                    <a:pt x="3385" y="7101"/>
                    <a:pt x="3333" y="7084"/>
                    <a:pt x="3280" y="7084"/>
                  </a:cubicBezTo>
                  <a:cubicBezTo>
                    <a:pt x="3275" y="7084"/>
                    <a:pt x="3269" y="7085"/>
                    <a:pt x="3264" y="7085"/>
                  </a:cubicBezTo>
                  <a:cubicBezTo>
                    <a:pt x="3349" y="6976"/>
                    <a:pt x="3459" y="6918"/>
                    <a:pt x="3527" y="6805"/>
                  </a:cubicBezTo>
                  <a:cubicBezTo>
                    <a:pt x="3540" y="6787"/>
                    <a:pt x="3573" y="6783"/>
                    <a:pt x="3614" y="6783"/>
                  </a:cubicBezTo>
                  <a:close/>
                  <a:moveTo>
                    <a:pt x="3936" y="6784"/>
                  </a:moveTo>
                  <a:cubicBezTo>
                    <a:pt x="3941" y="6784"/>
                    <a:pt x="3946" y="6784"/>
                    <a:pt x="3951" y="6784"/>
                  </a:cubicBezTo>
                  <a:lnTo>
                    <a:pt x="4238" y="6784"/>
                  </a:lnTo>
                  <a:cubicBezTo>
                    <a:pt x="4097" y="6926"/>
                    <a:pt x="4000" y="7111"/>
                    <a:pt x="3808" y="7111"/>
                  </a:cubicBezTo>
                  <a:cubicBezTo>
                    <a:pt x="3768" y="7111"/>
                    <a:pt x="3724" y="7103"/>
                    <a:pt x="3674" y="7085"/>
                  </a:cubicBezTo>
                  <a:cubicBezTo>
                    <a:pt x="3732" y="6986"/>
                    <a:pt x="3841" y="6918"/>
                    <a:pt x="3893" y="6805"/>
                  </a:cubicBezTo>
                  <a:cubicBezTo>
                    <a:pt x="3901" y="6786"/>
                    <a:pt x="3919" y="6784"/>
                    <a:pt x="3936" y="6784"/>
                  </a:cubicBezTo>
                  <a:close/>
                  <a:moveTo>
                    <a:pt x="6700" y="1"/>
                  </a:moveTo>
                  <a:cubicBezTo>
                    <a:pt x="6634" y="1"/>
                    <a:pt x="6567" y="6"/>
                    <a:pt x="6500" y="12"/>
                  </a:cubicBezTo>
                  <a:cubicBezTo>
                    <a:pt x="6035" y="46"/>
                    <a:pt x="5571" y="80"/>
                    <a:pt x="5099" y="87"/>
                  </a:cubicBezTo>
                  <a:cubicBezTo>
                    <a:pt x="4942" y="90"/>
                    <a:pt x="4786" y="91"/>
                    <a:pt x="4628" y="91"/>
                  </a:cubicBezTo>
                  <a:cubicBezTo>
                    <a:pt x="4295" y="91"/>
                    <a:pt x="3960" y="86"/>
                    <a:pt x="3626" y="86"/>
                  </a:cubicBezTo>
                  <a:cubicBezTo>
                    <a:pt x="3561" y="86"/>
                    <a:pt x="3496" y="86"/>
                    <a:pt x="3431" y="87"/>
                  </a:cubicBezTo>
                  <a:cubicBezTo>
                    <a:pt x="3380" y="87"/>
                    <a:pt x="3328" y="87"/>
                    <a:pt x="3276" y="87"/>
                  </a:cubicBezTo>
                  <a:cubicBezTo>
                    <a:pt x="2908" y="87"/>
                    <a:pt x="2542" y="76"/>
                    <a:pt x="2174" y="53"/>
                  </a:cubicBezTo>
                  <a:cubicBezTo>
                    <a:pt x="1866" y="32"/>
                    <a:pt x="1559" y="5"/>
                    <a:pt x="1251" y="5"/>
                  </a:cubicBezTo>
                  <a:cubicBezTo>
                    <a:pt x="971" y="5"/>
                    <a:pt x="752" y="148"/>
                    <a:pt x="616" y="394"/>
                  </a:cubicBezTo>
                  <a:cubicBezTo>
                    <a:pt x="588" y="442"/>
                    <a:pt x="564" y="466"/>
                    <a:pt x="503" y="476"/>
                  </a:cubicBezTo>
                  <a:cubicBezTo>
                    <a:pt x="165" y="517"/>
                    <a:pt x="55" y="647"/>
                    <a:pt x="31" y="989"/>
                  </a:cubicBezTo>
                  <a:cubicBezTo>
                    <a:pt x="25" y="1061"/>
                    <a:pt x="18" y="1139"/>
                    <a:pt x="18" y="1211"/>
                  </a:cubicBezTo>
                  <a:cubicBezTo>
                    <a:pt x="1" y="1672"/>
                    <a:pt x="31" y="2130"/>
                    <a:pt x="35" y="2591"/>
                  </a:cubicBezTo>
                  <a:cubicBezTo>
                    <a:pt x="38" y="3336"/>
                    <a:pt x="35" y="4085"/>
                    <a:pt x="35" y="4833"/>
                  </a:cubicBezTo>
                  <a:cubicBezTo>
                    <a:pt x="35" y="4901"/>
                    <a:pt x="42" y="4966"/>
                    <a:pt x="38" y="5035"/>
                  </a:cubicBezTo>
                  <a:cubicBezTo>
                    <a:pt x="21" y="5503"/>
                    <a:pt x="25" y="5974"/>
                    <a:pt x="100" y="6443"/>
                  </a:cubicBezTo>
                  <a:cubicBezTo>
                    <a:pt x="158" y="6832"/>
                    <a:pt x="390" y="7071"/>
                    <a:pt x="708" y="7136"/>
                  </a:cubicBezTo>
                  <a:cubicBezTo>
                    <a:pt x="1057" y="7208"/>
                    <a:pt x="1408" y="7215"/>
                    <a:pt x="1760" y="7222"/>
                  </a:cubicBezTo>
                  <a:cubicBezTo>
                    <a:pt x="1974" y="7229"/>
                    <a:pt x="2189" y="7230"/>
                    <a:pt x="2403" y="7230"/>
                  </a:cubicBezTo>
                  <a:cubicBezTo>
                    <a:pt x="2528" y="7230"/>
                    <a:pt x="2653" y="7230"/>
                    <a:pt x="2778" y="7230"/>
                  </a:cubicBezTo>
                  <a:cubicBezTo>
                    <a:pt x="3051" y="7230"/>
                    <a:pt x="3324" y="7232"/>
                    <a:pt x="3595" y="7246"/>
                  </a:cubicBezTo>
                  <a:cubicBezTo>
                    <a:pt x="3635" y="7248"/>
                    <a:pt x="3675" y="7249"/>
                    <a:pt x="3714" y="7249"/>
                  </a:cubicBezTo>
                  <a:cubicBezTo>
                    <a:pt x="3973" y="7249"/>
                    <a:pt x="4232" y="7208"/>
                    <a:pt x="4492" y="7208"/>
                  </a:cubicBezTo>
                  <a:cubicBezTo>
                    <a:pt x="4500" y="7208"/>
                    <a:pt x="4509" y="7208"/>
                    <a:pt x="4518" y="7208"/>
                  </a:cubicBezTo>
                  <a:cubicBezTo>
                    <a:pt x="4747" y="7210"/>
                    <a:pt x="4976" y="7216"/>
                    <a:pt x="5206" y="7216"/>
                  </a:cubicBezTo>
                  <a:cubicBezTo>
                    <a:pt x="5419" y="7216"/>
                    <a:pt x="5632" y="7211"/>
                    <a:pt x="5844" y="7191"/>
                  </a:cubicBezTo>
                  <a:cubicBezTo>
                    <a:pt x="5935" y="7182"/>
                    <a:pt x="6023" y="7165"/>
                    <a:pt x="6112" y="7165"/>
                  </a:cubicBezTo>
                  <a:cubicBezTo>
                    <a:pt x="6157" y="7165"/>
                    <a:pt x="6202" y="7169"/>
                    <a:pt x="6247" y="7181"/>
                  </a:cubicBezTo>
                  <a:cubicBezTo>
                    <a:pt x="6268" y="7187"/>
                    <a:pt x="6292" y="7189"/>
                    <a:pt x="6315" y="7189"/>
                  </a:cubicBezTo>
                  <a:cubicBezTo>
                    <a:pt x="6346" y="7189"/>
                    <a:pt x="6376" y="7185"/>
                    <a:pt x="6401" y="7177"/>
                  </a:cubicBezTo>
                  <a:cubicBezTo>
                    <a:pt x="6534" y="7143"/>
                    <a:pt x="6671" y="7126"/>
                    <a:pt x="6808" y="7112"/>
                  </a:cubicBezTo>
                  <a:cubicBezTo>
                    <a:pt x="6941" y="7105"/>
                    <a:pt x="7026" y="7034"/>
                    <a:pt x="7074" y="6907"/>
                  </a:cubicBezTo>
                  <a:cubicBezTo>
                    <a:pt x="7101" y="6832"/>
                    <a:pt x="7112" y="6750"/>
                    <a:pt x="7108" y="6668"/>
                  </a:cubicBezTo>
                  <a:cubicBezTo>
                    <a:pt x="7101" y="6610"/>
                    <a:pt x="7125" y="6583"/>
                    <a:pt x="7177" y="6559"/>
                  </a:cubicBezTo>
                  <a:cubicBezTo>
                    <a:pt x="7334" y="6477"/>
                    <a:pt x="7440" y="6354"/>
                    <a:pt x="7518" y="6190"/>
                  </a:cubicBezTo>
                  <a:cubicBezTo>
                    <a:pt x="7597" y="6026"/>
                    <a:pt x="7621" y="5848"/>
                    <a:pt x="7621" y="5670"/>
                  </a:cubicBezTo>
                  <a:cubicBezTo>
                    <a:pt x="7624" y="4939"/>
                    <a:pt x="7621" y="4208"/>
                    <a:pt x="7621" y="3480"/>
                  </a:cubicBezTo>
                  <a:lnTo>
                    <a:pt x="7597" y="3480"/>
                  </a:lnTo>
                  <a:cubicBezTo>
                    <a:pt x="7597" y="2960"/>
                    <a:pt x="7607" y="2444"/>
                    <a:pt x="7593" y="1932"/>
                  </a:cubicBezTo>
                  <a:cubicBezTo>
                    <a:pt x="7587" y="1549"/>
                    <a:pt x="7593" y="1160"/>
                    <a:pt x="7511" y="780"/>
                  </a:cubicBezTo>
                  <a:cubicBezTo>
                    <a:pt x="7450" y="476"/>
                    <a:pt x="7341" y="203"/>
                    <a:pt x="7023" y="63"/>
                  </a:cubicBezTo>
                  <a:cubicBezTo>
                    <a:pt x="6914" y="14"/>
                    <a:pt x="6807" y="1"/>
                    <a:pt x="670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5"/>
            <p:cNvGrpSpPr/>
            <p:nvPr/>
          </p:nvGrpSpPr>
          <p:grpSpPr>
            <a:xfrm>
              <a:off x="174664" y="3198525"/>
              <a:ext cx="450802" cy="459129"/>
              <a:chOff x="174651" y="3865675"/>
              <a:chExt cx="450802" cy="459129"/>
            </a:xfrm>
          </p:grpSpPr>
          <p:sp>
            <p:nvSpPr>
              <p:cNvPr id="318" name="Google Shape;318;p5"/>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5"/>
          <p:cNvSpPr/>
          <p:nvPr/>
        </p:nvSpPr>
        <p:spPr>
          <a:xfrm>
            <a:off x="600175" y="4758849"/>
            <a:ext cx="1269278" cy="259825"/>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rot="4146022">
            <a:off x="6621254" y="46848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rot="4146022">
            <a:off x="6702549" y="47651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6"/>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5" y="18718"/>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12" name="Google Shape;2712;p33"/>
          <p:cNvSpPr/>
          <p:nvPr/>
        </p:nvSpPr>
        <p:spPr>
          <a:xfrm rot="857805">
            <a:off x="7524535"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4" name="Google Shape;2714;p33"/>
          <p:cNvSpPr/>
          <p:nvPr/>
        </p:nvSpPr>
        <p:spPr>
          <a:xfrm rot="-1680891">
            <a:off x="8727376" y="2610817"/>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5" name="Google Shape;2715;p33"/>
          <p:cNvSpPr/>
          <p:nvPr/>
        </p:nvSpPr>
        <p:spPr>
          <a:xfrm rot="-1680844">
            <a:off x="4455405" y="158923"/>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6" name="Google Shape;2716;p33"/>
          <p:cNvSpPr/>
          <p:nvPr/>
        </p:nvSpPr>
        <p:spPr>
          <a:xfrm rot="2449001">
            <a:off x="2015187" y="4640528"/>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7" name="Google Shape;2717;p33"/>
          <p:cNvSpPr/>
          <p:nvPr/>
        </p:nvSpPr>
        <p:spPr>
          <a:xfrm rot="1014929">
            <a:off x="8466921" y="867781"/>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9" name="Google Shape;2719;p33"/>
          <p:cNvSpPr/>
          <p:nvPr/>
        </p:nvSpPr>
        <p:spPr>
          <a:xfrm rot="-3586650">
            <a:off x="6469286" y="4673655"/>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20" name="Google Shape;2720;p33"/>
          <p:cNvGrpSpPr/>
          <p:nvPr/>
        </p:nvGrpSpPr>
        <p:grpSpPr>
          <a:xfrm>
            <a:off x="108742"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3" name="Google Shape;2723;p33"/>
          <p:cNvGrpSpPr/>
          <p:nvPr/>
        </p:nvGrpSpPr>
        <p:grpSpPr>
          <a:xfrm>
            <a:off x="122514"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6" name="Google Shape;2726;p33"/>
          <p:cNvGrpSpPr/>
          <p:nvPr/>
        </p:nvGrpSpPr>
        <p:grpSpPr>
          <a:xfrm>
            <a:off x="468904"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9" name="Google Shape;2729;p33"/>
          <p:cNvGrpSpPr/>
          <p:nvPr/>
        </p:nvGrpSpPr>
        <p:grpSpPr>
          <a:xfrm>
            <a:off x="3552067"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2" name="Google Shape;2732;p33"/>
          <p:cNvGrpSpPr/>
          <p:nvPr/>
        </p:nvGrpSpPr>
        <p:grpSpPr>
          <a:xfrm rot="-3310899">
            <a:off x="5438073" y="4766050"/>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35" name="Google Shape;2735;p33"/>
          <p:cNvSpPr/>
          <p:nvPr/>
        </p:nvSpPr>
        <p:spPr>
          <a:xfrm>
            <a:off x="7005876"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36" name="Google Shape;2736;p33"/>
          <p:cNvGrpSpPr/>
          <p:nvPr/>
        </p:nvGrpSpPr>
        <p:grpSpPr>
          <a:xfrm rot="-1766784">
            <a:off x="8140027" y="4484936"/>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2" name="Google Shape;2762;p33"/>
          <p:cNvGrpSpPr/>
          <p:nvPr/>
        </p:nvGrpSpPr>
        <p:grpSpPr>
          <a:xfrm>
            <a:off x="8689292"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65" name="Google Shape;2765;p33"/>
          <p:cNvSpPr/>
          <p:nvPr/>
        </p:nvSpPr>
        <p:spPr>
          <a:xfrm>
            <a:off x="8631101"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6" name="Google Shape;2766;p33"/>
          <p:cNvSpPr/>
          <p:nvPr/>
        </p:nvSpPr>
        <p:spPr>
          <a:xfrm>
            <a:off x="8717031" y="993974"/>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67" name="Google Shape;2767;p33"/>
          <p:cNvGrpSpPr/>
          <p:nvPr/>
        </p:nvGrpSpPr>
        <p:grpSpPr>
          <a:xfrm>
            <a:off x="8394758" y="114303"/>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7139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24"/>
        <p:cNvGrpSpPr/>
        <p:nvPr/>
      </p:nvGrpSpPr>
      <p:grpSpPr>
        <a:xfrm>
          <a:off x="0" y="0"/>
          <a:ext cx="0" cy="0"/>
          <a:chOff x="0" y="0"/>
          <a:chExt cx="0" cy="0"/>
        </a:xfrm>
      </p:grpSpPr>
      <p:grpSp>
        <p:nvGrpSpPr>
          <p:cNvPr id="325" name="Google Shape;325;p6"/>
          <p:cNvGrpSpPr/>
          <p:nvPr/>
        </p:nvGrpSpPr>
        <p:grpSpPr>
          <a:xfrm>
            <a:off x="210888" y="154385"/>
            <a:ext cx="8732378" cy="4792635"/>
            <a:chOff x="398675" y="283391"/>
            <a:chExt cx="8240425" cy="4522634"/>
          </a:xfrm>
        </p:grpSpPr>
        <p:sp>
          <p:nvSpPr>
            <p:cNvPr id="326" name="Google Shape;326;p6"/>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9" name="Google Shape;3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0" name="Google Shape;330;p6"/>
          <p:cNvSpPr txBox="1">
            <a:spLocks noGrp="1"/>
          </p:cNvSpPr>
          <p:nvPr>
            <p:ph type="title"/>
          </p:nvPr>
        </p:nvSpPr>
        <p:spPr>
          <a:xfrm>
            <a:off x="1204950" y="53565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1" name="Google Shape;331;p6"/>
          <p:cNvGrpSpPr/>
          <p:nvPr/>
        </p:nvGrpSpPr>
        <p:grpSpPr>
          <a:xfrm>
            <a:off x="721103" y="112167"/>
            <a:ext cx="1081019" cy="373938"/>
            <a:chOff x="569550" y="136219"/>
            <a:chExt cx="1161511" cy="401781"/>
          </a:xfrm>
        </p:grpSpPr>
        <p:sp>
          <p:nvSpPr>
            <p:cNvPr id="332" name="Google Shape;332;p6"/>
            <p:cNvSpPr/>
            <p:nvPr/>
          </p:nvSpPr>
          <p:spPr>
            <a:xfrm>
              <a:off x="569550" y="136219"/>
              <a:ext cx="1161511" cy="401781"/>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784917" y="311491"/>
              <a:ext cx="73224" cy="129662"/>
            </a:xfrm>
            <a:custGeom>
              <a:avLst/>
              <a:gdLst/>
              <a:ahLst/>
              <a:cxnLst/>
              <a:rect l="l" t="t" r="r" b="b"/>
              <a:pathLst>
                <a:path w="1156" h="2047" extrusionOk="0">
                  <a:moveTo>
                    <a:pt x="1063" y="1"/>
                  </a:moveTo>
                  <a:cubicBezTo>
                    <a:pt x="1048" y="1"/>
                    <a:pt x="1033" y="4"/>
                    <a:pt x="1018" y="10"/>
                  </a:cubicBezTo>
                  <a:cubicBezTo>
                    <a:pt x="701" y="147"/>
                    <a:pt x="379" y="280"/>
                    <a:pt x="65" y="417"/>
                  </a:cubicBezTo>
                  <a:cubicBezTo>
                    <a:pt x="10" y="434"/>
                    <a:pt x="0" y="499"/>
                    <a:pt x="21" y="533"/>
                  </a:cubicBezTo>
                  <a:cubicBezTo>
                    <a:pt x="38" y="559"/>
                    <a:pt x="62" y="570"/>
                    <a:pt x="89" y="570"/>
                  </a:cubicBezTo>
                  <a:cubicBezTo>
                    <a:pt x="105" y="570"/>
                    <a:pt x="121" y="566"/>
                    <a:pt x="137" y="560"/>
                  </a:cubicBezTo>
                  <a:cubicBezTo>
                    <a:pt x="205" y="533"/>
                    <a:pt x="273" y="502"/>
                    <a:pt x="345" y="471"/>
                  </a:cubicBezTo>
                  <a:cubicBezTo>
                    <a:pt x="373" y="608"/>
                    <a:pt x="400" y="745"/>
                    <a:pt x="434" y="881"/>
                  </a:cubicBezTo>
                  <a:cubicBezTo>
                    <a:pt x="397" y="902"/>
                    <a:pt x="379" y="960"/>
                    <a:pt x="407" y="998"/>
                  </a:cubicBezTo>
                  <a:cubicBezTo>
                    <a:pt x="424" y="1022"/>
                    <a:pt x="448" y="1035"/>
                    <a:pt x="475" y="1039"/>
                  </a:cubicBezTo>
                  <a:cubicBezTo>
                    <a:pt x="550" y="1360"/>
                    <a:pt x="636" y="1678"/>
                    <a:pt x="735" y="1989"/>
                  </a:cubicBezTo>
                  <a:cubicBezTo>
                    <a:pt x="748" y="2029"/>
                    <a:pt x="782" y="2047"/>
                    <a:pt x="816" y="2047"/>
                  </a:cubicBezTo>
                  <a:cubicBezTo>
                    <a:pt x="868" y="2047"/>
                    <a:pt x="919" y="2006"/>
                    <a:pt x="899" y="1944"/>
                  </a:cubicBezTo>
                  <a:cubicBezTo>
                    <a:pt x="800" y="1626"/>
                    <a:pt x="711" y="1305"/>
                    <a:pt x="632" y="981"/>
                  </a:cubicBezTo>
                  <a:cubicBezTo>
                    <a:pt x="677" y="963"/>
                    <a:pt x="718" y="946"/>
                    <a:pt x="766" y="929"/>
                  </a:cubicBezTo>
                  <a:cubicBezTo>
                    <a:pt x="851" y="899"/>
                    <a:pt x="940" y="878"/>
                    <a:pt x="1036" y="861"/>
                  </a:cubicBezTo>
                  <a:cubicBezTo>
                    <a:pt x="1077" y="851"/>
                    <a:pt x="1107" y="796"/>
                    <a:pt x="1094" y="758"/>
                  </a:cubicBezTo>
                  <a:cubicBezTo>
                    <a:pt x="1079" y="717"/>
                    <a:pt x="1048" y="696"/>
                    <a:pt x="1009" y="696"/>
                  </a:cubicBezTo>
                  <a:cubicBezTo>
                    <a:pt x="1003" y="696"/>
                    <a:pt x="997" y="696"/>
                    <a:pt x="991" y="697"/>
                  </a:cubicBezTo>
                  <a:cubicBezTo>
                    <a:pt x="854" y="724"/>
                    <a:pt x="721" y="762"/>
                    <a:pt x="598" y="816"/>
                  </a:cubicBezTo>
                  <a:cubicBezTo>
                    <a:pt x="567" y="680"/>
                    <a:pt x="540" y="543"/>
                    <a:pt x="513" y="406"/>
                  </a:cubicBezTo>
                  <a:cubicBezTo>
                    <a:pt x="711" y="321"/>
                    <a:pt x="906" y="242"/>
                    <a:pt x="1104" y="157"/>
                  </a:cubicBezTo>
                  <a:cubicBezTo>
                    <a:pt x="1145" y="140"/>
                    <a:pt x="1155" y="75"/>
                    <a:pt x="1131" y="41"/>
                  </a:cubicBezTo>
                  <a:cubicBezTo>
                    <a:pt x="1116" y="12"/>
                    <a:pt x="1090" y="1"/>
                    <a:pt x="106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1096818" y="288054"/>
              <a:ext cx="83359" cy="95711"/>
            </a:xfrm>
            <a:custGeom>
              <a:avLst/>
              <a:gdLst/>
              <a:ahLst/>
              <a:cxnLst/>
              <a:rect l="l" t="t" r="r" b="b"/>
              <a:pathLst>
                <a:path w="1316" h="1511" extrusionOk="0">
                  <a:moveTo>
                    <a:pt x="573" y="172"/>
                  </a:moveTo>
                  <a:cubicBezTo>
                    <a:pt x="674" y="172"/>
                    <a:pt x="781" y="225"/>
                    <a:pt x="848" y="291"/>
                  </a:cubicBezTo>
                  <a:cubicBezTo>
                    <a:pt x="926" y="366"/>
                    <a:pt x="984" y="465"/>
                    <a:pt x="1032" y="565"/>
                  </a:cubicBezTo>
                  <a:cubicBezTo>
                    <a:pt x="1083" y="671"/>
                    <a:pt x="1128" y="787"/>
                    <a:pt x="1142" y="906"/>
                  </a:cubicBezTo>
                  <a:cubicBezTo>
                    <a:pt x="1159" y="1098"/>
                    <a:pt x="1056" y="1340"/>
                    <a:pt x="827" y="1340"/>
                  </a:cubicBezTo>
                  <a:cubicBezTo>
                    <a:pt x="595" y="1337"/>
                    <a:pt x="451" y="1132"/>
                    <a:pt x="366" y="944"/>
                  </a:cubicBezTo>
                  <a:cubicBezTo>
                    <a:pt x="287" y="776"/>
                    <a:pt x="168" y="486"/>
                    <a:pt x="335" y="339"/>
                  </a:cubicBezTo>
                  <a:cubicBezTo>
                    <a:pt x="352" y="325"/>
                    <a:pt x="359" y="308"/>
                    <a:pt x="359" y="291"/>
                  </a:cubicBezTo>
                  <a:cubicBezTo>
                    <a:pt x="369" y="288"/>
                    <a:pt x="383" y="278"/>
                    <a:pt x="390" y="264"/>
                  </a:cubicBezTo>
                  <a:cubicBezTo>
                    <a:pt x="436" y="198"/>
                    <a:pt x="503" y="172"/>
                    <a:pt x="573" y="172"/>
                  </a:cubicBezTo>
                  <a:close/>
                  <a:moveTo>
                    <a:pt x="587" y="1"/>
                  </a:moveTo>
                  <a:cubicBezTo>
                    <a:pt x="451" y="1"/>
                    <a:pt x="319" y="59"/>
                    <a:pt x="239" y="175"/>
                  </a:cubicBezTo>
                  <a:cubicBezTo>
                    <a:pt x="233" y="182"/>
                    <a:pt x="233" y="196"/>
                    <a:pt x="229" y="206"/>
                  </a:cubicBezTo>
                  <a:cubicBezTo>
                    <a:pt x="222" y="209"/>
                    <a:pt x="215" y="213"/>
                    <a:pt x="212" y="216"/>
                  </a:cubicBezTo>
                  <a:cubicBezTo>
                    <a:pt x="0" y="404"/>
                    <a:pt x="86" y="718"/>
                    <a:pt x="178" y="944"/>
                  </a:cubicBezTo>
                  <a:cubicBezTo>
                    <a:pt x="284" y="1207"/>
                    <a:pt x="468" y="1474"/>
                    <a:pt x="776" y="1508"/>
                  </a:cubicBezTo>
                  <a:cubicBezTo>
                    <a:pt x="794" y="1510"/>
                    <a:pt x="811" y="1511"/>
                    <a:pt x="828" y="1511"/>
                  </a:cubicBezTo>
                  <a:cubicBezTo>
                    <a:pt x="1095" y="1511"/>
                    <a:pt x="1283" y="1269"/>
                    <a:pt x="1306" y="1012"/>
                  </a:cubicBezTo>
                  <a:cubicBezTo>
                    <a:pt x="1316" y="858"/>
                    <a:pt x="1268" y="705"/>
                    <a:pt x="1210" y="561"/>
                  </a:cubicBezTo>
                  <a:cubicBezTo>
                    <a:pt x="1155" y="424"/>
                    <a:pt x="1083" y="295"/>
                    <a:pt x="984" y="189"/>
                  </a:cubicBezTo>
                  <a:cubicBezTo>
                    <a:pt x="882" y="83"/>
                    <a:pt x="749" y="4"/>
                    <a:pt x="598" y="1"/>
                  </a:cubicBezTo>
                  <a:cubicBezTo>
                    <a:pt x="594" y="1"/>
                    <a:pt x="590" y="1"/>
                    <a:pt x="58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406946" y="250998"/>
              <a:ext cx="73984" cy="96281"/>
            </a:xfrm>
            <a:custGeom>
              <a:avLst/>
              <a:gdLst/>
              <a:ahLst/>
              <a:cxnLst/>
              <a:rect l="l" t="t" r="r" b="b"/>
              <a:pathLst>
                <a:path w="1168" h="1520" extrusionOk="0">
                  <a:moveTo>
                    <a:pt x="484" y="163"/>
                  </a:moveTo>
                  <a:cubicBezTo>
                    <a:pt x="488" y="163"/>
                    <a:pt x="487" y="165"/>
                    <a:pt x="493" y="169"/>
                  </a:cubicBezTo>
                  <a:cubicBezTo>
                    <a:pt x="500" y="189"/>
                    <a:pt x="500" y="213"/>
                    <a:pt x="503" y="230"/>
                  </a:cubicBezTo>
                  <a:cubicBezTo>
                    <a:pt x="520" y="435"/>
                    <a:pt x="449" y="640"/>
                    <a:pt x="308" y="794"/>
                  </a:cubicBezTo>
                  <a:cubicBezTo>
                    <a:pt x="264" y="644"/>
                    <a:pt x="240" y="487"/>
                    <a:pt x="226" y="333"/>
                  </a:cubicBezTo>
                  <a:cubicBezTo>
                    <a:pt x="257" y="285"/>
                    <a:pt x="295" y="247"/>
                    <a:pt x="343" y="217"/>
                  </a:cubicBezTo>
                  <a:cubicBezTo>
                    <a:pt x="380" y="196"/>
                    <a:pt x="425" y="176"/>
                    <a:pt x="466" y="165"/>
                  </a:cubicBezTo>
                  <a:cubicBezTo>
                    <a:pt x="477" y="164"/>
                    <a:pt x="482" y="163"/>
                    <a:pt x="484" y="163"/>
                  </a:cubicBezTo>
                  <a:close/>
                  <a:moveTo>
                    <a:pt x="469" y="1"/>
                  </a:moveTo>
                  <a:cubicBezTo>
                    <a:pt x="402" y="1"/>
                    <a:pt x="328" y="27"/>
                    <a:pt x="267" y="60"/>
                  </a:cubicBezTo>
                  <a:cubicBezTo>
                    <a:pt x="209" y="94"/>
                    <a:pt x="155" y="142"/>
                    <a:pt x="110" y="196"/>
                  </a:cubicBezTo>
                  <a:cubicBezTo>
                    <a:pt x="73" y="200"/>
                    <a:pt x="42" y="227"/>
                    <a:pt x="45" y="278"/>
                  </a:cubicBezTo>
                  <a:lnTo>
                    <a:pt x="45" y="299"/>
                  </a:lnTo>
                  <a:cubicBezTo>
                    <a:pt x="35" y="329"/>
                    <a:pt x="21" y="360"/>
                    <a:pt x="11" y="394"/>
                  </a:cubicBezTo>
                  <a:cubicBezTo>
                    <a:pt x="1" y="446"/>
                    <a:pt x="28" y="483"/>
                    <a:pt x="73" y="490"/>
                  </a:cubicBezTo>
                  <a:cubicBezTo>
                    <a:pt x="121" y="828"/>
                    <a:pt x="213" y="1163"/>
                    <a:pt x="349" y="1478"/>
                  </a:cubicBezTo>
                  <a:cubicBezTo>
                    <a:pt x="361" y="1506"/>
                    <a:pt x="392" y="1519"/>
                    <a:pt x="422" y="1519"/>
                  </a:cubicBezTo>
                  <a:cubicBezTo>
                    <a:pt x="438" y="1519"/>
                    <a:pt x="454" y="1516"/>
                    <a:pt x="466" y="1508"/>
                  </a:cubicBezTo>
                  <a:cubicBezTo>
                    <a:pt x="507" y="1481"/>
                    <a:pt x="514" y="1437"/>
                    <a:pt x="496" y="1392"/>
                  </a:cubicBezTo>
                  <a:cubicBezTo>
                    <a:pt x="435" y="1256"/>
                    <a:pt x="384" y="1115"/>
                    <a:pt x="346" y="975"/>
                  </a:cubicBezTo>
                  <a:lnTo>
                    <a:pt x="346" y="975"/>
                  </a:lnTo>
                  <a:lnTo>
                    <a:pt x="1026" y="1191"/>
                  </a:lnTo>
                  <a:cubicBezTo>
                    <a:pt x="1035" y="1193"/>
                    <a:pt x="1044" y="1194"/>
                    <a:pt x="1052" y="1194"/>
                  </a:cubicBezTo>
                  <a:cubicBezTo>
                    <a:pt x="1139" y="1194"/>
                    <a:pt x="1167" y="1058"/>
                    <a:pt x="1070" y="1027"/>
                  </a:cubicBezTo>
                  <a:cubicBezTo>
                    <a:pt x="876" y="962"/>
                    <a:pt x="684" y="900"/>
                    <a:pt x="486" y="839"/>
                  </a:cubicBezTo>
                  <a:cubicBezTo>
                    <a:pt x="551" y="746"/>
                    <a:pt x="602" y="647"/>
                    <a:pt x="633" y="541"/>
                  </a:cubicBezTo>
                  <a:cubicBezTo>
                    <a:pt x="671" y="415"/>
                    <a:pt x="691" y="244"/>
                    <a:pt x="640" y="114"/>
                  </a:cubicBezTo>
                  <a:cubicBezTo>
                    <a:pt x="606" y="31"/>
                    <a:pt x="541" y="1"/>
                    <a:pt x="46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14300" y="112171"/>
            <a:ext cx="285570" cy="798402"/>
            <a:chOff x="114300" y="672896"/>
            <a:chExt cx="285570" cy="798402"/>
          </a:xfrm>
        </p:grpSpPr>
        <p:sp>
          <p:nvSpPr>
            <p:cNvPr id="337" name="Google Shape;337;p6"/>
            <p:cNvSpPr/>
            <p:nvPr/>
          </p:nvSpPr>
          <p:spPr>
            <a:xfrm rot="-5400000">
              <a:off x="104451" y="10123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rot="-5400000">
              <a:off x="91119" y="13033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5400000">
              <a:off x="78963" y="11452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5400000">
              <a:off x="91140" y="12267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5400000">
              <a:off x="109296" y="10958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5400000">
              <a:off x="226117" y="13992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5400000">
              <a:off x="269736" y="11912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rot="-5400000">
              <a:off x="287847" y="13397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rot="-5400000">
              <a:off x="100527" y="13753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rot="-5400000">
              <a:off x="318959" y="10977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rot="-5400000">
              <a:off x="282348" y="12692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rot="-5400000">
              <a:off x="111175" y="14267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rot="-5400000">
              <a:off x="112928" y="9345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rot="-5400000">
              <a:off x="156324" y="14119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rot="-5400000">
              <a:off x="107429" y="7725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rot="-5400000">
              <a:off x="331881" y="11909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rot="-5400000">
              <a:off x="377718" y="11060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rot="-5400000">
              <a:off x="336325" y="10180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rot="-5400000">
              <a:off x="114541" y="8567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rot="-5400000">
              <a:off x="340813" y="12689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5400000">
              <a:off x="366181" y="9308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rot="-5400000">
              <a:off x="343377" y="13423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rot="-5400000">
              <a:off x="345361" y="14169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rot="-5400000">
              <a:off x="180179" y="6828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rot="-5400000">
              <a:off x="112660" y="6861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rot="-5400000">
              <a:off x="235541" y="10062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rot="-5400000">
              <a:off x="255285" y="6792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rot="-5400000">
              <a:off x="383652" y="8047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rot="-5400000">
              <a:off x="353279" y="8604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rot="-5400000">
              <a:off x="327395" y="6788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rot="-5400000">
              <a:off x="252991" y="8503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206703" y="11947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136621" y="12013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400000">
              <a:off x="188179" y="11123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rot="-5400000">
              <a:off x="254231" y="11035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rot="-5400000">
              <a:off x="212781" y="12709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rot="-5400000">
              <a:off x="116483" y="11093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rot="-5400000">
              <a:off x="293760" y="14099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rot="-5400000">
              <a:off x="148550" y="13562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rot="-5400000">
              <a:off x="299359" y="9982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rot="-5400000">
              <a:off x="217971" y="13375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rot="-5400000">
              <a:off x="138832" y="12826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rot="-5400000">
              <a:off x="326609" y="7575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rot="-5400000">
              <a:off x="324151" y="9170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rot="-5400000">
              <a:off x="254438" y="7692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rot="-5400000">
              <a:off x="314101" y="8408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rot="-5400000">
              <a:off x="193907" y="9294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rot="-5400000">
              <a:off x="183962" y="7736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rot="-5400000">
              <a:off x="262296" y="9239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rot="-5400000">
              <a:off x="174720" y="10120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rot="-5400000">
              <a:off x="188325" y="8541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rot="-5400000">
              <a:off x="396161" y="9665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rot="-5400000">
              <a:off x="372714" y="11547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rot="-5400000">
              <a:off x="396078" y="9089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rot="-5400000">
              <a:off x="395871" y="10849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rot="-5400000">
              <a:off x="371577" y="7645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rot="-5400000">
              <a:off x="396306" y="8239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rot="-5400000">
              <a:off x="358370" y="14677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rot="-5400000">
              <a:off x="396099" y="14002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rot="-5400000">
              <a:off x="396099" y="12565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rot="-5400000">
              <a:off x="396161" y="13273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rot="-5400000">
              <a:off x="-141574" y="9295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6"/>
          <p:cNvSpPr/>
          <p:nvPr/>
        </p:nvSpPr>
        <p:spPr>
          <a:xfrm rot="5400000">
            <a:off x="8391963" y="3861038"/>
            <a:ext cx="1058700" cy="2167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rot="1622037">
            <a:off x="6957499" y="1990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rot="-1110008">
            <a:off x="8781087" y="54737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rot="1622037">
            <a:off x="150474" y="19639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rot="-1622016" flipH="1">
            <a:off x="720750" y="4648470"/>
            <a:ext cx="249572" cy="29244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68810" y="35245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809236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6"/>
          <p:cNvGrpSpPr/>
          <p:nvPr/>
        </p:nvGrpSpPr>
        <p:grpSpPr>
          <a:xfrm>
            <a:off x="8411200" y="80555"/>
            <a:ext cx="644827" cy="437172"/>
            <a:chOff x="8411200" y="80555"/>
            <a:chExt cx="644827" cy="437172"/>
          </a:xfrm>
        </p:grpSpPr>
        <p:sp>
          <p:nvSpPr>
            <p:cNvPr id="407" name="Google Shape;407;p6"/>
            <p:cNvSpPr/>
            <p:nvPr/>
          </p:nvSpPr>
          <p:spPr>
            <a:xfrm>
              <a:off x="8459540" y="136682"/>
              <a:ext cx="155145" cy="357629"/>
            </a:xfrm>
            <a:custGeom>
              <a:avLst/>
              <a:gdLst/>
              <a:ahLst/>
              <a:cxnLst/>
              <a:rect l="l" t="t" r="r" b="b"/>
              <a:pathLst>
                <a:path w="2789" h="6429" extrusionOk="0">
                  <a:moveTo>
                    <a:pt x="2612" y="0"/>
                  </a:moveTo>
                  <a:cubicBezTo>
                    <a:pt x="2580" y="0"/>
                    <a:pt x="2546" y="8"/>
                    <a:pt x="2515" y="22"/>
                  </a:cubicBezTo>
                  <a:cubicBezTo>
                    <a:pt x="1702" y="367"/>
                    <a:pt x="912" y="774"/>
                    <a:pt x="157" y="1232"/>
                  </a:cubicBezTo>
                  <a:cubicBezTo>
                    <a:pt x="1" y="1324"/>
                    <a:pt x="97" y="1546"/>
                    <a:pt x="244" y="1546"/>
                  </a:cubicBezTo>
                  <a:cubicBezTo>
                    <a:pt x="270" y="1546"/>
                    <a:pt x="299" y="1539"/>
                    <a:pt x="328" y="1522"/>
                  </a:cubicBezTo>
                  <a:cubicBezTo>
                    <a:pt x="557" y="1385"/>
                    <a:pt x="789" y="1252"/>
                    <a:pt x="1025" y="1126"/>
                  </a:cubicBezTo>
                  <a:cubicBezTo>
                    <a:pt x="1042" y="1536"/>
                    <a:pt x="1138" y="1936"/>
                    <a:pt x="1240" y="2329"/>
                  </a:cubicBezTo>
                  <a:cubicBezTo>
                    <a:pt x="1360" y="2769"/>
                    <a:pt x="1479" y="3214"/>
                    <a:pt x="1596" y="3654"/>
                  </a:cubicBezTo>
                  <a:cubicBezTo>
                    <a:pt x="1835" y="4536"/>
                    <a:pt x="2071" y="5424"/>
                    <a:pt x="2310" y="6310"/>
                  </a:cubicBezTo>
                  <a:cubicBezTo>
                    <a:pt x="2332" y="6392"/>
                    <a:pt x="2396" y="6428"/>
                    <a:pt x="2462" y="6428"/>
                  </a:cubicBezTo>
                  <a:cubicBezTo>
                    <a:pt x="2563" y="6428"/>
                    <a:pt x="2667" y="6346"/>
                    <a:pt x="2634" y="6221"/>
                  </a:cubicBezTo>
                  <a:cubicBezTo>
                    <a:pt x="2399" y="5353"/>
                    <a:pt x="2170" y="4485"/>
                    <a:pt x="1934" y="3613"/>
                  </a:cubicBezTo>
                  <a:cubicBezTo>
                    <a:pt x="1883" y="3419"/>
                    <a:pt x="1828" y="3220"/>
                    <a:pt x="1777" y="3026"/>
                  </a:cubicBezTo>
                  <a:cubicBezTo>
                    <a:pt x="1780" y="3026"/>
                    <a:pt x="1780" y="3022"/>
                    <a:pt x="1784" y="3022"/>
                  </a:cubicBezTo>
                  <a:cubicBezTo>
                    <a:pt x="1818" y="2995"/>
                    <a:pt x="1852" y="2974"/>
                    <a:pt x="1889" y="2954"/>
                  </a:cubicBezTo>
                  <a:cubicBezTo>
                    <a:pt x="1958" y="2909"/>
                    <a:pt x="2033" y="2868"/>
                    <a:pt x="2108" y="2834"/>
                  </a:cubicBezTo>
                  <a:cubicBezTo>
                    <a:pt x="2142" y="2817"/>
                    <a:pt x="2177" y="2804"/>
                    <a:pt x="2211" y="2786"/>
                  </a:cubicBezTo>
                  <a:cubicBezTo>
                    <a:pt x="2214" y="2783"/>
                    <a:pt x="2248" y="2769"/>
                    <a:pt x="2248" y="2769"/>
                  </a:cubicBezTo>
                  <a:cubicBezTo>
                    <a:pt x="2272" y="2759"/>
                    <a:pt x="2289" y="2752"/>
                    <a:pt x="2310" y="2749"/>
                  </a:cubicBezTo>
                  <a:cubicBezTo>
                    <a:pt x="2392" y="2718"/>
                    <a:pt x="2470" y="2691"/>
                    <a:pt x="2552" y="2670"/>
                  </a:cubicBezTo>
                  <a:cubicBezTo>
                    <a:pt x="2638" y="2650"/>
                    <a:pt x="2699" y="2547"/>
                    <a:pt x="2672" y="2462"/>
                  </a:cubicBezTo>
                  <a:cubicBezTo>
                    <a:pt x="2646" y="2386"/>
                    <a:pt x="2580" y="2338"/>
                    <a:pt x="2504" y="2338"/>
                  </a:cubicBezTo>
                  <a:cubicBezTo>
                    <a:pt x="2491" y="2338"/>
                    <a:pt x="2477" y="2339"/>
                    <a:pt x="2464" y="2342"/>
                  </a:cubicBezTo>
                  <a:cubicBezTo>
                    <a:pt x="2187" y="2414"/>
                    <a:pt x="1924" y="2530"/>
                    <a:pt x="1684" y="2684"/>
                  </a:cubicBezTo>
                  <a:cubicBezTo>
                    <a:pt x="1650" y="2561"/>
                    <a:pt x="1616" y="2434"/>
                    <a:pt x="1589" y="2311"/>
                  </a:cubicBezTo>
                  <a:cubicBezTo>
                    <a:pt x="1476" y="1898"/>
                    <a:pt x="1367" y="1485"/>
                    <a:pt x="1356" y="1057"/>
                  </a:cubicBezTo>
                  <a:cubicBezTo>
                    <a:pt x="1356" y="1016"/>
                    <a:pt x="1343" y="982"/>
                    <a:pt x="1322" y="958"/>
                  </a:cubicBezTo>
                  <a:cubicBezTo>
                    <a:pt x="1766" y="723"/>
                    <a:pt x="2224" y="511"/>
                    <a:pt x="2686" y="309"/>
                  </a:cubicBezTo>
                  <a:cubicBezTo>
                    <a:pt x="2771" y="275"/>
                    <a:pt x="2788" y="152"/>
                    <a:pt x="2744" y="77"/>
                  </a:cubicBezTo>
                  <a:cubicBezTo>
                    <a:pt x="2716" y="23"/>
                    <a:pt x="266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648059" y="208329"/>
              <a:ext cx="173780" cy="186797"/>
            </a:xfrm>
            <a:custGeom>
              <a:avLst/>
              <a:gdLst/>
              <a:ahLst/>
              <a:cxnLst/>
              <a:rect l="l" t="t" r="r" b="b"/>
              <a:pathLst>
                <a:path w="3124" h="3358" extrusionOk="0">
                  <a:moveTo>
                    <a:pt x="1197" y="340"/>
                  </a:moveTo>
                  <a:cubicBezTo>
                    <a:pt x="1353" y="340"/>
                    <a:pt x="1512" y="376"/>
                    <a:pt x="1654" y="443"/>
                  </a:cubicBezTo>
                  <a:cubicBezTo>
                    <a:pt x="2136" y="678"/>
                    <a:pt x="2543" y="1177"/>
                    <a:pt x="2680" y="1700"/>
                  </a:cubicBezTo>
                  <a:cubicBezTo>
                    <a:pt x="2806" y="2165"/>
                    <a:pt x="2659" y="2759"/>
                    <a:pt x="2174" y="2958"/>
                  </a:cubicBezTo>
                  <a:cubicBezTo>
                    <a:pt x="2070" y="3001"/>
                    <a:pt x="1962" y="3020"/>
                    <a:pt x="1852" y="3020"/>
                  </a:cubicBezTo>
                  <a:cubicBezTo>
                    <a:pt x="1441" y="3020"/>
                    <a:pt x="1011" y="2752"/>
                    <a:pt x="766" y="2455"/>
                  </a:cubicBezTo>
                  <a:cubicBezTo>
                    <a:pt x="359" y="1973"/>
                    <a:pt x="312" y="1273"/>
                    <a:pt x="609" y="719"/>
                  </a:cubicBezTo>
                  <a:cubicBezTo>
                    <a:pt x="636" y="661"/>
                    <a:pt x="633" y="607"/>
                    <a:pt x="609" y="562"/>
                  </a:cubicBezTo>
                  <a:cubicBezTo>
                    <a:pt x="763" y="410"/>
                    <a:pt x="977" y="340"/>
                    <a:pt x="1197" y="340"/>
                  </a:cubicBezTo>
                  <a:close/>
                  <a:moveTo>
                    <a:pt x="1195" y="0"/>
                  </a:moveTo>
                  <a:cubicBezTo>
                    <a:pt x="1105" y="0"/>
                    <a:pt x="1014" y="9"/>
                    <a:pt x="923" y="29"/>
                  </a:cubicBezTo>
                  <a:cubicBezTo>
                    <a:pt x="602" y="101"/>
                    <a:pt x="305" y="309"/>
                    <a:pt x="171" y="613"/>
                  </a:cubicBezTo>
                  <a:cubicBezTo>
                    <a:pt x="137" y="692"/>
                    <a:pt x="165" y="760"/>
                    <a:pt x="206" y="812"/>
                  </a:cubicBezTo>
                  <a:cubicBezTo>
                    <a:pt x="1" y="1375"/>
                    <a:pt x="55" y="2025"/>
                    <a:pt x="404" y="2527"/>
                  </a:cubicBezTo>
                  <a:cubicBezTo>
                    <a:pt x="718" y="2985"/>
                    <a:pt x="1282" y="3358"/>
                    <a:pt x="1856" y="3358"/>
                  </a:cubicBezTo>
                  <a:cubicBezTo>
                    <a:pt x="1949" y="3358"/>
                    <a:pt x="2043" y="3348"/>
                    <a:pt x="2136" y="3327"/>
                  </a:cubicBezTo>
                  <a:cubicBezTo>
                    <a:pt x="2768" y="3187"/>
                    <a:pt x="3124" y="2489"/>
                    <a:pt x="3059" y="1878"/>
                  </a:cubicBezTo>
                  <a:cubicBezTo>
                    <a:pt x="2987" y="1211"/>
                    <a:pt x="2529" y="576"/>
                    <a:pt x="1965" y="231"/>
                  </a:cubicBezTo>
                  <a:cubicBezTo>
                    <a:pt x="1732" y="85"/>
                    <a:pt x="1466"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806706" y="121885"/>
              <a:ext cx="171110" cy="236361"/>
            </a:xfrm>
            <a:custGeom>
              <a:avLst/>
              <a:gdLst/>
              <a:ahLst/>
              <a:cxnLst/>
              <a:rect l="l" t="t" r="r" b="b"/>
              <a:pathLst>
                <a:path w="3076" h="4249" extrusionOk="0">
                  <a:moveTo>
                    <a:pt x="916" y="339"/>
                  </a:moveTo>
                  <a:cubicBezTo>
                    <a:pt x="1110" y="339"/>
                    <a:pt x="1204" y="553"/>
                    <a:pt x="1249" y="749"/>
                  </a:cubicBezTo>
                  <a:cubicBezTo>
                    <a:pt x="1379" y="1289"/>
                    <a:pt x="1140" y="1856"/>
                    <a:pt x="918" y="2349"/>
                  </a:cubicBezTo>
                  <a:cubicBezTo>
                    <a:pt x="750" y="1785"/>
                    <a:pt x="620" y="1211"/>
                    <a:pt x="528" y="633"/>
                  </a:cubicBezTo>
                  <a:cubicBezTo>
                    <a:pt x="528" y="626"/>
                    <a:pt x="525" y="616"/>
                    <a:pt x="518" y="609"/>
                  </a:cubicBezTo>
                  <a:cubicBezTo>
                    <a:pt x="586" y="503"/>
                    <a:pt x="672" y="411"/>
                    <a:pt x="788" y="367"/>
                  </a:cubicBezTo>
                  <a:cubicBezTo>
                    <a:pt x="835" y="348"/>
                    <a:pt x="878" y="339"/>
                    <a:pt x="916" y="339"/>
                  </a:cubicBezTo>
                  <a:close/>
                  <a:moveTo>
                    <a:pt x="915" y="0"/>
                  </a:moveTo>
                  <a:cubicBezTo>
                    <a:pt x="850" y="0"/>
                    <a:pt x="784" y="11"/>
                    <a:pt x="716" y="32"/>
                  </a:cubicBezTo>
                  <a:cubicBezTo>
                    <a:pt x="364" y="144"/>
                    <a:pt x="193" y="473"/>
                    <a:pt x="57" y="787"/>
                  </a:cubicBezTo>
                  <a:cubicBezTo>
                    <a:pt x="1" y="924"/>
                    <a:pt x="118" y="1047"/>
                    <a:pt x="227" y="1047"/>
                  </a:cubicBezTo>
                  <a:cubicBezTo>
                    <a:pt x="237" y="1047"/>
                    <a:pt x="248" y="1046"/>
                    <a:pt x="258" y="1043"/>
                  </a:cubicBezTo>
                  <a:cubicBezTo>
                    <a:pt x="460" y="2120"/>
                    <a:pt x="784" y="3162"/>
                    <a:pt x="1232" y="4163"/>
                  </a:cubicBezTo>
                  <a:cubicBezTo>
                    <a:pt x="1260" y="4224"/>
                    <a:pt x="1307" y="4249"/>
                    <a:pt x="1356" y="4249"/>
                  </a:cubicBezTo>
                  <a:cubicBezTo>
                    <a:pt x="1465" y="4249"/>
                    <a:pt x="1584" y="4126"/>
                    <a:pt x="1523" y="3992"/>
                  </a:cubicBezTo>
                  <a:cubicBezTo>
                    <a:pt x="1331" y="3565"/>
                    <a:pt x="1164" y="3124"/>
                    <a:pt x="1020" y="2680"/>
                  </a:cubicBezTo>
                  <a:lnTo>
                    <a:pt x="1020" y="2680"/>
                  </a:lnTo>
                  <a:cubicBezTo>
                    <a:pt x="1618" y="2953"/>
                    <a:pt x="2185" y="3292"/>
                    <a:pt x="2701" y="3702"/>
                  </a:cubicBezTo>
                  <a:cubicBezTo>
                    <a:pt x="2738" y="3731"/>
                    <a:pt x="2777" y="3743"/>
                    <a:pt x="2815" y="3743"/>
                  </a:cubicBezTo>
                  <a:cubicBezTo>
                    <a:pt x="2955" y="3743"/>
                    <a:pt x="3075" y="3574"/>
                    <a:pt x="2941" y="3466"/>
                  </a:cubicBezTo>
                  <a:cubicBezTo>
                    <a:pt x="2421" y="3052"/>
                    <a:pt x="1851" y="2697"/>
                    <a:pt x="1249" y="2420"/>
                  </a:cubicBezTo>
                  <a:cubicBezTo>
                    <a:pt x="1533" y="1785"/>
                    <a:pt x="1782" y="1060"/>
                    <a:pt x="1478" y="391"/>
                  </a:cubicBezTo>
                  <a:cubicBezTo>
                    <a:pt x="1372" y="149"/>
                    <a:pt x="1161" y="0"/>
                    <a:pt x="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941545" y="126558"/>
              <a:ext cx="114481" cy="72427"/>
            </a:xfrm>
            <a:custGeom>
              <a:avLst/>
              <a:gdLst/>
              <a:ahLst/>
              <a:cxnLst/>
              <a:rect l="l" t="t" r="r" b="b"/>
              <a:pathLst>
                <a:path w="2058" h="1302" extrusionOk="0">
                  <a:moveTo>
                    <a:pt x="1632" y="1"/>
                  </a:moveTo>
                  <a:cubicBezTo>
                    <a:pt x="1525" y="1"/>
                    <a:pt x="1404" y="15"/>
                    <a:pt x="1282" y="43"/>
                  </a:cubicBezTo>
                  <a:cubicBezTo>
                    <a:pt x="981" y="101"/>
                    <a:pt x="684" y="248"/>
                    <a:pt x="568" y="303"/>
                  </a:cubicBezTo>
                  <a:cubicBezTo>
                    <a:pt x="400" y="385"/>
                    <a:pt x="226" y="494"/>
                    <a:pt x="124" y="652"/>
                  </a:cubicBezTo>
                  <a:cubicBezTo>
                    <a:pt x="18" y="812"/>
                    <a:pt x="1" y="1021"/>
                    <a:pt x="110" y="1147"/>
                  </a:cubicBezTo>
                  <a:cubicBezTo>
                    <a:pt x="206" y="1260"/>
                    <a:pt x="363" y="1297"/>
                    <a:pt x="503" y="1301"/>
                  </a:cubicBezTo>
                  <a:cubicBezTo>
                    <a:pt x="518" y="1301"/>
                    <a:pt x="533" y="1302"/>
                    <a:pt x="547" y="1302"/>
                  </a:cubicBezTo>
                  <a:cubicBezTo>
                    <a:pt x="904" y="1302"/>
                    <a:pt x="1203" y="1145"/>
                    <a:pt x="1449" y="922"/>
                  </a:cubicBezTo>
                  <a:cubicBezTo>
                    <a:pt x="1538" y="836"/>
                    <a:pt x="1699" y="696"/>
                    <a:pt x="1832" y="549"/>
                  </a:cubicBezTo>
                  <a:cubicBezTo>
                    <a:pt x="1962" y="406"/>
                    <a:pt x="2058" y="248"/>
                    <a:pt x="1952" y="98"/>
                  </a:cubicBezTo>
                  <a:cubicBezTo>
                    <a:pt x="1907" y="31"/>
                    <a:pt x="1785"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927694" y="80555"/>
              <a:ext cx="47951" cy="58075"/>
            </a:xfrm>
            <a:custGeom>
              <a:avLst/>
              <a:gdLst/>
              <a:ahLst/>
              <a:cxnLst/>
              <a:rect l="l" t="t" r="r" b="b"/>
              <a:pathLst>
                <a:path w="862" h="1044" extrusionOk="0">
                  <a:moveTo>
                    <a:pt x="723" y="0"/>
                  </a:moveTo>
                  <a:cubicBezTo>
                    <a:pt x="645" y="0"/>
                    <a:pt x="524" y="64"/>
                    <a:pt x="417" y="160"/>
                  </a:cubicBezTo>
                  <a:cubicBezTo>
                    <a:pt x="284" y="272"/>
                    <a:pt x="171" y="426"/>
                    <a:pt x="133" y="484"/>
                  </a:cubicBezTo>
                  <a:cubicBezTo>
                    <a:pt x="69" y="573"/>
                    <a:pt x="17" y="672"/>
                    <a:pt x="10" y="785"/>
                  </a:cubicBezTo>
                  <a:cubicBezTo>
                    <a:pt x="0" y="891"/>
                    <a:pt x="51" y="1000"/>
                    <a:pt x="144" y="1031"/>
                  </a:cubicBezTo>
                  <a:cubicBezTo>
                    <a:pt x="165" y="1040"/>
                    <a:pt x="188" y="1044"/>
                    <a:pt x="212" y="1044"/>
                  </a:cubicBezTo>
                  <a:cubicBezTo>
                    <a:pt x="269" y="1044"/>
                    <a:pt x="328" y="1021"/>
                    <a:pt x="376" y="997"/>
                  </a:cubicBezTo>
                  <a:cubicBezTo>
                    <a:pt x="564" y="898"/>
                    <a:pt x="670" y="737"/>
                    <a:pt x="735" y="553"/>
                  </a:cubicBezTo>
                  <a:cubicBezTo>
                    <a:pt x="755" y="488"/>
                    <a:pt x="800" y="375"/>
                    <a:pt x="827" y="266"/>
                  </a:cubicBezTo>
                  <a:cubicBezTo>
                    <a:pt x="851" y="160"/>
                    <a:pt x="861" y="57"/>
                    <a:pt x="766" y="9"/>
                  </a:cubicBezTo>
                  <a:cubicBezTo>
                    <a:pt x="754" y="3"/>
                    <a:pt x="739"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992277" y="205437"/>
              <a:ext cx="62803" cy="43890"/>
            </a:xfrm>
            <a:custGeom>
              <a:avLst/>
              <a:gdLst/>
              <a:ahLst/>
              <a:cxnLst/>
              <a:rect l="l" t="t" r="r" b="b"/>
              <a:pathLst>
                <a:path w="1129" h="789" extrusionOk="0">
                  <a:moveTo>
                    <a:pt x="264" y="1"/>
                  </a:moveTo>
                  <a:cubicBezTo>
                    <a:pt x="176" y="1"/>
                    <a:pt x="88" y="36"/>
                    <a:pt x="45" y="112"/>
                  </a:cubicBezTo>
                  <a:cubicBezTo>
                    <a:pt x="1" y="184"/>
                    <a:pt x="15" y="276"/>
                    <a:pt x="45" y="354"/>
                  </a:cubicBezTo>
                  <a:cubicBezTo>
                    <a:pt x="127" y="559"/>
                    <a:pt x="332" y="686"/>
                    <a:pt x="541" y="737"/>
                  </a:cubicBezTo>
                  <a:cubicBezTo>
                    <a:pt x="619" y="755"/>
                    <a:pt x="757" y="788"/>
                    <a:pt x="877" y="788"/>
                  </a:cubicBezTo>
                  <a:cubicBezTo>
                    <a:pt x="989" y="788"/>
                    <a:pt x="1085" y="759"/>
                    <a:pt x="1101" y="662"/>
                  </a:cubicBezTo>
                  <a:cubicBezTo>
                    <a:pt x="1129" y="505"/>
                    <a:pt x="681" y="201"/>
                    <a:pt x="565" y="129"/>
                  </a:cubicBezTo>
                  <a:cubicBezTo>
                    <a:pt x="486" y="71"/>
                    <a:pt x="394" y="20"/>
                    <a:pt x="298" y="3"/>
                  </a:cubicBezTo>
                  <a:cubicBezTo>
                    <a:pt x="287" y="1"/>
                    <a:pt x="276"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411200" y="364306"/>
              <a:ext cx="110699" cy="64917"/>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433451" y="310849"/>
              <a:ext cx="49842" cy="28815"/>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8503596" y="436454"/>
              <a:ext cx="43946" cy="81272"/>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6"/>
          <p:cNvGrpSpPr/>
          <p:nvPr/>
        </p:nvGrpSpPr>
        <p:grpSpPr>
          <a:xfrm>
            <a:off x="7747396" y="4773047"/>
            <a:ext cx="716264" cy="256014"/>
            <a:chOff x="7985800" y="4798725"/>
            <a:chExt cx="644818" cy="230477"/>
          </a:xfrm>
        </p:grpSpPr>
        <p:sp>
          <p:nvSpPr>
            <p:cNvPr id="417" name="Google Shape;417;p6"/>
            <p:cNvSpPr/>
            <p:nvPr/>
          </p:nvSpPr>
          <p:spPr>
            <a:xfrm>
              <a:off x="7985800" y="479882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8442692" y="483496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8035204" y="485490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620432" y="498053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225269" y="500752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367601" y="487040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00594" y="494983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578778" y="491148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8134746" y="492792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7986134" y="482234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8268861" y="484956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8385305" y="482558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8188859" y="479872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8504689" y="479872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007813" y="498423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112499" y="497675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8595212" y="484532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8393155" y="498003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8328219" y="501533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8518618" y="487247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043788" y="490460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01295" y="479892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8141026" y="483376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8199582" y="490103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529107" y="499927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429932" y="491356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496706" y="495300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6"/>
          <p:cNvSpPr/>
          <p:nvPr/>
        </p:nvSpPr>
        <p:spPr>
          <a:xfrm>
            <a:off x="7080860" y="4798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445"/>
        <p:cNvGrpSpPr/>
        <p:nvPr/>
      </p:nvGrpSpPr>
      <p:grpSpPr>
        <a:xfrm>
          <a:off x="0" y="0"/>
          <a:ext cx="0" cy="0"/>
          <a:chOff x="0" y="0"/>
          <a:chExt cx="0" cy="0"/>
        </a:xfrm>
      </p:grpSpPr>
      <p:sp>
        <p:nvSpPr>
          <p:cNvPr id="446" name="Google Shape;446;p7"/>
          <p:cNvSpPr/>
          <p:nvPr/>
        </p:nvSpPr>
        <p:spPr>
          <a:xfrm>
            <a:off x="115700" y="511283"/>
            <a:ext cx="5879279" cy="1379593"/>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15700" y="1625218"/>
            <a:ext cx="5882681" cy="324186"/>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14299" y="454150"/>
            <a:ext cx="5884081" cy="331390"/>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txBox="1">
            <a:spLocks noGrp="1"/>
          </p:cNvSpPr>
          <p:nvPr>
            <p:ph type="subTitle" idx="1"/>
          </p:nvPr>
        </p:nvSpPr>
        <p:spPr>
          <a:xfrm>
            <a:off x="1042700" y="1992325"/>
            <a:ext cx="3653100" cy="22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8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0" name="Google Shape;450;p7"/>
          <p:cNvSpPr txBox="1">
            <a:spLocks noGrp="1"/>
          </p:cNvSpPr>
          <p:nvPr>
            <p:ph type="title"/>
          </p:nvPr>
        </p:nvSpPr>
        <p:spPr>
          <a:xfrm>
            <a:off x="1042700" y="788775"/>
            <a:ext cx="3329700" cy="917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51" name="Google Shape;451;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2" name="Google Shape;452;p7"/>
          <p:cNvSpPr/>
          <p:nvPr/>
        </p:nvSpPr>
        <p:spPr>
          <a:xfrm rot="-1110051">
            <a:off x="8548053" y="11892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106298">
            <a:off x="8751224" y="1328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106298">
            <a:off x="943724" y="48191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258720">
            <a:off x="-283601" y="3828770"/>
            <a:ext cx="1161534" cy="401789"/>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7"/>
          <p:cNvGrpSpPr/>
          <p:nvPr/>
        </p:nvGrpSpPr>
        <p:grpSpPr>
          <a:xfrm>
            <a:off x="4611750" y="4761847"/>
            <a:ext cx="304296" cy="303241"/>
            <a:chOff x="4611750" y="4761847"/>
            <a:chExt cx="304296" cy="303241"/>
          </a:xfrm>
        </p:grpSpPr>
        <p:sp>
          <p:nvSpPr>
            <p:cNvPr id="457" name="Google Shape;457;p7"/>
            <p:cNvSpPr/>
            <p:nvPr/>
          </p:nvSpPr>
          <p:spPr>
            <a:xfrm rot="4146022">
              <a:off x="4646704" y="4795355"/>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4146022">
              <a:off x="4727999" y="4875666"/>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7"/>
          <p:cNvGrpSpPr/>
          <p:nvPr/>
        </p:nvGrpSpPr>
        <p:grpSpPr>
          <a:xfrm>
            <a:off x="114300" y="2761609"/>
            <a:ext cx="304296" cy="303241"/>
            <a:chOff x="114300" y="2761609"/>
            <a:chExt cx="304296" cy="303241"/>
          </a:xfrm>
        </p:grpSpPr>
        <p:sp>
          <p:nvSpPr>
            <p:cNvPr id="460" name="Google Shape;460;p7"/>
            <p:cNvSpPr/>
            <p:nvPr/>
          </p:nvSpPr>
          <p:spPr>
            <a:xfrm rot="4146022">
              <a:off x="149254" y="27951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4146022">
              <a:off x="230549" y="28754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a:off x="360058" y="1979576"/>
            <a:ext cx="328335" cy="328757"/>
            <a:chOff x="360058" y="1979576"/>
            <a:chExt cx="328335" cy="328757"/>
          </a:xfrm>
        </p:grpSpPr>
        <p:sp>
          <p:nvSpPr>
            <p:cNvPr id="463" name="Google Shape;463;p7"/>
            <p:cNvSpPr/>
            <p:nvPr/>
          </p:nvSpPr>
          <p:spPr>
            <a:xfrm rot="2151499">
              <a:off x="407031" y="20258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151499">
              <a:off x="486371" y="21109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7"/>
          <p:cNvGrpSpPr/>
          <p:nvPr/>
        </p:nvGrpSpPr>
        <p:grpSpPr>
          <a:xfrm>
            <a:off x="175014" y="147180"/>
            <a:ext cx="273784" cy="842854"/>
            <a:chOff x="7835564" y="1527792"/>
            <a:chExt cx="273784" cy="842854"/>
          </a:xfrm>
        </p:grpSpPr>
        <p:sp>
          <p:nvSpPr>
            <p:cNvPr id="466" name="Google Shape;466;p7"/>
            <p:cNvSpPr/>
            <p:nvPr/>
          </p:nvSpPr>
          <p:spPr>
            <a:xfrm rot="5506553">
              <a:off x="7559779" y="1824794"/>
              <a:ext cx="825353" cy="248850"/>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5506553">
              <a:off x="8003737" y="2147924"/>
              <a:ext cx="69007"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5506553">
              <a:off x="7999917" y="1623629"/>
              <a:ext cx="66100"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5506553">
              <a:off x="7869944" y="233718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5506553">
              <a:off x="7826155" y="1859575"/>
              <a:ext cx="72342"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5506553">
              <a:off x="7969080" y="2047219"/>
              <a:ext cx="66656"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rot="5506553">
              <a:off x="7887563" y="1956252"/>
              <a:ext cx="66100"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5506553">
              <a:off x="7916124" y="2313532"/>
              <a:ext cx="66357"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5506553">
              <a:off x="7915420" y="1744183"/>
              <a:ext cx="66955"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rot="5506553">
              <a:off x="8035697" y="1562171"/>
              <a:ext cx="66228"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rot="5506553">
              <a:off x="7996020" y="1922228"/>
              <a:ext cx="65801"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rot="5506553">
              <a:off x="8026366" y="2067591"/>
              <a:ext cx="51307"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rot="5506553">
              <a:off x="8057673" y="1829616"/>
              <a:ext cx="67511"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rot="5506553">
              <a:off x="8045318" y="2231092"/>
              <a:ext cx="64903"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rot="5506553">
              <a:off x="7859251" y="1579155"/>
              <a:ext cx="69136"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rot="5506553">
              <a:off x="7861568" y="1713031"/>
              <a:ext cx="70162"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rot="5506553">
              <a:off x="8009496" y="2323171"/>
              <a:ext cx="27492"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rot="5506553">
              <a:off x="7851972" y="2070952"/>
              <a:ext cx="64176"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rot="5506553">
              <a:off x="7817927" y="1995131"/>
              <a:ext cx="72214"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rot="5506553">
              <a:off x="7955041" y="2243868"/>
              <a:ext cx="76019"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rot="5506553">
              <a:off x="7938499" y="1630951"/>
              <a:ext cx="73967"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rot="5506553">
              <a:off x="8055563" y="1969258"/>
              <a:ext cx="60927"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rot="5506553">
              <a:off x="8017456" y="1760112"/>
              <a:ext cx="66656"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5506553">
              <a:off x="7939266" y="1832644"/>
              <a:ext cx="72813"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5506553">
              <a:off x="7821406" y="2248019"/>
              <a:ext cx="73112"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rot="5506553">
              <a:off x="7914361" y="2127564"/>
              <a:ext cx="76276"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5506553">
              <a:off x="7877941" y="2204844"/>
              <a:ext cx="62551"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2465150" y="114300"/>
            <a:ext cx="273775" cy="274107"/>
            <a:chOff x="2465150" y="114300"/>
            <a:chExt cx="273775" cy="274107"/>
          </a:xfrm>
        </p:grpSpPr>
        <p:sp>
          <p:nvSpPr>
            <p:cNvPr id="494" name="Google Shape;494;p7"/>
            <p:cNvSpPr/>
            <p:nvPr/>
          </p:nvSpPr>
          <p:spPr>
            <a:xfrm rot="2151408">
              <a:off x="2504320" y="152873"/>
              <a:ext cx="195435" cy="196961"/>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2151408">
              <a:off x="2570475" y="223813"/>
              <a:ext cx="48171" cy="53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61" r:id="rId9"/>
    <p:sldLayoutId id="2147483665" r:id="rId10"/>
    <p:sldLayoutId id="2147483666" r:id="rId11"/>
    <p:sldLayoutId id="2147483670"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321120080"/>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490912" y="1274159"/>
            <a:ext cx="8036639" cy="1938992"/>
          </a:xfrm>
          <a:prstGeom prst="rect">
            <a:avLst/>
          </a:prstGeom>
          <a:noFill/>
        </p:spPr>
        <p:txBody>
          <a:bodyPr wrap="square" rtlCol="0">
            <a:spAutoFit/>
          </a:bodyPr>
          <a:lstStyle/>
          <a:p>
            <a:pPr algn="ctr">
              <a:lnSpc>
                <a:spcPct val="150000"/>
              </a:lnSpc>
            </a:pPr>
            <a:r>
              <a:rPr lang="en-US" sz="4000" b="1" dirty="0">
                <a:solidFill>
                  <a:schemeClr val="accent3">
                    <a:lumMod val="25000"/>
                  </a:schemeClr>
                </a:solidFill>
              </a:rPr>
              <a:t>CHÀO MỪNG CÁC EM </a:t>
            </a:r>
          </a:p>
          <a:p>
            <a:pPr algn="ctr">
              <a:lnSpc>
                <a:spcPct val="150000"/>
              </a:lnSpc>
            </a:pPr>
            <a:r>
              <a:rPr lang="en-US" sz="4000" b="1" dirty="0">
                <a:solidFill>
                  <a:schemeClr val="accent3">
                    <a:lumMod val="25000"/>
                  </a:schemeClr>
                </a:solidFill>
              </a:rPr>
              <a:t>ĐẾN VỚI TIẾT HỌC HÔM NAY!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sp>
        <p:nvSpPr>
          <p:cNvPr id="3207" name="Google Shape;3207;p42"/>
          <p:cNvSpPr/>
          <p:nvPr/>
        </p:nvSpPr>
        <p:spPr>
          <a:xfrm>
            <a:off x="6179822" y="1626426"/>
            <a:ext cx="638738" cy="712331"/>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2"/>
          <p:cNvSpPr/>
          <p:nvPr/>
        </p:nvSpPr>
        <p:spPr>
          <a:xfrm>
            <a:off x="2486346" y="1656157"/>
            <a:ext cx="608068" cy="652871"/>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2"/>
          <p:cNvSpPr/>
          <p:nvPr/>
        </p:nvSpPr>
        <p:spPr>
          <a:xfrm>
            <a:off x="2570649" y="1744229"/>
            <a:ext cx="449896" cy="44845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2"/>
          <p:cNvSpPr/>
          <p:nvPr/>
        </p:nvSpPr>
        <p:spPr>
          <a:xfrm>
            <a:off x="6297869" y="1832678"/>
            <a:ext cx="358943" cy="391209"/>
          </a:xfrm>
          <a:custGeom>
            <a:avLst/>
            <a:gdLst/>
            <a:ahLst/>
            <a:cxnLst/>
            <a:rect l="l" t="t" r="r" b="b"/>
            <a:pathLst>
              <a:path w="7954" h="8669" extrusionOk="0">
                <a:moveTo>
                  <a:pt x="6942" y="3489"/>
                </a:moveTo>
                <a:cubicBezTo>
                  <a:pt x="7371" y="3549"/>
                  <a:pt x="7692" y="3918"/>
                  <a:pt x="7692" y="4346"/>
                </a:cubicBezTo>
                <a:cubicBezTo>
                  <a:pt x="7692" y="4799"/>
                  <a:pt x="7382" y="5156"/>
                  <a:pt x="6942" y="5227"/>
                </a:cubicBezTo>
                <a:lnTo>
                  <a:pt x="6942" y="3489"/>
                </a:lnTo>
                <a:close/>
                <a:moveTo>
                  <a:pt x="1013" y="3322"/>
                </a:moveTo>
                <a:lnTo>
                  <a:pt x="1013" y="5382"/>
                </a:lnTo>
                <a:lnTo>
                  <a:pt x="715" y="5382"/>
                </a:lnTo>
                <a:cubicBezTo>
                  <a:pt x="465" y="5382"/>
                  <a:pt x="263" y="5180"/>
                  <a:pt x="263" y="4930"/>
                </a:cubicBezTo>
                <a:lnTo>
                  <a:pt x="263" y="3775"/>
                </a:lnTo>
                <a:cubicBezTo>
                  <a:pt x="263" y="3537"/>
                  <a:pt x="453" y="3322"/>
                  <a:pt x="715" y="3322"/>
                </a:cubicBezTo>
                <a:close/>
                <a:moveTo>
                  <a:pt x="2179" y="3322"/>
                </a:moveTo>
                <a:lnTo>
                  <a:pt x="2179" y="5382"/>
                </a:lnTo>
                <a:lnTo>
                  <a:pt x="1286" y="5382"/>
                </a:lnTo>
                <a:lnTo>
                  <a:pt x="1286" y="3322"/>
                </a:lnTo>
                <a:close/>
                <a:moveTo>
                  <a:pt x="2322" y="6370"/>
                </a:moveTo>
                <a:lnTo>
                  <a:pt x="2322" y="6966"/>
                </a:lnTo>
                <a:lnTo>
                  <a:pt x="2060" y="6966"/>
                </a:lnTo>
                <a:lnTo>
                  <a:pt x="2227" y="6370"/>
                </a:lnTo>
                <a:close/>
                <a:moveTo>
                  <a:pt x="2144" y="5644"/>
                </a:moveTo>
                <a:lnTo>
                  <a:pt x="1632" y="7549"/>
                </a:lnTo>
                <a:lnTo>
                  <a:pt x="1286" y="7549"/>
                </a:lnTo>
                <a:lnTo>
                  <a:pt x="1286" y="5644"/>
                </a:lnTo>
                <a:close/>
                <a:moveTo>
                  <a:pt x="6680" y="274"/>
                </a:moveTo>
                <a:lnTo>
                  <a:pt x="6680" y="8430"/>
                </a:lnTo>
                <a:lnTo>
                  <a:pt x="6085" y="8430"/>
                </a:lnTo>
                <a:lnTo>
                  <a:pt x="6085" y="2703"/>
                </a:lnTo>
                <a:cubicBezTo>
                  <a:pt x="6085" y="2620"/>
                  <a:pt x="6025" y="2560"/>
                  <a:pt x="5954" y="2560"/>
                </a:cubicBezTo>
                <a:cubicBezTo>
                  <a:pt x="5870" y="2560"/>
                  <a:pt x="5811" y="2620"/>
                  <a:pt x="5811" y="2703"/>
                </a:cubicBezTo>
                <a:lnTo>
                  <a:pt x="5811" y="7549"/>
                </a:lnTo>
                <a:cubicBezTo>
                  <a:pt x="5632" y="7311"/>
                  <a:pt x="5382" y="6989"/>
                  <a:pt x="5037" y="6668"/>
                </a:cubicBezTo>
                <a:cubicBezTo>
                  <a:pt x="4668" y="6299"/>
                  <a:pt x="4263" y="6013"/>
                  <a:pt x="3870" y="5799"/>
                </a:cubicBezTo>
                <a:cubicBezTo>
                  <a:pt x="3406" y="5561"/>
                  <a:pt x="2930" y="5418"/>
                  <a:pt x="2453" y="5394"/>
                </a:cubicBezTo>
                <a:lnTo>
                  <a:pt x="2453" y="3322"/>
                </a:lnTo>
                <a:cubicBezTo>
                  <a:pt x="2930" y="3310"/>
                  <a:pt x="3406" y="3179"/>
                  <a:pt x="3870" y="2918"/>
                </a:cubicBezTo>
                <a:cubicBezTo>
                  <a:pt x="4263" y="2715"/>
                  <a:pt x="4668" y="2417"/>
                  <a:pt x="5037" y="2048"/>
                </a:cubicBezTo>
                <a:cubicBezTo>
                  <a:pt x="5370" y="1715"/>
                  <a:pt x="5632" y="1394"/>
                  <a:pt x="5811" y="1167"/>
                </a:cubicBezTo>
                <a:lnTo>
                  <a:pt x="5811" y="2025"/>
                </a:lnTo>
                <a:cubicBezTo>
                  <a:pt x="5811" y="2108"/>
                  <a:pt x="5870" y="2167"/>
                  <a:pt x="5954" y="2167"/>
                </a:cubicBezTo>
                <a:cubicBezTo>
                  <a:pt x="6025" y="2167"/>
                  <a:pt x="6085" y="2108"/>
                  <a:pt x="6085" y="2025"/>
                </a:cubicBezTo>
                <a:lnTo>
                  <a:pt x="6085" y="274"/>
                </a:lnTo>
                <a:close/>
                <a:moveTo>
                  <a:pt x="5930" y="0"/>
                </a:moveTo>
                <a:cubicBezTo>
                  <a:pt x="5858" y="0"/>
                  <a:pt x="5799" y="60"/>
                  <a:pt x="5799" y="143"/>
                </a:cubicBezTo>
                <a:lnTo>
                  <a:pt x="5799" y="679"/>
                </a:lnTo>
                <a:cubicBezTo>
                  <a:pt x="5728" y="810"/>
                  <a:pt x="5370" y="1334"/>
                  <a:pt x="4835" y="1846"/>
                </a:cubicBezTo>
                <a:cubicBezTo>
                  <a:pt x="4263" y="2382"/>
                  <a:pt x="3370" y="3037"/>
                  <a:pt x="2299" y="3037"/>
                </a:cubicBezTo>
                <a:lnTo>
                  <a:pt x="715" y="3037"/>
                </a:lnTo>
                <a:cubicBezTo>
                  <a:pt x="310" y="3037"/>
                  <a:pt x="1" y="3370"/>
                  <a:pt x="1" y="3751"/>
                </a:cubicBezTo>
                <a:lnTo>
                  <a:pt x="1" y="4918"/>
                </a:lnTo>
                <a:cubicBezTo>
                  <a:pt x="1" y="5323"/>
                  <a:pt x="322" y="5632"/>
                  <a:pt x="715" y="5632"/>
                </a:cubicBezTo>
                <a:lnTo>
                  <a:pt x="1013" y="5632"/>
                </a:lnTo>
                <a:lnTo>
                  <a:pt x="1013" y="7668"/>
                </a:lnTo>
                <a:cubicBezTo>
                  <a:pt x="1013" y="7740"/>
                  <a:pt x="1072" y="7799"/>
                  <a:pt x="1144" y="7799"/>
                </a:cubicBezTo>
                <a:lnTo>
                  <a:pt x="1727" y="7799"/>
                </a:lnTo>
                <a:cubicBezTo>
                  <a:pt x="1787" y="7799"/>
                  <a:pt x="1846" y="7763"/>
                  <a:pt x="1858" y="7692"/>
                </a:cubicBezTo>
                <a:lnTo>
                  <a:pt x="1989" y="7216"/>
                </a:lnTo>
                <a:lnTo>
                  <a:pt x="2453" y="7216"/>
                </a:lnTo>
                <a:cubicBezTo>
                  <a:pt x="2525" y="7216"/>
                  <a:pt x="2584" y="7156"/>
                  <a:pt x="2584" y="7085"/>
                </a:cubicBezTo>
                <a:lnTo>
                  <a:pt x="2584" y="6204"/>
                </a:lnTo>
                <a:cubicBezTo>
                  <a:pt x="2584" y="6132"/>
                  <a:pt x="2525" y="6073"/>
                  <a:pt x="2453" y="6073"/>
                </a:cubicBezTo>
                <a:lnTo>
                  <a:pt x="2287" y="6073"/>
                </a:lnTo>
                <a:lnTo>
                  <a:pt x="2406" y="5632"/>
                </a:lnTo>
                <a:cubicBezTo>
                  <a:pt x="3430" y="5668"/>
                  <a:pt x="4299" y="6299"/>
                  <a:pt x="4835" y="6823"/>
                </a:cubicBezTo>
                <a:cubicBezTo>
                  <a:pt x="5370" y="7335"/>
                  <a:pt x="5704" y="7859"/>
                  <a:pt x="5799" y="7990"/>
                </a:cubicBezTo>
                <a:lnTo>
                  <a:pt x="5799" y="8525"/>
                </a:lnTo>
                <a:cubicBezTo>
                  <a:pt x="5799" y="8609"/>
                  <a:pt x="5858" y="8668"/>
                  <a:pt x="5930" y="8668"/>
                </a:cubicBezTo>
                <a:lnTo>
                  <a:pt x="6811" y="8668"/>
                </a:lnTo>
                <a:cubicBezTo>
                  <a:pt x="6882" y="8668"/>
                  <a:pt x="6942" y="8609"/>
                  <a:pt x="6942" y="8525"/>
                </a:cubicBezTo>
                <a:lnTo>
                  <a:pt x="6942" y="5465"/>
                </a:lnTo>
                <a:cubicBezTo>
                  <a:pt x="7525" y="5394"/>
                  <a:pt x="7954" y="4918"/>
                  <a:pt x="7954" y="4322"/>
                </a:cubicBezTo>
                <a:cubicBezTo>
                  <a:pt x="7954" y="3775"/>
                  <a:pt x="7525" y="3275"/>
                  <a:pt x="6942" y="3203"/>
                </a:cubicBezTo>
                <a:lnTo>
                  <a:pt x="6942" y="143"/>
                </a:lnTo>
                <a:cubicBezTo>
                  <a:pt x="6942" y="60"/>
                  <a:pt x="6882" y="0"/>
                  <a:pt x="6811" y="0"/>
                </a:cubicBez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2"/>
          <p:cNvSpPr/>
          <p:nvPr/>
        </p:nvSpPr>
        <p:spPr>
          <a:xfrm>
            <a:off x="6756851" y="2185314"/>
            <a:ext cx="42649" cy="16973"/>
          </a:xfrm>
          <a:custGeom>
            <a:avLst/>
            <a:gdLst/>
            <a:ahLst/>
            <a:cxnLst/>
            <a:rect l="l" t="t" r="r" b="b"/>
            <a:pathLst>
              <a:path w="691" h="275" extrusionOk="0">
                <a:moveTo>
                  <a:pt x="131" y="0"/>
                </a:moveTo>
                <a:cubicBezTo>
                  <a:pt x="60" y="0"/>
                  <a:pt x="0" y="60"/>
                  <a:pt x="0" y="131"/>
                </a:cubicBezTo>
                <a:cubicBezTo>
                  <a:pt x="0" y="215"/>
                  <a:pt x="60" y="274"/>
                  <a:pt x="131" y="274"/>
                </a:cubicBezTo>
                <a:lnTo>
                  <a:pt x="560" y="274"/>
                </a:lnTo>
                <a:cubicBezTo>
                  <a:pt x="631" y="274"/>
                  <a:pt x="691" y="215"/>
                  <a:pt x="691" y="131"/>
                </a:cubicBezTo>
                <a:cubicBezTo>
                  <a:pt x="691" y="60"/>
                  <a:pt x="631" y="0"/>
                  <a:pt x="560" y="0"/>
                </a:cubicBez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2"/>
          <p:cNvSpPr/>
          <p:nvPr/>
        </p:nvSpPr>
        <p:spPr>
          <a:xfrm>
            <a:off x="6718585" y="2083350"/>
            <a:ext cx="39748" cy="36600"/>
          </a:xfrm>
          <a:custGeom>
            <a:avLst/>
            <a:gdLst/>
            <a:ahLst/>
            <a:cxnLst/>
            <a:rect l="l" t="t" r="r" b="b"/>
            <a:pathLst>
              <a:path w="644" h="593" extrusionOk="0">
                <a:moveTo>
                  <a:pt x="501" y="0"/>
                </a:moveTo>
                <a:cubicBezTo>
                  <a:pt x="468" y="0"/>
                  <a:pt x="436" y="15"/>
                  <a:pt x="406" y="45"/>
                </a:cubicBezTo>
                <a:lnTo>
                  <a:pt x="96" y="355"/>
                </a:lnTo>
                <a:cubicBezTo>
                  <a:pt x="1" y="450"/>
                  <a:pt x="61" y="593"/>
                  <a:pt x="180" y="593"/>
                </a:cubicBezTo>
                <a:cubicBezTo>
                  <a:pt x="215" y="593"/>
                  <a:pt x="263" y="581"/>
                  <a:pt x="275" y="557"/>
                </a:cubicBezTo>
                <a:lnTo>
                  <a:pt x="584" y="235"/>
                </a:lnTo>
                <a:cubicBezTo>
                  <a:pt x="644" y="200"/>
                  <a:pt x="644" y="104"/>
                  <a:pt x="596" y="45"/>
                </a:cubicBezTo>
                <a:cubicBezTo>
                  <a:pt x="567" y="15"/>
                  <a:pt x="534" y="0"/>
                  <a:pt x="501" y="0"/>
                </a:cubicBez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2"/>
          <p:cNvSpPr/>
          <p:nvPr/>
        </p:nvSpPr>
        <p:spPr>
          <a:xfrm>
            <a:off x="6720807" y="2267033"/>
            <a:ext cx="37526" cy="36106"/>
          </a:xfrm>
          <a:custGeom>
            <a:avLst/>
            <a:gdLst/>
            <a:ahLst/>
            <a:cxnLst/>
            <a:rect l="l" t="t" r="r" b="b"/>
            <a:pathLst>
              <a:path w="608" h="585" extrusionOk="0">
                <a:moveTo>
                  <a:pt x="155" y="1"/>
                </a:moveTo>
                <a:cubicBezTo>
                  <a:pt x="123" y="1"/>
                  <a:pt x="90" y="16"/>
                  <a:pt x="60" y="46"/>
                </a:cubicBezTo>
                <a:cubicBezTo>
                  <a:pt x="1" y="105"/>
                  <a:pt x="1" y="176"/>
                  <a:pt x="60" y="236"/>
                </a:cubicBezTo>
                <a:lnTo>
                  <a:pt x="370" y="546"/>
                </a:lnTo>
                <a:cubicBezTo>
                  <a:pt x="397" y="572"/>
                  <a:pt x="431" y="585"/>
                  <a:pt x="463" y="585"/>
                </a:cubicBezTo>
                <a:cubicBezTo>
                  <a:pt x="503" y="585"/>
                  <a:pt x="541" y="566"/>
                  <a:pt x="560" y="534"/>
                </a:cubicBezTo>
                <a:cubicBezTo>
                  <a:pt x="608" y="498"/>
                  <a:pt x="608" y="403"/>
                  <a:pt x="560" y="355"/>
                </a:cubicBezTo>
                <a:lnTo>
                  <a:pt x="251" y="46"/>
                </a:lnTo>
                <a:cubicBezTo>
                  <a:pt x="221" y="16"/>
                  <a:pt x="188" y="1"/>
                  <a:pt x="155" y="1"/>
                </a:cubicBez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42"/>
          <p:cNvGrpSpPr/>
          <p:nvPr/>
        </p:nvGrpSpPr>
        <p:grpSpPr>
          <a:xfrm>
            <a:off x="8381175" y="-1"/>
            <a:ext cx="840072" cy="1008016"/>
            <a:chOff x="8381175" y="-1"/>
            <a:chExt cx="840072" cy="1008016"/>
          </a:xfrm>
        </p:grpSpPr>
        <p:sp>
          <p:nvSpPr>
            <p:cNvPr id="3220" name="Google Shape;3220;p42"/>
            <p:cNvSpPr/>
            <p:nvPr/>
          </p:nvSpPr>
          <p:spPr>
            <a:xfrm rot="-1010507">
              <a:off x="8493568" y="70541"/>
              <a:ext cx="615286" cy="86693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2"/>
            <p:cNvSpPr/>
            <p:nvPr/>
          </p:nvSpPr>
          <p:spPr>
            <a:xfrm rot="-1010507">
              <a:off x="8596191" y="238645"/>
              <a:ext cx="280512" cy="629294"/>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2" name="Google Shape;3222;p42"/>
          <p:cNvGrpSpPr/>
          <p:nvPr/>
        </p:nvGrpSpPr>
        <p:grpSpPr>
          <a:xfrm>
            <a:off x="114290" y="4229303"/>
            <a:ext cx="693122" cy="854312"/>
            <a:chOff x="114290" y="4229303"/>
            <a:chExt cx="693122" cy="854312"/>
          </a:xfrm>
        </p:grpSpPr>
        <p:sp>
          <p:nvSpPr>
            <p:cNvPr id="3223" name="Google Shape;3223;p42"/>
            <p:cNvSpPr/>
            <p:nvPr/>
          </p:nvSpPr>
          <p:spPr>
            <a:xfrm rot="1449340">
              <a:off x="248232" y="4283665"/>
              <a:ext cx="425239" cy="745588"/>
            </a:xfrm>
            <a:custGeom>
              <a:avLst/>
              <a:gdLst/>
              <a:ahLst/>
              <a:cxnLst/>
              <a:rect l="l" t="t" r="r" b="b"/>
              <a:pathLst>
                <a:path w="6545" h="11476" extrusionOk="0">
                  <a:moveTo>
                    <a:pt x="1849" y="1"/>
                  </a:moveTo>
                  <a:lnTo>
                    <a:pt x="1" y="11240"/>
                  </a:lnTo>
                  <a:lnTo>
                    <a:pt x="3271" y="11476"/>
                  </a:lnTo>
                  <a:lnTo>
                    <a:pt x="6544" y="2660"/>
                  </a:lnTo>
                  <a:lnTo>
                    <a:pt x="1849" y="1"/>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2"/>
            <p:cNvSpPr/>
            <p:nvPr/>
          </p:nvSpPr>
          <p:spPr>
            <a:xfrm rot="1449340">
              <a:off x="344179" y="4408056"/>
              <a:ext cx="91740" cy="530410"/>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42"/>
          <p:cNvGrpSpPr/>
          <p:nvPr/>
        </p:nvGrpSpPr>
        <p:grpSpPr>
          <a:xfrm>
            <a:off x="7274269" y="4381028"/>
            <a:ext cx="1629622" cy="631114"/>
            <a:chOff x="7274269" y="4381028"/>
            <a:chExt cx="1629622" cy="631114"/>
          </a:xfrm>
        </p:grpSpPr>
        <p:sp>
          <p:nvSpPr>
            <p:cNvPr id="3226" name="Google Shape;3226;p42"/>
            <p:cNvSpPr/>
            <p:nvPr/>
          </p:nvSpPr>
          <p:spPr>
            <a:xfrm rot="-553988">
              <a:off x="7294548" y="4506044"/>
              <a:ext cx="1589065" cy="381083"/>
            </a:xfrm>
            <a:custGeom>
              <a:avLst/>
              <a:gdLst/>
              <a:ahLst/>
              <a:cxnLst/>
              <a:rect l="l" t="t" r="r" b="b"/>
              <a:pathLst>
                <a:path w="34293" h="8224" extrusionOk="0">
                  <a:moveTo>
                    <a:pt x="20460" y="0"/>
                  </a:moveTo>
                  <a:cubicBezTo>
                    <a:pt x="20021" y="0"/>
                    <a:pt x="19368" y="140"/>
                    <a:pt x="18771" y="794"/>
                  </a:cubicBezTo>
                  <a:cubicBezTo>
                    <a:pt x="18547" y="1036"/>
                    <a:pt x="18351" y="1344"/>
                    <a:pt x="18173" y="1680"/>
                  </a:cubicBezTo>
                  <a:cubicBezTo>
                    <a:pt x="18117" y="1391"/>
                    <a:pt x="18015" y="1120"/>
                    <a:pt x="17847" y="878"/>
                  </a:cubicBezTo>
                  <a:cubicBezTo>
                    <a:pt x="17483" y="327"/>
                    <a:pt x="16913" y="9"/>
                    <a:pt x="16260" y="9"/>
                  </a:cubicBezTo>
                  <a:cubicBezTo>
                    <a:pt x="15821" y="9"/>
                    <a:pt x="15168" y="149"/>
                    <a:pt x="14570" y="803"/>
                  </a:cubicBezTo>
                  <a:cubicBezTo>
                    <a:pt x="14244" y="1158"/>
                    <a:pt x="13973" y="1615"/>
                    <a:pt x="13777" y="2147"/>
                  </a:cubicBezTo>
                  <a:cubicBezTo>
                    <a:pt x="13730" y="2278"/>
                    <a:pt x="13684" y="2418"/>
                    <a:pt x="13637" y="2558"/>
                  </a:cubicBezTo>
                  <a:cubicBezTo>
                    <a:pt x="13534" y="2548"/>
                    <a:pt x="13413" y="2530"/>
                    <a:pt x="13301" y="2530"/>
                  </a:cubicBezTo>
                  <a:cubicBezTo>
                    <a:pt x="12844" y="2530"/>
                    <a:pt x="12424" y="2632"/>
                    <a:pt x="12041" y="2847"/>
                  </a:cubicBezTo>
                  <a:cubicBezTo>
                    <a:pt x="11705" y="2642"/>
                    <a:pt x="11303" y="2530"/>
                    <a:pt x="10874" y="2530"/>
                  </a:cubicBezTo>
                  <a:cubicBezTo>
                    <a:pt x="10473" y="2530"/>
                    <a:pt x="10090" y="2614"/>
                    <a:pt x="9735" y="2782"/>
                  </a:cubicBezTo>
                  <a:cubicBezTo>
                    <a:pt x="9465" y="2614"/>
                    <a:pt x="9147" y="2520"/>
                    <a:pt x="8802" y="2520"/>
                  </a:cubicBezTo>
                  <a:cubicBezTo>
                    <a:pt x="8550" y="2520"/>
                    <a:pt x="8298" y="2567"/>
                    <a:pt x="8065" y="2660"/>
                  </a:cubicBezTo>
                  <a:cubicBezTo>
                    <a:pt x="8130" y="2464"/>
                    <a:pt x="8167" y="2240"/>
                    <a:pt x="8167" y="2016"/>
                  </a:cubicBezTo>
                  <a:cubicBezTo>
                    <a:pt x="8167" y="1550"/>
                    <a:pt x="7981" y="1120"/>
                    <a:pt x="7635" y="794"/>
                  </a:cubicBezTo>
                  <a:cubicBezTo>
                    <a:pt x="7383" y="532"/>
                    <a:pt x="7047" y="373"/>
                    <a:pt x="6646" y="289"/>
                  </a:cubicBezTo>
                  <a:lnTo>
                    <a:pt x="6627" y="289"/>
                  </a:lnTo>
                  <a:cubicBezTo>
                    <a:pt x="6366" y="243"/>
                    <a:pt x="6076" y="215"/>
                    <a:pt x="5750" y="187"/>
                  </a:cubicBezTo>
                  <a:cubicBezTo>
                    <a:pt x="5442" y="168"/>
                    <a:pt x="5059" y="168"/>
                    <a:pt x="4583" y="168"/>
                  </a:cubicBezTo>
                  <a:cubicBezTo>
                    <a:pt x="3743" y="168"/>
                    <a:pt x="3052" y="224"/>
                    <a:pt x="2492" y="336"/>
                  </a:cubicBezTo>
                  <a:cubicBezTo>
                    <a:pt x="1773" y="485"/>
                    <a:pt x="1213" y="756"/>
                    <a:pt x="793" y="1148"/>
                  </a:cubicBezTo>
                  <a:cubicBezTo>
                    <a:pt x="280" y="1624"/>
                    <a:pt x="0" y="2278"/>
                    <a:pt x="0" y="3015"/>
                  </a:cubicBezTo>
                  <a:cubicBezTo>
                    <a:pt x="0" y="3360"/>
                    <a:pt x="56" y="3687"/>
                    <a:pt x="187" y="3986"/>
                  </a:cubicBezTo>
                  <a:cubicBezTo>
                    <a:pt x="327" y="4312"/>
                    <a:pt x="513" y="4602"/>
                    <a:pt x="756" y="4807"/>
                  </a:cubicBezTo>
                  <a:cubicBezTo>
                    <a:pt x="1036" y="5050"/>
                    <a:pt x="1400" y="5190"/>
                    <a:pt x="1773" y="5218"/>
                  </a:cubicBezTo>
                  <a:cubicBezTo>
                    <a:pt x="1736" y="5414"/>
                    <a:pt x="1717" y="5600"/>
                    <a:pt x="1689" y="5787"/>
                  </a:cubicBezTo>
                  <a:cubicBezTo>
                    <a:pt x="1643" y="6086"/>
                    <a:pt x="1633" y="6301"/>
                    <a:pt x="1633" y="6459"/>
                  </a:cubicBezTo>
                  <a:cubicBezTo>
                    <a:pt x="1633" y="6973"/>
                    <a:pt x="1839" y="7430"/>
                    <a:pt x="2212" y="7766"/>
                  </a:cubicBezTo>
                  <a:cubicBezTo>
                    <a:pt x="2446" y="7981"/>
                    <a:pt x="2856" y="8223"/>
                    <a:pt x="3463" y="8223"/>
                  </a:cubicBezTo>
                  <a:cubicBezTo>
                    <a:pt x="3883" y="8223"/>
                    <a:pt x="4266" y="8111"/>
                    <a:pt x="4592" y="7878"/>
                  </a:cubicBezTo>
                  <a:cubicBezTo>
                    <a:pt x="4630" y="7850"/>
                    <a:pt x="4667" y="7831"/>
                    <a:pt x="4686" y="7794"/>
                  </a:cubicBezTo>
                  <a:cubicBezTo>
                    <a:pt x="5031" y="8074"/>
                    <a:pt x="5451" y="8223"/>
                    <a:pt x="5890" y="8223"/>
                  </a:cubicBezTo>
                  <a:cubicBezTo>
                    <a:pt x="6170" y="8223"/>
                    <a:pt x="6440" y="8167"/>
                    <a:pt x="6683" y="8065"/>
                  </a:cubicBezTo>
                  <a:cubicBezTo>
                    <a:pt x="6916" y="8167"/>
                    <a:pt x="7168" y="8223"/>
                    <a:pt x="7449" y="8223"/>
                  </a:cubicBezTo>
                  <a:cubicBezTo>
                    <a:pt x="7897" y="8223"/>
                    <a:pt x="8326" y="8083"/>
                    <a:pt x="8681" y="7813"/>
                  </a:cubicBezTo>
                  <a:cubicBezTo>
                    <a:pt x="8774" y="7747"/>
                    <a:pt x="8867" y="7663"/>
                    <a:pt x="8961" y="7579"/>
                  </a:cubicBezTo>
                  <a:cubicBezTo>
                    <a:pt x="9315" y="7897"/>
                    <a:pt x="9922" y="8223"/>
                    <a:pt x="10827" y="8223"/>
                  </a:cubicBezTo>
                  <a:cubicBezTo>
                    <a:pt x="11247" y="8223"/>
                    <a:pt x="11649" y="8139"/>
                    <a:pt x="12041" y="7990"/>
                  </a:cubicBezTo>
                  <a:cubicBezTo>
                    <a:pt x="12368" y="8130"/>
                    <a:pt x="12760" y="8223"/>
                    <a:pt x="13254" y="8223"/>
                  </a:cubicBezTo>
                  <a:cubicBezTo>
                    <a:pt x="13730" y="8223"/>
                    <a:pt x="14169" y="8121"/>
                    <a:pt x="14608" y="7925"/>
                  </a:cubicBezTo>
                  <a:cubicBezTo>
                    <a:pt x="14953" y="8121"/>
                    <a:pt x="15354" y="8223"/>
                    <a:pt x="15784" y="8223"/>
                  </a:cubicBezTo>
                  <a:cubicBezTo>
                    <a:pt x="16381" y="8223"/>
                    <a:pt x="16941" y="8027"/>
                    <a:pt x="17389" y="7645"/>
                  </a:cubicBezTo>
                  <a:cubicBezTo>
                    <a:pt x="17604" y="7467"/>
                    <a:pt x="17781" y="7243"/>
                    <a:pt x="17893" y="7001"/>
                  </a:cubicBezTo>
                  <a:cubicBezTo>
                    <a:pt x="18407" y="7878"/>
                    <a:pt x="19275" y="8223"/>
                    <a:pt x="20096" y="8223"/>
                  </a:cubicBezTo>
                  <a:cubicBezTo>
                    <a:pt x="20451" y="8223"/>
                    <a:pt x="20777" y="8167"/>
                    <a:pt x="21076" y="8046"/>
                  </a:cubicBezTo>
                  <a:cubicBezTo>
                    <a:pt x="21328" y="8167"/>
                    <a:pt x="21589" y="8223"/>
                    <a:pt x="21869" y="8223"/>
                  </a:cubicBezTo>
                  <a:cubicBezTo>
                    <a:pt x="22150" y="8223"/>
                    <a:pt x="22420" y="8167"/>
                    <a:pt x="22663" y="8065"/>
                  </a:cubicBezTo>
                  <a:cubicBezTo>
                    <a:pt x="22896" y="8167"/>
                    <a:pt x="23158" y="8223"/>
                    <a:pt x="23438" y="8223"/>
                  </a:cubicBezTo>
                  <a:cubicBezTo>
                    <a:pt x="23876" y="8223"/>
                    <a:pt x="24315" y="8083"/>
                    <a:pt x="24660" y="7813"/>
                  </a:cubicBezTo>
                  <a:cubicBezTo>
                    <a:pt x="24754" y="7747"/>
                    <a:pt x="24847" y="7663"/>
                    <a:pt x="24940" y="7579"/>
                  </a:cubicBezTo>
                  <a:cubicBezTo>
                    <a:pt x="25304" y="7897"/>
                    <a:pt x="25911" y="8223"/>
                    <a:pt x="26807" y="8223"/>
                  </a:cubicBezTo>
                  <a:cubicBezTo>
                    <a:pt x="27227" y="8223"/>
                    <a:pt x="27638" y="8139"/>
                    <a:pt x="28021" y="7990"/>
                  </a:cubicBezTo>
                  <a:cubicBezTo>
                    <a:pt x="28347" y="8130"/>
                    <a:pt x="28749" y="8223"/>
                    <a:pt x="29234" y="8223"/>
                  </a:cubicBezTo>
                  <a:cubicBezTo>
                    <a:pt x="29710" y="8223"/>
                    <a:pt x="30158" y="8121"/>
                    <a:pt x="30587" y="7925"/>
                  </a:cubicBezTo>
                  <a:cubicBezTo>
                    <a:pt x="30942" y="8121"/>
                    <a:pt x="31334" y="8223"/>
                    <a:pt x="31763" y="8223"/>
                  </a:cubicBezTo>
                  <a:cubicBezTo>
                    <a:pt x="32361" y="8223"/>
                    <a:pt x="32921" y="8027"/>
                    <a:pt x="33378" y="7645"/>
                  </a:cubicBezTo>
                  <a:cubicBezTo>
                    <a:pt x="33612" y="7439"/>
                    <a:pt x="33808" y="7197"/>
                    <a:pt x="33929" y="6907"/>
                  </a:cubicBezTo>
                  <a:cubicBezTo>
                    <a:pt x="34032" y="6665"/>
                    <a:pt x="34078" y="6403"/>
                    <a:pt x="34078" y="6133"/>
                  </a:cubicBezTo>
                  <a:cubicBezTo>
                    <a:pt x="34078" y="5825"/>
                    <a:pt x="34004" y="5516"/>
                    <a:pt x="33854" y="5264"/>
                  </a:cubicBezTo>
                  <a:cubicBezTo>
                    <a:pt x="33854" y="5246"/>
                    <a:pt x="33845" y="5236"/>
                    <a:pt x="33845" y="5227"/>
                  </a:cubicBezTo>
                  <a:cubicBezTo>
                    <a:pt x="34125" y="4900"/>
                    <a:pt x="34265" y="4480"/>
                    <a:pt x="34265" y="4070"/>
                  </a:cubicBezTo>
                  <a:cubicBezTo>
                    <a:pt x="34293" y="3715"/>
                    <a:pt x="34200" y="3435"/>
                    <a:pt x="34069" y="3220"/>
                  </a:cubicBezTo>
                  <a:cubicBezTo>
                    <a:pt x="34172" y="2894"/>
                    <a:pt x="34218" y="2558"/>
                    <a:pt x="34218" y="2203"/>
                  </a:cubicBezTo>
                  <a:cubicBezTo>
                    <a:pt x="34218" y="1708"/>
                    <a:pt x="34088" y="1251"/>
                    <a:pt x="33845" y="868"/>
                  </a:cubicBezTo>
                  <a:cubicBezTo>
                    <a:pt x="33481" y="317"/>
                    <a:pt x="32912" y="0"/>
                    <a:pt x="32258" y="0"/>
                  </a:cubicBezTo>
                  <a:cubicBezTo>
                    <a:pt x="31819" y="0"/>
                    <a:pt x="31157" y="140"/>
                    <a:pt x="30569" y="794"/>
                  </a:cubicBezTo>
                  <a:cubicBezTo>
                    <a:pt x="30242" y="1148"/>
                    <a:pt x="29971" y="1596"/>
                    <a:pt x="29775" y="2138"/>
                  </a:cubicBezTo>
                  <a:cubicBezTo>
                    <a:pt x="29729" y="2268"/>
                    <a:pt x="29682" y="2399"/>
                    <a:pt x="29635" y="2548"/>
                  </a:cubicBezTo>
                  <a:cubicBezTo>
                    <a:pt x="29523" y="2530"/>
                    <a:pt x="29411" y="2520"/>
                    <a:pt x="29290" y="2520"/>
                  </a:cubicBezTo>
                  <a:cubicBezTo>
                    <a:pt x="28851" y="2520"/>
                    <a:pt x="28422" y="2623"/>
                    <a:pt x="28030" y="2838"/>
                  </a:cubicBezTo>
                  <a:cubicBezTo>
                    <a:pt x="27694" y="2623"/>
                    <a:pt x="27302" y="2520"/>
                    <a:pt x="26863" y="2520"/>
                  </a:cubicBezTo>
                  <a:cubicBezTo>
                    <a:pt x="26462" y="2520"/>
                    <a:pt x="26088" y="2604"/>
                    <a:pt x="25724" y="2763"/>
                  </a:cubicBezTo>
                  <a:cubicBezTo>
                    <a:pt x="25444" y="2604"/>
                    <a:pt x="25127" y="2511"/>
                    <a:pt x="24800" y="2511"/>
                  </a:cubicBezTo>
                  <a:cubicBezTo>
                    <a:pt x="24520" y="2511"/>
                    <a:pt x="24268" y="2567"/>
                    <a:pt x="24007" y="2670"/>
                  </a:cubicBezTo>
                  <a:cubicBezTo>
                    <a:pt x="23811" y="2576"/>
                    <a:pt x="23550" y="2511"/>
                    <a:pt x="23242" y="2511"/>
                  </a:cubicBezTo>
                  <a:cubicBezTo>
                    <a:pt x="22962" y="2511"/>
                    <a:pt x="22700" y="2567"/>
                    <a:pt x="22458" y="2679"/>
                  </a:cubicBezTo>
                  <a:lnTo>
                    <a:pt x="22392" y="2651"/>
                  </a:lnTo>
                  <a:cubicBezTo>
                    <a:pt x="22411" y="2502"/>
                    <a:pt x="22420" y="2352"/>
                    <a:pt x="22420" y="2203"/>
                  </a:cubicBezTo>
                  <a:cubicBezTo>
                    <a:pt x="22420" y="1708"/>
                    <a:pt x="22299" y="1251"/>
                    <a:pt x="22047" y="868"/>
                  </a:cubicBezTo>
                  <a:cubicBezTo>
                    <a:pt x="21692" y="317"/>
                    <a:pt x="21113" y="0"/>
                    <a:pt x="20460"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2"/>
            <p:cNvSpPr/>
            <p:nvPr/>
          </p:nvSpPr>
          <p:spPr>
            <a:xfrm rot="-553988">
              <a:off x="7367781" y="4674903"/>
              <a:ext cx="248742" cy="243969"/>
            </a:xfrm>
            <a:custGeom>
              <a:avLst/>
              <a:gdLst/>
              <a:ahLst/>
              <a:cxnLst/>
              <a:rect l="l" t="t" r="r" b="b"/>
              <a:pathLst>
                <a:path w="5368" h="5265" extrusionOk="0">
                  <a:moveTo>
                    <a:pt x="3183" y="1"/>
                  </a:moveTo>
                  <a:cubicBezTo>
                    <a:pt x="2446" y="1"/>
                    <a:pt x="1858" y="47"/>
                    <a:pt x="1391" y="159"/>
                  </a:cubicBezTo>
                  <a:cubicBezTo>
                    <a:pt x="924" y="253"/>
                    <a:pt x="569" y="411"/>
                    <a:pt x="336" y="626"/>
                  </a:cubicBezTo>
                  <a:cubicBezTo>
                    <a:pt x="103" y="831"/>
                    <a:pt x="0" y="1111"/>
                    <a:pt x="0" y="1466"/>
                  </a:cubicBezTo>
                  <a:cubicBezTo>
                    <a:pt x="0" y="1625"/>
                    <a:pt x="19" y="1774"/>
                    <a:pt x="84" y="1905"/>
                  </a:cubicBezTo>
                  <a:cubicBezTo>
                    <a:pt x="140" y="2035"/>
                    <a:pt x="196" y="2138"/>
                    <a:pt x="280" y="2213"/>
                  </a:cubicBezTo>
                  <a:cubicBezTo>
                    <a:pt x="327" y="2259"/>
                    <a:pt x="383" y="2269"/>
                    <a:pt x="457" y="2269"/>
                  </a:cubicBezTo>
                  <a:cubicBezTo>
                    <a:pt x="551" y="2269"/>
                    <a:pt x="653" y="2231"/>
                    <a:pt x="747" y="2166"/>
                  </a:cubicBezTo>
                  <a:cubicBezTo>
                    <a:pt x="840" y="2091"/>
                    <a:pt x="887" y="2026"/>
                    <a:pt x="887" y="1942"/>
                  </a:cubicBezTo>
                  <a:cubicBezTo>
                    <a:pt x="887" y="1905"/>
                    <a:pt x="877" y="1886"/>
                    <a:pt x="859" y="1849"/>
                  </a:cubicBezTo>
                  <a:cubicBezTo>
                    <a:pt x="784" y="1718"/>
                    <a:pt x="737" y="1587"/>
                    <a:pt x="737" y="1447"/>
                  </a:cubicBezTo>
                  <a:cubicBezTo>
                    <a:pt x="737" y="1298"/>
                    <a:pt x="784" y="1167"/>
                    <a:pt x="877" y="1074"/>
                  </a:cubicBezTo>
                  <a:cubicBezTo>
                    <a:pt x="971" y="981"/>
                    <a:pt x="1130" y="906"/>
                    <a:pt x="1363" y="859"/>
                  </a:cubicBezTo>
                  <a:cubicBezTo>
                    <a:pt x="1596" y="794"/>
                    <a:pt x="1914" y="775"/>
                    <a:pt x="2324" y="766"/>
                  </a:cubicBezTo>
                  <a:lnTo>
                    <a:pt x="2324" y="766"/>
                  </a:lnTo>
                  <a:cubicBezTo>
                    <a:pt x="2296" y="859"/>
                    <a:pt x="2287" y="953"/>
                    <a:pt x="2259" y="1027"/>
                  </a:cubicBezTo>
                  <a:cubicBezTo>
                    <a:pt x="2250" y="1111"/>
                    <a:pt x="2240" y="1186"/>
                    <a:pt x="2231" y="1242"/>
                  </a:cubicBezTo>
                  <a:cubicBezTo>
                    <a:pt x="2166" y="1522"/>
                    <a:pt x="2110" y="1811"/>
                    <a:pt x="2054" y="2119"/>
                  </a:cubicBezTo>
                  <a:cubicBezTo>
                    <a:pt x="1998" y="2418"/>
                    <a:pt x="1951" y="2735"/>
                    <a:pt x="1904" y="3053"/>
                  </a:cubicBezTo>
                  <a:cubicBezTo>
                    <a:pt x="1876" y="3239"/>
                    <a:pt x="1839" y="3454"/>
                    <a:pt x="1792" y="3706"/>
                  </a:cubicBezTo>
                  <a:cubicBezTo>
                    <a:pt x="1746" y="3958"/>
                    <a:pt x="1718" y="4192"/>
                    <a:pt x="1690" y="4425"/>
                  </a:cubicBezTo>
                  <a:cubicBezTo>
                    <a:pt x="1652" y="4658"/>
                    <a:pt x="1643" y="4826"/>
                    <a:pt x="1643" y="4920"/>
                  </a:cubicBezTo>
                  <a:cubicBezTo>
                    <a:pt x="1643" y="5022"/>
                    <a:pt x="1680" y="5116"/>
                    <a:pt x="1764" y="5172"/>
                  </a:cubicBezTo>
                  <a:cubicBezTo>
                    <a:pt x="1830" y="5246"/>
                    <a:pt x="1932" y="5265"/>
                    <a:pt x="2072" y="5265"/>
                  </a:cubicBezTo>
                  <a:cubicBezTo>
                    <a:pt x="2203" y="5265"/>
                    <a:pt x="2306" y="5228"/>
                    <a:pt x="2399" y="5172"/>
                  </a:cubicBezTo>
                  <a:cubicBezTo>
                    <a:pt x="2492" y="5116"/>
                    <a:pt x="2539" y="5022"/>
                    <a:pt x="2558" y="4892"/>
                  </a:cubicBezTo>
                  <a:cubicBezTo>
                    <a:pt x="2567" y="4668"/>
                    <a:pt x="2604" y="4369"/>
                    <a:pt x="2651" y="3995"/>
                  </a:cubicBezTo>
                  <a:cubicBezTo>
                    <a:pt x="2698" y="3622"/>
                    <a:pt x="2744" y="3305"/>
                    <a:pt x="2791" y="3025"/>
                  </a:cubicBezTo>
                  <a:cubicBezTo>
                    <a:pt x="2912" y="2259"/>
                    <a:pt x="3052" y="1494"/>
                    <a:pt x="3211" y="738"/>
                  </a:cubicBezTo>
                  <a:cubicBezTo>
                    <a:pt x="3547" y="738"/>
                    <a:pt x="3818" y="747"/>
                    <a:pt x="4023" y="766"/>
                  </a:cubicBezTo>
                  <a:cubicBezTo>
                    <a:pt x="4238" y="775"/>
                    <a:pt x="4527" y="794"/>
                    <a:pt x="4891" y="822"/>
                  </a:cubicBezTo>
                  <a:cubicBezTo>
                    <a:pt x="4916" y="823"/>
                    <a:pt x="4940" y="824"/>
                    <a:pt x="4964" y="824"/>
                  </a:cubicBezTo>
                  <a:cubicBezTo>
                    <a:pt x="5087" y="824"/>
                    <a:pt x="5183" y="802"/>
                    <a:pt x="5246" y="747"/>
                  </a:cubicBezTo>
                  <a:cubicBezTo>
                    <a:pt x="5330" y="691"/>
                    <a:pt x="5367" y="589"/>
                    <a:pt x="5367" y="458"/>
                  </a:cubicBezTo>
                  <a:cubicBezTo>
                    <a:pt x="5367" y="374"/>
                    <a:pt x="5330" y="309"/>
                    <a:pt x="5274" y="234"/>
                  </a:cubicBezTo>
                  <a:cubicBezTo>
                    <a:pt x="5218" y="178"/>
                    <a:pt x="5106" y="131"/>
                    <a:pt x="4984" y="113"/>
                  </a:cubicBezTo>
                  <a:cubicBezTo>
                    <a:pt x="4779" y="75"/>
                    <a:pt x="4536" y="47"/>
                    <a:pt x="4266" y="29"/>
                  </a:cubicBezTo>
                  <a:cubicBezTo>
                    <a:pt x="4004" y="19"/>
                    <a:pt x="3640" y="1"/>
                    <a:pt x="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2"/>
            <p:cNvSpPr/>
            <p:nvPr/>
          </p:nvSpPr>
          <p:spPr>
            <a:xfrm rot="-553988">
              <a:off x="7540937" y="4616128"/>
              <a:ext cx="540253" cy="252634"/>
            </a:xfrm>
            <a:custGeom>
              <a:avLst/>
              <a:gdLst/>
              <a:ahLst/>
              <a:cxnLst/>
              <a:rect l="l" t="t" r="r" b="b"/>
              <a:pathLst>
                <a:path w="11659" h="5452" extrusionOk="0">
                  <a:moveTo>
                    <a:pt x="10874" y="598"/>
                  </a:moveTo>
                  <a:cubicBezTo>
                    <a:pt x="10968" y="598"/>
                    <a:pt x="11014" y="710"/>
                    <a:pt x="11014" y="962"/>
                  </a:cubicBezTo>
                  <a:cubicBezTo>
                    <a:pt x="11014" y="1167"/>
                    <a:pt x="10958" y="1410"/>
                    <a:pt x="10828" y="1671"/>
                  </a:cubicBezTo>
                  <a:cubicBezTo>
                    <a:pt x="10716" y="1923"/>
                    <a:pt x="10529" y="2175"/>
                    <a:pt x="10277" y="2380"/>
                  </a:cubicBezTo>
                  <a:cubicBezTo>
                    <a:pt x="10314" y="2044"/>
                    <a:pt x="10370" y="1736"/>
                    <a:pt x="10445" y="1475"/>
                  </a:cubicBezTo>
                  <a:cubicBezTo>
                    <a:pt x="10510" y="1204"/>
                    <a:pt x="10585" y="980"/>
                    <a:pt x="10669" y="831"/>
                  </a:cubicBezTo>
                  <a:cubicBezTo>
                    <a:pt x="10744" y="682"/>
                    <a:pt x="10809" y="598"/>
                    <a:pt x="10874" y="598"/>
                  </a:cubicBezTo>
                  <a:close/>
                  <a:moveTo>
                    <a:pt x="7962" y="3118"/>
                  </a:moveTo>
                  <a:cubicBezTo>
                    <a:pt x="8028" y="3118"/>
                    <a:pt x="8084" y="3136"/>
                    <a:pt x="8130" y="3183"/>
                  </a:cubicBezTo>
                  <a:cubicBezTo>
                    <a:pt x="8177" y="3230"/>
                    <a:pt x="8205" y="3295"/>
                    <a:pt x="8205" y="3370"/>
                  </a:cubicBezTo>
                  <a:cubicBezTo>
                    <a:pt x="8205" y="3528"/>
                    <a:pt x="8130" y="3668"/>
                    <a:pt x="7990" y="3771"/>
                  </a:cubicBezTo>
                  <a:cubicBezTo>
                    <a:pt x="7850" y="3883"/>
                    <a:pt x="7664" y="3967"/>
                    <a:pt x="7421" y="4023"/>
                  </a:cubicBezTo>
                  <a:lnTo>
                    <a:pt x="7412" y="4023"/>
                  </a:lnTo>
                  <a:cubicBezTo>
                    <a:pt x="7412" y="3771"/>
                    <a:pt x="7468" y="3556"/>
                    <a:pt x="7570" y="3388"/>
                  </a:cubicBezTo>
                  <a:cubicBezTo>
                    <a:pt x="7682" y="3211"/>
                    <a:pt x="7804" y="3118"/>
                    <a:pt x="7962" y="3118"/>
                  </a:cubicBezTo>
                  <a:close/>
                  <a:moveTo>
                    <a:pt x="5535" y="3118"/>
                  </a:moveTo>
                  <a:cubicBezTo>
                    <a:pt x="5601" y="3118"/>
                    <a:pt x="5657" y="3136"/>
                    <a:pt x="5703" y="3183"/>
                  </a:cubicBezTo>
                  <a:cubicBezTo>
                    <a:pt x="5750" y="3230"/>
                    <a:pt x="5778" y="3295"/>
                    <a:pt x="5778" y="3370"/>
                  </a:cubicBezTo>
                  <a:cubicBezTo>
                    <a:pt x="5769" y="3538"/>
                    <a:pt x="5694" y="3668"/>
                    <a:pt x="5554" y="3780"/>
                  </a:cubicBezTo>
                  <a:cubicBezTo>
                    <a:pt x="5414" y="3902"/>
                    <a:pt x="5227" y="3976"/>
                    <a:pt x="4985" y="4042"/>
                  </a:cubicBezTo>
                  <a:lnTo>
                    <a:pt x="4985" y="4023"/>
                  </a:lnTo>
                  <a:cubicBezTo>
                    <a:pt x="4985" y="3771"/>
                    <a:pt x="5041" y="3556"/>
                    <a:pt x="5143" y="3388"/>
                  </a:cubicBezTo>
                  <a:cubicBezTo>
                    <a:pt x="5255" y="3211"/>
                    <a:pt x="5377" y="3118"/>
                    <a:pt x="5535" y="3118"/>
                  </a:cubicBezTo>
                  <a:close/>
                  <a:moveTo>
                    <a:pt x="11024" y="0"/>
                  </a:moveTo>
                  <a:cubicBezTo>
                    <a:pt x="10790" y="0"/>
                    <a:pt x="10566" y="122"/>
                    <a:pt x="10370" y="336"/>
                  </a:cubicBezTo>
                  <a:cubicBezTo>
                    <a:pt x="10174" y="560"/>
                    <a:pt x="9997" y="868"/>
                    <a:pt x="9848" y="1242"/>
                  </a:cubicBezTo>
                  <a:cubicBezTo>
                    <a:pt x="9708" y="1615"/>
                    <a:pt x="9586" y="2035"/>
                    <a:pt x="9521" y="2483"/>
                  </a:cubicBezTo>
                  <a:lnTo>
                    <a:pt x="9166" y="2483"/>
                  </a:lnTo>
                  <a:cubicBezTo>
                    <a:pt x="8980" y="2483"/>
                    <a:pt x="8896" y="2604"/>
                    <a:pt x="8896" y="2838"/>
                  </a:cubicBezTo>
                  <a:cubicBezTo>
                    <a:pt x="8896" y="2931"/>
                    <a:pt x="8914" y="3015"/>
                    <a:pt x="8961" y="3062"/>
                  </a:cubicBezTo>
                  <a:cubicBezTo>
                    <a:pt x="9008" y="3108"/>
                    <a:pt x="9092" y="3127"/>
                    <a:pt x="9204" y="3127"/>
                  </a:cubicBezTo>
                  <a:lnTo>
                    <a:pt x="9456" y="3127"/>
                  </a:lnTo>
                  <a:cubicBezTo>
                    <a:pt x="9437" y="3314"/>
                    <a:pt x="9428" y="3500"/>
                    <a:pt x="9428" y="3678"/>
                  </a:cubicBezTo>
                  <a:cubicBezTo>
                    <a:pt x="9428" y="3808"/>
                    <a:pt x="9428" y="3930"/>
                    <a:pt x="9437" y="4051"/>
                  </a:cubicBezTo>
                  <a:cubicBezTo>
                    <a:pt x="9409" y="4060"/>
                    <a:pt x="9372" y="4088"/>
                    <a:pt x="9334" y="4116"/>
                  </a:cubicBezTo>
                  <a:cubicBezTo>
                    <a:pt x="9157" y="4331"/>
                    <a:pt x="8961" y="4509"/>
                    <a:pt x="8718" y="4630"/>
                  </a:cubicBezTo>
                  <a:cubicBezTo>
                    <a:pt x="8485" y="4761"/>
                    <a:pt x="8270" y="4835"/>
                    <a:pt x="8084" y="4835"/>
                  </a:cubicBezTo>
                  <a:cubicBezTo>
                    <a:pt x="7794" y="4835"/>
                    <a:pt x="7598" y="4742"/>
                    <a:pt x="7505" y="4555"/>
                  </a:cubicBezTo>
                  <a:cubicBezTo>
                    <a:pt x="7990" y="4434"/>
                    <a:pt x="8336" y="4275"/>
                    <a:pt x="8541" y="4060"/>
                  </a:cubicBezTo>
                  <a:cubicBezTo>
                    <a:pt x="8756" y="3855"/>
                    <a:pt x="8849" y="3622"/>
                    <a:pt x="8849" y="3323"/>
                  </a:cubicBezTo>
                  <a:cubicBezTo>
                    <a:pt x="8849" y="3080"/>
                    <a:pt x="8774" y="2894"/>
                    <a:pt x="8625" y="2744"/>
                  </a:cubicBezTo>
                  <a:cubicBezTo>
                    <a:pt x="8485" y="2604"/>
                    <a:pt x="8289" y="2530"/>
                    <a:pt x="8056" y="2530"/>
                  </a:cubicBezTo>
                  <a:cubicBezTo>
                    <a:pt x="7785" y="2530"/>
                    <a:pt x="7542" y="2604"/>
                    <a:pt x="7328" y="2754"/>
                  </a:cubicBezTo>
                  <a:cubicBezTo>
                    <a:pt x="7122" y="2894"/>
                    <a:pt x="6954" y="3090"/>
                    <a:pt x="6823" y="3342"/>
                  </a:cubicBezTo>
                  <a:cubicBezTo>
                    <a:pt x="6711" y="3584"/>
                    <a:pt x="6655" y="3855"/>
                    <a:pt x="6655" y="4135"/>
                  </a:cubicBezTo>
                  <a:cubicBezTo>
                    <a:pt x="6655" y="4210"/>
                    <a:pt x="6665" y="4294"/>
                    <a:pt x="6665" y="4369"/>
                  </a:cubicBezTo>
                  <a:cubicBezTo>
                    <a:pt x="6543" y="4471"/>
                    <a:pt x="6422" y="4555"/>
                    <a:pt x="6291" y="4630"/>
                  </a:cubicBezTo>
                  <a:cubicBezTo>
                    <a:pt x="6058" y="4761"/>
                    <a:pt x="5843" y="4835"/>
                    <a:pt x="5657" y="4835"/>
                  </a:cubicBezTo>
                  <a:cubicBezTo>
                    <a:pt x="5367" y="4835"/>
                    <a:pt x="5171" y="4742"/>
                    <a:pt x="5078" y="4555"/>
                  </a:cubicBezTo>
                  <a:cubicBezTo>
                    <a:pt x="5563" y="4434"/>
                    <a:pt x="5909" y="4275"/>
                    <a:pt x="6114" y="4060"/>
                  </a:cubicBezTo>
                  <a:cubicBezTo>
                    <a:pt x="6329" y="3855"/>
                    <a:pt x="6422" y="3594"/>
                    <a:pt x="6422" y="3304"/>
                  </a:cubicBezTo>
                  <a:cubicBezTo>
                    <a:pt x="6422" y="3062"/>
                    <a:pt x="6347" y="2875"/>
                    <a:pt x="6198" y="2716"/>
                  </a:cubicBezTo>
                  <a:cubicBezTo>
                    <a:pt x="6058" y="2576"/>
                    <a:pt x="5862" y="2511"/>
                    <a:pt x="5629" y="2511"/>
                  </a:cubicBezTo>
                  <a:cubicBezTo>
                    <a:pt x="5358" y="2511"/>
                    <a:pt x="5115" y="2576"/>
                    <a:pt x="4901" y="2735"/>
                  </a:cubicBezTo>
                  <a:cubicBezTo>
                    <a:pt x="4695" y="2875"/>
                    <a:pt x="4527" y="3071"/>
                    <a:pt x="4397" y="3314"/>
                  </a:cubicBezTo>
                  <a:cubicBezTo>
                    <a:pt x="4369" y="3398"/>
                    <a:pt x="4331" y="3491"/>
                    <a:pt x="4303" y="3575"/>
                  </a:cubicBezTo>
                  <a:cubicBezTo>
                    <a:pt x="4107" y="3603"/>
                    <a:pt x="3949" y="3631"/>
                    <a:pt x="3818" y="3640"/>
                  </a:cubicBezTo>
                  <a:cubicBezTo>
                    <a:pt x="3911" y="3407"/>
                    <a:pt x="3967" y="3183"/>
                    <a:pt x="3967" y="2996"/>
                  </a:cubicBezTo>
                  <a:cubicBezTo>
                    <a:pt x="3967" y="2838"/>
                    <a:pt x="3930" y="2716"/>
                    <a:pt x="3855" y="2623"/>
                  </a:cubicBezTo>
                  <a:cubicBezTo>
                    <a:pt x="3781" y="2548"/>
                    <a:pt x="3678" y="2502"/>
                    <a:pt x="3557" y="2502"/>
                  </a:cubicBezTo>
                  <a:cubicBezTo>
                    <a:pt x="3417" y="2502"/>
                    <a:pt x="3305" y="2548"/>
                    <a:pt x="3202" y="2623"/>
                  </a:cubicBezTo>
                  <a:cubicBezTo>
                    <a:pt x="3090" y="2707"/>
                    <a:pt x="3015" y="2810"/>
                    <a:pt x="2941" y="2950"/>
                  </a:cubicBezTo>
                  <a:cubicBezTo>
                    <a:pt x="2885" y="3080"/>
                    <a:pt x="2847" y="3220"/>
                    <a:pt x="2847" y="3360"/>
                  </a:cubicBezTo>
                  <a:cubicBezTo>
                    <a:pt x="2847" y="3528"/>
                    <a:pt x="2885" y="3668"/>
                    <a:pt x="2941" y="3790"/>
                  </a:cubicBezTo>
                  <a:cubicBezTo>
                    <a:pt x="2810" y="4014"/>
                    <a:pt x="2633" y="4303"/>
                    <a:pt x="2381" y="4667"/>
                  </a:cubicBezTo>
                  <a:cubicBezTo>
                    <a:pt x="2325" y="3911"/>
                    <a:pt x="2297" y="3295"/>
                    <a:pt x="2297" y="2828"/>
                  </a:cubicBezTo>
                  <a:cubicBezTo>
                    <a:pt x="2297" y="2707"/>
                    <a:pt x="2278" y="2623"/>
                    <a:pt x="2231" y="2576"/>
                  </a:cubicBezTo>
                  <a:cubicBezTo>
                    <a:pt x="2185" y="2530"/>
                    <a:pt x="2110" y="2511"/>
                    <a:pt x="1998" y="2511"/>
                  </a:cubicBezTo>
                  <a:cubicBezTo>
                    <a:pt x="1904" y="2511"/>
                    <a:pt x="1830" y="2530"/>
                    <a:pt x="1764" y="2576"/>
                  </a:cubicBezTo>
                  <a:cubicBezTo>
                    <a:pt x="1699" y="2623"/>
                    <a:pt x="1643" y="2707"/>
                    <a:pt x="1596" y="2828"/>
                  </a:cubicBezTo>
                  <a:cubicBezTo>
                    <a:pt x="1363" y="3463"/>
                    <a:pt x="1111" y="4070"/>
                    <a:pt x="831" y="4667"/>
                  </a:cubicBezTo>
                  <a:cubicBezTo>
                    <a:pt x="766" y="3911"/>
                    <a:pt x="747" y="3295"/>
                    <a:pt x="747" y="2828"/>
                  </a:cubicBezTo>
                  <a:cubicBezTo>
                    <a:pt x="747" y="2707"/>
                    <a:pt x="719" y="2642"/>
                    <a:pt x="663" y="2595"/>
                  </a:cubicBezTo>
                  <a:cubicBezTo>
                    <a:pt x="616" y="2548"/>
                    <a:pt x="532" y="2520"/>
                    <a:pt x="430" y="2520"/>
                  </a:cubicBezTo>
                  <a:cubicBezTo>
                    <a:pt x="290" y="2520"/>
                    <a:pt x="187" y="2548"/>
                    <a:pt x="112" y="2604"/>
                  </a:cubicBezTo>
                  <a:cubicBezTo>
                    <a:pt x="47" y="2660"/>
                    <a:pt x="10" y="2754"/>
                    <a:pt x="0" y="2884"/>
                  </a:cubicBezTo>
                  <a:lnTo>
                    <a:pt x="0" y="3108"/>
                  </a:lnTo>
                  <a:cubicBezTo>
                    <a:pt x="0" y="3538"/>
                    <a:pt x="19" y="4042"/>
                    <a:pt x="66" y="4621"/>
                  </a:cubicBezTo>
                  <a:cubicBezTo>
                    <a:pt x="94" y="4901"/>
                    <a:pt x="150" y="5115"/>
                    <a:pt x="252" y="5255"/>
                  </a:cubicBezTo>
                  <a:cubicBezTo>
                    <a:pt x="346" y="5377"/>
                    <a:pt x="486" y="5451"/>
                    <a:pt x="654" y="5451"/>
                  </a:cubicBezTo>
                  <a:cubicBezTo>
                    <a:pt x="794" y="5451"/>
                    <a:pt x="906" y="5414"/>
                    <a:pt x="999" y="5349"/>
                  </a:cubicBezTo>
                  <a:cubicBezTo>
                    <a:pt x="1111" y="5274"/>
                    <a:pt x="1204" y="5143"/>
                    <a:pt x="1307" y="4975"/>
                  </a:cubicBezTo>
                  <a:cubicBezTo>
                    <a:pt x="1410" y="4789"/>
                    <a:pt x="1512" y="4527"/>
                    <a:pt x="1643" y="4182"/>
                  </a:cubicBezTo>
                  <a:lnTo>
                    <a:pt x="1680" y="4630"/>
                  </a:lnTo>
                  <a:cubicBezTo>
                    <a:pt x="1699" y="4929"/>
                    <a:pt x="1746" y="5134"/>
                    <a:pt x="1839" y="5265"/>
                  </a:cubicBezTo>
                  <a:cubicBezTo>
                    <a:pt x="1923" y="5395"/>
                    <a:pt x="2054" y="5451"/>
                    <a:pt x="2213" y="5451"/>
                  </a:cubicBezTo>
                  <a:cubicBezTo>
                    <a:pt x="2371" y="5451"/>
                    <a:pt x="2493" y="5405"/>
                    <a:pt x="2614" y="5321"/>
                  </a:cubicBezTo>
                  <a:cubicBezTo>
                    <a:pt x="2726" y="5237"/>
                    <a:pt x="2866" y="5078"/>
                    <a:pt x="3034" y="4845"/>
                  </a:cubicBezTo>
                  <a:cubicBezTo>
                    <a:pt x="3174" y="4630"/>
                    <a:pt x="3314" y="4434"/>
                    <a:pt x="3426" y="4247"/>
                  </a:cubicBezTo>
                  <a:cubicBezTo>
                    <a:pt x="3594" y="4294"/>
                    <a:pt x="3753" y="4322"/>
                    <a:pt x="3939" y="4322"/>
                  </a:cubicBezTo>
                  <a:cubicBezTo>
                    <a:pt x="4033" y="4322"/>
                    <a:pt x="4126" y="4303"/>
                    <a:pt x="4219" y="4294"/>
                  </a:cubicBezTo>
                  <a:cubicBezTo>
                    <a:pt x="4247" y="4630"/>
                    <a:pt x="4359" y="4901"/>
                    <a:pt x="4574" y="5097"/>
                  </a:cubicBezTo>
                  <a:cubicBezTo>
                    <a:pt x="4807" y="5330"/>
                    <a:pt x="5143" y="5451"/>
                    <a:pt x="5573" y="5451"/>
                  </a:cubicBezTo>
                  <a:cubicBezTo>
                    <a:pt x="5890" y="5451"/>
                    <a:pt x="6198" y="5367"/>
                    <a:pt x="6478" y="5218"/>
                  </a:cubicBezTo>
                  <a:cubicBezTo>
                    <a:pt x="6627" y="5134"/>
                    <a:pt x="6758" y="5041"/>
                    <a:pt x="6870" y="4947"/>
                  </a:cubicBezTo>
                  <a:cubicBezTo>
                    <a:pt x="6907" y="5003"/>
                    <a:pt x="6954" y="5050"/>
                    <a:pt x="7001" y="5097"/>
                  </a:cubicBezTo>
                  <a:cubicBezTo>
                    <a:pt x="7234" y="5330"/>
                    <a:pt x="7570" y="5451"/>
                    <a:pt x="8000" y="5451"/>
                  </a:cubicBezTo>
                  <a:cubicBezTo>
                    <a:pt x="8317" y="5451"/>
                    <a:pt x="8625" y="5367"/>
                    <a:pt x="8905" y="5218"/>
                  </a:cubicBezTo>
                  <a:cubicBezTo>
                    <a:pt x="9185" y="5069"/>
                    <a:pt x="9390" y="4891"/>
                    <a:pt x="9540" y="4705"/>
                  </a:cubicBezTo>
                  <a:cubicBezTo>
                    <a:pt x="9540" y="4695"/>
                    <a:pt x="9558" y="4695"/>
                    <a:pt x="9558" y="4677"/>
                  </a:cubicBezTo>
                  <a:cubicBezTo>
                    <a:pt x="9586" y="4770"/>
                    <a:pt x="9624" y="4863"/>
                    <a:pt x="9680" y="4957"/>
                  </a:cubicBezTo>
                  <a:cubicBezTo>
                    <a:pt x="9866" y="5283"/>
                    <a:pt x="10146" y="5451"/>
                    <a:pt x="10548" y="5451"/>
                  </a:cubicBezTo>
                  <a:cubicBezTo>
                    <a:pt x="10818" y="5451"/>
                    <a:pt x="11061" y="5358"/>
                    <a:pt x="11285" y="5181"/>
                  </a:cubicBezTo>
                  <a:cubicBezTo>
                    <a:pt x="11341" y="5134"/>
                    <a:pt x="11388" y="5069"/>
                    <a:pt x="11425" y="4994"/>
                  </a:cubicBezTo>
                  <a:cubicBezTo>
                    <a:pt x="11462" y="4929"/>
                    <a:pt x="11472" y="4845"/>
                    <a:pt x="11472" y="4761"/>
                  </a:cubicBezTo>
                  <a:cubicBezTo>
                    <a:pt x="11472" y="4677"/>
                    <a:pt x="11453" y="4621"/>
                    <a:pt x="11425" y="4565"/>
                  </a:cubicBezTo>
                  <a:cubicBezTo>
                    <a:pt x="11388" y="4509"/>
                    <a:pt x="11350" y="4481"/>
                    <a:pt x="11304" y="4481"/>
                  </a:cubicBezTo>
                  <a:cubicBezTo>
                    <a:pt x="11257" y="4481"/>
                    <a:pt x="11210" y="4509"/>
                    <a:pt x="11164" y="4537"/>
                  </a:cubicBezTo>
                  <a:cubicBezTo>
                    <a:pt x="11098" y="4611"/>
                    <a:pt x="11014" y="4658"/>
                    <a:pt x="10921" y="4705"/>
                  </a:cubicBezTo>
                  <a:cubicBezTo>
                    <a:pt x="10828" y="4751"/>
                    <a:pt x="10753" y="4761"/>
                    <a:pt x="10688" y="4761"/>
                  </a:cubicBezTo>
                  <a:cubicBezTo>
                    <a:pt x="10557" y="4761"/>
                    <a:pt x="10454" y="4723"/>
                    <a:pt x="10380" y="4658"/>
                  </a:cubicBezTo>
                  <a:cubicBezTo>
                    <a:pt x="10314" y="4583"/>
                    <a:pt x="10258" y="4471"/>
                    <a:pt x="10230" y="4294"/>
                  </a:cubicBezTo>
                  <a:cubicBezTo>
                    <a:pt x="10193" y="4135"/>
                    <a:pt x="10184" y="3902"/>
                    <a:pt x="10184" y="3594"/>
                  </a:cubicBezTo>
                  <a:cubicBezTo>
                    <a:pt x="10184" y="3482"/>
                    <a:pt x="10184" y="3314"/>
                    <a:pt x="10193" y="3118"/>
                  </a:cubicBezTo>
                  <a:lnTo>
                    <a:pt x="10958" y="3118"/>
                  </a:lnTo>
                  <a:cubicBezTo>
                    <a:pt x="11425" y="3118"/>
                    <a:pt x="11658" y="2978"/>
                    <a:pt x="11658" y="2679"/>
                  </a:cubicBezTo>
                  <a:cubicBezTo>
                    <a:pt x="11658" y="2604"/>
                    <a:pt x="11640" y="2558"/>
                    <a:pt x="11612" y="2520"/>
                  </a:cubicBezTo>
                  <a:cubicBezTo>
                    <a:pt x="11584" y="2492"/>
                    <a:pt x="11528" y="2474"/>
                    <a:pt x="11472" y="2474"/>
                  </a:cubicBezTo>
                  <a:lnTo>
                    <a:pt x="10781" y="2474"/>
                  </a:lnTo>
                  <a:cubicBezTo>
                    <a:pt x="11313" y="1998"/>
                    <a:pt x="11584" y="1447"/>
                    <a:pt x="11584" y="803"/>
                  </a:cubicBezTo>
                  <a:cubicBezTo>
                    <a:pt x="11584" y="570"/>
                    <a:pt x="11537" y="383"/>
                    <a:pt x="11434" y="234"/>
                  </a:cubicBezTo>
                  <a:cubicBezTo>
                    <a:pt x="11341" y="84"/>
                    <a:pt x="11201" y="0"/>
                    <a:pt x="1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2"/>
            <p:cNvSpPr/>
            <p:nvPr/>
          </p:nvSpPr>
          <p:spPr>
            <a:xfrm rot="-553988">
              <a:off x="8139618" y="4507866"/>
              <a:ext cx="675189" cy="254349"/>
            </a:xfrm>
            <a:custGeom>
              <a:avLst/>
              <a:gdLst/>
              <a:ahLst/>
              <a:cxnLst/>
              <a:rect l="l" t="t" r="r" b="b"/>
              <a:pathLst>
                <a:path w="14571" h="5489" extrusionOk="0">
                  <a:moveTo>
                    <a:pt x="1960" y="598"/>
                  </a:moveTo>
                  <a:cubicBezTo>
                    <a:pt x="2054" y="598"/>
                    <a:pt x="2100" y="710"/>
                    <a:pt x="2100" y="962"/>
                  </a:cubicBezTo>
                  <a:cubicBezTo>
                    <a:pt x="2100" y="1167"/>
                    <a:pt x="2044" y="1410"/>
                    <a:pt x="1914" y="1671"/>
                  </a:cubicBezTo>
                  <a:cubicBezTo>
                    <a:pt x="1792" y="1923"/>
                    <a:pt x="1606" y="2175"/>
                    <a:pt x="1363" y="2380"/>
                  </a:cubicBezTo>
                  <a:cubicBezTo>
                    <a:pt x="1400" y="2044"/>
                    <a:pt x="1456" y="1736"/>
                    <a:pt x="1531" y="1475"/>
                  </a:cubicBezTo>
                  <a:cubicBezTo>
                    <a:pt x="1596" y="1204"/>
                    <a:pt x="1671" y="980"/>
                    <a:pt x="1746" y="831"/>
                  </a:cubicBezTo>
                  <a:cubicBezTo>
                    <a:pt x="1830" y="682"/>
                    <a:pt x="1886" y="598"/>
                    <a:pt x="1960" y="598"/>
                  </a:cubicBezTo>
                  <a:close/>
                  <a:moveTo>
                    <a:pt x="13768" y="598"/>
                  </a:moveTo>
                  <a:cubicBezTo>
                    <a:pt x="13861" y="598"/>
                    <a:pt x="13908" y="710"/>
                    <a:pt x="13908" y="962"/>
                  </a:cubicBezTo>
                  <a:cubicBezTo>
                    <a:pt x="13908" y="1167"/>
                    <a:pt x="13852" y="1410"/>
                    <a:pt x="13721" y="1671"/>
                  </a:cubicBezTo>
                  <a:cubicBezTo>
                    <a:pt x="13591" y="1942"/>
                    <a:pt x="13404" y="2175"/>
                    <a:pt x="13161" y="2380"/>
                  </a:cubicBezTo>
                  <a:cubicBezTo>
                    <a:pt x="13208" y="2044"/>
                    <a:pt x="13264" y="1736"/>
                    <a:pt x="13329" y="1475"/>
                  </a:cubicBezTo>
                  <a:cubicBezTo>
                    <a:pt x="13404" y="1204"/>
                    <a:pt x="13478" y="980"/>
                    <a:pt x="13553" y="831"/>
                  </a:cubicBezTo>
                  <a:cubicBezTo>
                    <a:pt x="13637" y="682"/>
                    <a:pt x="13693" y="598"/>
                    <a:pt x="13768" y="598"/>
                  </a:cubicBezTo>
                  <a:close/>
                  <a:moveTo>
                    <a:pt x="8419" y="3118"/>
                  </a:moveTo>
                  <a:cubicBezTo>
                    <a:pt x="8494" y="3118"/>
                    <a:pt x="8550" y="3136"/>
                    <a:pt x="8597" y="3183"/>
                  </a:cubicBezTo>
                  <a:cubicBezTo>
                    <a:pt x="8644" y="3230"/>
                    <a:pt x="8662" y="3295"/>
                    <a:pt x="8662" y="3370"/>
                  </a:cubicBezTo>
                  <a:cubicBezTo>
                    <a:pt x="8662" y="3528"/>
                    <a:pt x="8597" y="3668"/>
                    <a:pt x="8457" y="3771"/>
                  </a:cubicBezTo>
                  <a:cubicBezTo>
                    <a:pt x="8317" y="3883"/>
                    <a:pt x="8130" y="3967"/>
                    <a:pt x="7887" y="4023"/>
                  </a:cubicBezTo>
                  <a:lnTo>
                    <a:pt x="7878" y="4023"/>
                  </a:lnTo>
                  <a:cubicBezTo>
                    <a:pt x="7878" y="3771"/>
                    <a:pt x="7934" y="3556"/>
                    <a:pt x="8037" y="3388"/>
                  </a:cubicBezTo>
                  <a:cubicBezTo>
                    <a:pt x="8139" y="3211"/>
                    <a:pt x="8270" y="3118"/>
                    <a:pt x="8419" y="3118"/>
                  </a:cubicBezTo>
                  <a:close/>
                  <a:moveTo>
                    <a:pt x="10846" y="3118"/>
                  </a:moveTo>
                  <a:cubicBezTo>
                    <a:pt x="10921" y="3118"/>
                    <a:pt x="10977" y="3136"/>
                    <a:pt x="11024" y="3183"/>
                  </a:cubicBezTo>
                  <a:cubicBezTo>
                    <a:pt x="11070" y="3230"/>
                    <a:pt x="11089" y="3295"/>
                    <a:pt x="11089" y="3370"/>
                  </a:cubicBezTo>
                  <a:cubicBezTo>
                    <a:pt x="11089" y="3528"/>
                    <a:pt x="11024" y="3668"/>
                    <a:pt x="10884" y="3771"/>
                  </a:cubicBezTo>
                  <a:cubicBezTo>
                    <a:pt x="10744" y="3883"/>
                    <a:pt x="10557" y="3967"/>
                    <a:pt x="10314" y="4023"/>
                  </a:cubicBezTo>
                  <a:lnTo>
                    <a:pt x="10296" y="4023"/>
                  </a:lnTo>
                  <a:cubicBezTo>
                    <a:pt x="10296" y="3771"/>
                    <a:pt x="10361" y="3556"/>
                    <a:pt x="10464" y="3388"/>
                  </a:cubicBezTo>
                  <a:cubicBezTo>
                    <a:pt x="10566" y="3211"/>
                    <a:pt x="10697" y="3118"/>
                    <a:pt x="10846" y="3118"/>
                  </a:cubicBezTo>
                  <a:close/>
                  <a:moveTo>
                    <a:pt x="13927" y="0"/>
                  </a:moveTo>
                  <a:cubicBezTo>
                    <a:pt x="13693" y="0"/>
                    <a:pt x="13478" y="122"/>
                    <a:pt x="13273" y="336"/>
                  </a:cubicBezTo>
                  <a:cubicBezTo>
                    <a:pt x="13077" y="560"/>
                    <a:pt x="12900" y="868"/>
                    <a:pt x="12750" y="1242"/>
                  </a:cubicBezTo>
                  <a:cubicBezTo>
                    <a:pt x="12610" y="1615"/>
                    <a:pt x="12498" y="2035"/>
                    <a:pt x="12424" y="2483"/>
                  </a:cubicBezTo>
                  <a:lnTo>
                    <a:pt x="12078" y="2483"/>
                  </a:lnTo>
                  <a:cubicBezTo>
                    <a:pt x="11892" y="2483"/>
                    <a:pt x="11798" y="2604"/>
                    <a:pt x="11798" y="2838"/>
                  </a:cubicBezTo>
                  <a:cubicBezTo>
                    <a:pt x="11798" y="2931"/>
                    <a:pt x="11817" y="3015"/>
                    <a:pt x="11864" y="3062"/>
                  </a:cubicBezTo>
                  <a:cubicBezTo>
                    <a:pt x="11910" y="3108"/>
                    <a:pt x="11994" y="3127"/>
                    <a:pt x="12106" y="3127"/>
                  </a:cubicBezTo>
                  <a:lnTo>
                    <a:pt x="12349" y="3127"/>
                  </a:lnTo>
                  <a:cubicBezTo>
                    <a:pt x="12340" y="3314"/>
                    <a:pt x="12330" y="3500"/>
                    <a:pt x="12330" y="3678"/>
                  </a:cubicBezTo>
                  <a:cubicBezTo>
                    <a:pt x="12330" y="3808"/>
                    <a:pt x="12330" y="3930"/>
                    <a:pt x="12340" y="4051"/>
                  </a:cubicBezTo>
                  <a:cubicBezTo>
                    <a:pt x="12302" y="4060"/>
                    <a:pt x="12274" y="4088"/>
                    <a:pt x="12237" y="4116"/>
                  </a:cubicBezTo>
                  <a:cubicBezTo>
                    <a:pt x="12060" y="4331"/>
                    <a:pt x="11864" y="4509"/>
                    <a:pt x="11621" y="4630"/>
                  </a:cubicBezTo>
                  <a:cubicBezTo>
                    <a:pt x="11388" y="4761"/>
                    <a:pt x="11173" y="4835"/>
                    <a:pt x="10986" y="4835"/>
                  </a:cubicBezTo>
                  <a:cubicBezTo>
                    <a:pt x="10697" y="4835"/>
                    <a:pt x="10501" y="4742"/>
                    <a:pt x="10408" y="4555"/>
                  </a:cubicBezTo>
                  <a:cubicBezTo>
                    <a:pt x="10893" y="4434"/>
                    <a:pt x="11229" y="4275"/>
                    <a:pt x="11444" y="4060"/>
                  </a:cubicBezTo>
                  <a:cubicBezTo>
                    <a:pt x="11640" y="3864"/>
                    <a:pt x="11742" y="3622"/>
                    <a:pt x="11742" y="3323"/>
                  </a:cubicBezTo>
                  <a:cubicBezTo>
                    <a:pt x="11742" y="3080"/>
                    <a:pt x="11677" y="2894"/>
                    <a:pt x="11528" y="2744"/>
                  </a:cubicBezTo>
                  <a:cubicBezTo>
                    <a:pt x="11388" y="2604"/>
                    <a:pt x="11182" y="2530"/>
                    <a:pt x="10949" y="2530"/>
                  </a:cubicBezTo>
                  <a:cubicBezTo>
                    <a:pt x="10688" y="2530"/>
                    <a:pt x="10436" y="2604"/>
                    <a:pt x="10230" y="2754"/>
                  </a:cubicBezTo>
                  <a:cubicBezTo>
                    <a:pt x="10016" y="2903"/>
                    <a:pt x="9857" y="3090"/>
                    <a:pt x="9726" y="3342"/>
                  </a:cubicBezTo>
                  <a:cubicBezTo>
                    <a:pt x="9614" y="3584"/>
                    <a:pt x="9549" y="3855"/>
                    <a:pt x="9549" y="4135"/>
                  </a:cubicBezTo>
                  <a:cubicBezTo>
                    <a:pt x="9549" y="4210"/>
                    <a:pt x="9568" y="4294"/>
                    <a:pt x="9568" y="4369"/>
                  </a:cubicBezTo>
                  <a:cubicBezTo>
                    <a:pt x="9446" y="4471"/>
                    <a:pt x="9316" y="4555"/>
                    <a:pt x="9194" y="4630"/>
                  </a:cubicBezTo>
                  <a:cubicBezTo>
                    <a:pt x="8961" y="4761"/>
                    <a:pt x="8746" y="4835"/>
                    <a:pt x="8559" y="4835"/>
                  </a:cubicBezTo>
                  <a:cubicBezTo>
                    <a:pt x="8270" y="4835"/>
                    <a:pt x="8074" y="4742"/>
                    <a:pt x="7981" y="4555"/>
                  </a:cubicBezTo>
                  <a:cubicBezTo>
                    <a:pt x="8466" y="4434"/>
                    <a:pt x="8802" y="4275"/>
                    <a:pt x="9017" y="4060"/>
                  </a:cubicBezTo>
                  <a:cubicBezTo>
                    <a:pt x="9222" y="3855"/>
                    <a:pt x="9316" y="3622"/>
                    <a:pt x="9316" y="3323"/>
                  </a:cubicBezTo>
                  <a:cubicBezTo>
                    <a:pt x="9316" y="3080"/>
                    <a:pt x="9250" y="2894"/>
                    <a:pt x="9101" y="2744"/>
                  </a:cubicBezTo>
                  <a:cubicBezTo>
                    <a:pt x="8961" y="2604"/>
                    <a:pt x="8756" y="2530"/>
                    <a:pt x="8522" y="2530"/>
                  </a:cubicBezTo>
                  <a:cubicBezTo>
                    <a:pt x="8261" y="2530"/>
                    <a:pt x="8009" y="2604"/>
                    <a:pt x="7803" y="2754"/>
                  </a:cubicBezTo>
                  <a:cubicBezTo>
                    <a:pt x="7589" y="2894"/>
                    <a:pt x="7430" y="3090"/>
                    <a:pt x="7299" y="3342"/>
                  </a:cubicBezTo>
                  <a:cubicBezTo>
                    <a:pt x="7262" y="3416"/>
                    <a:pt x="7234" y="3510"/>
                    <a:pt x="7206" y="3594"/>
                  </a:cubicBezTo>
                  <a:cubicBezTo>
                    <a:pt x="7010" y="3631"/>
                    <a:pt x="6842" y="3650"/>
                    <a:pt x="6721" y="3668"/>
                  </a:cubicBezTo>
                  <a:cubicBezTo>
                    <a:pt x="6814" y="3435"/>
                    <a:pt x="6870" y="3211"/>
                    <a:pt x="6870" y="3024"/>
                  </a:cubicBezTo>
                  <a:cubicBezTo>
                    <a:pt x="6870" y="2856"/>
                    <a:pt x="6833" y="2744"/>
                    <a:pt x="6749" y="2651"/>
                  </a:cubicBezTo>
                  <a:cubicBezTo>
                    <a:pt x="6683" y="2567"/>
                    <a:pt x="6581" y="2520"/>
                    <a:pt x="6459" y="2520"/>
                  </a:cubicBezTo>
                  <a:cubicBezTo>
                    <a:pt x="6319" y="2520"/>
                    <a:pt x="6207" y="2567"/>
                    <a:pt x="6095" y="2651"/>
                  </a:cubicBezTo>
                  <a:cubicBezTo>
                    <a:pt x="5993" y="2735"/>
                    <a:pt x="5909" y="2838"/>
                    <a:pt x="5843" y="2978"/>
                  </a:cubicBezTo>
                  <a:cubicBezTo>
                    <a:pt x="5787" y="3108"/>
                    <a:pt x="5750" y="3248"/>
                    <a:pt x="5750" y="3388"/>
                  </a:cubicBezTo>
                  <a:cubicBezTo>
                    <a:pt x="5750" y="3547"/>
                    <a:pt x="5787" y="3687"/>
                    <a:pt x="5843" y="3818"/>
                  </a:cubicBezTo>
                  <a:cubicBezTo>
                    <a:pt x="5713" y="4042"/>
                    <a:pt x="5526" y="4331"/>
                    <a:pt x="5283" y="4695"/>
                  </a:cubicBezTo>
                  <a:cubicBezTo>
                    <a:pt x="5227" y="3930"/>
                    <a:pt x="5199" y="3314"/>
                    <a:pt x="5199" y="2847"/>
                  </a:cubicBezTo>
                  <a:cubicBezTo>
                    <a:pt x="5199" y="2735"/>
                    <a:pt x="5181" y="2651"/>
                    <a:pt x="5134" y="2604"/>
                  </a:cubicBezTo>
                  <a:cubicBezTo>
                    <a:pt x="5087" y="2558"/>
                    <a:pt x="5013" y="2530"/>
                    <a:pt x="4901" y="2530"/>
                  </a:cubicBezTo>
                  <a:cubicBezTo>
                    <a:pt x="4807" y="2530"/>
                    <a:pt x="4733" y="2558"/>
                    <a:pt x="4667" y="2604"/>
                  </a:cubicBezTo>
                  <a:cubicBezTo>
                    <a:pt x="4602" y="2651"/>
                    <a:pt x="4546" y="2735"/>
                    <a:pt x="4499" y="2847"/>
                  </a:cubicBezTo>
                  <a:cubicBezTo>
                    <a:pt x="4266" y="3491"/>
                    <a:pt x="4014" y="4098"/>
                    <a:pt x="3734" y="4695"/>
                  </a:cubicBezTo>
                  <a:cubicBezTo>
                    <a:pt x="3668" y="3930"/>
                    <a:pt x="3650" y="3314"/>
                    <a:pt x="3650" y="2847"/>
                  </a:cubicBezTo>
                  <a:cubicBezTo>
                    <a:pt x="3650" y="2735"/>
                    <a:pt x="3622" y="2660"/>
                    <a:pt x="3566" y="2614"/>
                  </a:cubicBezTo>
                  <a:cubicBezTo>
                    <a:pt x="3519" y="2567"/>
                    <a:pt x="3435" y="2548"/>
                    <a:pt x="3332" y="2548"/>
                  </a:cubicBezTo>
                  <a:cubicBezTo>
                    <a:pt x="3192" y="2548"/>
                    <a:pt x="3090" y="2567"/>
                    <a:pt x="3015" y="2623"/>
                  </a:cubicBezTo>
                  <a:cubicBezTo>
                    <a:pt x="2950" y="2688"/>
                    <a:pt x="2912" y="2782"/>
                    <a:pt x="2903" y="2903"/>
                  </a:cubicBezTo>
                  <a:lnTo>
                    <a:pt x="2903" y="3127"/>
                  </a:lnTo>
                  <a:cubicBezTo>
                    <a:pt x="2903" y="3416"/>
                    <a:pt x="2912" y="3734"/>
                    <a:pt x="2940" y="4088"/>
                  </a:cubicBezTo>
                  <a:cubicBezTo>
                    <a:pt x="2912" y="4098"/>
                    <a:pt x="2894" y="4116"/>
                    <a:pt x="2866" y="4144"/>
                  </a:cubicBezTo>
                  <a:cubicBezTo>
                    <a:pt x="2679" y="4350"/>
                    <a:pt x="2520" y="4518"/>
                    <a:pt x="2390" y="4621"/>
                  </a:cubicBezTo>
                  <a:cubicBezTo>
                    <a:pt x="2250" y="4723"/>
                    <a:pt x="2100" y="4789"/>
                    <a:pt x="1923" y="4789"/>
                  </a:cubicBezTo>
                  <a:cubicBezTo>
                    <a:pt x="1699" y="4789"/>
                    <a:pt x="1550" y="4705"/>
                    <a:pt x="1447" y="4527"/>
                  </a:cubicBezTo>
                  <a:cubicBezTo>
                    <a:pt x="1335" y="4350"/>
                    <a:pt x="1288" y="4051"/>
                    <a:pt x="1288" y="3631"/>
                  </a:cubicBezTo>
                  <a:cubicBezTo>
                    <a:pt x="1288" y="3510"/>
                    <a:pt x="1288" y="3351"/>
                    <a:pt x="1307" y="3155"/>
                  </a:cubicBezTo>
                  <a:lnTo>
                    <a:pt x="2063" y="3155"/>
                  </a:lnTo>
                  <a:cubicBezTo>
                    <a:pt x="2530" y="3155"/>
                    <a:pt x="2763" y="3015"/>
                    <a:pt x="2763" y="2716"/>
                  </a:cubicBezTo>
                  <a:cubicBezTo>
                    <a:pt x="2763" y="2642"/>
                    <a:pt x="2754" y="2595"/>
                    <a:pt x="2716" y="2558"/>
                  </a:cubicBezTo>
                  <a:cubicBezTo>
                    <a:pt x="2688" y="2530"/>
                    <a:pt x="2632" y="2511"/>
                    <a:pt x="2576" y="2511"/>
                  </a:cubicBezTo>
                  <a:lnTo>
                    <a:pt x="1886" y="2511"/>
                  </a:lnTo>
                  <a:cubicBezTo>
                    <a:pt x="2427" y="2035"/>
                    <a:pt x="2688" y="1484"/>
                    <a:pt x="2688" y="840"/>
                  </a:cubicBezTo>
                  <a:cubicBezTo>
                    <a:pt x="2688" y="607"/>
                    <a:pt x="2642" y="420"/>
                    <a:pt x="2539" y="271"/>
                  </a:cubicBezTo>
                  <a:cubicBezTo>
                    <a:pt x="2446" y="122"/>
                    <a:pt x="2306" y="38"/>
                    <a:pt x="2128" y="38"/>
                  </a:cubicBezTo>
                  <a:cubicBezTo>
                    <a:pt x="1895" y="38"/>
                    <a:pt x="1680" y="150"/>
                    <a:pt x="1475" y="374"/>
                  </a:cubicBezTo>
                  <a:cubicBezTo>
                    <a:pt x="1279" y="598"/>
                    <a:pt x="1102" y="896"/>
                    <a:pt x="952" y="1270"/>
                  </a:cubicBezTo>
                  <a:cubicBezTo>
                    <a:pt x="812" y="1643"/>
                    <a:pt x="700" y="2063"/>
                    <a:pt x="626" y="2520"/>
                  </a:cubicBezTo>
                  <a:lnTo>
                    <a:pt x="280" y="2520"/>
                  </a:lnTo>
                  <a:cubicBezTo>
                    <a:pt x="94" y="2520"/>
                    <a:pt x="0" y="2642"/>
                    <a:pt x="0" y="2875"/>
                  </a:cubicBezTo>
                  <a:cubicBezTo>
                    <a:pt x="0" y="2968"/>
                    <a:pt x="19" y="3043"/>
                    <a:pt x="66" y="3090"/>
                  </a:cubicBezTo>
                  <a:cubicBezTo>
                    <a:pt x="112" y="3136"/>
                    <a:pt x="196" y="3164"/>
                    <a:pt x="308" y="3164"/>
                  </a:cubicBezTo>
                  <a:lnTo>
                    <a:pt x="560" y="3164"/>
                  </a:lnTo>
                  <a:cubicBezTo>
                    <a:pt x="542" y="3351"/>
                    <a:pt x="532" y="3538"/>
                    <a:pt x="532" y="3715"/>
                  </a:cubicBezTo>
                  <a:cubicBezTo>
                    <a:pt x="532" y="4891"/>
                    <a:pt x="952" y="5489"/>
                    <a:pt x="1792" y="5489"/>
                  </a:cubicBezTo>
                  <a:cubicBezTo>
                    <a:pt x="2063" y="5489"/>
                    <a:pt x="2306" y="5414"/>
                    <a:pt x="2520" y="5274"/>
                  </a:cubicBezTo>
                  <a:cubicBezTo>
                    <a:pt x="2688" y="5162"/>
                    <a:pt x="2856" y="5003"/>
                    <a:pt x="3006" y="4845"/>
                  </a:cubicBezTo>
                  <a:cubicBezTo>
                    <a:pt x="3043" y="5041"/>
                    <a:pt x="3090" y="5190"/>
                    <a:pt x="3174" y="5283"/>
                  </a:cubicBezTo>
                  <a:cubicBezTo>
                    <a:pt x="3267" y="5414"/>
                    <a:pt x="3407" y="5489"/>
                    <a:pt x="3566" y="5489"/>
                  </a:cubicBezTo>
                  <a:cubicBezTo>
                    <a:pt x="3706" y="5489"/>
                    <a:pt x="3827" y="5451"/>
                    <a:pt x="3921" y="5377"/>
                  </a:cubicBezTo>
                  <a:cubicBezTo>
                    <a:pt x="4023" y="5311"/>
                    <a:pt x="4117" y="5181"/>
                    <a:pt x="4219" y="5003"/>
                  </a:cubicBezTo>
                  <a:cubicBezTo>
                    <a:pt x="4322" y="4817"/>
                    <a:pt x="4434" y="4565"/>
                    <a:pt x="4555" y="4210"/>
                  </a:cubicBezTo>
                  <a:lnTo>
                    <a:pt x="4593" y="4667"/>
                  </a:lnTo>
                  <a:cubicBezTo>
                    <a:pt x="4621" y="4957"/>
                    <a:pt x="4667" y="5171"/>
                    <a:pt x="4761" y="5302"/>
                  </a:cubicBezTo>
                  <a:cubicBezTo>
                    <a:pt x="4835" y="5423"/>
                    <a:pt x="4966" y="5489"/>
                    <a:pt x="5134" y="5489"/>
                  </a:cubicBezTo>
                  <a:cubicBezTo>
                    <a:pt x="5283" y="5489"/>
                    <a:pt x="5414" y="5442"/>
                    <a:pt x="5526" y="5358"/>
                  </a:cubicBezTo>
                  <a:cubicBezTo>
                    <a:pt x="5647" y="5274"/>
                    <a:pt x="5787" y="5115"/>
                    <a:pt x="5946" y="4882"/>
                  </a:cubicBezTo>
                  <a:cubicBezTo>
                    <a:pt x="6086" y="4667"/>
                    <a:pt x="6226" y="4471"/>
                    <a:pt x="6347" y="4284"/>
                  </a:cubicBezTo>
                  <a:cubicBezTo>
                    <a:pt x="6506" y="4331"/>
                    <a:pt x="6674" y="4350"/>
                    <a:pt x="6861" y="4350"/>
                  </a:cubicBezTo>
                  <a:cubicBezTo>
                    <a:pt x="6954" y="4350"/>
                    <a:pt x="7047" y="4341"/>
                    <a:pt x="7141" y="4331"/>
                  </a:cubicBezTo>
                  <a:cubicBezTo>
                    <a:pt x="7159" y="4667"/>
                    <a:pt x="7281" y="4938"/>
                    <a:pt x="7486" y="5134"/>
                  </a:cubicBezTo>
                  <a:cubicBezTo>
                    <a:pt x="7719" y="5367"/>
                    <a:pt x="8055" y="5489"/>
                    <a:pt x="8494" y="5489"/>
                  </a:cubicBezTo>
                  <a:cubicBezTo>
                    <a:pt x="8802" y="5489"/>
                    <a:pt x="9110" y="5405"/>
                    <a:pt x="9390" y="5255"/>
                  </a:cubicBezTo>
                  <a:cubicBezTo>
                    <a:pt x="9540" y="5171"/>
                    <a:pt x="9670" y="5078"/>
                    <a:pt x="9782" y="4985"/>
                  </a:cubicBezTo>
                  <a:cubicBezTo>
                    <a:pt x="9820" y="5041"/>
                    <a:pt x="9866" y="5087"/>
                    <a:pt x="9913" y="5134"/>
                  </a:cubicBezTo>
                  <a:cubicBezTo>
                    <a:pt x="10146" y="5367"/>
                    <a:pt x="10482" y="5489"/>
                    <a:pt x="10921" y="5489"/>
                  </a:cubicBezTo>
                  <a:cubicBezTo>
                    <a:pt x="11229" y="5489"/>
                    <a:pt x="11537" y="5405"/>
                    <a:pt x="11817" y="5255"/>
                  </a:cubicBezTo>
                  <a:cubicBezTo>
                    <a:pt x="12097" y="5097"/>
                    <a:pt x="12302" y="4929"/>
                    <a:pt x="12461" y="4742"/>
                  </a:cubicBezTo>
                  <a:cubicBezTo>
                    <a:pt x="12461" y="4723"/>
                    <a:pt x="12470" y="4723"/>
                    <a:pt x="12470" y="4714"/>
                  </a:cubicBezTo>
                  <a:cubicBezTo>
                    <a:pt x="12508" y="4807"/>
                    <a:pt x="12536" y="4901"/>
                    <a:pt x="12601" y="4994"/>
                  </a:cubicBezTo>
                  <a:cubicBezTo>
                    <a:pt x="12788" y="5321"/>
                    <a:pt x="13068" y="5489"/>
                    <a:pt x="13460" y="5489"/>
                  </a:cubicBezTo>
                  <a:cubicBezTo>
                    <a:pt x="13731" y="5489"/>
                    <a:pt x="13973" y="5395"/>
                    <a:pt x="14197" y="5218"/>
                  </a:cubicBezTo>
                  <a:cubicBezTo>
                    <a:pt x="14253" y="5171"/>
                    <a:pt x="14300" y="5097"/>
                    <a:pt x="14337" y="5031"/>
                  </a:cubicBezTo>
                  <a:cubicBezTo>
                    <a:pt x="14375" y="4957"/>
                    <a:pt x="14384" y="4882"/>
                    <a:pt x="14384" y="4798"/>
                  </a:cubicBezTo>
                  <a:cubicBezTo>
                    <a:pt x="14384" y="4714"/>
                    <a:pt x="14375" y="4658"/>
                    <a:pt x="14337" y="4602"/>
                  </a:cubicBezTo>
                  <a:cubicBezTo>
                    <a:pt x="14300" y="4537"/>
                    <a:pt x="14263" y="4518"/>
                    <a:pt x="14216" y="4518"/>
                  </a:cubicBezTo>
                  <a:cubicBezTo>
                    <a:pt x="14169" y="4518"/>
                    <a:pt x="14123" y="4537"/>
                    <a:pt x="14076" y="4574"/>
                  </a:cubicBezTo>
                  <a:cubicBezTo>
                    <a:pt x="14011" y="4649"/>
                    <a:pt x="13927" y="4695"/>
                    <a:pt x="13833" y="4742"/>
                  </a:cubicBezTo>
                  <a:cubicBezTo>
                    <a:pt x="13740" y="4789"/>
                    <a:pt x="13675" y="4798"/>
                    <a:pt x="13600" y="4798"/>
                  </a:cubicBezTo>
                  <a:cubicBezTo>
                    <a:pt x="13469" y="4798"/>
                    <a:pt x="13366" y="4761"/>
                    <a:pt x="13301" y="4695"/>
                  </a:cubicBezTo>
                  <a:cubicBezTo>
                    <a:pt x="13226" y="4621"/>
                    <a:pt x="13170" y="4509"/>
                    <a:pt x="13142" y="4331"/>
                  </a:cubicBezTo>
                  <a:cubicBezTo>
                    <a:pt x="13114" y="4163"/>
                    <a:pt x="13096" y="3930"/>
                    <a:pt x="13096" y="3631"/>
                  </a:cubicBezTo>
                  <a:cubicBezTo>
                    <a:pt x="13096" y="3510"/>
                    <a:pt x="13096" y="3351"/>
                    <a:pt x="13114" y="3155"/>
                  </a:cubicBezTo>
                  <a:lnTo>
                    <a:pt x="13871" y="3155"/>
                  </a:lnTo>
                  <a:cubicBezTo>
                    <a:pt x="14337" y="3155"/>
                    <a:pt x="14571" y="3015"/>
                    <a:pt x="14571" y="2716"/>
                  </a:cubicBezTo>
                  <a:cubicBezTo>
                    <a:pt x="14571" y="2642"/>
                    <a:pt x="14561" y="2595"/>
                    <a:pt x="14524" y="2558"/>
                  </a:cubicBezTo>
                  <a:cubicBezTo>
                    <a:pt x="14477" y="2483"/>
                    <a:pt x="14431" y="2474"/>
                    <a:pt x="14375" y="2474"/>
                  </a:cubicBezTo>
                  <a:lnTo>
                    <a:pt x="13684" y="2474"/>
                  </a:lnTo>
                  <a:cubicBezTo>
                    <a:pt x="14216" y="1998"/>
                    <a:pt x="14487" y="1447"/>
                    <a:pt x="14487" y="803"/>
                  </a:cubicBezTo>
                  <a:cubicBezTo>
                    <a:pt x="14487" y="570"/>
                    <a:pt x="14440" y="383"/>
                    <a:pt x="14337" y="234"/>
                  </a:cubicBezTo>
                  <a:cubicBezTo>
                    <a:pt x="14244" y="84"/>
                    <a:pt x="14104" y="0"/>
                    <a:pt x="13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0" name="Google Shape;3230;p42"/>
          <p:cNvGrpSpPr/>
          <p:nvPr/>
        </p:nvGrpSpPr>
        <p:grpSpPr>
          <a:xfrm>
            <a:off x="114539" y="134457"/>
            <a:ext cx="983265" cy="800681"/>
            <a:chOff x="209186" y="177727"/>
            <a:chExt cx="793980" cy="646544"/>
          </a:xfrm>
        </p:grpSpPr>
        <p:sp>
          <p:nvSpPr>
            <p:cNvPr id="3231" name="Google Shape;3231;p42"/>
            <p:cNvSpPr/>
            <p:nvPr/>
          </p:nvSpPr>
          <p:spPr>
            <a:xfrm rot="-988383">
              <a:off x="261758" y="265735"/>
              <a:ext cx="688835" cy="470527"/>
            </a:xfrm>
            <a:custGeom>
              <a:avLst/>
              <a:gdLst/>
              <a:ahLst/>
              <a:cxnLst/>
              <a:rect l="l" t="t" r="r" b="b"/>
              <a:pathLst>
                <a:path w="11781" h="8047" extrusionOk="0">
                  <a:moveTo>
                    <a:pt x="3977" y="1"/>
                  </a:moveTo>
                  <a:cubicBezTo>
                    <a:pt x="3221" y="1"/>
                    <a:pt x="2521" y="206"/>
                    <a:pt x="1895" y="617"/>
                  </a:cubicBezTo>
                  <a:cubicBezTo>
                    <a:pt x="1289" y="1018"/>
                    <a:pt x="813" y="1587"/>
                    <a:pt x="477" y="2287"/>
                  </a:cubicBezTo>
                  <a:cubicBezTo>
                    <a:pt x="159" y="2950"/>
                    <a:pt x="1" y="3706"/>
                    <a:pt x="1" y="4546"/>
                  </a:cubicBezTo>
                  <a:cubicBezTo>
                    <a:pt x="1" y="5228"/>
                    <a:pt x="141" y="5834"/>
                    <a:pt x="430" y="6357"/>
                  </a:cubicBezTo>
                  <a:cubicBezTo>
                    <a:pt x="729" y="6898"/>
                    <a:pt x="1149" y="7328"/>
                    <a:pt x="1681" y="7626"/>
                  </a:cubicBezTo>
                  <a:cubicBezTo>
                    <a:pt x="2175" y="7906"/>
                    <a:pt x="2754" y="8046"/>
                    <a:pt x="3361" y="8046"/>
                  </a:cubicBezTo>
                  <a:cubicBezTo>
                    <a:pt x="4117" y="8046"/>
                    <a:pt x="4817" y="7841"/>
                    <a:pt x="5433" y="7430"/>
                  </a:cubicBezTo>
                  <a:cubicBezTo>
                    <a:pt x="5470" y="7412"/>
                    <a:pt x="5517" y="7374"/>
                    <a:pt x="5554" y="7346"/>
                  </a:cubicBezTo>
                  <a:cubicBezTo>
                    <a:pt x="5909" y="7794"/>
                    <a:pt x="6441" y="8046"/>
                    <a:pt x="7020" y="8046"/>
                  </a:cubicBezTo>
                  <a:cubicBezTo>
                    <a:pt x="7300" y="8046"/>
                    <a:pt x="7570" y="7990"/>
                    <a:pt x="7822" y="7888"/>
                  </a:cubicBezTo>
                  <a:cubicBezTo>
                    <a:pt x="8056" y="7990"/>
                    <a:pt x="8317" y="8046"/>
                    <a:pt x="8588" y="8046"/>
                  </a:cubicBezTo>
                  <a:cubicBezTo>
                    <a:pt x="9027" y="8046"/>
                    <a:pt x="9456" y="7906"/>
                    <a:pt x="9811" y="7654"/>
                  </a:cubicBezTo>
                  <a:cubicBezTo>
                    <a:pt x="10081" y="7458"/>
                    <a:pt x="10324" y="7178"/>
                    <a:pt x="10576" y="6786"/>
                  </a:cubicBezTo>
                  <a:cubicBezTo>
                    <a:pt x="10921" y="6245"/>
                    <a:pt x="11257" y="5564"/>
                    <a:pt x="11621" y="4714"/>
                  </a:cubicBezTo>
                  <a:lnTo>
                    <a:pt x="11631" y="4686"/>
                  </a:lnTo>
                  <a:lnTo>
                    <a:pt x="11640" y="4667"/>
                  </a:lnTo>
                  <a:cubicBezTo>
                    <a:pt x="11733" y="4425"/>
                    <a:pt x="11780" y="4191"/>
                    <a:pt x="11780" y="3967"/>
                  </a:cubicBezTo>
                  <a:cubicBezTo>
                    <a:pt x="11780" y="3165"/>
                    <a:pt x="11183" y="2343"/>
                    <a:pt x="10044" y="2343"/>
                  </a:cubicBezTo>
                  <a:cubicBezTo>
                    <a:pt x="9727" y="2343"/>
                    <a:pt x="9447" y="2399"/>
                    <a:pt x="9195" y="2530"/>
                  </a:cubicBezTo>
                  <a:cubicBezTo>
                    <a:pt x="8980" y="2427"/>
                    <a:pt x="8700" y="2343"/>
                    <a:pt x="8364" y="2343"/>
                  </a:cubicBezTo>
                  <a:cubicBezTo>
                    <a:pt x="8084" y="2343"/>
                    <a:pt x="7822" y="2399"/>
                    <a:pt x="7580" y="2521"/>
                  </a:cubicBezTo>
                  <a:cubicBezTo>
                    <a:pt x="7468" y="2465"/>
                    <a:pt x="7337" y="2418"/>
                    <a:pt x="7188" y="2390"/>
                  </a:cubicBezTo>
                  <a:cubicBezTo>
                    <a:pt x="7113" y="2147"/>
                    <a:pt x="7020" y="1914"/>
                    <a:pt x="6908" y="1699"/>
                  </a:cubicBezTo>
                  <a:cubicBezTo>
                    <a:pt x="6600" y="1139"/>
                    <a:pt x="6180" y="719"/>
                    <a:pt x="5657" y="421"/>
                  </a:cubicBezTo>
                  <a:cubicBezTo>
                    <a:pt x="5153" y="141"/>
                    <a:pt x="4584" y="1"/>
                    <a:pt x="3977"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2"/>
            <p:cNvSpPr/>
            <p:nvPr/>
          </p:nvSpPr>
          <p:spPr>
            <a:xfrm rot="-988383">
              <a:off x="349206" y="382760"/>
              <a:ext cx="264694" cy="307857"/>
            </a:xfrm>
            <a:custGeom>
              <a:avLst/>
              <a:gdLst/>
              <a:ahLst/>
              <a:cxnLst/>
              <a:rect l="l" t="t" r="r" b="b"/>
              <a:pathLst>
                <a:path w="4527" h="5265" extrusionOk="0">
                  <a:moveTo>
                    <a:pt x="2530" y="729"/>
                  </a:moveTo>
                  <a:cubicBezTo>
                    <a:pt x="2856" y="729"/>
                    <a:pt x="3127" y="859"/>
                    <a:pt x="3323" y="1111"/>
                  </a:cubicBezTo>
                  <a:cubicBezTo>
                    <a:pt x="3528" y="1373"/>
                    <a:pt x="3640" y="1746"/>
                    <a:pt x="3640" y="2231"/>
                  </a:cubicBezTo>
                  <a:cubicBezTo>
                    <a:pt x="3631" y="2679"/>
                    <a:pt x="3556" y="3071"/>
                    <a:pt x="3426" y="3426"/>
                  </a:cubicBezTo>
                  <a:cubicBezTo>
                    <a:pt x="3304" y="3772"/>
                    <a:pt x="3118" y="4052"/>
                    <a:pt x="2866" y="4248"/>
                  </a:cubicBezTo>
                  <a:cubicBezTo>
                    <a:pt x="2623" y="4453"/>
                    <a:pt x="2343" y="4546"/>
                    <a:pt x="2016" y="4546"/>
                  </a:cubicBezTo>
                  <a:cubicBezTo>
                    <a:pt x="1689" y="4546"/>
                    <a:pt x="1419" y="4416"/>
                    <a:pt x="1223" y="4154"/>
                  </a:cubicBezTo>
                  <a:cubicBezTo>
                    <a:pt x="1017" y="3902"/>
                    <a:pt x="924" y="3529"/>
                    <a:pt x="924" y="3034"/>
                  </a:cubicBezTo>
                  <a:cubicBezTo>
                    <a:pt x="924" y="2586"/>
                    <a:pt x="989" y="2185"/>
                    <a:pt x="1120" y="1839"/>
                  </a:cubicBezTo>
                  <a:cubicBezTo>
                    <a:pt x="1241" y="1485"/>
                    <a:pt x="1447" y="1205"/>
                    <a:pt x="1689" y="1018"/>
                  </a:cubicBezTo>
                  <a:cubicBezTo>
                    <a:pt x="1932" y="822"/>
                    <a:pt x="2212" y="729"/>
                    <a:pt x="2530" y="729"/>
                  </a:cubicBezTo>
                  <a:close/>
                  <a:moveTo>
                    <a:pt x="2576" y="1"/>
                  </a:moveTo>
                  <a:cubicBezTo>
                    <a:pt x="2100" y="1"/>
                    <a:pt x="1671" y="131"/>
                    <a:pt x="1269" y="393"/>
                  </a:cubicBezTo>
                  <a:cubicBezTo>
                    <a:pt x="877" y="645"/>
                    <a:pt x="569" y="1018"/>
                    <a:pt x="336" y="1494"/>
                  </a:cubicBezTo>
                  <a:cubicBezTo>
                    <a:pt x="103" y="1979"/>
                    <a:pt x="0" y="2521"/>
                    <a:pt x="0" y="3155"/>
                  </a:cubicBezTo>
                  <a:cubicBezTo>
                    <a:pt x="0" y="3594"/>
                    <a:pt x="84" y="3986"/>
                    <a:pt x="252" y="4294"/>
                  </a:cubicBezTo>
                  <a:cubicBezTo>
                    <a:pt x="429" y="4612"/>
                    <a:pt x="663" y="4854"/>
                    <a:pt x="952" y="5022"/>
                  </a:cubicBezTo>
                  <a:cubicBezTo>
                    <a:pt x="1251" y="5181"/>
                    <a:pt x="1587" y="5265"/>
                    <a:pt x="1951" y="5265"/>
                  </a:cubicBezTo>
                  <a:cubicBezTo>
                    <a:pt x="2427" y="5265"/>
                    <a:pt x="2856" y="5134"/>
                    <a:pt x="3258" y="4882"/>
                  </a:cubicBezTo>
                  <a:cubicBezTo>
                    <a:pt x="3650" y="4621"/>
                    <a:pt x="3958" y="4248"/>
                    <a:pt x="4191" y="3772"/>
                  </a:cubicBezTo>
                  <a:cubicBezTo>
                    <a:pt x="4424" y="3295"/>
                    <a:pt x="4527" y="2745"/>
                    <a:pt x="4527" y="2119"/>
                  </a:cubicBezTo>
                  <a:cubicBezTo>
                    <a:pt x="4527" y="1671"/>
                    <a:pt x="4443" y="1289"/>
                    <a:pt x="4266" y="971"/>
                  </a:cubicBezTo>
                  <a:cubicBezTo>
                    <a:pt x="4107" y="654"/>
                    <a:pt x="3864" y="411"/>
                    <a:pt x="3566" y="253"/>
                  </a:cubicBezTo>
                  <a:cubicBezTo>
                    <a:pt x="3276" y="85"/>
                    <a:pt x="2940" y="1"/>
                    <a:pt x="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2"/>
            <p:cNvSpPr/>
            <p:nvPr/>
          </p:nvSpPr>
          <p:spPr>
            <a:xfrm rot="-988383">
              <a:off x="649244" y="439594"/>
              <a:ext cx="234699" cy="172494"/>
            </a:xfrm>
            <a:custGeom>
              <a:avLst/>
              <a:gdLst/>
              <a:ahLst/>
              <a:cxnLst/>
              <a:rect l="l" t="t" r="r" b="b"/>
              <a:pathLst>
                <a:path w="4014" h="2950" extrusionOk="0">
                  <a:moveTo>
                    <a:pt x="1979" y="0"/>
                  </a:moveTo>
                  <a:cubicBezTo>
                    <a:pt x="1895" y="0"/>
                    <a:pt x="1820" y="19"/>
                    <a:pt x="1755" y="65"/>
                  </a:cubicBezTo>
                  <a:cubicBezTo>
                    <a:pt x="1699" y="112"/>
                    <a:pt x="1643" y="196"/>
                    <a:pt x="1596" y="317"/>
                  </a:cubicBezTo>
                  <a:cubicBezTo>
                    <a:pt x="1447" y="719"/>
                    <a:pt x="1307" y="1064"/>
                    <a:pt x="1195" y="1326"/>
                  </a:cubicBezTo>
                  <a:cubicBezTo>
                    <a:pt x="1083" y="1596"/>
                    <a:pt x="952" y="1867"/>
                    <a:pt x="822" y="2156"/>
                  </a:cubicBezTo>
                  <a:cubicBezTo>
                    <a:pt x="766" y="1400"/>
                    <a:pt x="747" y="784"/>
                    <a:pt x="747" y="317"/>
                  </a:cubicBezTo>
                  <a:cubicBezTo>
                    <a:pt x="747" y="196"/>
                    <a:pt x="719" y="131"/>
                    <a:pt x="663" y="84"/>
                  </a:cubicBezTo>
                  <a:cubicBezTo>
                    <a:pt x="616" y="37"/>
                    <a:pt x="532" y="9"/>
                    <a:pt x="430" y="9"/>
                  </a:cubicBezTo>
                  <a:cubicBezTo>
                    <a:pt x="280" y="9"/>
                    <a:pt x="168" y="37"/>
                    <a:pt x="103" y="93"/>
                  </a:cubicBezTo>
                  <a:cubicBezTo>
                    <a:pt x="28" y="140"/>
                    <a:pt x="0" y="243"/>
                    <a:pt x="0" y="383"/>
                  </a:cubicBezTo>
                  <a:lnTo>
                    <a:pt x="0" y="607"/>
                  </a:lnTo>
                  <a:cubicBezTo>
                    <a:pt x="0" y="1036"/>
                    <a:pt x="19" y="1540"/>
                    <a:pt x="66" y="2119"/>
                  </a:cubicBezTo>
                  <a:cubicBezTo>
                    <a:pt x="94" y="2399"/>
                    <a:pt x="150" y="2614"/>
                    <a:pt x="252" y="2754"/>
                  </a:cubicBezTo>
                  <a:cubicBezTo>
                    <a:pt x="346" y="2884"/>
                    <a:pt x="486" y="2950"/>
                    <a:pt x="654" y="2950"/>
                  </a:cubicBezTo>
                  <a:cubicBezTo>
                    <a:pt x="794" y="2950"/>
                    <a:pt x="906" y="2912"/>
                    <a:pt x="1008" y="2847"/>
                  </a:cubicBezTo>
                  <a:cubicBezTo>
                    <a:pt x="1120" y="2772"/>
                    <a:pt x="1214" y="2651"/>
                    <a:pt x="1316" y="2455"/>
                  </a:cubicBezTo>
                  <a:cubicBezTo>
                    <a:pt x="1419" y="2268"/>
                    <a:pt x="1540" y="2007"/>
                    <a:pt x="1662" y="1643"/>
                  </a:cubicBezTo>
                  <a:cubicBezTo>
                    <a:pt x="1680" y="1848"/>
                    <a:pt x="1680" y="2016"/>
                    <a:pt x="1690" y="2119"/>
                  </a:cubicBezTo>
                  <a:cubicBezTo>
                    <a:pt x="1708" y="2418"/>
                    <a:pt x="1755" y="2623"/>
                    <a:pt x="1839" y="2754"/>
                  </a:cubicBezTo>
                  <a:cubicBezTo>
                    <a:pt x="1923" y="2884"/>
                    <a:pt x="2035" y="2940"/>
                    <a:pt x="2213" y="2940"/>
                  </a:cubicBezTo>
                  <a:cubicBezTo>
                    <a:pt x="2362" y="2940"/>
                    <a:pt x="2502" y="2894"/>
                    <a:pt x="2623" y="2810"/>
                  </a:cubicBezTo>
                  <a:cubicBezTo>
                    <a:pt x="2735" y="2726"/>
                    <a:pt x="2875" y="2567"/>
                    <a:pt x="3015" y="2334"/>
                  </a:cubicBezTo>
                  <a:cubicBezTo>
                    <a:pt x="3314" y="1848"/>
                    <a:pt x="3622" y="1223"/>
                    <a:pt x="3967" y="439"/>
                  </a:cubicBezTo>
                  <a:cubicBezTo>
                    <a:pt x="3995" y="355"/>
                    <a:pt x="4014" y="289"/>
                    <a:pt x="4014" y="243"/>
                  </a:cubicBezTo>
                  <a:cubicBezTo>
                    <a:pt x="4014" y="103"/>
                    <a:pt x="3893" y="19"/>
                    <a:pt x="3669" y="19"/>
                  </a:cubicBezTo>
                  <a:cubicBezTo>
                    <a:pt x="3557" y="19"/>
                    <a:pt x="3473" y="47"/>
                    <a:pt x="3389" y="93"/>
                  </a:cubicBezTo>
                  <a:cubicBezTo>
                    <a:pt x="3323" y="140"/>
                    <a:pt x="3267" y="224"/>
                    <a:pt x="3221" y="336"/>
                  </a:cubicBezTo>
                  <a:cubicBezTo>
                    <a:pt x="3062" y="747"/>
                    <a:pt x="2922" y="1074"/>
                    <a:pt x="2810" y="1316"/>
                  </a:cubicBezTo>
                  <a:cubicBezTo>
                    <a:pt x="2689" y="1559"/>
                    <a:pt x="2530" y="1839"/>
                    <a:pt x="2343" y="2184"/>
                  </a:cubicBezTo>
                  <a:cubicBezTo>
                    <a:pt x="2343" y="1988"/>
                    <a:pt x="2334" y="1699"/>
                    <a:pt x="2334" y="1288"/>
                  </a:cubicBezTo>
                  <a:lnTo>
                    <a:pt x="2334" y="336"/>
                  </a:lnTo>
                  <a:cubicBezTo>
                    <a:pt x="2315" y="196"/>
                    <a:pt x="2297" y="112"/>
                    <a:pt x="2241" y="65"/>
                  </a:cubicBezTo>
                  <a:cubicBezTo>
                    <a:pt x="2175" y="19"/>
                    <a:pt x="2101"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27500" y="467160"/>
            <a:ext cx="4572000" cy="958660"/>
          </a:xfrm>
          <a:prstGeom prst="rect">
            <a:avLst/>
          </a:prstGeom>
        </p:spPr>
        <p:txBody>
          <a:bodyPr>
            <a:spAutoFit/>
          </a:bodyPr>
          <a:lstStyle/>
          <a:p>
            <a:pPr algn="ctr">
              <a:lnSpc>
                <a:spcPct val="150000"/>
              </a:lnSpc>
            </a:pPr>
            <a:r>
              <a:rPr lang="vi-VN" sz="2000" dirty="0">
                <a:solidFill>
                  <a:schemeClr val="accent5">
                    <a:lumMod val="90000"/>
                    <a:lumOff val="10000"/>
                  </a:schemeClr>
                </a:solidFill>
              </a:rPr>
              <a:t>Ví dụ cho thấy tư duy có ảnh hưởng đến cách giao tiếp, ứng xử:</a:t>
            </a:r>
            <a:endParaRPr lang="en-US" sz="2000" dirty="0">
              <a:solidFill>
                <a:schemeClr val="accent5">
                  <a:lumMod val="90000"/>
                  <a:lumOff val="10000"/>
                </a:schemeClr>
              </a:solidFill>
            </a:endParaRPr>
          </a:p>
        </p:txBody>
      </p:sp>
      <p:sp>
        <p:nvSpPr>
          <p:cNvPr id="7" name="TextBox 6"/>
          <p:cNvSpPr txBox="1"/>
          <p:nvPr/>
        </p:nvSpPr>
        <p:spPr>
          <a:xfrm>
            <a:off x="1655086" y="2397100"/>
            <a:ext cx="2270588" cy="400110"/>
          </a:xfrm>
          <a:prstGeom prst="rect">
            <a:avLst/>
          </a:prstGeom>
          <a:noFill/>
        </p:spPr>
        <p:txBody>
          <a:bodyPr wrap="square" rtlCol="0">
            <a:spAutoFit/>
          </a:bodyPr>
          <a:lstStyle/>
          <a:p>
            <a:pPr algn="ctr"/>
            <a:r>
              <a:rPr lang="en-US" sz="2000" b="1" dirty="0" err="1">
                <a:solidFill>
                  <a:schemeClr val="bg1">
                    <a:lumMod val="25000"/>
                  </a:schemeClr>
                </a:solidFill>
              </a:rPr>
              <a:t>Tư</a:t>
            </a:r>
            <a:r>
              <a:rPr lang="en-US" sz="2000" b="1" dirty="0">
                <a:solidFill>
                  <a:schemeClr val="bg1">
                    <a:lumMod val="25000"/>
                  </a:schemeClr>
                </a:solidFill>
              </a:rPr>
              <a:t> </a:t>
            </a:r>
            <a:r>
              <a:rPr lang="en-US" sz="2000" b="1" dirty="0" err="1">
                <a:solidFill>
                  <a:schemeClr val="bg1">
                    <a:lumMod val="25000"/>
                  </a:schemeClr>
                </a:solidFill>
              </a:rPr>
              <a:t>duy</a:t>
            </a:r>
            <a:r>
              <a:rPr lang="en-US" sz="2000" b="1" dirty="0">
                <a:solidFill>
                  <a:schemeClr val="bg1">
                    <a:lumMod val="25000"/>
                  </a:schemeClr>
                </a:solidFill>
              </a:rPr>
              <a:t> </a:t>
            </a:r>
            <a:r>
              <a:rPr lang="en-US" sz="2000" b="1" dirty="0" err="1">
                <a:solidFill>
                  <a:schemeClr val="bg1">
                    <a:lumMod val="25000"/>
                  </a:schemeClr>
                </a:solidFill>
              </a:rPr>
              <a:t>tích</a:t>
            </a:r>
            <a:r>
              <a:rPr lang="en-US" sz="2000" b="1" dirty="0">
                <a:solidFill>
                  <a:schemeClr val="bg1">
                    <a:lumMod val="25000"/>
                  </a:schemeClr>
                </a:solidFill>
              </a:rPr>
              <a:t> </a:t>
            </a:r>
            <a:r>
              <a:rPr lang="en-US" sz="2000" b="1" dirty="0" err="1">
                <a:solidFill>
                  <a:schemeClr val="bg1">
                    <a:lumMod val="25000"/>
                  </a:schemeClr>
                </a:solidFill>
              </a:rPr>
              <a:t>cực</a:t>
            </a:r>
            <a:r>
              <a:rPr lang="en-US" sz="2000" b="1" dirty="0">
                <a:solidFill>
                  <a:schemeClr val="bg1">
                    <a:lumMod val="25000"/>
                  </a:schemeClr>
                </a:solidFill>
              </a:rPr>
              <a:t> </a:t>
            </a:r>
          </a:p>
        </p:txBody>
      </p:sp>
      <p:sp>
        <p:nvSpPr>
          <p:cNvPr id="35" name="TextBox 34"/>
          <p:cNvSpPr txBox="1"/>
          <p:nvPr/>
        </p:nvSpPr>
        <p:spPr>
          <a:xfrm>
            <a:off x="5363897" y="2376819"/>
            <a:ext cx="2270588" cy="400110"/>
          </a:xfrm>
          <a:prstGeom prst="rect">
            <a:avLst/>
          </a:prstGeom>
          <a:noFill/>
        </p:spPr>
        <p:txBody>
          <a:bodyPr wrap="square" rtlCol="0">
            <a:spAutoFit/>
          </a:bodyPr>
          <a:lstStyle/>
          <a:p>
            <a:pPr algn="ctr"/>
            <a:r>
              <a:rPr lang="en-US" sz="2000" b="1" dirty="0" err="1">
                <a:solidFill>
                  <a:schemeClr val="bg1">
                    <a:lumMod val="25000"/>
                  </a:schemeClr>
                </a:solidFill>
              </a:rPr>
              <a:t>Tư</a:t>
            </a:r>
            <a:r>
              <a:rPr lang="en-US" sz="2000" b="1" dirty="0">
                <a:solidFill>
                  <a:schemeClr val="bg1">
                    <a:lumMod val="25000"/>
                  </a:schemeClr>
                </a:solidFill>
              </a:rPr>
              <a:t> </a:t>
            </a:r>
            <a:r>
              <a:rPr lang="en-US" sz="2000" b="1" dirty="0" err="1">
                <a:solidFill>
                  <a:schemeClr val="bg1">
                    <a:lumMod val="25000"/>
                  </a:schemeClr>
                </a:solidFill>
              </a:rPr>
              <a:t>duy</a:t>
            </a:r>
            <a:r>
              <a:rPr lang="en-US" sz="2000" b="1" dirty="0">
                <a:solidFill>
                  <a:schemeClr val="bg1">
                    <a:lumMod val="25000"/>
                  </a:schemeClr>
                </a:solidFill>
              </a:rPr>
              <a:t> </a:t>
            </a:r>
            <a:r>
              <a:rPr lang="en-US" sz="2000" b="1" dirty="0" err="1">
                <a:solidFill>
                  <a:schemeClr val="bg1">
                    <a:lumMod val="25000"/>
                  </a:schemeClr>
                </a:solidFill>
              </a:rPr>
              <a:t>tiêu</a:t>
            </a:r>
            <a:r>
              <a:rPr lang="en-US" sz="2000" b="1" dirty="0">
                <a:solidFill>
                  <a:schemeClr val="bg1">
                    <a:lumMod val="25000"/>
                  </a:schemeClr>
                </a:solidFill>
              </a:rPr>
              <a:t> </a:t>
            </a:r>
            <a:r>
              <a:rPr lang="en-US" sz="2000" b="1" dirty="0" err="1">
                <a:solidFill>
                  <a:schemeClr val="bg1">
                    <a:lumMod val="25000"/>
                  </a:schemeClr>
                </a:solidFill>
              </a:rPr>
              <a:t>cực</a:t>
            </a:r>
            <a:r>
              <a:rPr lang="en-US" sz="2000" b="1" dirty="0">
                <a:solidFill>
                  <a:schemeClr val="bg1">
                    <a:lumMod val="25000"/>
                  </a:schemeClr>
                </a:solidFill>
              </a:rPr>
              <a:t> </a:t>
            </a:r>
          </a:p>
        </p:txBody>
      </p:sp>
      <p:sp>
        <p:nvSpPr>
          <p:cNvPr id="8" name="Rectangle 7"/>
          <p:cNvSpPr/>
          <p:nvPr/>
        </p:nvSpPr>
        <p:spPr>
          <a:xfrm>
            <a:off x="882958" y="2803453"/>
            <a:ext cx="3919302" cy="1938992"/>
          </a:xfrm>
          <a:prstGeom prst="rect">
            <a:avLst/>
          </a:prstGeom>
        </p:spPr>
        <p:txBody>
          <a:bodyPr wrap="square">
            <a:spAutoFit/>
          </a:bodyPr>
          <a:lstStyle/>
          <a:p>
            <a:pPr algn="just">
              <a:lnSpc>
                <a:spcPct val="150000"/>
              </a:lnSpc>
            </a:pPr>
            <a:r>
              <a:rPr lang="en-US" sz="2000" dirty="0" err="1"/>
              <a:t>Bị</a:t>
            </a:r>
            <a:r>
              <a:rPr lang="en-US" sz="2000" dirty="0"/>
              <a:t> </a:t>
            </a:r>
            <a:r>
              <a:rPr lang="en-US" sz="2000" dirty="0" err="1"/>
              <a:t>điểm</a:t>
            </a:r>
            <a:r>
              <a:rPr lang="en-US" sz="2000" dirty="0"/>
              <a:t> </a:t>
            </a:r>
            <a:r>
              <a:rPr lang="en-US" sz="2000" dirty="0" err="1"/>
              <a:t>kém</a:t>
            </a:r>
            <a:r>
              <a:rPr lang="en-US" sz="2000" dirty="0"/>
              <a:t> </a:t>
            </a:r>
            <a:r>
              <a:rPr lang="en-US" sz="2000" dirty="0" err="1"/>
              <a:t>vì</a:t>
            </a:r>
            <a:r>
              <a:rPr lang="en-US" sz="2000" dirty="0"/>
              <a:t> </a:t>
            </a:r>
            <a:r>
              <a:rPr lang="en-US" sz="2000" dirty="0" err="1"/>
              <a:t>không</a:t>
            </a:r>
            <a:r>
              <a:rPr lang="en-US" sz="2000" dirty="0"/>
              <a:t> </a:t>
            </a:r>
            <a:r>
              <a:rPr lang="en-US" sz="2000" dirty="0" err="1"/>
              <a:t>học</a:t>
            </a:r>
            <a:r>
              <a:rPr lang="en-US" sz="2000" dirty="0"/>
              <a:t> </a:t>
            </a:r>
            <a:r>
              <a:rPr lang="en-US" sz="2000" dirty="0" err="1"/>
              <a:t>bài</a:t>
            </a:r>
            <a:r>
              <a:rPr lang="en-US" sz="2000" dirty="0"/>
              <a:t> </a:t>
            </a:r>
            <a:r>
              <a:rPr lang="en-US" sz="2000" dirty="0" err="1"/>
              <a:t>và</a:t>
            </a:r>
            <a:r>
              <a:rPr lang="en-US" sz="2000" dirty="0"/>
              <a:t> </a:t>
            </a:r>
            <a:r>
              <a:rPr lang="en-US" sz="2000" dirty="0" err="1"/>
              <a:t>thuộc</a:t>
            </a:r>
            <a:r>
              <a:rPr lang="en-US" sz="2000" dirty="0"/>
              <a:t> </a:t>
            </a:r>
            <a:r>
              <a:rPr lang="en-US" sz="2000" dirty="0" err="1"/>
              <a:t>bài</a:t>
            </a:r>
            <a:r>
              <a:rPr lang="en-US" sz="2000" dirty="0"/>
              <a:t> → </a:t>
            </a:r>
            <a:r>
              <a:rPr lang="en-US" sz="2000" dirty="0" err="1"/>
              <a:t>chân</a:t>
            </a:r>
            <a:r>
              <a:rPr lang="en-US" sz="2000" dirty="0"/>
              <a:t> </a:t>
            </a:r>
            <a:r>
              <a:rPr lang="en-US" sz="2000" dirty="0" err="1"/>
              <a:t>thành</a:t>
            </a:r>
            <a:r>
              <a:rPr lang="en-US" sz="2000" dirty="0"/>
              <a:t> </a:t>
            </a:r>
            <a:r>
              <a:rPr lang="en-US" sz="2000" dirty="0" err="1"/>
              <a:t>nhận</a:t>
            </a:r>
            <a:r>
              <a:rPr lang="en-US" sz="2000" dirty="0"/>
              <a:t> </a:t>
            </a:r>
            <a:r>
              <a:rPr lang="en-US" sz="2000" dirty="0" err="1"/>
              <a:t>lỗi</a:t>
            </a:r>
            <a:r>
              <a:rPr lang="en-US" sz="2000" dirty="0"/>
              <a:t> </a:t>
            </a:r>
            <a:r>
              <a:rPr lang="en-US" sz="2000" dirty="0" err="1"/>
              <a:t>với</a:t>
            </a:r>
            <a:r>
              <a:rPr lang="en-US" sz="2000" dirty="0"/>
              <a:t> </a:t>
            </a:r>
            <a:r>
              <a:rPr lang="en-US" sz="2000" dirty="0" err="1"/>
              <a:t>bố</a:t>
            </a:r>
            <a:r>
              <a:rPr lang="en-US" sz="2000" dirty="0"/>
              <a:t> </a:t>
            </a:r>
            <a:r>
              <a:rPr lang="en-US" sz="2000" dirty="0" err="1"/>
              <a:t>mẹ</a:t>
            </a:r>
            <a:r>
              <a:rPr lang="en-US" sz="2000" dirty="0"/>
              <a:t>, </a:t>
            </a:r>
            <a:r>
              <a:rPr lang="en-US" sz="2000" dirty="0" err="1"/>
              <a:t>hứa</a:t>
            </a:r>
            <a:r>
              <a:rPr lang="en-US" sz="2000" dirty="0"/>
              <a:t> </a:t>
            </a:r>
            <a:r>
              <a:rPr lang="en-US" sz="2000" dirty="0" err="1"/>
              <a:t>cố</a:t>
            </a:r>
            <a:r>
              <a:rPr lang="en-US" sz="2000" dirty="0"/>
              <a:t> </a:t>
            </a:r>
            <a:r>
              <a:rPr lang="en-US" sz="2000" dirty="0" err="1"/>
              <a:t>gắng</a:t>
            </a:r>
            <a:r>
              <a:rPr lang="en-US" sz="2000" dirty="0"/>
              <a:t> </a:t>
            </a:r>
            <a:r>
              <a:rPr lang="en-US" sz="2000" dirty="0" err="1"/>
              <a:t>chăm</a:t>
            </a:r>
            <a:r>
              <a:rPr lang="en-US" sz="2000" dirty="0"/>
              <a:t> </a:t>
            </a:r>
            <a:r>
              <a:rPr lang="en-US" sz="2000" dirty="0" err="1"/>
              <a:t>chỉ</a:t>
            </a:r>
            <a:r>
              <a:rPr lang="en-US" sz="2000" dirty="0"/>
              <a:t> </a:t>
            </a:r>
            <a:r>
              <a:rPr lang="en-US" sz="2000" dirty="0" err="1"/>
              <a:t>để</a:t>
            </a:r>
            <a:r>
              <a:rPr lang="en-US" sz="2000" dirty="0"/>
              <a:t> </a:t>
            </a:r>
            <a:r>
              <a:rPr lang="en-US" sz="2000" dirty="0" err="1"/>
              <a:t>cải</a:t>
            </a:r>
            <a:r>
              <a:rPr lang="en-US" sz="2000" dirty="0"/>
              <a:t> </a:t>
            </a:r>
            <a:r>
              <a:rPr lang="en-US" sz="2000" dirty="0" err="1"/>
              <a:t>thiện</a:t>
            </a:r>
            <a:r>
              <a:rPr lang="en-US" sz="2000" dirty="0"/>
              <a:t> </a:t>
            </a:r>
            <a:r>
              <a:rPr lang="en-US" sz="2000" dirty="0" err="1"/>
              <a:t>tình</a:t>
            </a:r>
            <a:r>
              <a:rPr lang="en-US" sz="2000" dirty="0"/>
              <a:t> </a:t>
            </a:r>
            <a:r>
              <a:rPr lang="en-US" sz="2000" dirty="0" err="1"/>
              <a:t>hình</a:t>
            </a:r>
            <a:r>
              <a:rPr lang="en-US" sz="2000" dirty="0"/>
              <a:t> </a:t>
            </a:r>
            <a:r>
              <a:rPr lang="en-US" sz="2000" dirty="0" err="1"/>
              <a:t>học</a:t>
            </a:r>
            <a:r>
              <a:rPr lang="en-US" sz="2000" dirty="0"/>
              <a:t> </a:t>
            </a:r>
            <a:r>
              <a:rPr lang="en-US" sz="2000" dirty="0" err="1"/>
              <a:t>tập</a:t>
            </a:r>
            <a:r>
              <a:rPr lang="en-US" sz="2000" dirty="0"/>
              <a:t>. </a:t>
            </a:r>
          </a:p>
        </p:txBody>
      </p:sp>
      <p:sp>
        <p:nvSpPr>
          <p:cNvPr id="9" name="Rectangle 8"/>
          <p:cNvSpPr/>
          <p:nvPr/>
        </p:nvSpPr>
        <p:spPr>
          <a:xfrm>
            <a:off x="5006369" y="2795681"/>
            <a:ext cx="3333773" cy="1477328"/>
          </a:xfrm>
          <a:prstGeom prst="rect">
            <a:avLst/>
          </a:prstGeom>
        </p:spPr>
        <p:txBody>
          <a:bodyPr wrap="square">
            <a:spAutoFit/>
          </a:bodyPr>
          <a:lstStyle/>
          <a:p>
            <a:pPr algn="just">
              <a:lnSpc>
                <a:spcPct val="150000"/>
              </a:lnSpc>
            </a:pPr>
            <a:r>
              <a:rPr lang="en-US" sz="2000" dirty="0"/>
              <a:t>B</a:t>
            </a:r>
            <a:r>
              <a:rPr lang="vi-VN" sz="2000" dirty="0"/>
              <a:t>ạn không cho chép bài trong giờ kiểm tra</a:t>
            </a:r>
            <a:r>
              <a:rPr lang="en-US" sz="2000" dirty="0"/>
              <a:t> </a:t>
            </a:r>
            <a:r>
              <a:rPr lang="vi-VN" sz="2000" dirty="0"/>
              <a:t>→ không chơi với bạn nữa.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214"/>
                                        </p:tgtEl>
                                        <p:attrNameLst>
                                          <p:attrName>style.visibility</p:attrName>
                                        </p:attrNameLst>
                                      </p:cBhvr>
                                      <p:to>
                                        <p:strVal val="visible"/>
                                      </p:to>
                                    </p:set>
                                    <p:anim calcmode="lin" valueType="num">
                                      <p:cBhvr>
                                        <p:cTn id="14" dur="500" fill="hold"/>
                                        <p:tgtEl>
                                          <p:spTgt spid="3214"/>
                                        </p:tgtEl>
                                        <p:attrNameLst>
                                          <p:attrName>ppt_w</p:attrName>
                                        </p:attrNameLst>
                                      </p:cBhvr>
                                      <p:tavLst>
                                        <p:tav tm="0">
                                          <p:val>
                                            <p:fltVal val="0"/>
                                          </p:val>
                                        </p:tav>
                                        <p:tav tm="100000">
                                          <p:val>
                                            <p:strVal val="#ppt_w"/>
                                          </p:val>
                                        </p:tav>
                                      </p:tavLst>
                                    </p:anim>
                                    <p:anim calcmode="lin" valueType="num">
                                      <p:cBhvr>
                                        <p:cTn id="15" dur="500" fill="hold"/>
                                        <p:tgtEl>
                                          <p:spTgt spid="3214"/>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3208"/>
                                        </p:tgtEl>
                                        <p:attrNameLst>
                                          <p:attrName>style.visibility</p:attrName>
                                        </p:attrNameLst>
                                      </p:cBhvr>
                                      <p:to>
                                        <p:strVal val="visible"/>
                                      </p:to>
                                    </p:set>
                                    <p:anim calcmode="lin" valueType="num">
                                      <p:cBhvr>
                                        <p:cTn id="18" dur="500" fill="hold"/>
                                        <p:tgtEl>
                                          <p:spTgt spid="3208"/>
                                        </p:tgtEl>
                                        <p:attrNameLst>
                                          <p:attrName>ppt_w</p:attrName>
                                        </p:attrNameLst>
                                      </p:cBhvr>
                                      <p:tavLst>
                                        <p:tav tm="0">
                                          <p:val>
                                            <p:fltVal val="0"/>
                                          </p:val>
                                        </p:tav>
                                        <p:tav tm="100000">
                                          <p:val>
                                            <p:strVal val="#ppt_w"/>
                                          </p:val>
                                        </p:tav>
                                      </p:tavLst>
                                    </p:anim>
                                    <p:anim calcmode="lin" valueType="num">
                                      <p:cBhvr>
                                        <p:cTn id="19" dur="500" fill="hold"/>
                                        <p:tgtEl>
                                          <p:spTgt spid="3208"/>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215"/>
                                        </p:tgtEl>
                                        <p:attrNameLst>
                                          <p:attrName>style.visibility</p:attrName>
                                        </p:attrNameLst>
                                      </p:cBhvr>
                                      <p:to>
                                        <p:strVal val="visible"/>
                                      </p:to>
                                    </p:set>
                                    <p:anim calcmode="lin" valueType="num">
                                      <p:cBhvr additive="base">
                                        <p:cTn id="33" dur="500"/>
                                        <p:tgtEl>
                                          <p:spTgt spid="3215"/>
                                        </p:tgtEl>
                                        <p:attrNameLst>
                                          <p:attrName>ppt_y</p:attrName>
                                        </p:attrNameLst>
                                      </p:cBhvr>
                                      <p:tavLst>
                                        <p:tav tm="0">
                                          <p:val>
                                            <p:strVal val="#ppt_y+#ppt_h*1.125000"/>
                                          </p:val>
                                        </p:tav>
                                        <p:tav tm="100000">
                                          <p:val>
                                            <p:strVal val="#ppt_y"/>
                                          </p:val>
                                        </p:tav>
                                      </p:tavLst>
                                    </p:anim>
                                    <p:animEffect transition="in" filter="wipe(up)">
                                      <p:cBhvr>
                                        <p:cTn id="34" dur="500"/>
                                        <p:tgtEl>
                                          <p:spTgt spid="3215"/>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207"/>
                                        </p:tgtEl>
                                        <p:attrNameLst>
                                          <p:attrName>style.visibility</p:attrName>
                                        </p:attrNameLst>
                                      </p:cBhvr>
                                      <p:to>
                                        <p:strVal val="visible"/>
                                      </p:to>
                                    </p:set>
                                    <p:anim calcmode="lin" valueType="num">
                                      <p:cBhvr additive="base">
                                        <p:cTn id="37" dur="500"/>
                                        <p:tgtEl>
                                          <p:spTgt spid="3207"/>
                                        </p:tgtEl>
                                        <p:attrNameLst>
                                          <p:attrName>ppt_y</p:attrName>
                                        </p:attrNameLst>
                                      </p:cBhvr>
                                      <p:tavLst>
                                        <p:tav tm="0">
                                          <p:val>
                                            <p:strVal val="#ppt_y+#ppt_h*1.125000"/>
                                          </p:val>
                                        </p:tav>
                                        <p:tav tm="100000">
                                          <p:val>
                                            <p:strVal val="#ppt_y"/>
                                          </p:val>
                                        </p:tav>
                                      </p:tavLst>
                                    </p:anim>
                                    <p:animEffect transition="in" filter="wipe(up)">
                                      <p:cBhvr>
                                        <p:cTn id="38" dur="500"/>
                                        <p:tgtEl>
                                          <p:spTgt spid="320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ppt_y</p:attrName>
                                        </p:attrNameLst>
                                      </p:cBhvr>
                                      <p:tavLst>
                                        <p:tav tm="0">
                                          <p:val>
                                            <p:strVal val="#ppt_y+#ppt_h*1.125000"/>
                                          </p:val>
                                        </p:tav>
                                        <p:tav tm="100000">
                                          <p:val>
                                            <p:strVal val="#ppt_y"/>
                                          </p:val>
                                        </p:tav>
                                      </p:tavLst>
                                    </p:anim>
                                    <p:animEffect transition="in" filter="wipe(up)">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Righ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7" grpId="0" animBg="1"/>
      <p:bldP spid="3208" grpId="0" animBg="1"/>
      <p:bldP spid="3214" grpId="0" animBg="1"/>
      <p:bldP spid="3215" grpId="0" animBg="1"/>
      <p:bldP spid="6" grpId="0"/>
      <p:bldP spid="7" grpId="0"/>
      <p:bldP spid="3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7"/>
        <p:cNvGrpSpPr/>
        <p:nvPr/>
      </p:nvGrpSpPr>
      <p:grpSpPr>
        <a:xfrm>
          <a:off x="0" y="0"/>
          <a:ext cx="0" cy="0"/>
          <a:chOff x="0" y="0"/>
          <a:chExt cx="0" cy="0"/>
        </a:xfrm>
      </p:grpSpPr>
      <p:sp>
        <p:nvSpPr>
          <p:cNvPr id="3238" name="Google Shape;3238;p43"/>
          <p:cNvSpPr/>
          <p:nvPr/>
        </p:nvSpPr>
        <p:spPr>
          <a:xfrm rot="-5184269">
            <a:off x="5058753" y="89377"/>
            <a:ext cx="2683682" cy="301914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9" name="Google Shape;3239;p43"/>
          <p:cNvPicPr preferRelativeResize="0"/>
          <p:nvPr/>
        </p:nvPicPr>
        <p:blipFill rotWithShape="1">
          <a:blip r:embed="rId3">
            <a:alphaModFix/>
          </a:blip>
          <a:srcRect l="15961" t="20155" r="38434" b="2647"/>
          <a:stretch/>
        </p:blipFill>
        <p:spPr>
          <a:xfrm rot="-5184157" flipH="1">
            <a:off x="5151492" y="190985"/>
            <a:ext cx="2495818" cy="2815631"/>
          </a:xfrm>
          <a:prstGeom prst="rect">
            <a:avLst/>
          </a:prstGeom>
          <a:noFill/>
          <a:ln>
            <a:noFill/>
          </a:ln>
        </p:spPr>
      </p:pic>
      <p:sp>
        <p:nvSpPr>
          <p:cNvPr id="3240" name="Google Shape;3240;p43"/>
          <p:cNvSpPr/>
          <p:nvPr/>
        </p:nvSpPr>
        <p:spPr>
          <a:xfrm rot="-5261536">
            <a:off x="5839097" y="1580117"/>
            <a:ext cx="2425950" cy="3757555"/>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3"/>
          <p:cNvSpPr txBox="1">
            <a:spLocks noGrp="1"/>
          </p:cNvSpPr>
          <p:nvPr>
            <p:ph type="title"/>
          </p:nvPr>
        </p:nvSpPr>
        <p:spPr>
          <a:xfrm>
            <a:off x="1042700" y="788775"/>
            <a:ext cx="3329700" cy="9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C00000"/>
                </a:solidFill>
                <a:latin typeface="+mn-lt"/>
              </a:rPr>
              <a:t>Hoạt</a:t>
            </a:r>
            <a:r>
              <a:rPr lang="en-US" sz="2400" b="1" dirty="0">
                <a:solidFill>
                  <a:srgbClr val="C00000"/>
                </a:solidFill>
                <a:latin typeface="+mn-lt"/>
              </a:rPr>
              <a:t> </a:t>
            </a:r>
            <a:r>
              <a:rPr lang="en-US" sz="2400" b="1" dirty="0" err="1">
                <a:solidFill>
                  <a:srgbClr val="C00000"/>
                </a:solidFill>
                <a:latin typeface="+mn-lt"/>
              </a:rPr>
              <a:t>động</a:t>
            </a:r>
            <a:r>
              <a:rPr lang="en-US" sz="2400" b="1" dirty="0">
                <a:solidFill>
                  <a:srgbClr val="C00000"/>
                </a:solidFill>
                <a:latin typeface="+mn-lt"/>
              </a:rPr>
              <a:t> </a:t>
            </a:r>
            <a:r>
              <a:rPr lang="en-US" sz="2400" b="1" dirty="0" err="1">
                <a:solidFill>
                  <a:srgbClr val="C00000"/>
                </a:solidFill>
                <a:latin typeface="+mn-lt"/>
              </a:rPr>
              <a:t>nhóm</a:t>
            </a:r>
            <a:endParaRPr sz="2400" b="1" dirty="0">
              <a:solidFill>
                <a:srgbClr val="C00000"/>
              </a:solidFill>
              <a:latin typeface="+mn-lt"/>
            </a:endParaRPr>
          </a:p>
        </p:txBody>
      </p:sp>
      <p:sp>
        <p:nvSpPr>
          <p:cNvPr id="3244" name="Google Shape;3244;p43"/>
          <p:cNvSpPr/>
          <p:nvPr/>
        </p:nvSpPr>
        <p:spPr>
          <a:xfrm>
            <a:off x="5289825" y="1294275"/>
            <a:ext cx="66125" cy="6142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5" name="Google Shape;3245;p43"/>
          <p:cNvGrpSpPr/>
          <p:nvPr/>
        </p:nvGrpSpPr>
        <p:grpSpPr>
          <a:xfrm>
            <a:off x="5150800" y="325925"/>
            <a:ext cx="522676" cy="490502"/>
            <a:chOff x="5150800" y="325925"/>
            <a:chExt cx="522676" cy="490502"/>
          </a:xfrm>
        </p:grpSpPr>
        <p:sp>
          <p:nvSpPr>
            <p:cNvPr id="3246" name="Google Shape;3246;p43"/>
            <p:cNvSpPr/>
            <p:nvPr/>
          </p:nvSpPr>
          <p:spPr>
            <a:xfrm>
              <a:off x="5150800" y="325925"/>
              <a:ext cx="145963" cy="490502"/>
            </a:xfrm>
            <a:custGeom>
              <a:avLst/>
              <a:gdLst/>
              <a:ahLst/>
              <a:cxnLst/>
              <a:rect l="l" t="t" r="r" b="b"/>
              <a:pathLst>
                <a:path w="3150" h="10586" extrusionOk="0">
                  <a:moveTo>
                    <a:pt x="1653" y="1320"/>
                  </a:moveTo>
                  <a:cubicBezTo>
                    <a:pt x="1869" y="2878"/>
                    <a:pt x="2074" y="4443"/>
                    <a:pt x="2275" y="6001"/>
                  </a:cubicBezTo>
                  <a:cubicBezTo>
                    <a:pt x="1732" y="6118"/>
                    <a:pt x="1202" y="6247"/>
                    <a:pt x="676" y="6408"/>
                  </a:cubicBezTo>
                  <a:cubicBezTo>
                    <a:pt x="884" y="5000"/>
                    <a:pt x="1185" y="3606"/>
                    <a:pt x="1469" y="2212"/>
                  </a:cubicBezTo>
                  <a:cubicBezTo>
                    <a:pt x="1527" y="1915"/>
                    <a:pt x="1588" y="1614"/>
                    <a:pt x="1653" y="1320"/>
                  </a:cubicBezTo>
                  <a:close/>
                  <a:moveTo>
                    <a:pt x="1694" y="0"/>
                  </a:moveTo>
                  <a:cubicBezTo>
                    <a:pt x="1628" y="0"/>
                    <a:pt x="1565" y="38"/>
                    <a:pt x="1547" y="124"/>
                  </a:cubicBezTo>
                  <a:cubicBezTo>
                    <a:pt x="1305" y="1313"/>
                    <a:pt x="1062" y="2502"/>
                    <a:pt x="823" y="3695"/>
                  </a:cubicBezTo>
                  <a:cubicBezTo>
                    <a:pt x="635" y="4628"/>
                    <a:pt x="461" y="5564"/>
                    <a:pt x="324" y="6507"/>
                  </a:cubicBezTo>
                  <a:cubicBezTo>
                    <a:pt x="276" y="6521"/>
                    <a:pt x="228" y="6534"/>
                    <a:pt x="187" y="6552"/>
                  </a:cubicBezTo>
                  <a:cubicBezTo>
                    <a:pt x="1" y="6611"/>
                    <a:pt x="55" y="6885"/>
                    <a:pt x="223" y="6885"/>
                  </a:cubicBezTo>
                  <a:cubicBezTo>
                    <a:pt x="240" y="6885"/>
                    <a:pt x="257" y="6882"/>
                    <a:pt x="276" y="6876"/>
                  </a:cubicBezTo>
                  <a:lnTo>
                    <a:pt x="276" y="6876"/>
                  </a:lnTo>
                  <a:cubicBezTo>
                    <a:pt x="259" y="6996"/>
                    <a:pt x="245" y="7119"/>
                    <a:pt x="228" y="7238"/>
                  </a:cubicBezTo>
                  <a:cubicBezTo>
                    <a:pt x="153" y="7915"/>
                    <a:pt x="102" y="8588"/>
                    <a:pt x="88" y="9268"/>
                  </a:cubicBezTo>
                  <a:cubicBezTo>
                    <a:pt x="87" y="9378"/>
                    <a:pt x="169" y="9432"/>
                    <a:pt x="254" y="9432"/>
                  </a:cubicBezTo>
                  <a:cubicBezTo>
                    <a:pt x="338" y="9432"/>
                    <a:pt x="423" y="9378"/>
                    <a:pt x="427" y="9268"/>
                  </a:cubicBezTo>
                  <a:cubicBezTo>
                    <a:pt x="444" y="8431"/>
                    <a:pt x="515" y="7597"/>
                    <a:pt x="625" y="6770"/>
                  </a:cubicBezTo>
                  <a:cubicBezTo>
                    <a:pt x="1182" y="6603"/>
                    <a:pt x="1746" y="6459"/>
                    <a:pt x="2313" y="6333"/>
                  </a:cubicBezTo>
                  <a:cubicBezTo>
                    <a:pt x="2395" y="6986"/>
                    <a:pt x="2477" y="7635"/>
                    <a:pt x="2552" y="8291"/>
                  </a:cubicBezTo>
                  <a:cubicBezTo>
                    <a:pt x="2637" y="9002"/>
                    <a:pt x="2719" y="9712"/>
                    <a:pt x="2801" y="10427"/>
                  </a:cubicBezTo>
                  <a:cubicBezTo>
                    <a:pt x="2813" y="10532"/>
                    <a:pt x="2904" y="10585"/>
                    <a:pt x="2988" y="10585"/>
                  </a:cubicBezTo>
                  <a:cubicBezTo>
                    <a:pt x="3072" y="10585"/>
                    <a:pt x="3150" y="10532"/>
                    <a:pt x="3136" y="10427"/>
                  </a:cubicBezTo>
                  <a:cubicBezTo>
                    <a:pt x="2979" y="9039"/>
                    <a:pt x="2812" y="7655"/>
                    <a:pt x="2641" y="6265"/>
                  </a:cubicBezTo>
                  <a:cubicBezTo>
                    <a:pt x="2672" y="6258"/>
                    <a:pt x="2706" y="6254"/>
                    <a:pt x="2737" y="6244"/>
                  </a:cubicBezTo>
                  <a:cubicBezTo>
                    <a:pt x="2936" y="6205"/>
                    <a:pt x="2869" y="5916"/>
                    <a:pt x="2684" y="5916"/>
                  </a:cubicBezTo>
                  <a:cubicBezTo>
                    <a:pt x="2672" y="5916"/>
                    <a:pt x="2660" y="5917"/>
                    <a:pt x="2648" y="5919"/>
                  </a:cubicBezTo>
                  <a:cubicBezTo>
                    <a:pt x="2631" y="5923"/>
                    <a:pt x="2617" y="5930"/>
                    <a:pt x="2600" y="5930"/>
                  </a:cubicBezTo>
                  <a:cubicBezTo>
                    <a:pt x="2467" y="4881"/>
                    <a:pt x="2330" y="3832"/>
                    <a:pt x="2190" y="2786"/>
                  </a:cubicBezTo>
                  <a:cubicBezTo>
                    <a:pt x="2091" y="2068"/>
                    <a:pt x="1992" y="1344"/>
                    <a:pt x="1889" y="626"/>
                  </a:cubicBezTo>
                  <a:cubicBezTo>
                    <a:pt x="1882" y="568"/>
                    <a:pt x="1851" y="534"/>
                    <a:pt x="1810" y="517"/>
                  </a:cubicBezTo>
                  <a:cubicBezTo>
                    <a:pt x="1831" y="414"/>
                    <a:pt x="1851" y="315"/>
                    <a:pt x="1872" y="213"/>
                  </a:cubicBezTo>
                  <a:cubicBezTo>
                    <a:pt x="1899" y="84"/>
                    <a:pt x="1793" y="0"/>
                    <a:pt x="1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3"/>
            <p:cNvSpPr/>
            <p:nvPr/>
          </p:nvSpPr>
          <p:spPr>
            <a:xfrm>
              <a:off x="5289716" y="430179"/>
              <a:ext cx="141329" cy="288621"/>
            </a:xfrm>
            <a:custGeom>
              <a:avLst/>
              <a:gdLst/>
              <a:ahLst/>
              <a:cxnLst/>
              <a:rect l="l" t="t" r="r" b="b"/>
              <a:pathLst>
                <a:path w="3050" h="6229" extrusionOk="0">
                  <a:moveTo>
                    <a:pt x="1644" y="0"/>
                  </a:moveTo>
                  <a:cubicBezTo>
                    <a:pt x="1543" y="0"/>
                    <a:pt x="1439" y="82"/>
                    <a:pt x="1474" y="208"/>
                  </a:cubicBezTo>
                  <a:cubicBezTo>
                    <a:pt x="1700" y="1096"/>
                    <a:pt x="1929" y="1988"/>
                    <a:pt x="2158" y="2877"/>
                  </a:cubicBezTo>
                  <a:lnTo>
                    <a:pt x="2489" y="4182"/>
                  </a:lnTo>
                  <a:cubicBezTo>
                    <a:pt x="2544" y="4401"/>
                    <a:pt x="2602" y="4619"/>
                    <a:pt x="2640" y="4841"/>
                  </a:cubicBezTo>
                  <a:cubicBezTo>
                    <a:pt x="2254" y="4216"/>
                    <a:pt x="1871" y="3587"/>
                    <a:pt x="1485" y="2965"/>
                  </a:cubicBezTo>
                  <a:cubicBezTo>
                    <a:pt x="1235" y="2555"/>
                    <a:pt x="982" y="2145"/>
                    <a:pt x="729" y="1732"/>
                  </a:cubicBezTo>
                  <a:cubicBezTo>
                    <a:pt x="637" y="1578"/>
                    <a:pt x="528" y="1305"/>
                    <a:pt x="337" y="1257"/>
                  </a:cubicBezTo>
                  <a:cubicBezTo>
                    <a:pt x="314" y="1251"/>
                    <a:pt x="293" y="1249"/>
                    <a:pt x="272" y="1249"/>
                  </a:cubicBezTo>
                  <a:cubicBezTo>
                    <a:pt x="115" y="1249"/>
                    <a:pt x="0" y="1397"/>
                    <a:pt x="39" y="1554"/>
                  </a:cubicBezTo>
                  <a:cubicBezTo>
                    <a:pt x="56" y="1633"/>
                    <a:pt x="108" y="1667"/>
                    <a:pt x="166" y="1674"/>
                  </a:cubicBezTo>
                  <a:cubicBezTo>
                    <a:pt x="507" y="3153"/>
                    <a:pt x="849" y="4630"/>
                    <a:pt x="1187" y="6109"/>
                  </a:cubicBezTo>
                  <a:cubicBezTo>
                    <a:pt x="1206" y="6192"/>
                    <a:pt x="1270" y="6229"/>
                    <a:pt x="1337" y="6229"/>
                  </a:cubicBezTo>
                  <a:cubicBezTo>
                    <a:pt x="1437" y="6229"/>
                    <a:pt x="1543" y="6146"/>
                    <a:pt x="1512" y="6017"/>
                  </a:cubicBezTo>
                  <a:cubicBezTo>
                    <a:pt x="1222" y="4753"/>
                    <a:pt x="928" y="3485"/>
                    <a:pt x="637" y="2221"/>
                  </a:cubicBezTo>
                  <a:lnTo>
                    <a:pt x="637" y="2221"/>
                  </a:lnTo>
                  <a:cubicBezTo>
                    <a:pt x="699" y="2326"/>
                    <a:pt x="767" y="2436"/>
                    <a:pt x="832" y="2542"/>
                  </a:cubicBezTo>
                  <a:cubicBezTo>
                    <a:pt x="1040" y="2883"/>
                    <a:pt x="1252" y="3222"/>
                    <a:pt x="1461" y="3563"/>
                  </a:cubicBezTo>
                  <a:cubicBezTo>
                    <a:pt x="1878" y="4240"/>
                    <a:pt x="2295" y="4920"/>
                    <a:pt x="2711" y="5600"/>
                  </a:cubicBezTo>
                  <a:cubicBezTo>
                    <a:pt x="2746" y="5655"/>
                    <a:pt x="2799" y="5680"/>
                    <a:pt x="2853" y="5680"/>
                  </a:cubicBezTo>
                  <a:cubicBezTo>
                    <a:pt x="2938" y="5680"/>
                    <a:pt x="3023" y="5617"/>
                    <a:pt x="3029" y="5515"/>
                  </a:cubicBezTo>
                  <a:cubicBezTo>
                    <a:pt x="3050" y="5067"/>
                    <a:pt x="2954" y="4626"/>
                    <a:pt x="2845" y="4196"/>
                  </a:cubicBezTo>
                  <a:cubicBezTo>
                    <a:pt x="2728" y="3748"/>
                    <a:pt x="2612" y="3293"/>
                    <a:pt x="2493" y="2842"/>
                  </a:cubicBezTo>
                  <a:cubicBezTo>
                    <a:pt x="2264" y="1937"/>
                    <a:pt x="2028" y="1025"/>
                    <a:pt x="1799" y="119"/>
                  </a:cubicBezTo>
                  <a:cubicBezTo>
                    <a:pt x="1776" y="36"/>
                    <a:pt x="1711" y="0"/>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3"/>
            <p:cNvSpPr/>
            <p:nvPr/>
          </p:nvSpPr>
          <p:spPr>
            <a:xfrm>
              <a:off x="5413758" y="456219"/>
              <a:ext cx="105001" cy="243120"/>
            </a:xfrm>
            <a:custGeom>
              <a:avLst/>
              <a:gdLst/>
              <a:ahLst/>
              <a:cxnLst/>
              <a:rect l="l" t="t" r="r" b="b"/>
              <a:pathLst>
                <a:path w="2266" h="5247" extrusionOk="0">
                  <a:moveTo>
                    <a:pt x="509" y="338"/>
                  </a:moveTo>
                  <a:cubicBezTo>
                    <a:pt x="767" y="338"/>
                    <a:pt x="1019" y="443"/>
                    <a:pt x="1213" y="620"/>
                  </a:cubicBezTo>
                  <a:cubicBezTo>
                    <a:pt x="1490" y="873"/>
                    <a:pt x="1654" y="1225"/>
                    <a:pt x="1760" y="1577"/>
                  </a:cubicBezTo>
                  <a:cubicBezTo>
                    <a:pt x="1979" y="2315"/>
                    <a:pt x="1975" y="3104"/>
                    <a:pt x="1763" y="3835"/>
                  </a:cubicBezTo>
                  <a:cubicBezTo>
                    <a:pt x="1678" y="4136"/>
                    <a:pt x="1555" y="4423"/>
                    <a:pt x="1401" y="4693"/>
                  </a:cubicBezTo>
                  <a:cubicBezTo>
                    <a:pt x="1063" y="3244"/>
                    <a:pt x="721" y="1795"/>
                    <a:pt x="383" y="346"/>
                  </a:cubicBezTo>
                  <a:cubicBezTo>
                    <a:pt x="425" y="341"/>
                    <a:pt x="467" y="338"/>
                    <a:pt x="509" y="338"/>
                  </a:cubicBezTo>
                  <a:close/>
                  <a:moveTo>
                    <a:pt x="509" y="1"/>
                  </a:moveTo>
                  <a:cubicBezTo>
                    <a:pt x="384" y="1"/>
                    <a:pt x="259" y="20"/>
                    <a:pt x="137" y="63"/>
                  </a:cubicBezTo>
                  <a:cubicBezTo>
                    <a:pt x="21" y="104"/>
                    <a:pt x="0" y="230"/>
                    <a:pt x="45" y="316"/>
                  </a:cubicBezTo>
                  <a:cubicBezTo>
                    <a:pt x="38" y="336"/>
                    <a:pt x="38" y="353"/>
                    <a:pt x="48" y="377"/>
                  </a:cubicBezTo>
                  <a:cubicBezTo>
                    <a:pt x="407" y="1915"/>
                    <a:pt x="766" y="3449"/>
                    <a:pt x="1124" y="4987"/>
                  </a:cubicBezTo>
                  <a:cubicBezTo>
                    <a:pt x="1131" y="5031"/>
                    <a:pt x="1159" y="5062"/>
                    <a:pt x="1189" y="5082"/>
                  </a:cubicBezTo>
                  <a:cubicBezTo>
                    <a:pt x="1185" y="5173"/>
                    <a:pt x="1276" y="5246"/>
                    <a:pt x="1369" y="5246"/>
                  </a:cubicBezTo>
                  <a:cubicBezTo>
                    <a:pt x="1420" y="5246"/>
                    <a:pt x="1471" y="5224"/>
                    <a:pt x="1507" y="5171"/>
                  </a:cubicBezTo>
                  <a:cubicBezTo>
                    <a:pt x="1996" y="4461"/>
                    <a:pt x="2256" y="3603"/>
                    <a:pt x="2266" y="2745"/>
                  </a:cubicBezTo>
                  <a:cubicBezTo>
                    <a:pt x="2262" y="1932"/>
                    <a:pt x="2068" y="931"/>
                    <a:pt x="1435" y="370"/>
                  </a:cubicBezTo>
                  <a:cubicBezTo>
                    <a:pt x="1181" y="145"/>
                    <a:pt x="847" y="1"/>
                    <a:pt x="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3"/>
            <p:cNvSpPr/>
            <p:nvPr/>
          </p:nvSpPr>
          <p:spPr>
            <a:xfrm>
              <a:off x="5550867" y="464745"/>
              <a:ext cx="122609" cy="113613"/>
            </a:xfrm>
            <a:custGeom>
              <a:avLst/>
              <a:gdLst/>
              <a:ahLst/>
              <a:cxnLst/>
              <a:rect l="l" t="t" r="r" b="b"/>
              <a:pathLst>
                <a:path w="2646" h="2452" extrusionOk="0">
                  <a:moveTo>
                    <a:pt x="1911" y="329"/>
                  </a:moveTo>
                  <a:cubicBezTo>
                    <a:pt x="2088" y="329"/>
                    <a:pt x="2227" y="490"/>
                    <a:pt x="2273" y="671"/>
                  </a:cubicBezTo>
                  <a:cubicBezTo>
                    <a:pt x="2338" y="955"/>
                    <a:pt x="2164" y="1242"/>
                    <a:pt x="1996" y="1451"/>
                  </a:cubicBezTo>
                  <a:cubicBezTo>
                    <a:pt x="1798" y="1693"/>
                    <a:pt x="1566" y="1912"/>
                    <a:pt x="1306" y="2086"/>
                  </a:cubicBezTo>
                  <a:cubicBezTo>
                    <a:pt x="1296" y="2096"/>
                    <a:pt x="1282" y="2103"/>
                    <a:pt x="1278" y="2107"/>
                  </a:cubicBezTo>
                  <a:cubicBezTo>
                    <a:pt x="1091" y="2096"/>
                    <a:pt x="906" y="1915"/>
                    <a:pt x="780" y="1796"/>
                  </a:cubicBezTo>
                  <a:cubicBezTo>
                    <a:pt x="592" y="1618"/>
                    <a:pt x="387" y="1386"/>
                    <a:pt x="376" y="1112"/>
                  </a:cubicBezTo>
                  <a:cubicBezTo>
                    <a:pt x="373" y="932"/>
                    <a:pt x="467" y="700"/>
                    <a:pt x="673" y="700"/>
                  </a:cubicBezTo>
                  <a:cubicBezTo>
                    <a:pt x="685" y="700"/>
                    <a:pt x="698" y="701"/>
                    <a:pt x="711" y="702"/>
                  </a:cubicBezTo>
                  <a:cubicBezTo>
                    <a:pt x="889" y="723"/>
                    <a:pt x="1043" y="877"/>
                    <a:pt x="1026" y="1061"/>
                  </a:cubicBezTo>
                  <a:cubicBezTo>
                    <a:pt x="1016" y="1166"/>
                    <a:pt x="1108" y="1225"/>
                    <a:pt x="1199" y="1225"/>
                  </a:cubicBezTo>
                  <a:cubicBezTo>
                    <a:pt x="1271" y="1225"/>
                    <a:pt x="1342" y="1187"/>
                    <a:pt x="1360" y="1105"/>
                  </a:cubicBezTo>
                  <a:cubicBezTo>
                    <a:pt x="1412" y="832"/>
                    <a:pt x="1487" y="494"/>
                    <a:pt x="1767" y="364"/>
                  </a:cubicBezTo>
                  <a:cubicBezTo>
                    <a:pt x="1817" y="340"/>
                    <a:pt x="1865" y="329"/>
                    <a:pt x="1911" y="329"/>
                  </a:cubicBezTo>
                  <a:close/>
                  <a:moveTo>
                    <a:pt x="1908" y="1"/>
                  </a:moveTo>
                  <a:cubicBezTo>
                    <a:pt x="1779" y="1"/>
                    <a:pt x="1648" y="39"/>
                    <a:pt x="1531" y="115"/>
                  </a:cubicBezTo>
                  <a:cubicBezTo>
                    <a:pt x="1354" y="224"/>
                    <a:pt x="1241" y="388"/>
                    <a:pt x="1162" y="569"/>
                  </a:cubicBezTo>
                  <a:cubicBezTo>
                    <a:pt x="1031" y="447"/>
                    <a:pt x="849" y="373"/>
                    <a:pt x="669" y="373"/>
                  </a:cubicBezTo>
                  <a:cubicBezTo>
                    <a:pt x="536" y="373"/>
                    <a:pt x="404" y="414"/>
                    <a:pt x="294" y="507"/>
                  </a:cubicBezTo>
                  <a:cubicBezTo>
                    <a:pt x="69" y="695"/>
                    <a:pt x="0" y="1013"/>
                    <a:pt x="62" y="1293"/>
                  </a:cubicBezTo>
                  <a:cubicBezTo>
                    <a:pt x="123" y="1591"/>
                    <a:pt x="335" y="1844"/>
                    <a:pt x="551" y="2049"/>
                  </a:cubicBezTo>
                  <a:cubicBezTo>
                    <a:pt x="736" y="2225"/>
                    <a:pt x="1000" y="2452"/>
                    <a:pt x="1274" y="2452"/>
                  </a:cubicBezTo>
                  <a:cubicBezTo>
                    <a:pt x="1292" y="2452"/>
                    <a:pt x="1311" y="2451"/>
                    <a:pt x="1330" y="2448"/>
                  </a:cubicBezTo>
                  <a:cubicBezTo>
                    <a:pt x="1378" y="2445"/>
                    <a:pt x="1422" y="2424"/>
                    <a:pt x="1453" y="2390"/>
                  </a:cubicBezTo>
                  <a:cubicBezTo>
                    <a:pt x="1456" y="2387"/>
                    <a:pt x="1466" y="2387"/>
                    <a:pt x="1470" y="2380"/>
                  </a:cubicBezTo>
                  <a:cubicBezTo>
                    <a:pt x="1740" y="2199"/>
                    <a:pt x="1982" y="1984"/>
                    <a:pt x="2198" y="1738"/>
                  </a:cubicBezTo>
                  <a:cubicBezTo>
                    <a:pt x="2396" y="1498"/>
                    <a:pt x="2574" y="1228"/>
                    <a:pt x="2611" y="911"/>
                  </a:cubicBezTo>
                  <a:cubicBezTo>
                    <a:pt x="2645" y="634"/>
                    <a:pt x="2550" y="337"/>
                    <a:pt x="2334" y="156"/>
                  </a:cubicBezTo>
                  <a:cubicBezTo>
                    <a:pt x="2209" y="52"/>
                    <a:pt x="2059" y="1"/>
                    <a:pt x="1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0" name="Google Shape;3250;p43"/>
          <p:cNvGrpSpPr/>
          <p:nvPr/>
        </p:nvGrpSpPr>
        <p:grpSpPr>
          <a:xfrm>
            <a:off x="7460032" y="165102"/>
            <a:ext cx="832667" cy="547903"/>
            <a:chOff x="7460032" y="165102"/>
            <a:chExt cx="832667" cy="547903"/>
          </a:xfrm>
        </p:grpSpPr>
        <p:sp>
          <p:nvSpPr>
            <p:cNvPr id="3251" name="Google Shape;3251;p43"/>
            <p:cNvSpPr/>
            <p:nvPr/>
          </p:nvSpPr>
          <p:spPr>
            <a:xfrm rot="1500162">
              <a:off x="7630711" y="375178"/>
              <a:ext cx="201399" cy="138904"/>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2" name="Google Shape;3252;p43"/>
            <p:cNvSpPr/>
            <p:nvPr/>
          </p:nvSpPr>
          <p:spPr>
            <a:xfrm rot="1500162">
              <a:off x="7824885" y="337824"/>
              <a:ext cx="295130" cy="178505"/>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3" name="Google Shape;3253;p43"/>
            <p:cNvSpPr/>
            <p:nvPr/>
          </p:nvSpPr>
          <p:spPr>
            <a:xfrm rot="1500162">
              <a:off x="7489674" y="300318"/>
              <a:ext cx="137844" cy="133678"/>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4" name="Google Shape;3254;p43"/>
            <p:cNvSpPr/>
            <p:nvPr/>
          </p:nvSpPr>
          <p:spPr>
            <a:xfrm rot="1500162">
              <a:off x="7647156" y="248241"/>
              <a:ext cx="256560" cy="21167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5" name="Google Shape;3255;p43"/>
            <p:cNvSpPr/>
            <p:nvPr/>
          </p:nvSpPr>
          <p:spPr>
            <a:xfrm rot="1500162">
              <a:off x="8050277" y="412076"/>
              <a:ext cx="172237" cy="121898"/>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6" name="Google Shape;3256;p43"/>
            <p:cNvSpPr/>
            <p:nvPr/>
          </p:nvSpPr>
          <p:spPr>
            <a:xfrm rot="1500162">
              <a:off x="7582769" y="182979"/>
              <a:ext cx="122620" cy="128893"/>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7" name="Google Shape;3257;p43"/>
            <p:cNvSpPr/>
            <p:nvPr/>
          </p:nvSpPr>
          <p:spPr>
            <a:xfrm rot="1500162">
              <a:off x="7476513" y="348526"/>
              <a:ext cx="62852" cy="57532"/>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8" name="Google Shape;3258;p43"/>
            <p:cNvSpPr/>
            <p:nvPr/>
          </p:nvSpPr>
          <p:spPr>
            <a:xfrm rot="1500162">
              <a:off x="7503072" y="309053"/>
              <a:ext cx="220176" cy="149518"/>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59" name="Google Shape;3259;p43"/>
            <p:cNvSpPr/>
            <p:nvPr/>
          </p:nvSpPr>
          <p:spPr>
            <a:xfrm rot="1500162">
              <a:off x="8181767" y="472994"/>
              <a:ext cx="77413" cy="75623"/>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0" name="Google Shape;3260;p43"/>
            <p:cNvSpPr/>
            <p:nvPr/>
          </p:nvSpPr>
          <p:spPr>
            <a:xfrm rot="1500162">
              <a:off x="7813892" y="440593"/>
              <a:ext cx="269091" cy="173359"/>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1" name="Google Shape;3261;p43"/>
            <p:cNvSpPr/>
            <p:nvPr/>
          </p:nvSpPr>
          <p:spPr>
            <a:xfrm rot="1500162">
              <a:off x="8037058" y="611825"/>
              <a:ext cx="108097" cy="73332"/>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2" name="Google Shape;3262;p43"/>
            <p:cNvSpPr/>
            <p:nvPr/>
          </p:nvSpPr>
          <p:spPr>
            <a:xfrm rot="1500162">
              <a:off x="8005276" y="478535"/>
              <a:ext cx="210690" cy="181400"/>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3" name="Google Shape;3263;p43"/>
            <p:cNvSpPr/>
            <p:nvPr/>
          </p:nvSpPr>
          <p:spPr>
            <a:xfrm rot="1500162">
              <a:off x="7831569" y="533815"/>
              <a:ext cx="91974" cy="52587"/>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4" name="Google Shape;3264;p43"/>
            <p:cNvSpPr/>
            <p:nvPr/>
          </p:nvSpPr>
          <p:spPr>
            <a:xfrm rot="1500162">
              <a:off x="7510059" y="299928"/>
              <a:ext cx="742276" cy="278251"/>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5" name="Google Shape;3265;p43"/>
            <p:cNvSpPr/>
            <p:nvPr/>
          </p:nvSpPr>
          <p:spPr>
            <a:xfrm rot="1500162">
              <a:off x="7636763" y="246673"/>
              <a:ext cx="271785" cy="21903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66" name="Google Shape;3266;p43"/>
            <p:cNvSpPr/>
            <p:nvPr/>
          </p:nvSpPr>
          <p:spPr>
            <a:xfrm rot="1500162">
              <a:off x="7806035" y="335391"/>
              <a:ext cx="317928" cy="184817"/>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67" name="Google Shape;3267;p43"/>
            <p:cNvSpPr/>
            <p:nvPr/>
          </p:nvSpPr>
          <p:spPr>
            <a:xfrm rot="1500162">
              <a:off x="7671916" y="495970"/>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8" name="Google Shape;3268;p43"/>
            <p:cNvSpPr/>
            <p:nvPr/>
          </p:nvSpPr>
          <p:spPr>
            <a:xfrm rot="1500162">
              <a:off x="7584426" y="454976"/>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69" name="Google Shape;3269;p43"/>
            <p:cNvSpPr/>
            <p:nvPr/>
          </p:nvSpPr>
          <p:spPr>
            <a:xfrm rot="1500162">
              <a:off x="7500295" y="304456"/>
              <a:ext cx="237236" cy="156473"/>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0" name="Google Shape;3270;p43"/>
            <p:cNvSpPr/>
            <p:nvPr/>
          </p:nvSpPr>
          <p:spPr>
            <a:xfrm rot="1500162">
              <a:off x="8023192" y="65876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71" name="Google Shape;3271;p43"/>
            <p:cNvSpPr/>
            <p:nvPr/>
          </p:nvSpPr>
          <p:spPr>
            <a:xfrm rot="1500162">
              <a:off x="7953113" y="626573"/>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72" name="Google Shape;3272;p43"/>
            <p:cNvSpPr/>
            <p:nvPr/>
          </p:nvSpPr>
          <p:spPr>
            <a:xfrm rot="1500162">
              <a:off x="7807042" y="434101"/>
              <a:ext cx="286581" cy="180153"/>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3" name="Google Shape;3273;p43"/>
            <p:cNvSpPr/>
            <p:nvPr/>
          </p:nvSpPr>
          <p:spPr>
            <a:xfrm rot="1500162">
              <a:off x="7996108" y="470059"/>
              <a:ext cx="219318" cy="197079"/>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4" name="Google Shape;3274;p43"/>
            <p:cNvSpPr/>
            <p:nvPr/>
          </p:nvSpPr>
          <p:spPr>
            <a:xfrm rot="1500162">
              <a:off x="7784571" y="547416"/>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75" name="Google Shape;3275;p43"/>
            <p:cNvSpPr/>
            <p:nvPr/>
          </p:nvSpPr>
          <p:spPr>
            <a:xfrm rot="1500162">
              <a:off x="7716637" y="51628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76" name="Google Shape;3276;p43"/>
            <p:cNvSpPr/>
            <p:nvPr/>
          </p:nvSpPr>
          <p:spPr>
            <a:xfrm rot="1500162">
              <a:off x="7625204" y="369953"/>
              <a:ext cx="216663" cy="145096"/>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7" name="Google Shape;3277;p43"/>
            <p:cNvSpPr/>
            <p:nvPr/>
          </p:nvSpPr>
          <p:spPr>
            <a:xfrm rot="1500162">
              <a:off x="7587071" y="185324"/>
              <a:ext cx="123947" cy="136090"/>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8" name="Google Shape;3278;p43"/>
            <p:cNvSpPr/>
            <p:nvPr/>
          </p:nvSpPr>
          <p:spPr>
            <a:xfrm rot="1500162">
              <a:off x="8037487" y="410558"/>
              <a:ext cx="190507" cy="128733"/>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9" name="Google Shape;3279;p43"/>
            <p:cNvSpPr/>
            <p:nvPr/>
          </p:nvSpPr>
          <p:spPr>
            <a:xfrm rot="1500162">
              <a:off x="7476480" y="342099"/>
              <a:ext cx="71674" cy="72930"/>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80" name="Google Shape;3280;p43"/>
            <p:cNvSpPr/>
            <p:nvPr/>
          </p:nvSpPr>
          <p:spPr>
            <a:xfrm rot="1500162">
              <a:off x="7904335" y="60342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81" name="Google Shape;3281;p43"/>
            <p:cNvSpPr/>
            <p:nvPr/>
          </p:nvSpPr>
          <p:spPr>
            <a:xfrm rot="1500162">
              <a:off x="7843794" y="575573"/>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82" name="Google Shape;3282;p43"/>
            <p:cNvSpPr/>
            <p:nvPr/>
          </p:nvSpPr>
          <p:spPr>
            <a:xfrm rot="1500162">
              <a:off x="7828036" y="528351"/>
              <a:ext cx="106106" cy="59381"/>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83" name="Google Shape;3283;p43"/>
            <p:cNvSpPr/>
            <p:nvPr/>
          </p:nvSpPr>
          <p:spPr>
            <a:xfrm rot="1500162">
              <a:off x="8173180" y="465387"/>
              <a:ext cx="88773" cy="94238"/>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84" name="Google Shape;3284;p43"/>
            <p:cNvSpPr/>
            <p:nvPr/>
          </p:nvSpPr>
          <p:spPr>
            <a:xfrm rot="1500162">
              <a:off x="8119789" y="703759"/>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85" name="Google Shape;3285;p43"/>
            <p:cNvSpPr/>
            <p:nvPr/>
          </p:nvSpPr>
          <p:spPr>
            <a:xfrm rot="1500162">
              <a:off x="8069031" y="680733"/>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286" name="Google Shape;3286;p43"/>
            <p:cNvSpPr/>
            <p:nvPr/>
          </p:nvSpPr>
          <p:spPr>
            <a:xfrm rot="1500162">
              <a:off x="8031582" y="605753"/>
              <a:ext cx="123556" cy="79885"/>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287" name="Google Shape;3287;p43"/>
          <p:cNvGrpSpPr/>
          <p:nvPr/>
        </p:nvGrpSpPr>
        <p:grpSpPr>
          <a:xfrm>
            <a:off x="4961815" y="3177565"/>
            <a:ext cx="328020" cy="856015"/>
            <a:chOff x="4961815" y="3122190"/>
            <a:chExt cx="328020" cy="856015"/>
          </a:xfrm>
        </p:grpSpPr>
        <p:sp>
          <p:nvSpPr>
            <p:cNvPr id="3288" name="Google Shape;3288;p43"/>
            <p:cNvSpPr/>
            <p:nvPr/>
          </p:nvSpPr>
          <p:spPr>
            <a:xfrm rot="-5059525">
              <a:off x="4713158" y="342577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3"/>
            <p:cNvSpPr/>
            <p:nvPr/>
          </p:nvSpPr>
          <p:spPr>
            <a:xfrm rot="-5059525">
              <a:off x="5040076" y="332148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3"/>
            <p:cNvSpPr/>
            <p:nvPr/>
          </p:nvSpPr>
          <p:spPr>
            <a:xfrm rot="-5059525">
              <a:off x="5011151" y="384492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3"/>
            <p:cNvSpPr/>
            <p:nvPr/>
          </p:nvSpPr>
          <p:spPr>
            <a:xfrm rot="-5059525">
              <a:off x="5242418" y="314597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3"/>
            <p:cNvSpPr/>
            <p:nvPr/>
          </p:nvSpPr>
          <p:spPr>
            <a:xfrm rot="-5059525">
              <a:off x="5194218" y="362397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3"/>
            <p:cNvSpPr/>
            <p:nvPr/>
          </p:nvSpPr>
          <p:spPr>
            <a:xfrm rot="-5059525">
              <a:off x="5070201" y="342306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3"/>
            <p:cNvSpPr/>
            <p:nvPr/>
          </p:nvSpPr>
          <p:spPr>
            <a:xfrm rot="-5059525">
              <a:off x="5145825" y="352161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3"/>
            <p:cNvSpPr/>
            <p:nvPr/>
          </p:nvSpPr>
          <p:spPr>
            <a:xfrm rot="-5059525">
              <a:off x="5141468" y="316003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3"/>
            <p:cNvSpPr/>
            <p:nvPr/>
          </p:nvSpPr>
          <p:spPr>
            <a:xfrm rot="-5059525">
              <a:off x="5102892" y="372748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3"/>
            <p:cNvSpPr/>
            <p:nvPr/>
          </p:nvSpPr>
          <p:spPr>
            <a:xfrm rot="-5059525">
              <a:off x="4971229" y="390142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3"/>
            <p:cNvSpPr/>
            <p:nvPr/>
          </p:nvSpPr>
          <p:spPr>
            <a:xfrm rot="-5059525">
              <a:off x="5035673" y="354621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3"/>
            <p:cNvSpPr/>
            <p:nvPr/>
          </p:nvSpPr>
          <p:spPr>
            <a:xfrm rot="-5059525">
              <a:off x="5029642" y="340293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3"/>
            <p:cNvSpPr/>
            <p:nvPr/>
          </p:nvSpPr>
          <p:spPr>
            <a:xfrm rot="-5059525">
              <a:off x="4965846" y="364355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3"/>
            <p:cNvSpPr/>
            <p:nvPr/>
          </p:nvSpPr>
          <p:spPr>
            <a:xfrm rot="-5059525">
              <a:off x="5008148" y="324159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3"/>
            <p:cNvSpPr/>
            <p:nvPr/>
          </p:nvSpPr>
          <p:spPr>
            <a:xfrm rot="-5059525">
              <a:off x="5145495" y="389706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3"/>
            <p:cNvSpPr/>
            <p:nvPr/>
          </p:nvSpPr>
          <p:spPr>
            <a:xfrm rot="-5059525">
              <a:off x="5151330" y="376117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3"/>
            <p:cNvSpPr/>
            <p:nvPr/>
          </p:nvSpPr>
          <p:spPr>
            <a:xfrm rot="-5059525">
              <a:off x="5087602" y="315080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3"/>
            <p:cNvSpPr/>
            <p:nvPr/>
          </p:nvSpPr>
          <p:spPr>
            <a:xfrm rot="-5059525">
              <a:off x="5191078" y="340890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3"/>
            <p:cNvSpPr/>
            <p:nvPr/>
          </p:nvSpPr>
          <p:spPr>
            <a:xfrm rot="-5059525">
              <a:off x="5211484" y="349772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3"/>
            <p:cNvSpPr/>
            <p:nvPr/>
          </p:nvSpPr>
          <p:spPr>
            <a:xfrm rot="-5059525">
              <a:off x="5088290" y="322552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3"/>
            <p:cNvSpPr/>
            <p:nvPr/>
          </p:nvSpPr>
          <p:spPr>
            <a:xfrm rot="-5059525">
              <a:off x="5065304" y="383457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3"/>
            <p:cNvSpPr/>
            <p:nvPr/>
          </p:nvSpPr>
          <p:spPr>
            <a:xfrm rot="-5059525">
              <a:off x="4984077" y="350294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3"/>
            <p:cNvSpPr/>
            <p:nvPr/>
          </p:nvSpPr>
          <p:spPr>
            <a:xfrm rot="-5059525">
              <a:off x="5002427" y="370603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3"/>
            <p:cNvSpPr/>
            <p:nvPr/>
          </p:nvSpPr>
          <p:spPr>
            <a:xfrm rot="-5059525">
              <a:off x="5079232" y="363834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3"/>
            <p:cNvSpPr/>
            <p:nvPr/>
          </p:nvSpPr>
          <p:spPr>
            <a:xfrm rot="-5059525">
              <a:off x="5224674" y="323434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3"/>
            <p:cNvSpPr/>
            <p:nvPr/>
          </p:nvSpPr>
          <p:spPr>
            <a:xfrm rot="-5059525">
              <a:off x="5120701" y="334471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3"/>
            <p:cNvSpPr/>
            <p:nvPr/>
          </p:nvSpPr>
          <p:spPr>
            <a:xfrm rot="-5059525">
              <a:off x="5175885" y="327386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43"/>
          <p:cNvGrpSpPr/>
          <p:nvPr/>
        </p:nvGrpSpPr>
        <p:grpSpPr>
          <a:xfrm>
            <a:off x="5805618" y="1906185"/>
            <a:ext cx="831582" cy="424083"/>
            <a:chOff x="7485793" y="180935"/>
            <a:chExt cx="831582" cy="424083"/>
          </a:xfrm>
        </p:grpSpPr>
        <p:sp>
          <p:nvSpPr>
            <p:cNvPr id="3316" name="Google Shape;3316;p43"/>
            <p:cNvSpPr/>
            <p:nvPr/>
          </p:nvSpPr>
          <p:spPr>
            <a:xfrm rot="762450">
              <a:off x="7660971" y="360870"/>
              <a:ext cx="201401" cy="138903"/>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17" name="Google Shape;3317;p43"/>
            <p:cNvSpPr/>
            <p:nvPr/>
          </p:nvSpPr>
          <p:spPr>
            <a:xfrm rot="762450">
              <a:off x="7845877" y="272587"/>
              <a:ext cx="295133" cy="178504"/>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18" name="Google Shape;3318;p43"/>
            <p:cNvSpPr/>
            <p:nvPr/>
          </p:nvSpPr>
          <p:spPr>
            <a:xfrm rot="762450">
              <a:off x="7507400" y="324590"/>
              <a:ext cx="137846" cy="133677"/>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19" name="Google Shape;3319;p43"/>
            <p:cNvSpPr/>
            <p:nvPr/>
          </p:nvSpPr>
          <p:spPr>
            <a:xfrm rot="762450">
              <a:off x="7657121" y="226634"/>
              <a:ext cx="256562" cy="211671"/>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0" name="Google Shape;3320;p43"/>
            <p:cNvSpPr/>
            <p:nvPr/>
          </p:nvSpPr>
          <p:spPr>
            <a:xfrm rot="762450">
              <a:off x="8077295" y="310871"/>
              <a:ext cx="172239" cy="121897"/>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1" name="Google Shape;3321;p43"/>
            <p:cNvSpPr/>
            <p:nvPr/>
          </p:nvSpPr>
          <p:spPr>
            <a:xfrm rot="762450">
              <a:off x="7573036" y="191793"/>
              <a:ext cx="122621" cy="128892"/>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2" name="Google Shape;3322;p43"/>
            <p:cNvSpPr/>
            <p:nvPr/>
          </p:nvSpPr>
          <p:spPr>
            <a:xfrm rot="762450">
              <a:off x="7497561" y="383353"/>
              <a:ext cx="62852"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3" name="Google Shape;3323;p43"/>
            <p:cNvSpPr/>
            <p:nvPr/>
          </p:nvSpPr>
          <p:spPr>
            <a:xfrm rot="762450">
              <a:off x="7523093" y="321323"/>
              <a:ext cx="220178" cy="149517"/>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4" name="Google Shape;3324;p43"/>
            <p:cNvSpPr/>
            <p:nvPr/>
          </p:nvSpPr>
          <p:spPr>
            <a:xfrm rot="762450">
              <a:off x="8214902" y="353017"/>
              <a:ext cx="77414" cy="75623"/>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5" name="Google Shape;3325;p43"/>
            <p:cNvSpPr/>
            <p:nvPr/>
          </p:nvSpPr>
          <p:spPr>
            <a:xfrm rot="762450">
              <a:off x="7856773" y="378171"/>
              <a:ext cx="269094" cy="173357"/>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6" name="Google Shape;3326;p43"/>
            <p:cNvSpPr/>
            <p:nvPr/>
          </p:nvSpPr>
          <p:spPr>
            <a:xfrm rot="762450">
              <a:off x="8102483" y="516240"/>
              <a:ext cx="108098" cy="73331"/>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7" name="Google Shape;3327;p43"/>
            <p:cNvSpPr/>
            <p:nvPr/>
          </p:nvSpPr>
          <p:spPr>
            <a:xfrm rot="762450">
              <a:off x="8053373" y="380612"/>
              <a:ext cx="210692" cy="181398"/>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8" name="Google Shape;3328;p43"/>
            <p:cNvSpPr/>
            <p:nvPr/>
          </p:nvSpPr>
          <p:spPr>
            <a:xfrm rot="762450">
              <a:off x="7883071" y="485735"/>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29" name="Google Shape;3329;p43"/>
            <p:cNvSpPr/>
            <p:nvPr/>
          </p:nvSpPr>
          <p:spPr>
            <a:xfrm rot="762450">
              <a:off x="7535693" y="253853"/>
              <a:ext cx="742282" cy="27824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30" name="Google Shape;3330;p43"/>
            <p:cNvSpPr/>
            <p:nvPr/>
          </p:nvSpPr>
          <p:spPr>
            <a:xfrm rot="762450">
              <a:off x="7647242" y="225610"/>
              <a:ext cx="271788" cy="219029"/>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1" name="Google Shape;3331;p43"/>
            <p:cNvSpPr/>
            <p:nvPr/>
          </p:nvSpPr>
          <p:spPr>
            <a:xfrm rot="762450">
              <a:off x="7827352" y="271725"/>
              <a:ext cx="317931" cy="184815"/>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2" name="Google Shape;3332;p43"/>
            <p:cNvSpPr/>
            <p:nvPr/>
          </p:nvSpPr>
          <p:spPr>
            <a:xfrm rot="762450">
              <a:off x="7714330" y="491757"/>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33" name="Google Shape;3333;p43"/>
            <p:cNvSpPr/>
            <p:nvPr/>
          </p:nvSpPr>
          <p:spPr>
            <a:xfrm rot="762450">
              <a:off x="7620126" y="470423"/>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34" name="Google Shape;3334;p43"/>
            <p:cNvSpPr/>
            <p:nvPr/>
          </p:nvSpPr>
          <p:spPr>
            <a:xfrm rot="762450">
              <a:off x="7519945" y="315527"/>
              <a:ext cx="237238" cy="156472"/>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5" name="Google Shape;3335;p43"/>
            <p:cNvSpPr/>
            <p:nvPr/>
          </p:nvSpPr>
          <p:spPr>
            <a:xfrm rot="762450">
              <a:off x="8092268" y="57647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36" name="Google Shape;3336;p43"/>
            <p:cNvSpPr/>
            <p:nvPr/>
          </p:nvSpPr>
          <p:spPr>
            <a:xfrm rot="762450">
              <a:off x="8016917" y="559725"/>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37" name="Google Shape;3337;p43"/>
            <p:cNvSpPr/>
            <p:nvPr/>
          </p:nvSpPr>
          <p:spPr>
            <a:xfrm rot="762450">
              <a:off x="7849220" y="371347"/>
              <a:ext cx="286583" cy="180152"/>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8" name="Google Shape;3338;p43"/>
            <p:cNvSpPr/>
            <p:nvPr/>
          </p:nvSpPr>
          <p:spPr>
            <a:xfrm rot="762450">
              <a:off x="8044180" y="373184"/>
              <a:ext cx="219320" cy="197078"/>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39" name="Google Shape;3339;p43"/>
            <p:cNvSpPr/>
            <p:nvPr/>
          </p:nvSpPr>
          <p:spPr>
            <a:xfrm rot="762450">
              <a:off x="7835411" y="518530"/>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40" name="Google Shape;3340;p43"/>
            <p:cNvSpPr/>
            <p:nvPr/>
          </p:nvSpPr>
          <p:spPr>
            <a:xfrm rot="762450">
              <a:off x="7762379" y="502331"/>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41" name="Google Shape;3341;p43"/>
            <p:cNvSpPr/>
            <p:nvPr/>
          </p:nvSpPr>
          <p:spPr>
            <a:xfrm rot="762450">
              <a:off x="7654962" y="355241"/>
              <a:ext cx="216665" cy="145094"/>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2" name="Google Shape;3342;p43"/>
            <p:cNvSpPr/>
            <p:nvPr/>
          </p:nvSpPr>
          <p:spPr>
            <a:xfrm rot="762450">
              <a:off x="7578490" y="192944"/>
              <a:ext cx="123948" cy="136089"/>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3" name="Google Shape;3343;p43"/>
            <p:cNvSpPr/>
            <p:nvPr/>
          </p:nvSpPr>
          <p:spPr>
            <a:xfrm rot="762450">
              <a:off x="8064993" y="310088"/>
              <a:ext cx="190509" cy="128732"/>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4" name="Google Shape;3344;p43"/>
            <p:cNvSpPr/>
            <p:nvPr/>
          </p:nvSpPr>
          <p:spPr>
            <a:xfrm rot="762450">
              <a:off x="7497698" y="375965"/>
              <a:ext cx="71675" cy="72929"/>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5" name="Google Shape;3345;p43"/>
            <p:cNvSpPr/>
            <p:nvPr/>
          </p:nvSpPr>
          <p:spPr>
            <a:xfrm rot="762450">
              <a:off x="7964347" y="54767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46" name="Google Shape;3346;p43"/>
            <p:cNvSpPr/>
            <p:nvPr/>
          </p:nvSpPr>
          <p:spPr>
            <a:xfrm rot="762450">
              <a:off x="7899246" y="53318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47" name="Google Shape;3347;p43"/>
            <p:cNvSpPr/>
            <p:nvPr/>
          </p:nvSpPr>
          <p:spPr>
            <a:xfrm rot="762450">
              <a:off x="7879017" y="479566"/>
              <a:ext cx="106107" cy="59381"/>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8" name="Google Shape;3348;p43"/>
            <p:cNvSpPr/>
            <p:nvPr/>
          </p:nvSpPr>
          <p:spPr>
            <a:xfrm rot="762450">
              <a:off x="8206744" y="345990"/>
              <a:ext cx="88774" cy="94237"/>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9" name="Google Shape;3349;p43"/>
            <p:cNvSpPr/>
            <p:nvPr/>
          </p:nvSpPr>
          <p:spPr>
            <a:xfrm rot="762450">
              <a:off x="8196234" y="599895"/>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50" name="Google Shape;3350;p43"/>
            <p:cNvSpPr/>
            <p:nvPr/>
          </p:nvSpPr>
          <p:spPr>
            <a:xfrm rot="762450">
              <a:off x="8141705" y="587912"/>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351" name="Google Shape;3351;p43"/>
            <p:cNvSpPr/>
            <p:nvPr/>
          </p:nvSpPr>
          <p:spPr>
            <a:xfrm rot="762450">
              <a:off x="8096360" y="509752"/>
              <a:ext cx="123558" cy="79884"/>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359" name="Google Shape;3359;p43"/>
          <p:cNvGrpSpPr/>
          <p:nvPr/>
        </p:nvGrpSpPr>
        <p:grpSpPr>
          <a:xfrm>
            <a:off x="7495878" y="702991"/>
            <a:ext cx="856021" cy="861063"/>
            <a:chOff x="7758953" y="674341"/>
            <a:chExt cx="856021" cy="861063"/>
          </a:xfrm>
        </p:grpSpPr>
        <p:sp>
          <p:nvSpPr>
            <p:cNvPr id="3360" name="Google Shape;3360;p43"/>
            <p:cNvSpPr/>
            <p:nvPr/>
          </p:nvSpPr>
          <p:spPr>
            <a:xfrm rot="3172017">
              <a:off x="7874137" y="804854"/>
              <a:ext cx="625652" cy="600037"/>
            </a:xfrm>
            <a:custGeom>
              <a:avLst/>
              <a:gdLst/>
              <a:ahLst/>
              <a:cxnLst/>
              <a:rect l="l" t="t" r="r" b="b"/>
              <a:pathLst>
                <a:path w="8869" h="8506" extrusionOk="0">
                  <a:moveTo>
                    <a:pt x="5828" y="1"/>
                  </a:moveTo>
                  <a:cubicBezTo>
                    <a:pt x="5114" y="1"/>
                    <a:pt x="4387" y="193"/>
                    <a:pt x="3722" y="475"/>
                  </a:cubicBezTo>
                  <a:cubicBezTo>
                    <a:pt x="2687" y="909"/>
                    <a:pt x="1757" y="1544"/>
                    <a:pt x="749" y="2036"/>
                  </a:cubicBezTo>
                  <a:cubicBezTo>
                    <a:pt x="534" y="2142"/>
                    <a:pt x="308" y="2245"/>
                    <a:pt x="172" y="2443"/>
                  </a:cubicBezTo>
                  <a:cubicBezTo>
                    <a:pt x="1" y="2686"/>
                    <a:pt x="18" y="3014"/>
                    <a:pt x="49" y="3314"/>
                  </a:cubicBezTo>
                  <a:cubicBezTo>
                    <a:pt x="226" y="5047"/>
                    <a:pt x="718" y="6752"/>
                    <a:pt x="1487" y="8321"/>
                  </a:cubicBezTo>
                  <a:lnTo>
                    <a:pt x="1518" y="8505"/>
                  </a:lnTo>
                  <a:cubicBezTo>
                    <a:pt x="2406" y="7200"/>
                    <a:pt x="3954" y="6564"/>
                    <a:pt x="5332" y="5799"/>
                  </a:cubicBezTo>
                  <a:cubicBezTo>
                    <a:pt x="5947" y="5457"/>
                    <a:pt x="6545" y="5078"/>
                    <a:pt x="7115" y="4664"/>
                  </a:cubicBezTo>
                  <a:cubicBezTo>
                    <a:pt x="7778" y="4182"/>
                    <a:pt x="8445" y="3595"/>
                    <a:pt x="8626" y="2798"/>
                  </a:cubicBezTo>
                  <a:cubicBezTo>
                    <a:pt x="8868" y="1705"/>
                    <a:pt x="8038" y="577"/>
                    <a:pt x="6989" y="195"/>
                  </a:cubicBezTo>
                  <a:cubicBezTo>
                    <a:pt x="6614" y="60"/>
                    <a:pt x="6223" y="1"/>
                    <a:pt x="5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3"/>
            <p:cNvSpPr/>
            <p:nvPr/>
          </p:nvSpPr>
          <p:spPr>
            <a:xfrm rot="3172017">
              <a:off x="8026001" y="840761"/>
              <a:ext cx="185318" cy="298608"/>
            </a:xfrm>
            <a:custGeom>
              <a:avLst/>
              <a:gdLst/>
              <a:ahLst/>
              <a:cxnLst/>
              <a:rect l="l" t="t" r="r" b="b"/>
              <a:pathLst>
                <a:path w="2627" h="4233" extrusionOk="0">
                  <a:moveTo>
                    <a:pt x="1066" y="0"/>
                  </a:moveTo>
                  <a:cubicBezTo>
                    <a:pt x="985" y="0"/>
                    <a:pt x="903" y="12"/>
                    <a:pt x="826" y="35"/>
                  </a:cubicBezTo>
                  <a:cubicBezTo>
                    <a:pt x="505" y="124"/>
                    <a:pt x="279" y="387"/>
                    <a:pt x="84" y="644"/>
                  </a:cubicBezTo>
                  <a:cubicBezTo>
                    <a:pt x="0" y="773"/>
                    <a:pt x="122" y="895"/>
                    <a:pt x="245" y="895"/>
                  </a:cubicBezTo>
                  <a:cubicBezTo>
                    <a:pt x="297" y="895"/>
                    <a:pt x="348" y="873"/>
                    <a:pt x="385" y="821"/>
                  </a:cubicBezTo>
                  <a:cubicBezTo>
                    <a:pt x="518" y="640"/>
                    <a:pt x="679" y="439"/>
                    <a:pt x="901" y="367"/>
                  </a:cubicBezTo>
                  <a:cubicBezTo>
                    <a:pt x="952" y="351"/>
                    <a:pt x="1007" y="342"/>
                    <a:pt x="1062" y="342"/>
                  </a:cubicBezTo>
                  <a:cubicBezTo>
                    <a:pt x="1206" y="342"/>
                    <a:pt x="1348" y="403"/>
                    <a:pt x="1400" y="551"/>
                  </a:cubicBezTo>
                  <a:cubicBezTo>
                    <a:pt x="1478" y="763"/>
                    <a:pt x="1349" y="1002"/>
                    <a:pt x="1229" y="1173"/>
                  </a:cubicBezTo>
                  <a:cubicBezTo>
                    <a:pt x="1096" y="1370"/>
                    <a:pt x="936" y="1540"/>
                    <a:pt x="826" y="1749"/>
                  </a:cubicBezTo>
                  <a:lnTo>
                    <a:pt x="826" y="1749"/>
                  </a:lnTo>
                  <a:cubicBezTo>
                    <a:pt x="817" y="1764"/>
                    <a:pt x="807" y="1780"/>
                    <a:pt x="798" y="1795"/>
                  </a:cubicBezTo>
                  <a:cubicBezTo>
                    <a:pt x="800" y="1796"/>
                    <a:pt x="801" y="1797"/>
                    <a:pt x="802" y="1797"/>
                  </a:cubicBezTo>
                  <a:lnTo>
                    <a:pt x="802" y="1797"/>
                  </a:lnTo>
                  <a:cubicBezTo>
                    <a:pt x="802" y="1798"/>
                    <a:pt x="802" y="1798"/>
                    <a:pt x="802" y="1799"/>
                  </a:cubicBezTo>
                  <a:cubicBezTo>
                    <a:pt x="740" y="1931"/>
                    <a:pt x="852" y="2053"/>
                    <a:pt x="962" y="2053"/>
                  </a:cubicBezTo>
                  <a:cubicBezTo>
                    <a:pt x="1011" y="2053"/>
                    <a:pt x="1060" y="2029"/>
                    <a:pt x="1092" y="1969"/>
                  </a:cubicBezTo>
                  <a:cubicBezTo>
                    <a:pt x="1205" y="1770"/>
                    <a:pt x="1418" y="1639"/>
                    <a:pt x="1640" y="1639"/>
                  </a:cubicBezTo>
                  <a:cubicBezTo>
                    <a:pt x="1707" y="1639"/>
                    <a:pt x="1774" y="1650"/>
                    <a:pt x="1841" y="1676"/>
                  </a:cubicBezTo>
                  <a:cubicBezTo>
                    <a:pt x="2145" y="1788"/>
                    <a:pt x="2299" y="2106"/>
                    <a:pt x="2230" y="2414"/>
                  </a:cubicBezTo>
                  <a:cubicBezTo>
                    <a:pt x="2158" y="2752"/>
                    <a:pt x="1919" y="3029"/>
                    <a:pt x="1673" y="3264"/>
                  </a:cubicBezTo>
                  <a:cubicBezTo>
                    <a:pt x="1396" y="3524"/>
                    <a:pt x="1089" y="3743"/>
                    <a:pt x="751" y="3921"/>
                  </a:cubicBezTo>
                  <a:cubicBezTo>
                    <a:pt x="587" y="4008"/>
                    <a:pt x="688" y="4233"/>
                    <a:pt x="840" y="4233"/>
                  </a:cubicBezTo>
                  <a:cubicBezTo>
                    <a:pt x="866" y="4233"/>
                    <a:pt x="893" y="4226"/>
                    <a:pt x="921" y="4211"/>
                  </a:cubicBezTo>
                  <a:cubicBezTo>
                    <a:pt x="1349" y="3985"/>
                    <a:pt x="1752" y="3692"/>
                    <a:pt x="2080" y="3333"/>
                  </a:cubicBezTo>
                  <a:cubicBezTo>
                    <a:pt x="2370" y="3015"/>
                    <a:pt x="2627" y="2602"/>
                    <a:pt x="2575" y="2154"/>
                  </a:cubicBezTo>
                  <a:cubicBezTo>
                    <a:pt x="2534" y="1754"/>
                    <a:pt x="2230" y="1406"/>
                    <a:pt x="1834" y="1320"/>
                  </a:cubicBezTo>
                  <a:cubicBezTo>
                    <a:pt x="1771" y="1307"/>
                    <a:pt x="1708" y="1301"/>
                    <a:pt x="1645" y="1301"/>
                  </a:cubicBezTo>
                  <a:cubicBezTo>
                    <a:pt x="1610" y="1301"/>
                    <a:pt x="1576" y="1303"/>
                    <a:pt x="1541" y="1306"/>
                  </a:cubicBezTo>
                  <a:lnTo>
                    <a:pt x="1541" y="1306"/>
                  </a:lnTo>
                  <a:cubicBezTo>
                    <a:pt x="1578" y="1251"/>
                    <a:pt x="1611" y="1193"/>
                    <a:pt x="1639" y="1132"/>
                  </a:cubicBezTo>
                  <a:cubicBezTo>
                    <a:pt x="1772" y="849"/>
                    <a:pt x="1817" y="497"/>
                    <a:pt x="1605" y="240"/>
                  </a:cubicBezTo>
                  <a:cubicBezTo>
                    <a:pt x="1475" y="76"/>
                    <a:pt x="1272" y="0"/>
                    <a:pt x="1066"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3"/>
            <p:cNvSpPr/>
            <p:nvPr/>
          </p:nvSpPr>
          <p:spPr>
            <a:xfrm rot="3172017">
              <a:off x="8172478" y="957549"/>
              <a:ext cx="143204" cy="239916"/>
            </a:xfrm>
            <a:custGeom>
              <a:avLst/>
              <a:gdLst/>
              <a:ahLst/>
              <a:cxnLst/>
              <a:rect l="l" t="t" r="r" b="b"/>
              <a:pathLst>
                <a:path w="2030" h="3401" extrusionOk="0">
                  <a:moveTo>
                    <a:pt x="929" y="1"/>
                  </a:moveTo>
                  <a:cubicBezTo>
                    <a:pt x="893" y="1"/>
                    <a:pt x="855" y="12"/>
                    <a:pt x="813" y="39"/>
                  </a:cubicBezTo>
                  <a:cubicBezTo>
                    <a:pt x="745" y="83"/>
                    <a:pt x="724" y="155"/>
                    <a:pt x="738" y="230"/>
                  </a:cubicBezTo>
                  <a:cubicBezTo>
                    <a:pt x="772" y="428"/>
                    <a:pt x="796" y="623"/>
                    <a:pt x="810" y="825"/>
                  </a:cubicBezTo>
                  <a:cubicBezTo>
                    <a:pt x="824" y="999"/>
                    <a:pt x="844" y="1197"/>
                    <a:pt x="813" y="1372"/>
                  </a:cubicBezTo>
                  <a:cubicBezTo>
                    <a:pt x="803" y="1417"/>
                    <a:pt x="788" y="1475"/>
                    <a:pt x="755" y="1475"/>
                  </a:cubicBezTo>
                  <a:cubicBezTo>
                    <a:pt x="747" y="1475"/>
                    <a:pt x="736" y="1471"/>
                    <a:pt x="724" y="1460"/>
                  </a:cubicBezTo>
                  <a:cubicBezTo>
                    <a:pt x="666" y="1419"/>
                    <a:pt x="642" y="1286"/>
                    <a:pt x="619" y="1228"/>
                  </a:cubicBezTo>
                  <a:cubicBezTo>
                    <a:pt x="540" y="1033"/>
                    <a:pt x="461" y="845"/>
                    <a:pt x="383" y="654"/>
                  </a:cubicBezTo>
                  <a:cubicBezTo>
                    <a:pt x="348" y="577"/>
                    <a:pt x="276" y="544"/>
                    <a:pt x="207" y="544"/>
                  </a:cubicBezTo>
                  <a:cubicBezTo>
                    <a:pt x="101" y="544"/>
                    <a:pt x="0" y="623"/>
                    <a:pt x="48" y="743"/>
                  </a:cubicBezTo>
                  <a:cubicBezTo>
                    <a:pt x="161" y="1016"/>
                    <a:pt x="256" y="1300"/>
                    <a:pt x="386" y="1563"/>
                  </a:cubicBezTo>
                  <a:cubicBezTo>
                    <a:pt x="459" y="1715"/>
                    <a:pt x="594" y="1819"/>
                    <a:pt x="742" y="1819"/>
                  </a:cubicBezTo>
                  <a:cubicBezTo>
                    <a:pt x="810" y="1819"/>
                    <a:pt x="881" y="1797"/>
                    <a:pt x="950" y="1747"/>
                  </a:cubicBezTo>
                  <a:cubicBezTo>
                    <a:pt x="1176" y="1587"/>
                    <a:pt x="1155" y="1279"/>
                    <a:pt x="1145" y="1033"/>
                  </a:cubicBezTo>
                  <a:cubicBezTo>
                    <a:pt x="1145" y="1021"/>
                    <a:pt x="1144" y="1008"/>
                    <a:pt x="1144" y="995"/>
                  </a:cubicBezTo>
                  <a:lnTo>
                    <a:pt x="1144" y="995"/>
                  </a:lnTo>
                  <a:cubicBezTo>
                    <a:pt x="1155" y="1027"/>
                    <a:pt x="1166" y="1059"/>
                    <a:pt x="1176" y="1091"/>
                  </a:cubicBezTo>
                  <a:cubicBezTo>
                    <a:pt x="1268" y="1372"/>
                    <a:pt x="1329" y="1665"/>
                    <a:pt x="1398" y="1952"/>
                  </a:cubicBezTo>
                  <a:cubicBezTo>
                    <a:pt x="1432" y="2093"/>
                    <a:pt x="1466" y="2236"/>
                    <a:pt x="1497" y="2376"/>
                  </a:cubicBezTo>
                  <a:cubicBezTo>
                    <a:pt x="1531" y="2516"/>
                    <a:pt x="1579" y="2667"/>
                    <a:pt x="1565" y="2810"/>
                  </a:cubicBezTo>
                  <a:cubicBezTo>
                    <a:pt x="1550" y="2961"/>
                    <a:pt x="1425" y="3066"/>
                    <a:pt x="1289" y="3066"/>
                  </a:cubicBezTo>
                  <a:cubicBezTo>
                    <a:pt x="1243" y="3066"/>
                    <a:pt x="1196" y="3054"/>
                    <a:pt x="1152" y="3029"/>
                  </a:cubicBezTo>
                  <a:cubicBezTo>
                    <a:pt x="1123" y="3013"/>
                    <a:pt x="1096" y="3006"/>
                    <a:pt x="1069" y="3006"/>
                  </a:cubicBezTo>
                  <a:cubicBezTo>
                    <a:pt x="920" y="3006"/>
                    <a:pt x="821" y="3229"/>
                    <a:pt x="981" y="3319"/>
                  </a:cubicBezTo>
                  <a:cubicBezTo>
                    <a:pt x="1076" y="3374"/>
                    <a:pt x="1182" y="3400"/>
                    <a:pt x="1288" y="3400"/>
                  </a:cubicBezTo>
                  <a:cubicBezTo>
                    <a:pt x="1468" y="3400"/>
                    <a:pt x="1646" y="3324"/>
                    <a:pt x="1767" y="3183"/>
                  </a:cubicBezTo>
                  <a:cubicBezTo>
                    <a:pt x="2030" y="2868"/>
                    <a:pt x="1852" y="2400"/>
                    <a:pt x="1770" y="2052"/>
                  </a:cubicBezTo>
                  <a:cubicBezTo>
                    <a:pt x="1671" y="1641"/>
                    <a:pt x="1596" y="1221"/>
                    <a:pt x="1445" y="828"/>
                  </a:cubicBezTo>
                  <a:cubicBezTo>
                    <a:pt x="1374" y="637"/>
                    <a:pt x="1288" y="449"/>
                    <a:pt x="1203" y="264"/>
                  </a:cubicBezTo>
                  <a:cubicBezTo>
                    <a:pt x="1147" y="149"/>
                    <a:pt x="1057" y="1"/>
                    <a:pt x="9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3"/>
            <p:cNvSpPr/>
            <p:nvPr/>
          </p:nvSpPr>
          <p:spPr>
            <a:xfrm rot="3172017">
              <a:off x="8035957" y="794346"/>
              <a:ext cx="59468" cy="261008"/>
            </a:xfrm>
            <a:custGeom>
              <a:avLst/>
              <a:gdLst/>
              <a:ahLst/>
              <a:cxnLst/>
              <a:rect l="l" t="t" r="r" b="b"/>
              <a:pathLst>
                <a:path w="843" h="3700" extrusionOk="0">
                  <a:moveTo>
                    <a:pt x="206" y="0"/>
                  </a:moveTo>
                  <a:cubicBezTo>
                    <a:pt x="106" y="0"/>
                    <a:pt x="1" y="83"/>
                    <a:pt x="30" y="210"/>
                  </a:cubicBezTo>
                  <a:cubicBezTo>
                    <a:pt x="255" y="1311"/>
                    <a:pt x="481" y="2411"/>
                    <a:pt x="505" y="3535"/>
                  </a:cubicBezTo>
                  <a:cubicBezTo>
                    <a:pt x="506" y="3645"/>
                    <a:pt x="592" y="3699"/>
                    <a:pt x="676" y="3699"/>
                  </a:cubicBezTo>
                  <a:cubicBezTo>
                    <a:pt x="760" y="3699"/>
                    <a:pt x="843" y="3645"/>
                    <a:pt x="839" y="3535"/>
                  </a:cubicBezTo>
                  <a:cubicBezTo>
                    <a:pt x="819" y="2380"/>
                    <a:pt x="590" y="1246"/>
                    <a:pt x="354" y="122"/>
                  </a:cubicBezTo>
                  <a:cubicBezTo>
                    <a:pt x="335" y="37"/>
                    <a:pt x="27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40337" y="1923649"/>
            <a:ext cx="4248751" cy="2123658"/>
          </a:xfrm>
          <a:prstGeom prst="rect">
            <a:avLst/>
          </a:prstGeom>
        </p:spPr>
        <p:txBody>
          <a:bodyPr wrap="square">
            <a:spAutoFit/>
          </a:bodyPr>
          <a:lstStyle/>
          <a:p>
            <a:pPr algn="just">
              <a:lnSpc>
                <a:spcPct val="150000"/>
              </a:lnSpc>
            </a:pPr>
            <a:r>
              <a:rPr lang="en-US" sz="2000" b="1" i="1" dirty="0"/>
              <a:t>Chia </a:t>
            </a:r>
            <a:r>
              <a:rPr lang="en-US" sz="2000" b="1" i="1" dirty="0" err="1"/>
              <a:t>lớp</a:t>
            </a:r>
            <a:r>
              <a:rPr lang="vi-VN" sz="2000" b="1" i="1" dirty="0"/>
              <a:t> thành </a:t>
            </a:r>
            <a:r>
              <a:rPr lang="en-US" sz="2000" b="1" i="1" dirty="0"/>
              <a:t>4</a:t>
            </a:r>
            <a:r>
              <a:rPr lang="vi-VN" sz="2000" b="1" i="1" dirty="0"/>
              <a:t> nhóm, thảo luận và </a:t>
            </a:r>
            <a:r>
              <a:rPr lang="en-US" sz="2000" b="1" i="1" dirty="0" err="1"/>
              <a:t>thực</a:t>
            </a:r>
            <a:r>
              <a:rPr lang="en-US" sz="2000" b="1" i="1" dirty="0"/>
              <a:t> </a:t>
            </a:r>
            <a:r>
              <a:rPr lang="en-US" sz="2000" b="1" i="1" dirty="0" err="1"/>
              <a:t>hiện</a:t>
            </a:r>
            <a:r>
              <a:rPr lang="en-US" sz="2000" b="1" i="1" dirty="0"/>
              <a:t> </a:t>
            </a:r>
            <a:r>
              <a:rPr lang="en-US" sz="2000" b="1" i="1" dirty="0" err="1"/>
              <a:t>yêu</a:t>
            </a:r>
            <a:r>
              <a:rPr lang="en-US" sz="2000" b="1" i="1" dirty="0"/>
              <a:t> </a:t>
            </a:r>
            <a:r>
              <a:rPr lang="en-US" sz="2000" b="1" i="1" dirty="0" err="1"/>
              <a:t>cầu</a:t>
            </a:r>
            <a:r>
              <a:rPr lang="vi-VN" sz="2000" b="1" i="1" dirty="0"/>
              <a:t>:</a:t>
            </a:r>
            <a:endParaRPr lang="en-US" sz="2000" b="1" i="1" dirty="0"/>
          </a:p>
          <a:p>
            <a:pPr algn="just">
              <a:lnSpc>
                <a:spcPct val="150000"/>
              </a:lnSpc>
            </a:pPr>
            <a:r>
              <a:rPr lang="vi-VN" sz="2400" dirty="0"/>
              <a:t>Nêu cách điều chỉnh tư duy theo hướng tích cực. </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9119">
            <a:off x="5319825" y="2374065"/>
            <a:ext cx="3484085" cy="2177553"/>
          </a:xfrm>
          <a:prstGeom prst="rect">
            <a:avLst/>
          </a:prstGeom>
        </p:spPr>
      </p:pic>
      <p:sp>
        <p:nvSpPr>
          <p:cNvPr id="131" name="Google Shape;3352;p43"/>
          <p:cNvSpPr/>
          <p:nvPr/>
        </p:nvSpPr>
        <p:spPr>
          <a:xfrm rot="-5400000">
            <a:off x="8297735" y="2759758"/>
            <a:ext cx="917710" cy="1878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42"/>
                                        </p:tgtEl>
                                        <p:attrNameLst>
                                          <p:attrName>style.visibility</p:attrName>
                                        </p:attrNameLst>
                                      </p:cBhvr>
                                      <p:to>
                                        <p:strVal val="visible"/>
                                      </p:to>
                                    </p:set>
                                    <p:anim calcmode="lin" valueType="num">
                                      <p:cBhvr>
                                        <p:cTn id="7" dur="500" fill="hold"/>
                                        <p:tgtEl>
                                          <p:spTgt spid="3242"/>
                                        </p:tgtEl>
                                        <p:attrNameLst>
                                          <p:attrName>ppt_w</p:attrName>
                                        </p:attrNameLst>
                                      </p:cBhvr>
                                      <p:tavLst>
                                        <p:tav tm="0">
                                          <p:val>
                                            <p:fltVal val="0"/>
                                          </p:val>
                                        </p:tav>
                                        <p:tav tm="100000">
                                          <p:val>
                                            <p:strVal val="#ppt_w"/>
                                          </p:val>
                                        </p:tav>
                                      </p:tavLst>
                                    </p:anim>
                                    <p:anim calcmode="lin" valueType="num">
                                      <p:cBhvr>
                                        <p:cTn id="8" dur="500" fill="hold"/>
                                        <p:tgtEl>
                                          <p:spTgt spid="3242"/>
                                        </p:tgtEl>
                                        <p:attrNameLst>
                                          <p:attrName>ppt_h</p:attrName>
                                        </p:attrNameLst>
                                      </p:cBhvr>
                                      <p:tavLst>
                                        <p:tav tm="0">
                                          <p:val>
                                            <p:fltVal val="0"/>
                                          </p:val>
                                        </p:tav>
                                        <p:tav tm="100000">
                                          <p:val>
                                            <p:strVal val="#ppt_h"/>
                                          </p:val>
                                        </p:tav>
                                      </p:tavLst>
                                    </p:anim>
                                    <p:animEffect transition="in" filter="fade">
                                      <p:cBhvr>
                                        <p:cTn id="9" dur="500"/>
                                        <p:tgtEl>
                                          <p:spTgt spid="324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sp>
        <p:nvSpPr>
          <p:cNvPr id="4193" name="Google Shape;4193;p55"/>
          <p:cNvSpPr/>
          <p:nvPr/>
        </p:nvSpPr>
        <p:spPr>
          <a:xfrm rot="-5400000" flipH="1">
            <a:off x="4212530" y="1861706"/>
            <a:ext cx="1013665" cy="4698514"/>
          </a:xfrm>
          <a:custGeom>
            <a:avLst/>
            <a:gdLst/>
            <a:ahLst/>
            <a:cxnLst/>
            <a:rect l="l" t="t" r="r" b="b"/>
            <a:pathLst>
              <a:path w="7259" h="14619" extrusionOk="0">
                <a:moveTo>
                  <a:pt x="7225" y="0"/>
                </a:moveTo>
                <a:lnTo>
                  <a:pt x="1" y="17"/>
                </a:lnTo>
                <a:lnTo>
                  <a:pt x="42" y="14619"/>
                </a:lnTo>
                <a:lnTo>
                  <a:pt x="144" y="14619"/>
                </a:lnTo>
                <a:lnTo>
                  <a:pt x="438" y="14492"/>
                </a:lnTo>
                <a:lnTo>
                  <a:pt x="947" y="14164"/>
                </a:lnTo>
                <a:lnTo>
                  <a:pt x="1245" y="13713"/>
                </a:lnTo>
                <a:lnTo>
                  <a:pt x="1996" y="13559"/>
                </a:lnTo>
                <a:lnTo>
                  <a:pt x="2451" y="13706"/>
                </a:lnTo>
                <a:lnTo>
                  <a:pt x="3049" y="13552"/>
                </a:lnTo>
                <a:lnTo>
                  <a:pt x="3650" y="13406"/>
                </a:lnTo>
                <a:lnTo>
                  <a:pt x="4552" y="12948"/>
                </a:lnTo>
                <a:lnTo>
                  <a:pt x="5458" y="12948"/>
                </a:lnTo>
                <a:lnTo>
                  <a:pt x="5906" y="12493"/>
                </a:lnTo>
                <a:lnTo>
                  <a:pt x="6357" y="12493"/>
                </a:lnTo>
                <a:lnTo>
                  <a:pt x="6808" y="11588"/>
                </a:lnTo>
                <a:lnTo>
                  <a:pt x="7259" y="11588"/>
                </a:lnTo>
                <a:lnTo>
                  <a:pt x="72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5"/>
          <p:cNvSpPr/>
          <p:nvPr/>
        </p:nvSpPr>
        <p:spPr>
          <a:xfrm rot="-5400000" flipH="1">
            <a:off x="6047428" y="3708179"/>
            <a:ext cx="1013668" cy="1005565"/>
          </a:xfrm>
          <a:custGeom>
            <a:avLst/>
            <a:gdLst/>
            <a:ahLst/>
            <a:cxnLst/>
            <a:rect l="l" t="t" r="r" b="b"/>
            <a:pathLst>
              <a:path w="7655" h="3103" extrusionOk="0">
                <a:moveTo>
                  <a:pt x="7265" y="0"/>
                </a:moveTo>
                <a:lnTo>
                  <a:pt x="6988" y="164"/>
                </a:lnTo>
                <a:lnTo>
                  <a:pt x="6934" y="277"/>
                </a:lnTo>
                <a:lnTo>
                  <a:pt x="6934" y="386"/>
                </a:lnTo>
                <a:cubicBezTo>
                  <a:pt x="6934" y="386"/>
                  <a:pt x="6766" y="499"/>
                  <a:pt x="6711" y="554"/>
                </a:cubicBezTo>
                <a:cubicBezTo>
                  <a:pt x="6657" y="608"/>
                  <a:pt x="6657" y="721"/>
                  <a:pt x="6657" y="721"/>
                </a:cubicBezTo>
                <a:lnTo>
                  <a:pt x="6599" y="830"/>
                </a:lnTo>
                <a:lnTo>
                  <a:pt x="6544" y="889"/>
                </a:lnTo>
                <a:lnTo>
                  <a:pt x="6377" y="889"/>
                </a:lnTo>
                <a:lnTo>
                  <a:pt x="6100" y="998"/>
                </a:lnTo>
                <a:lnTo>
                  <a:pt x="6045" y="1111"/>
                </a:lnTo>
                <a:lnTo>
                  <a:pt x="5932" y="1165"/>
                </a:lnTo>
                <a:lnTo>
                  <a:pt x="5823" y="1220"/>
                </a:lnTo>
                <a:lnTo>
                  <a:pt x="5656" y="1387"/>
                </a:lnTo>
                <a:lnTo>
                  <a:pt x="5266" y="1387"/>
                </a:lnTo>
                <a:cubicBezTo>
                  <a:pt x="5157" y="1387"/>
                  <a:pt x="5095" y="1302"/>
                  <a:pt x="5095" y="1302"/>
                </a:cubicBezTo>
                <a:cubicBezTo>
                  <a:pt x="4941" y="1302"/>
                  <a:pt x="4941" y="1302"/>
                  <a:pt x="4644" y="1452"/>
                </a:cubicBezTo>
                <a:cubicBezTo>
                  <a:pt x="4544" y="1501"/>
                  <a:pt x="4477" y="1518"/>
                  <a:pt x="4433" y="1518"/>
                </a:cubicBezTo>
                <a:cubicBezTo>
                  <a:pt x="4343" y="1518"/>
                  <a:pt x="4343" y="1452"/>
                  <a:pt x="4343" y="1452"/>
                </a:cubicBezTo>
                <a:lnTo>
                  <a:pt x="4046" y="1750"/>
                </a:lnTo>
                <a:lnTo>
                  <a:pt x="3745" y="1750"/>
                </a:lnTo>
                <a:lnTo>
                  <a:pt x="3745" y="1900"/>
                </a:lnTo>
                <a:lnTo>
                  <a:pt x="3147" y="1900"/>
                </a:lnTo>
                <a:cubicBezTo>
                  <a:pt x="3147" y="1900"/>
                  <a:pt x="3000" y="2050"/>
                  <a:pt x="2850" y="2050"/>
                </a:cubicBezTo>
                <a:cubicBezTo>
                  <a:pt x="2700" y="2050"/>
                  <a:pt x="2549" y="1900"/>
                  <a:pt x="2549" y="1900"/>
                </a:cubicBezTo>
                <a:lnTo>
                  <a:pt x="1651" y="1900"/>
                </a:lnTo>
                <a:cubicBezTo>
                  <a:pt x="1500" y="1900"/>
                  <a:pt x="1350" y="2197"/>
                  <a:pt x="1350" y="2197"/>
                </a:cubicBezTo>
                <a:lnTo>
                  <a:pt x="1200" y="2348"/>
                </a:lnTo>
                <a:lnTo>
                  <a:pt x="1053" y="2498"/>
                </a:lnTo>
                <a:lnTo>
                  <a:pt x="902" y="2648"/>
                </a:lnTo>
                <a:cubicBezTo>
                  <a:pt x="902" y="2648"/>
                  <a:pt x="902" y="2795"/>
                  <a:pt x="602" y="2795"/>
                </a:cubicBezTo>
                <a:cubicBezTo>
                  <a:pt x="304" y="2795"/>
                  <a:pt x="441" y="2778"/>
                  <a:pt x="441" y="2778"/>
                </a:cubicBezTo>
                <a:lnTo>
                  <a:pt x="441" y="2778"/>
                </a:lnTo>
                <a:lnTo>
                  <a:pt x="151" y="2795"/>
                </a:lnTo>
                <a:lnTo>
                  <a:pt x="0" y="2648"/>
                </a:lnTo>
                <a:lnTo>
                  <a:pt x="209" y="3099"/>
                </a:lnTo>
                <a:lnTo>
                  <a:pt x="544" y="3099"/>
                </a:lnTo>
                <a:lnTo>
                  <a:pt x="605" y="3103"/>
                </a:lnTo>
                <a:lnTo>
                  <a:pt x="742" y="3041"/>
                </a:lnTo>
                <a:lnTo>
                  <a:pt x="824" y="2990"/>
                </a:lnTo>
                <a:lnTo>
                  <a:pt x="988" y="2959"/>
                </a:lnTo>
                <a:cubicBezTo>
                  <a:pt x="988" y="2959"/>
                  <a:pt x="1101" y="2932"/>
                  <a:pt x="1159" y="2932"/>
                </a:cubicBezTo>
                <a:cubicBezTo>
                  <a:pt x="1213" y="2932"/>
                  <a:pt x="1323" y="2710"/>
                  <a:pt x="1323" y="2655"/>
                </a:cubicBezTo>
                <a:cubicBezTo>
                  <a:pt x="1323" y="2600"/>
                  <a:pt x="1494" y="2518"/>
                  <a:pt x="1494" y="2518"/>
                </a:cubicBezTo>
                <a:cubicBezTo>
                  <a:pt x="1494" y="2518"/>
                  <a:pt x="1545" y="2378"/>
                  <a:pt x="1658" y="2378"/>
                </a:cubicBezTo>
                <a:cubicBezTo>
                  <a:pt x="1767" y="2378"/>
                  <a:pt x="1767" y="2324"/>
                  <a:pt x="1880" y="2324"/>
                </a:cubicBezTo>
                <a:cubicBezTo>
                  <a:pt x="1989" y="2324"/>
                  <a:pt x="2047" y="2324"/>
                  <a:pt x="2156" y="2211"/>
                </a:cubicBezTo>
                <a:lnTo>
                  <a:pt x="2823" y="2211"/>
                </a:lnTo>
                <a:cubicBezTo>
                  <a:pt x="2823" y="2211"/>
                  <a:pt x="3091" y="2105"/>
                  <a:pt x="3148" y="2105"/>
                </a:cubicBezTo>
                <a:cubicBezTo>
                  <a:pt x="3149" y="2105"/>
                  <a:pt x="3150" y="2105"/>
                  <a:pt x="3151" y="2105"/>
                </a:cubicBezTo>
                <a:cubicBezTo>
                  <a:pt x="3157" y="2105"/>
                  <a:pt x="3163" y="2106"/>
                  <a:pt x="3169" y="2106"/>
                </a:cubicBezTo>
                <a:cubicBezTo>
                  <a:pt x="3222" y="2106"/>
                  <a:pt x="3298" y="2095"/>
                  <a:pt x="3298" y="2095"/>
                </a:cubicBezTo>
                <a:lnTo>
                  <a:pt x="3434" y="2050"/>
                </a:lnTo>
                <a:lnTo>
                  <a:pt x="3520" y="1992"/>
                </a:lnTo>
                <a:lnTo>
                  <a:pt x="3739" y="1972"/>
                </a:lnTo>
                <a:lnTo>
                  <a:pt x="3824" y="1965"/>
                </a:lnTo>
                <a:cubicBezTo>
                  <a:pt x="3824" y="1965"/>
                  <a:pt x="3829" y="1967"/>
                  <a:pt x="3843" y="1967"/>
                </a:cubicBezTo>
                <a:cubicBezTo>
                  <a:pt x="3876" y="1967"/>
                  <a:pt x="3953" y="1956"/>
                  <a:pt x="4114" y="1879"/>
                </a:cubicBezTo>
                <a:cubicBezTo>
                  <a:pt x="4343" y="1767"/>
                  <a:pt x="4425" y="1702"/>
                  <a:pt x="4425" y="1702"/>
                </a:cubicBezTo>
                <a:lnTo>
                  <a:pt x="4548" y="1674"/>
                </a:lnTo>
                <a:lnTo>
                  <a:pt x="4712" y="1664"/>
                </a:lnTo>
                <a:lnTo>
                  <a:pt x="4822" y="1555"/>
                </a:lnTo>
                <a:lnTo>
                  <a:pt x="5433" y="1555"/>
                </a:lnTo>
                <a:lnTo>
                  <a:pt x="5751" y="1463"/>
                </a:lnTo>
                <a:lnTo>
                  <a:pt x="5823" y="1442"/>
                </a:lnTo>
                <a:lnTo>
                  <a:pt x="5926" y="1463"/>
                </a:lnTo>
                <a:lnTo>
                  <a:pt x="6045" y="1387"/>
                </a:lnTo>
                <a:lnTo>
                  <a:pt x="6103" y="1288"/>
                </a:lnTo>
                <a:cubicBezTo>
                  <a:pt x="6103" y="1288"/>
                  <a:pt x="6155" y="1275"/>
                  <a:pt x="6267" y="1220"/>
                </a:cubicBezTo>
                <a:cubicBezTo>
                  <a:pt x="6304" y="1202"/>
                  <a:pt x="6328" y="1196"/>
                  <a:pt x="6344" y="1196"/>
                </a:cubicBezTo>
                <a:cubicBezTo>
                  <a:pt x="6377" y="1196"/>
                  <a:pt x="6377" y="1220"/>
                  <a:pt x="6377" y="1220"/>
                </a:cubicBezTo>
                <a:cubicBezTo>
                  <a:pt x="6377" y="1220"/>
                  <a:pt x="6599" y="1053"/>
                  <a:pt x="6657" y="1053"/>
                </a:cubicBezTo>
                <a:lnTo>
                  <a:pt x="6766" y="1053"/>
                </a:lnTo>
                <a:lnTo>
                  <a:pt x="6934" y="998"/>
                </a:lnTo>
                <a:lnTo>
                  <a:pt x="6934" y="830"/>
                </a:lnTo>
                <a:lnTo>
                  <a:pt x="7043" y="776"/>
                </a:lnTo>
                <a:lnTo>
                  <a:pt x="7101" y="721"/>
                </a:lnTo>
                <a:lnTo>
                  <a:pt x="7210" y="444"/>
                </a:lnTo>
                <a:lnTo>
                  <a:pt x="7265" y="386"/>
                </a:lnTo>
                <a:lnTo>
                  <a:pt x="7323" y="277"/>
                </a:lnTo>
                <a:lnTo>
                  <a:pt x="7323" y="164"/>
                </a:lnTo>
                <a:lnTo>
                  <a:pt x="7487" y="164"/>
                </a:lnTo>
                <a:lnTo>
                  <a:pt x="7655" y="109"/>
                </a:lnTo>
                <a:lnTo>
                  <a:pt x="74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5"/>
          <p:cNvSpPr/>
          <p:nvPr/>
        </p:nvSpPr>
        <p:spPr>
          <a:xfrm rot="5400000">
            <a:off x="3994979" y="560710"/>
            <a:ext cx="1067468" cy="4360625"/>
          </a:xfrm>
          <a:custGeom>
            <a:avLst/>
            <a:gdLst/>
            <a:ahLst/>
            <a:cxnLst/>
            <a:rect l="l" t="t" r="r" b="b"/>
            <a:pathLst>
              <a:path w="24170" h="34376" extrusionOk="0">
                <a:moveTo>
                  <a:pt x="3795" y="0"/>
                </a:moveTo>
                <a:cubicBezTo>
                  <a:pt x="3675" y="0"/>
                  <a:pt x="3571" y="10"/>
                  <a:pt x="3472" y="20"/>
                </a:cubicBezTo>
                <a:cubicBezTo>
                  <a:pt x="3301" y="37"/>
                  <a:pt x="2713" y="570"/>
                  <a:pt x="2560" y="611"/>
                </a:cubicBezTo>
                <a:cubicBezTo>
                  <a:pt x="2528" y="619"/>
                  <a:pt x="2503" y="622"/>
                  <a:pt x="2482" y="622"/>
                </a:cubicBezTo>
                <a:cubicBezTo>
                  <a:pt x="2423" y="622"/>
                  <a:pt x="2395" y="599"/>
                  <a:pt x="2342" y="599"/>
                </a:cubicBezTo>
                <a:cubicBezTo>
                  <a:pt x="2322" y="599"/>
                  <a:pt x="2299" y="602"/>
                  <a:pt x="2269" y="611"/>
                </a:cubicBezTo>
                <a:cubicBezTo>
                  <a:pt x="2132" y="649"/>
                  <a:pt x="1480" y="656"/>
                  <a:pt x="1309" y="724"/>
                </a:cubicBezTo>
                <a:cubicBezTo>
                  <a:pt x="1287" y="733"/>
                  <a:pt x="1262" y="736"/>
                  <a:pt x="1235" y="736"/>
                </a:cubicBezTo>
                <a:cubicBezTo>
                  <a:pt x="1078" y="736"/>
                  <a:pt x="857" y="609"/>
                  <a:pt x="740" y="609"/>
                </a:cubicBezTo>
                <a:cubicBezTo>
                  <a:pt x="720" y="609"/>
                  <a:pt x="703" y="613"/>
                  <a:pt x="690" y="621"/>
                </a:cubicBezTo>
                <a:cubicBezTo>
                  <a:pt x="588" y="690"/>
                  <a:pt x="0" y="1619"/>
                  <a:pt x="0" y="1619"/>
                </a:cubicBezTo>
                <a:lnTo>
                  <a:pt x="0" y="34376"/>
                </a:lnTo>
                <a:lnTo>
                  <a:pt x="24169" y="34376"/>
                </a:lnTo>
                <a:lnTo>
                  <a:pt x="24169" y="6598"/>
                </a:lnTo>
                <a:cubicBezTo>
                  <a:pt x="24169" y="6598"/>
                  <a:pt x="23811" y="6461"/>
                  <a:pt x="23725" y="6393"/>
                </a:cubicBezTo>
                <a:cubicBezTo>
                  <a:pt x="23641" y="6325"/>
                  <a:pt x="23540" y="5620"/>
                  <a:pt x="23438" y="5620"/>
                </a:cubicBezTo>
                <a:cubicBezTo>
                  <a:pt x="23437" y="5620"/>
                  <a:pt x="23436" y="5620"/>
                  <a:pt x="23435" y="5621"/>
                </a:cubicBezTo>
                <a:cubicBezTo>
                  <a:pt x="23401" y="5626"/>
                  <a:pt x="23332" y="5632"/>
                  <a:pt x="23249" y="5632"/>
                </a:cubicBezTo>
                <a:cubicBezTo>
                  <a:pt x="23084" y="5632"/>
                  <a:pt x="22862" y="5609"/>
                  <a:pt x="22748" y="5518"/>
                </a:cubicBezTo>
                <a:cubicBezTo>
                  <a:pt x="22574" y="5378"/>
                  <a:pt x="22403" y="5156"/>
                  <a:pt x="22263" y="5019"/>
                </a:cubicBezTo>
                <a:cubicBezTo>
                  <a:pt x="22123" y="4883"/>
                  <a:pt x="21781" y="3987"/>
                  <a:pt x="21695" y="3902"/>
                </a:cubicBezTo>
                <a:cubicBezTo>
                  <a:pt x="21675" y="3882"/>
                  <a:pt x="21638" y="3873"/>
                  <a:pt x="21589" y="3873"/>
                </a:cubicBezTo>
                <a:cubicBezTo>
                  <a:pt x="21433" y="3873"/>
                  <a:pt x="21165" y="3964"/>
                  <a:pt x="21009" y="4056"/>
                </a:cubicBezTo>
                <a:cubicBezTo>
                  <a:pt x="20974" y="4076"/>
                  <a:pt x="20939" y="4085"/>
                  <a:pt x="20904" y="4085"/>
                </a:cubicBezTo>
                <a:cubicBezTo>
                  <a:pt x="20736" y="4085"/>
                  <a:pt x="20565" y="3875"/>
                  <a:pt x="20339" y="3748"/>
                </a:cubicBezTo>
                <a:cubicBezTo>
                  <a:pt x="20059" y="3591"/>
                  <a:pt x="19772" y="3249"/>
                  <a:pt x="19700" y="3181"/>
                </a:cubicBezTo>
                <a:cubicBezTo>
                  <a:pt x="19632" y="3112"/>
                  <a:pt x="19652" y="2839"/>
                  <a:pt x="19601" y="2771"/>
                </a:cubicBezTo>
                <a:cubicBezTo>
                  <a:pt x="19550" y="2702"/>
                  <a:pt x="19327" y="2378"/>
                  <a:pt x="19225" y="2344"/>
                </a:cubicBezTo>
                <a:cubicBezTo>
                  <a:pt x="19202" y="2336"/>
                  <a:pt x="19171" y="2334"/>
                  <a:pt x="19136" y="2334"/>
                </a:cubicBezTo>
                <a:cubicBezTo>
                  <a:pt x="19041" y="2334"/>
                  <a:pt x="18912" y="2353"/>
                  <a:pt x="18808" y="2353"/>
                </a:cubicBezTo>
                <a:cubicBezTo>
                  <a:pt x="18769" y="2353"/>
                  <a:pt x="18734" y="2351"/>
                  <a:pt x="18705" y="2344"/>
                </a:cubicBezTo>
                <a:cubicBezTo>
                  <a:pt x="18569" y="2309"/>
                  <a:pt x="18364" y="1828"/>
                  <a:pt x="18278" y="1691"/>
                </a:cubicBezTo>
                <a:cubicBezTo>
                  <a:pt x="18193" y="1554"/>
                  <a:pt x="17523" y="679"/>
                  <a:pt x="17318" y="594"/>
                </a:cubicBezTo>
                <a:cubicBezTo>
                  <a:pt x="17264" y="572"/>
                  <a:pt x="17193" y="563"/>
                  <a:pt x="17113" y="563"/>
                </a:cubicBezTo>
                <a:cubicBezTo>
                  <a:pt x="16890" y="563"/>
                  <a:pt x="16594" y="628"/>
                  <a:pt x="16392" y="628"/>
                </a:cubicBezTo>
                <a:cubicBezTo>
                  <a:pt x="16119" y="628"/>
                  <a:pt x="15924" y="816"/>
                  <a:pt x="15633" y="970"/>
                </a:cubicBezTo>
                <a:cubicBezTo>
                  <a:pt x="15476" y="1053"/>
                  <a:pt x="15263" y="1066"/>
                  <a:pt x="15093" y="1066"/>
                </a:cubicBezTo>
                <a:cubicBezTo>
                  <a:pt x="15013" y="1066"/>
                  <a:pt x="14943" y="1063"/>
                  <a:pt x="14892" y="1063"/>
                </a:cubicBezTo>
                <a:cubicBezTo>
                  <a:pt x="14850" y="1063"/>
                  <a:pt x="14821" y="1065"/>
                  <a:pt x="14810" y="1072"/>
                </a:cubicBezTo>
                <a:cubicBezTo>
                  <a:pt x="14807" y="1075"/>
                  <a:pt x="14802" y="1076"/>
                  <a:pt x="14796" y="1076"/>
                </a:cubicBezTo>
                <a:cubicBezTo>
                  <a:pt x="14709" y="1076"/>
                  <a:pt x="14361" y="877"/>
                  <a:pt x="14192" y="877"/>
                </a:cubicBezTo>
                <a:cubicBezTo>
                  <a:pt x="14186" y="877"/>
                  <a:pt x="14180" y="877"/>
                  <a:pt x="14174" y="878"/>
                </a:cubicBezTo>
                <a:cubicBezTo>
                  <a:pt x="14170" y="878"/>
                  <a:pt x="14165" y="878"/>
                  <a:pt x="14160" y="878"/>
                </a:cubicBezTo>
                <a:cubicBezTo>
                  <a:pt x="13982" y="878"/>
                  <a:pt x="13588" y="638"/>
                  <a:pt x="13505" y="638"/>
                </a:cubicBezTo>
                <a:cubicBezTo>
                  <a:pt x="13419" y="638"/>
                  <a:pt x="13180" y="826"/>
                  <a:pt x="13077" y="878"/>
                </a:cubicBezTo>
                <a:cubicBezTo>
                  <a:pt x="12975" y="929"/>
                  <a:pt x="12626" y="1004"/>
                  <a:pt x="12336" y="1072"/>
                </a:cubicBezTo>
                <a:cubicBezTo>
                  <a:pt x="12192" y="1107"/>
                  <a:pt x="12076" y="1124"/>
                  <a:pt x="11955" y="1124"/>
                </a:cubicBezTo>
                <a:cubicBezTo>
                  <a:pt x="11835" y="1124"/>
                  <a:pt x="11709" y="1107"/>
                  <a:pt x="11547" y="1072"/>
                </a:cubicBezTo>
                <a:cubicBezTo>
                  <a:pt x="11409" y="1044"/>
                  <a:pt x="11214" y="1033"/>
                  <a:pt x="11026" y="1033"/>
                </a:cubicBezTo>
                <a:cubicBezTo>
                  <a:pt x="10769" y="1033"/>
                  <a:pt x="10526" y="1053"/>
                  <a:pt x="10467" y="1072"/>
                </a:cubicBezTo>
                <a:cubicBezTo>
                  <a:pt x="10364" y="1107"/>
                  <a:pt x="9968" y="1431"/>
                  <a:pt x="9882" y="1483"/>
                </a:cubicBezTo>
                <a:cubicBezTo>
                  <a:pt x="9794" y="1534"/>
                  <a:pt x="9575" y="1879"/>
                  <a:pt x="9414" y="2016"/>
                </a:cubicBezTo>
                <a:cubicBezTo>
                  <a:pt x="9257" y="2152"/>
                  <a:pt x="8984" y="2101"/>
                  <a:pt x="8864" y="2135"/>
                </a:cubicBezTo>
                <a:cubicBezTo>
                  <a:pt x="8856" y="2138"/>
                  <a:pt x="8846" y="2139"/>
                  <a:pt x="8835" y="2139"/>
                </a:cubicBezTo>
                <a:cubicBezTo>
                  <a:pt x="8694" y="2139"/>
                  <a:pt x="8374" y="1945"/>
                  <a:pt x="8263" y="1913"/>
                </a:cubicBezTo>
                <a:cubicBezTo>
                  <a:pt x="8140" y="1879"/>
                  <a:pt x="7866" y="1606"/>
                  <a:pt x="7713" y="1520"/>
                </a:cubicBezTo>
                <a:cubicBezTo>
                  <a:pt x="7570" y="1441"/>
                  <a:pt x="7428" y="1347"/>
                  <a:pt x="7299" y="1347"/>
                </a:cubicBezTo>
                <a:cubicBezTo>
                  <a:pt x="7289" y="1347"/>
                  <a:pt x="7279" y="1348"/>
                  <a:pt x="7268" y="1349"/>
                </a:cubicBezTo>
                <a:cubicBezTo>
                  <a:pt x="7248" y="1352"/>
                  <a:pt x="7222" y="1353"/>
                  <a:pt x="7192" y="1353"/>
                </a:cubicBezTo>
                <a:cubicBezTo>
                  <a:pt x="7048" y="1353"/>
                  <a:pt x="6811" y="1329"/>
                  <a:pt x="6700" y="1329"/>
                </a:cubicBezTo>
                <a:cubicBezTo>
                  <a:pt x="6677" y="1329"/>
                  <a:pt x="6660" y="1330"/>
                  <a:pt x="6650" y="1332"/>
                </a:cubicBezTo>
                <a:cubicBezTo>
                  <a:pt x="6575" y="1349"/>
                  <a:pt x="6318" y="1520"/>
                  <a:pt x="6165" y="1623"/>
                </a:cubicBezTo>
                <a:cubicBezTo>
                  <a:pt x="6150" y="1632"/>
                  <a:pt x="6134" y="1637"/>
                  <a:pt x="6117" y="1637"/>
                </a:cubicBezTo>
                <a:cubicBezTo>
                  <a:pt x="5960" y="1637"/>
                  <a:pt x="5745" y="1234"/>
                  <a:pt x="5683" y="1141"/>
                </a:cubicBezTo>
                <a:cubicBezTo>
                  <a:pt x="5614" y="1038"/>
                  <a:pt x="5529" y="638"/>
                  <a:pt x="5324" y="502"/>
                </a:cubicBezTo>
                <a:cubicBezTo>
                  <a:pt x="5119" y="362"/>
                  <a:pt x="4347" y="54"/>
                  <a:pt x="4090" y="20"/>
                </a:cubicBezTo>
                <a:cubicBezTo>
                  <a:pt x="3981" y="6"/>
                  <a:pt x="3884" y="0"/>
                  <a:pt x="3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5"/>
          <p:cNvSpPr/>
          <p:nvPr/>
        </p:nvSpPr>
        <p:spPr>
          <a:xfrm rot="5400000">
            <a:off x="3951080" y="604609"/>
            <a:ext cx="1067469" cy="4272832"/>
          </a:xfrm>
          <a:custGeom>
            <a:avLst/>
            <a:gdLst/>
            <a:ahLst/>
            <a:cxnLst/>
            <a:rect l="l" t="t" r="r" b="b"/>
            <a:pathLst>
              <a:path w="24156" h="33498" extrusionOk="0">
                <a:moveTo>
                  <a:pt x="4538" y="1"/>
                </a:moveTo>
                <a:cubicBezTo>
                  <a:pt x="4531" y="1"/>
                  <a:pt x="4524" y="1"/>
                  <a:pt x="4518" y="3"/>
                </a:cubicBezTo>
                <a:cubicBezTo>
                  <a:pt x="4261" y="54"/>
                  <a:pt x="1787" y="208"/>
                  <a:pt x="1531" y="361"/>
                </a:cubicBezTo>
                <a:cubicBezTo>
                  <a:pt x="1275" y="515"/>
                  <a:pt x="0" y="2166"/>
                  <a:pt x="0" y="2268"/>
                </a:cubicBezTo>
                <a:lnTo>
                  <a:pt x="0" y="33497"/>
                </a:lnTo>
                <a:lnTo>
                  <a:pt x="24156" y="33497"/>
                </a:lnTo>
                <a:lnTo>
                  <a:pt x="24156" y="6492"/>
                </a:lnTo>
                <a:cubicBezTo>
                  <a:pt x="24156" y="6492"/>
                  <a:pt x="22389" y="4845"/>
                  <a:pt x="21979" y="4636"/>
                </a:cubicBezTo>
                <a:cubicBezTo>
                  <a:pt x="21566" y="4435"/>
                  <a:pt x="20841" y="3556"/>
                  <a:pt x="20226" y="3198"/>
                </a:cubicBezTo>
                <a:cubicBezTo>
                  <a:pt x="19608" y="2839"/>
                  <a:pt x="17807" y="987"/>
                  <a:pt x="17192" y="775"/>
                </a:cubicBezTo>
                <a:cubicBezTo>
                  <a:pt x="16705" y="617"/>
                  <a:pt x="14419" y="486"/>
                  <a:pt x="13328" y="486"/>
                </a:cubicBezTo>
                <a:cubicBezTo>
                  <a:pt x="13026" y="486"/>
                  <a:pt x="12815" y="496"/>
                  <a:pt x="12760" y="519"/>
                </a:cubicBezTo>
                <a:cubicBezTo>
                  <a:pt x="12503" y="625"/>
                  <a:pt x="11318" y="724"/>
                  <a:pt x="11113" y="881"/>
                </a:cubicBezTo>
                <a:cubicBezTo>
                  <a:pt x="10908" y="1031"/>
                  <a:pt x="9978" y="1704"/>
                  <a:pt x="9667" y="1756"/>
                </a:cubicBezTo>
                <a:cubicBezTo>
                  <a:pt x="9653" y="1758"/>
                  <a:pt x="9632" y="1759"/>
                  <a:pt x="9606" y="1759"/>
                </a:cubicBezTo>
                <a:cubicBezTo>
                  <a:pt x="9077" y="1759"/>
                  <a:pt x="6253" y="1281"/>
                  <a:pt x="5960" y="1137"/>
                </a:cubicBezTo>
                <a:cubicBezTo>
                  <a:pt x="5660" y="987"/>
                  <a:pt x="4819" y="1"/>
                  <a:pt x="4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5"/>
          <p:cNvSpPr/>
          <p:nvPr/>
        </p:nvSpPr>
        <p:spPr>
          <a:xfrm rot="-5400000">
            <a:off x="3868060" y="-946468"/>
            <a:ext cx="1204719" cy="4244045"/>
          </a:xfrm>
          <a:custGeom>
            <a:avLst/>
            <a:gdLst/>
            <a:ahLst/>
            <a:cxnLst/>
            <a:rect l="l" t="t" r="r" b="b"/>
            <a:pathLst>
              <a:path w="7259" h="14619" extrusionOk="0">
                <a:moveTo>
                  <a:pt x="7225" y="0"/>
                </a:moveTo>
                <a:lnTo>
                  <a:pt x="1" y="17"/>
                </a:lnTo>
                <a:lnTo>
                  <a:pt x="42" y="14619"/>
                </a:lnTo>
                <a:lnTo>
                  <a:pt x="144" y="14619"/>
                </a:lnTo>
                <a:lnTo>
                  <a:pt x="438" y="14492"/>
                </a:lnTo>
                <a:lnTo>
                  <a:pt x="947" y="14164"/>
                </a:lnTo>
                <a:lnTo>
                  <a:pt x="1245" y="13713"/>
                </a:lnTo>
                <a:lnTo>
                  <a:pt x="1996" y="13559"/>
                </a:lnTo>
                <a:lnTo>
                  <a:pt x="2451" y="13706"/>
                </a:lnTo>
                <a:lnTo>
                  <a:pt x="3049" y="13552"/>
                </a:lnTo>
                <a:lnTo>
                  <a:pt x="3650" y="13406"/>
                </a:lnTo>
                <a:lnTo>
                  <a:pt x="4552" y="12948"/>
                </a:lnTo>
                <a:lnTo>
                  <a:pt x="5458" y="12948"/>
                </a:lnTo>
                <a:lnTo>
                  <a:pt x="5906" y="12493"/>
                </a:lnTo>
                <a:lnTo>
                  <a:pt x="6357" y="12493"/>
                </a:lnTo>
                <a:lnTo>
                  <a:pt x="6808" y="11588"/>
                </a:lnTo>
                <a:lnTo>
                  <a:pt x="7259" y="11588"/>
                </a:lnTo>
                <a:lnTo>
                  <a:pt x="72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5"/>
          <p:cNvSpPr/>
          <p:nvPr/>
        </p:nvSpPr>
        <p:spPr>
          <a:xfrm rot="-5400000">
            <a:off x="5546088" y="731558"/>
            <a:ext cx="1204721" cy="887992"/>
          </a:xfrm>
          <a:custGeom>
            <a:avLst/>
            <a:gdLst/>
            <a:ahLst/>
            <a:cxnLst/>
            <a:rect l="l" t="t" r="r" b="b"/>
            <a:pathLst>
              <a:path w="7655" h="3103" extrusionOk="0">
                <a:moveTo>
                  <a:pt x="7265" y="0"/>
                </a:moveTo>
                <a:lnTo>
                  <a:pt x="6988" y="164"/>
                </a:lnTo>
                <a:lnTo>
                  <a:pt x="6934" y="277"/>
                </a:lnTo>
                <a:lnTo>
                  <a:pt x="6934" y="386"/>
                </a:lnTo>
                <a:cubicBezTo>
                  <a:pt x="6934" y="386"/>
                  <a:pt x="6766" y="499"/>
                  <a:pt x="6711" y="554"/>
                </a:cubicBezTo>
                <a:cubicBezTo>
                  <a:pt x="6657" y="608"/>
                  <a:pt x="6657" y="721"/>
                  <a:pt x="6657" y="721"/>
                </a:cubicBezTo>
                <a:lnTo>
                  <a:pt x="6599" y="830"/>
                </a:lnTo>
                <a:lnTo>
                  <a:pt x="6544" y="889"/>
                </a:lnTo>
                <a:lnTo>
                  <a:pt x="6377" y="889"/>
                </a:lnTo>
                <a:lnTo>
                  <a:pt x="6100" y="998"/>
                </a:lnTo>
                <a:lnTo>
                  <a:pt x="6045" y="1111"/>
                </a:lnTo>
                <a:lnTo>
                  <a:pt x="5932" y="1165"/>
                </a:lnTo>
                <a:lnTo>
                  <a:pt x="5823" y="1220"/>
                </a:lnTo>
                <a:lnTo>
                  <a:pt x="5656" y="1387"/>
                </a:lnTo>
                <a:lnTo>
                  <a:pt x="5266" y="1387"/>
                </a:lnTo>
                <a:cubicBezTo>
                  <a:pt x="5157" y="1387"/>
                  <a:pt x="5095" y="1302"/>
                  <a:pt x="5095" y="1302"/>
                </a:cubicBezTo>
                <a:cubicBezTo>
                  <a:pt x="4941" y="1302"/>
                  <a:pt x="4941" y="1302"/>
                  <a:pt x="4644" y="1452"/>
                </a:cubicBezTo>
                <a:cubicBezTo>
                  <a:pt x="4544" y="1501"/>
                  <a:pt x="4477" y="1518"/>
                  <a:pt x="4433" y="1518"/>
                </a:cubicBezTo>
                <a:cubicBezTo>
                  <a:pt x="4343" y="1518"/>
                  <a:pt x="4343" y="1452"/>
                  <a:pt x="4343" y="1452"/>
                </a:cubicBezTo>
                <a:lnTo>
                  <a:pt x="4046" y="1750"/>
                </a:lnTo>
                <a:lnTo>
                  <a:pt x="3745" y="1750"/>
                </a:lnTo>
                <a:lnTo>
                  <a:pt x="3745" y="1900"/>
                </a:lnTo>
                <a:lnTo>
                  <a:pt x="3147" y="1900"/>
                </a:lnTo>
                <a:cubicBezTo>
                  <a:pt x="3147" y="1900"/>
                  <a:pt x="3000" y="2050"/>
                  <a:pt x="2850" y="2050"/>
                </a:cubicBezTo>
                <a:cubicBezTo>
                  <a:pt x="2700" y="2050"/>
                  <a:pt x="2549" y="1900"/>
                  <a:pt x="2549" y="1900"/>
                </a:cubicBezTo>
                <a:lnTo>
                  <a:pt x="1651" y="1900"/>
                </a:lnTo>
                <a:cubicBezTo>
                  <a:pt x="1500" y="1900"/>
                  <a:pt x="1350" y="2197"/>
                  <a:pt x="1350" y="2197"/>
                </a:cubicBezTo>
                <a:lnTo>
                  <a:pt x="1200" y="2348"/>
                </a:lnTo>
                <a:lnTo>
                  <a:pt x="1053" y="2498"/>
                </a:lnTo>
                <a:lnTo>
                  <a:pt x="902" y="2648"/>
                </a:lnTo>
                <a:cubicBezTo>
                  <a:pt x="902" y="2648"/>
                  <a:pt x="902" y="2795"/>
                  <a:pt x="602" y="2795"/>
                </a:cubicBezTo>
                <a:cubicBezTo>
                  <a:pt x="304" y="2795"/>
                  <a:pt x="441" y="2778"/>
                  <a:pt x="441" y="2778"/>
                </a:cubicBezTo>
                <a:lnTo>
                  <a:pt x="441" y="2778"/>
                </a:lnTo>
                <a:lnTo>
                  <a:pt x="151" y="2795"/>
                </a:lnTo>
                <a:lnTo>
                  <a:pt x="0" y="2648"/>
                </a:lnTo>
                <a:lnTo>
                  <a:pt x="209" y="3099"/>
                </a:lnTo>
                <a:lnTo>
                  <a:pt x="544" y="3099"/>
                </a:lnTo>
                <a:lnTo>
                  <a:pt x="605" y="3103"/>
                </a:lnTo>
                <a:lnTo>
                  <a:pt x="742" y="3041"/>
                </a:lnTo>
                <a:lnTo>
                  <a:pt x="824" y="2990"/>
                </a:lnTo>
                <a:lnTo>
                  <a:pt x="988" y="2959"/>
                </a:lnTo>
                <a:cubicBezTo>
                  <a:pt x="988" y="2959"/>
                  <a:pt x="1101" y="2932"/>
                  <a:pt x="1159" y="2932"/>
                </a:cubicBezTo>
                <a:cubicBezTo>
                  <a:pt x="1213" y="2932"/>
                  <a:pt x="1323" y="2710"/>
                  <a:pt x="1323" y="2655"/>
                </a:cubicBezTo>
                <a:cubicBezTo>
                  <a:pt x="1323" y="2600"/>
                  <a:pt x="1494" y="2518"/>
                  <a:pt x="1494" y="2518"/>
                </a:cubicBezTo>
                <a:cubicBezTo>
                  <a:pt x="1494" y="2518"/>
                  <a:pt x="1545" y="2378"/>
                  <a:pt x="1658" y="2378"/>
                </a:cubicBezTo>
                <a:cubicBezTo>
                  <a:pt x="1767" y="2378"/>
                  <a:pt x="1767" y="2324"/>
                  <a:pt x="1880" y="2324"/>
                </a:cubicBezTo>
                <a:cubicBezTo>
                  <a:pt x="1989" y="2324"/>
                  <a:pt x="2047" y="2324"/>
                  <a:pt x="2156" y="2211"/>
                </a:cubicBezTo>
                <a:lnTo>
                  <a:pt x="2823" y="2211"/>
                </a:lnTo>
                <a:cubicBezTo>
                  <a:pt x="2823" y="2211"/>
                  <a:pt x="3091" y="2105"/>
                  <a:pt x="3148" y="2105"/>
                </a:cubicBezTo>
                <a:cubicBezTo>
                  <a:pt x="3149" y="2105"/>
                  <a:pt x="3150" y="2105"/>
                  <a:pt x="3151" y="2105"/>
                </a:cubicBezTo>
                <a:cubicBezTo>
                  <a:pt x="3157" y="2105"/>
                  <a:pt x="3163" y="2106"/>
                  <a:pt x="3169" y="2106"/>
                </a:cubicBezTo>
                <a:cubicBezTo>
                  <a:pt x="3222" y="2106"/>
                  <a:pt x="3298" y="2095"/>
                  <a:pt x="3298" y="2095"/>
                </a:cubicBezTo>
                <a:lnTo>
                  <a:pt x="3434" y="2050"/>
                </a:lnTo>
                <a:lnTo>
                  <a:pt x="3520" y="1992"/>
                </a:lnTo>
                <a:lnTo>
                  <a:pt x="3739" y="1972"/>
                </a:lnTo>
                <a:lnTo>
                  <a:pt x="3824" y="1965"/>
                </a:lnTo>
                <a:cubicBezTo>
                  <a:pt x="3824" y="1965"/>
                  <a:pt x="3829" y="1967"/>
                  <a:pt x="3843" y="1967"/>
                </a:cubicBezTo>
                <a:cubicBezTo>
                  <a:pt x="3876" y="1967"/>
                  <a:pt x="3953" y="1956"/>
                  <a:pt x="4114" y="1879"/>
                </a:cubicBezTo>
                <a:cubicBezTo>
                  <a:pt x="4343" y="1767"/>
                  <a:pt x="4425" y="1702"/>
                  <a:pt x="4425" y="1702"/>
                </a:cubicBezTo>
                <a:lnTo>
                  <a:pt x="4548" y="1674"/>
                </a:lnTo>
                <a:lnTo>
                  <a:pt x="4712" y="1664"/>
                </a:lnTo>
                <a:lnTo>
                  <a:pt x="4822" y="1555"/>
                </a:lnTo>
                <a:lnTo>
                  <a:pt x="5433" y="1555"/>
                </a:lnTo>
                <a:lnTo>
                  <a:pt x="5751" y="1463"/>
                </a:lnTo>
                <a:lnTo>
                  <a:pt x="5823" y="1442"/>
                </a:lnTo>
                <a:lnTo>
                  <a:pt x="5926" y="1463"/>
                </a:lnTo>
                <a:lnTo>
                  <a:pt x="6045" y="1387"/>
                </a:lnTo>
                <a:lnTo>
                  <a:pt x="6103" y="1288"/>
                </a:lnTo>
                <a:cubicBezTo>
                  <a:pt x="6103" y="1288"/>
                  <a:pt x="6155" y="1275"/>
                  <a:pt x="6267" y="1220"/>
                </a:cubicBezTo>
                <a:cubicBezTo>
                  <a:pt x="6304" y="1202"/>
                  <a:pt x="6328" y="1196"/>
                  <a:pt x="6344" y="1196"/>
                </a:cubicBezTo>
                <a:cubicBezTo>
                  <a:pt x="6377" y="1196"/>
                  <a:pt x="6377" y="1220"/>
                  <a:pt x="6377" y="1220"/>
                </a:cubicBezTo>
                <a:cubicBezTo>
                  <a:pt x="6377" y="1220"/>
                  <a:pt x="6599" y="1053"/>
                  <a:pt x="6657" y="1053"/>
                </a:cubicBezTo>
                <a:lnTo>
                  <a:pt x="6766" y="1053"/>
                </a:lnTo>
                <a:lnTo>
                  <a:pt x="6934" y="998"/>
                </a:lnTo>
                <a:lnTo>
                  <a:pt x="6934" y="830"/>
                </a:lnTo>
                <a:lnTo>
                  <a:pt x="7043" y="776"/>
                </a:lnTo>
                <a:lnTo>
                  <a:pt x="7101" y="721"/>
                </a:lnTo>
                <a:lnTo>
                  <a:pt x="7210" y="444"/>
                </a:lnTo>
                <a:lnTo>
                  <a:pt x="7265" y="386"/>
                </a:lnTo>
                <a:lnTo>
                  <a:pt x="7323" y="277"/>
                </a:lnTo>
                <a:lnTo>
                  <a:pt x="7323" y="164"/>
                </a:lnTo>
                <a:lnTo>
                  <a:pt x="7487" y="164"/>
                </a:lnTo>
                <a:lnTo>
                  <a:pt x="7655" y="109"/>
                </a:lnTo>
                <a:lnTo>
                  <a:pt x="74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5"/>
          <p:cNvSpPr/>
          <p:nvPr/>
        </p:nvSpPr>
        <p:spPr>
          <a:xfrm rot="7372807">
            <a:off x="2640037" y="1817169"/>
            <a:ext cx="608202" cy="780239"/>
          </a:xfrm>
          <a:custGeom>
            <a:avLst/>
            <a:gdLst/>
            <a:ahLst/>
            <a:cxnLst/>
            <a:rect l="l" t="t" r="r" b="b"/>
            <a:pathLst>
              <a:path w="9305" h="11937" extrusionOk="0">
                <a:moveTo>
                  <a:pt x="2078" y="0"/>
                </a:moveTo>
                <a:lnTo>
                  <a:pt x="0" y="1432"/>
                </a:lnTo>
                <a:lnTo>
                  <a:pt x="7227" y="11936"/>
                </a:lnTo>
                <a:lnTo>
                  <a:pt x="9305" y="10505"/>
                </a:lnTo>
                <a:lnTo>
                  <a:pt x="2078" y="0"/>
                </a:lnTo>
                <a:close/>
              </a:path>
            </a:pathLst>
          </a:custGeom>
          <a:solidFill>
            <a:srgbClr val="BE8483">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5"/>
          <p:cNvSpPr/>
          <p:nvPr/>
        </p:nvSpPr>
        <p:spPr>
          <a:xfrm rot="7918628">
            <a:off x="2744904" y="205173"/>
            <a:ext cx="573755" cy="736045"/>
          </a:xfrm>
          <a:custGeom>
            <a:avLst/>
            <a:gdLst/>
            <a:ahLst/>
            <a:cxnLst/>
            <a:rect l="l" t="t" r="r" b="b"/>
            <a:pathLst>
              <a:path w="9305" h="11937" extrusionOk="0">
                <a:moveTo>
                  <a:pt x="2078" y="0"/>
                </a:moveTo>
                <a:lnTo>
                  <a:pt x="0" y="1432"/>
                </a:lnTo>
                <a:lnTo>
                  <a:pt x="7227" y="11936"/>
                </a:lnTo>
                <a:lnTo>
                  <a:pt x="9305" y="10505"/>
                </a:lnTo>
                <a:lnTo>
                  <a:pt x="2078" y="0"/>
                </a:lnTo>
                <a:close/>
              </a:path>
            </a:pathLst>
          </a:custGeom>
          <a:solidFill>
            <a:srgbClr val="BE8483">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5"/>
          <p:cNvSpPr/>
          <p:nvPr/>
        </p:nvSpPr>
        <p:spPr>
          <a:xfrm rot="7697344">
            <a:off x="2630032" y="3336420"/>
            <a:ext cx="570151" cy="731424"/>
          </a:xfrm>
          <a:custGeom>
            <a:avLst/>
            <a:gdLst/>
            <a:ahLst/>
            <a:cxnLst/>
            <a:rect l="l" t="t" r="r" b="b"/>
            <a:pathLst>
              <a:path w="9305" h="11937" extrusionOk="0">
                <a:moveTo>
                  <a:pt x="2078" y="0"/>
                </a:moveTo>
                <a:lnTo>
                  <a:pt x="0" y="1432"/>
                </a:lnTo>
                <a:lnTo>
                  <a:pt x="7227" y="11936"/>
                </a:lnTo>
                <a:lnTo>
                  <a:pt x="9305" y="10505"/>
                </a:lnTo>
                <a:lnTo>
                  <a:pt x="2078" y="0"/>
                </a:lnTo>
                <a:close/>
              </a:path>
            </a:pathLst>
          </a:custGeom>
          <a:solidFill>
            <a:srgbClr val="BE8483">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2615145" y="986251"/>
            <a:ext cx="3089307" cy="400110"/>
          </a:xfrm>
          <a:prstGeom prst="rect">
            <a:avLst/>
          </a:prstGeom>
        </p:spPr>
        <p:txBody>
          <a:bodyPr wrap="none">
            <a:spAutoFit/>
          </a:bodyPr>
          <a:lstStyle/>
          <a:p>
            <a:r>
              <a:rPr lang="en-US" sz="2000" dirty="0" err="1"/>
              <a:t>Bình</a:t>
            </a:r>
            <a:r>
              <a:rPr lang="en-US" sz="2000" dirty="0"/>
              <a:t> </a:t>
            </a:r>
            <a:r>
              <a:rPr lang="en-US" sz="2000" dirty="0" err="1"/>
              <a:t>tĩnh</a:t>
            </a:r>
            <a:r>
              <a:rPr lang="en-US" sz="2000" dirty="0"/>
              <a:t>, </a:t>
            </a:r>
            <a:r>
              <a:rPr lang="en-US" sz="2000" dirty="0" err="1"/>
              <a:t>không</a:t>
            </a:r>
            <a:r>
              <a:rPr lang="en-US" sz="2000" dirty="0"/>
              <a:t> </a:t>
            </a:r>
            <a:r>
              <a:rPr lang="en-US" sz="2000" dirty="0" err="1"/>
              <a:t>nóng</a:t>
            </a:r>
            <a:r>
              <a:rPr lang="en-US" sz="2000" dirty="0"/>
              <a:t> </a:t>
            </a:r>
            <a:r>
              <a:rPr lang="en-US" sz="2000" dirty="0" err="1"/>
              <a:t>vội</a:t>
            </a:r>
            <a:endParaRPr lang="en-US" sz="2000" dirty="0"/>
          </a:p>
        </p:txBody>
      </p:sp>
      <p:sp>
        <p:nvSpPr>
          <p:cNvPr id="4" name="Rectangle 3"/>
          <p:cNvSpPr/>
          <p:nvPr/>
        </p:nvSpPr>
        <p:spPr>
          <a:xfrm>
            <a:off x="2566315" y="2229813"/>
            <a:ext cx="3053596" cy="958660"/>
          </a:xfrm>
          <a:prstGeom prst="rect">
            <a:avLst/>
          </a:prstGeom>
        </p:spPr>
        <p:txBody>
          <a:bodyPr wrap="square">
            <a:spAutoFit/>
          </a:bodyPr>
          <a:lstStyle/>
          <a:p>
            <a:pPr>
              <a:lnSpc>
                <a:spcPct val="150000"/>
              </a:lnSpc>
            </a:pPr>
            <a:r>
              <a:rPr lang="en-US" sz="2000" dirty="0"/>
              <a:t>Đ</a:t>
            </a:r>
            <a:r>
              <a:rPr lang="vi-VN" sz="2000" dirty="0"/>
              <a:t>ặt mình vào vị trí của người khác </a:t>
            </a:r>
            <a:endParaRPr lang="en-US" sz="2000" dirty="0"/>
          </a:p>
        </p:txBody>
      </p:sp>
      <p:sp>
        <p:nvSpPr>
          <p:cNvPr id="5" name="Rectangle 4"/>
          <p:cNvSpPr/>
          <p:nvPr/>
        </p:nvSpPr>
        <p:spPr>
          <a:xfrm>
            <a:off x="2514945" y="3704130"/>
            <a:ext cx="4077497" cy="1015663"/>
          </a:xfrm>
          <a:prstGeom prst="rect">
            <a:avLst/>
          </a:prstGeom>
        </p:spPr>
        <p:txBody>
          <a:bodyPr wrap="square">
            <a:spAutoFit/>
          </a:bodyPr>
          <a:lstStyle/>
          <a:p>
            <a:pPr algn="just">
              <a:lnSpc>
                <a:spcPct val="150000"/>
              </a:lnSpc>
            </a:pPr>
            <a:r>
              <a:rPr lang="en-US" sz="2000" dirty="0" err="1"/>
              <a:t>Thái</a:t>
            </a:r>
            <a:r>
              <a:rPr lang="en-US" sz="2000" dirty="0"/>
              <a:t> </a:t>
            </a:r>
            <a:r>
              <a:rPr lang="en-US" sz="2000" dirty="0" err="1"/>
              <a:t>độ</a:t>
            </a:r>
            <a:r>
              <a:rPr lang="en-US" sz="2000" dirty="0"/>
              <a:t> </a:t>
            </a:r>
            <a:r>
              <a:rPr lang="en-US" sz="2000" dirty="0" err="1"/>
              <a:t>khách</a:t>
            </a:r>
            <a:r>
              <a:rPr lang="en-US" sz="2000" dirty="0"/>
              <a:t> </a:t>
            </a:r>
            <a:r>
              <a:rPr lang="en-US" sz="2000" dirty="0" err="1"/>
              <a:t>quan</a:t>
            </a:r>
            <a:r>
              <a:rPr lang="en-US" sz="2000" dirty="0"/>
              <a:t>, </a:t>
            </a:r>
            <a:r>
              <a:rPr lang="en-US" sz="2000" dirty="0" err="1"/>
              <a:t>khoan</a:t>
            </a:r>
            <a:r>
              <a:rPr lang="en-US" sz="2000" dirty="0"/>
              <a:t> dung, </a:t>
            </a:r>
            <a:r>
              <a:rPr lang="en-US" sz="2000" dirty="0" err="1"/>
              <a:t>cảm</a:t>
            </a:r>
            <a:r>
              <a:rPr lang="en-US" sz="2000" dirty="0"/>
              <a:t> </a:t>
            </a:r>
            <a:r>
              <a:rPr lang="en-US" sz="2000" dirty="0" err="1"/>
              <a:t>thông</a:t>
            </a:r>
            <a:r>
              <a:rPr lang="en-US" sz="20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93" y="1268607"/>
            <a:ext cx="2944830" cy="29448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269" y="573193"/>
            <a:ext cx="1280271" cy="12619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214" y="3004861"/>
            <a:ext cx="670618" cy="493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8"/>
                                        </p:tgtEl>
                                        <p:attrNameLst>
                                          <p:attrName>style.visibility</p:attrName>
                                        </p:attrNameLst>
                                      </p:cBhvr>
                                      <p:to>
                                        <p:strVal val="visible"/>
                                      </p:to>
                                    </p:set>
                                    <p:animEffect transition="in" filter="fade">
                                      <p:cBhvr>
                                        <p:cTn id="10" dur="500"/>
                                        <p:tgtEl>
                                          <p:spTgt spid="42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7"/>
                                        </p:tgtEl>
                                        <p:attrNameLst>
                                          <p:attrName>style.visibility</p:attrName>
                                        </p:attrNameLst>
                                      </p:cBhvr>
                                      <p:to>
                                        <p:strVal val="visible"/>
                                      </p:to>
                                    </p:set>
                                    <p:animEffect transition="in" filter="fade">
                                      <p:cBhvr>
                                        <p:cTn id="13" dur="500"/>
                                        <p:tgtEl>
                                          <p:spTgt spid="41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
                                        </p:tgtEl>
                                        <p:attrNameLst>
                                          <p:attrName>style.visibility</p:attrName>
                                        </p:attrNameLst>
                                      </p:cBhvr>
                                      <p:to>
                                        <p:strVal val="visible"/>
                                      </p:to>
                                    </p:set>
                                    <p:animEffect transition="in" filter="fade">
                                      <p:cBhvr>
                                        <p:cTn id="16" dur="500"/>
                                        <p:tgtEl>
                                          <p:spTgt spid="419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37"/>
                                        </p:tgtEl>
                                        <p:attrNameLst>
                                          <p:attrName>style.visibility</p:attrName>
                                        </p:attrNameLst>
                                      </p:cBhvr>
                                      <p:to>
                                        <p:strVal val="visible"/>
                                      </p:to>
                                    </p:set>
                                    <p:animEffect transition="in" filter="fade">
                                      <p:cBhvr>
                                        <p:cTn id="29" dur="500"/>
                                        <p:tgtEl>
                                          <p:spTgt spid="42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96"/>
                                        </p:tgtEl>
                                        <p:attrNameLst>
                                          <p:attrName>style.visibility</p:attrName>
                                        </p:attrNameLst>
                                      </p:cBhvr>
                                      <p:to>
                                        <p:strVal val="visible"/>
                                      </p:to>
                                    </p:set>
                                    <p:animEffect transition="in" filter="fade">
                                      <p:cBhvr>
                                        <p:cTn id="32" dur="500"/>
                                        <p:tgtEl>
                                          <p:spTgt spid="41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95"/>
                                        </p:tgtEl>
                                        <p:attrNameLst>
                                          <p:attrName>style.visibility</p:attrName>
                                        </p:attrNameLst>
                                      </p:cBhvr>
                                      <p:to>
                                        <p:strVal val="visible"/>
                                      </p:to>
                                    </p:set>
                                    <p:animEffect transition="in" filter="fade">
                                      <p:cBhvr>
                                        <p:cTn id="35" dur="500"/>
                                        <p:tgtEl>
                                          <p:spTgt spid="4195"/>
                                        </p:tgtEl>
                                      </p:cBhvr>
                                    </p:animEffect>
                                  </p:childTnLst>
                                </p:cTn>
                              </p:par>
                              <p:par>
                                <p:cTn id="36" presetID="18" presetClass="entr" presetSubtype="6" fill="hold"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strips(downRigh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39"/>
                                        </p:tgtEl>
                                        <p:attrNameLst>
                                          <p:attrName>style.visibility</p:attrName>
                                        </p:attrNameLst>
                                      </p:cBhvr>
                                      <p:to>
                                        <p:strVal val="visible"/>
                                      </p:to>
                                    </p:set>
                                    <p:animEffect transition="in" filter="fade">
                                      <p:cBhvr>
                                        <p:cTn id="43" dur="500"/>
                                        <p:tgtEl>
                                          <p:spTgt spid="42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93"/>
                                        </p:tgtEl>
                                        <p:attrNameLst>
                                          <p:attrName>style.visibility</p:attrName>
                                        </p:attrNameLst>
                                      </p:cBhvr>
                                      <p:to>
                                        <p:strVal val="visible"/>
                                      </p:to>
                                    </p:set>
                                    <p:animEffect transition="in" filter="fade">
                                      <p:cBhvr>
                                        <p:cTn id="46" dur="500"/>
                                        <p:tgtEl>
                                          <p:spTgt spid="41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94"/>
                                        </p:tgtEl>
                                        <p:attrNameLst>
                                          <p:attrName>style.visibility</p:attrName>
                                        </p:attrNameLst>
                                      </p:cBhvr>
                                      <p:to>
                                        <p:strVal val="visible"/>
                                      </p:to>
                                    </p:set>
                                    <p:animEffect transition="in" filter="fade">
                                      <p:cBhvr>
                                        <p:cTn id="49" dur="500"/>
                                        <p:tgtEl>
                                          <p:spTgt spid="419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3" grpId="0" animBg="1"/>
      <p:bldP spid="4194" grpId="0" animBg="1"/>
      <p:bldP spid="4195" grpId="0" animBg="1"/>
      <p:bldP spid="4196" grpId="0" animBg="1"/>
      <p:bldP spid="4197" grpId="0" animBg="1"/>
      <p:bldP spid="4198" grpId="0" animBg="1"/>
      <p:bldP spid="4237" grpId="0" animBg="1"/>
      <p:bldP spid="4238" grpId="0" animBg="1"/>
      <p:bldP spid="4239" grpId="0" animBg="1"/>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3"/>
        <p:cNvGrpSpPr/>
        <p:nvPr/>
      </p:nvGrpSpPr>
      <p:grpSpPr>
        <a:xfrm>
          <a:off x="0" y="0"/>
          <a:ext cx="0" cy="0"/>
          <a:chOff x="0" y="0"/>
          <a:chExt cx="0" cy="0"/>
        </a:xfrm>
      </p:grpSpPr>
      <p:sp>
        <p:nvSpPr>
          <p:cNvPr id="3189" name="Google Shape;3189;p41"/>
          <p:cNvSpPr/>
          <p:nvPr/>
        </p:nvSpPr>
        <p:spPr>
          <a:xfrm>
            <a:off x="1715046" y="2445587"/>
            <a:ext cx="273341" cy="235523"/>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1"/>
          <p:cNvSpPr/>
          <p:nvPr/>
        </p:nvSpPr>
        <p:spPr>
          <a:xfrm>
            <a:off x="1715045" y="3232591"/>
            <a:ext cx="273341" cy="235523"/>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1204950" y="535650"/>
            <a:ext cx="5432156" cy="500100"/>
          </a:xfrm>
          <a:solidFill>
            <a:schemeClr val="bg2">
              <a:lumMod val="20000"/>
              <a:lumOff val="80000"/>
            </a:schemeClr>
          </a:solidFill>
          <a:ln w="19050">
            <a:solidFill>
              <a:srgbClr val="002060"/>
            </a:solidFill>
            <a:prstDash val="dash"/>
          </a:ln>
        </p:spPr>
        <p:txBody>
          <a:bodyPr anchor="ctr"/>
          <a:lstStyle/>
          <a:p>
            <a:pPr>
              <a:lnSpc>
                <a:spcPct val="150000"/>
              </a:lnSpc>
            </a:pPr>
            <a:r>
              <a:rPr lang="en-US" sz="2000" b="1" dirty="0" err="1">
                <a:solidFill>
                  <a:srgbClr val="C00000"/>
                </a:solidFill>
                <a:latin typeface="+mn-lt"/>
              </a:rPr>
              <a:t>Hoạt</a:t>
            </a:r>
            <a:r>
              <a:rPr lang="en-US" sz="2000" b="1" dirty="0">
                <a:solidFill>
                  <a:srgbClr val="C00000"/>
                </a:solidFill>
                <a:latin typeface="+mn-lt"/>
              </a:rPr>
              <a:t> </a:t>
            </a:r>
            <a:r>
              <a:rPr lang="en-US" sz="2000" b="1" dirty="0" err="1">
                <a:solidFill>
                  <a:srgbClr val="C00000"/>
                </a:solidFill>
                <a:latin typeface="+mn-lt"/>
              </a:rPr>
              <a:t>động</a:t>
            </a:r>
            <a:r>
              <a:rPr lang="en-US" sz="2000" b="1" dirty="0">
                <a:solidFill>
                  <a:srgbClr val="C00000"/>
                </a:solidFill>
                <a:latin typeface="+mn-lt"/>
              </a:rPr>
              <a:t> 3: </a:t>
            </a:r>
            <a:r>
              <a:rPr lang="en-US" sz="2000" b="1" dirty="0" err="1">
                <a:solidFill>
                  <a:srgbClr val="C00000"/>
                </a:solidFill>
                <a:latin typeface="+mn-lt"/>
              </a:rPr>
              <a:t>Tìm</a:t>
            </a:r>
            <a:r>
              <a:rPr lang="en-US" sz="2000" b="1" dirty="0">
                <a:solidFill>
                  <a:srgbClr val="C00000"/>
                </a:solidFill>
                <a:latin typeface="+mn-lt"/>
              </a:rPr>
              <a:t> </a:t>
            </a:r>
            <a:r>
              <a:rPr lang="en-US" sz="2000" b="1" dirty="0" err="1">
                <a:solidFill>
                  <a:srgbClr val="C00000"/>
                </a:solidFill>
                <a:latin typeface="+mn-lt"/>
              </a:rPr>
              <a:t>hiểu</a:t>
            </a:r>
            <a:r>
              <a:rPr lang="en-US" sz="2000" b="1" dirty="0">
                <a:solidFill>
                  <a:srgbClr val="C00000"/>
                </a:solidFill>
                <a:latin typeface="+mn-lt"/>
              </a:rPr>
              <a:t> </a:t>
            </a:r>
            <a:r>
              <a:rPr lang="en-US" sz="2000" b="1" dirty="0" err="1">
                <a:solidFill>
                  <a:srgbClr val="C00000"/>
                </a:solidFill>
                <a:latin typeface="+mn-lt"/>
              </a:rPr>
              <a:t>về</a:t>
            </a:r>
            <a:r>
              <a:rPr lang="en-US" sz="2000" b="1" dirty="0">
                <a:solidFill>
                  <a:srgbClr val="C00000"/>
                </a:solidFill>
                <a:latin typeface="+mn-lt"/>
              </a:rPr>
              <a:t> </a:t>
            </a:r>
            <a:r>
              <a:rPr lang="en-US" sz="2000" b="1" dirty="0" err="1">
                <a:solidFill>
                  <a:srgbClr val="C00000"/>
                </a:solidFill>
                <a:latin typeface="+mn-lt"/>
              </a:rPr>
              <a:t>quan</a:t>
            </a:r>
            <a:r>
              <a:rPr lang="en-US" sz="2000" b="1" dirty="0">
                <a:solidFill>
                  <a:srgbClr val="C00000"/>
                </a:solidFill>
                <a:latin typeface="+mn-lt"/>
              </a:rPr>
              <a:t> </a:t>
            </a:r>
            <a:r>
              <a:rPr lang="en-US" sz="2000" b="1" dirty="0" err="1">
                <a:solidFill>
                  <a:srgbClr val="C00000"/>
                </a:solidFill>
                <a:latin typeface="+mn-lt"/>
              </a:rPr>
              <a:t>điểm</a:t>
            </a:r>
            <a:r>
              <a:rPr lang="en-US" sz="2000" b="1" dirty="0">
                <a:solidFill>
                  <a:srgbClr val="C00000"/>
                </a:solidFill>
                <a:latin typeface="+mn-lt"/>
              </a:rPr>
              <a:t> </a:t>
            </a:r>
            <a:r>
              <a:rPr lang="en-US" sz="2000" b="1" dirty="0" err="1">
                <a:solidFill>
                  <a:srgbClr val="C00000"/>
                </a:solidFill>
                <a:latin typeface="+mn-lt"/>
              </a:rPr>
              <a:t>sống</a:t>
            </a:r>
            <a:endParaRPr lang="en-US" sz="2000" b="1" dirty="0">
              <a:solidFill>
                <a:srgbClr val="C00000"/>
              </a:solidFill>
              <a:latin typeface="+mn-lt"/>
            </a:endParaRPr>
          </a:p>
        </p:txBody>
      </p:sp>
      <p:sp>
        <p:nvSpPr>
          <p:cNvPr id="3" name="Rectangle 2"/>
          <p:cNvSpPr/>
          <p:nvPr/>
        </p:nvSpPr>
        <p:spPr>
          <a:xfrm>
            <a:off x="2121951" y="2274700"/>
            <a:ext cx="5480926" cy="496996"/>
          </a:xfrm>
          <a:prstGeom prst="rect">
            <a:avLst/>
          </a:prstGeom>
        </p:spPr>
        <p:txBody>
          <a:bodyPr wrap="square">
            <a:spAutoFit/>
          </a:bodyPr>
          <a:lstStyle/>
          <a:p>
            <a:pPr algn="just">
              <a:lnSpc>
                <a:spcPct val="150000"/>
              </a:lnSpc>
            </a:pPr>
            <a:r>
              <a:rPr lang="vi-VN" sz="2000" dirty="0"/>
              <a:t>Thế nào là quan điểm sống?</a:t>
            </a:r>
            <a:endParaRPr lang="en-US" sz="2000" dirty="0"/>
          </a:p>
        </p:txBody>
      </p:sp>
      <p:sp>
        <p:nvSpPr>
          <p:cNvPr id="4" name="Rectangle 3"/>
          <p:cNvSpPr/>
          <p:nvPr/>
        </p:nvSpPr>
        <p:spPr>
          <a:xfrm>
            <a:off x="1204950" y="1194053"/>
            <a:ext cx="5625101" cy="1015663"/>
          </a:xfrm>
          <a:prstGeom prst="rect">
            <a:avLst/>
          </a:prstGeom>
        </p:spPr>
        <p:txBody>
          <a:bodyPr wrap="square">
            <a:spAutoFit/>
          </a:bodyPr>
          <a:lstStyle/>
          <a:p>
            <a:pPr algn="just">
              <a:lnSpc>
                <a:spcPct val="150000"/>
              </a:lnSpc>
            </a:pPr>
            <a:r>
              <a:rPr lang="en-US" sz="2000" b="1" i="1" dirty="0"/>
              <a:t>Chia </a:t>
            </a:r>
            <a:r>
              <a:rPr lang="en-US" sz="2000" b="1" i="1" dirty="0" err="1"/>
              <a:t>học</a:t>
            </a:r>
            <a:r>
              <a:rPr lang="en-US" sz="2000" b="1" i="1" dirty="0"/>
              <a:t> </a:t>
            </a:r>
            <a:r>
              <a:rPr lang="en-US" sz="2000" b="1" i="1" dirty="0" err="1"/>
              <a:t>sinh</a:t>
            </a:r>
            <a:r>
              <a:rPr lang="en-US" sz="2000" b="1" i="1" dirty="0"/>
              <a:t> </a:t>
            </a:r>
            <a:r>
              <a:rPr lang="en-US" sz="2000" b="1" i="1" dirty="0" err="1"/>
              <a:t>thành</a:t>
            </a:r>
            <a:r>
              <a:rPr lang="en-US" sz="2000" b="1" i="1" dirty="0"/>
              <a:t> </a:t>
            </a:r>
            <a:r>
              <a:rPr lang="en-US" sz="2000" b="1" i="1" dirty="0" err="1"/>
              <a:t>các</a:t>
            </a:r>
            <a:r>
              <a:rPr lang="en-US" sz="2000" b="1" i="1" dirty="0"/>
              <a:t> </a:t>
            </a:r>
            <a:r>
              <a:rPr lang="en-US" sz="2000" b="1" i="1" dirty="0" err="1"/>
              <a:t>nhóm</a:t>
            </a:r>
            <a:r>
              <a:rPr lang="en-US" sz="2000" b="1" i="1" dirty="0"/>
              <a:t>, </a:t>
            </a:r>
            <a:r>
              <a:rPr lang="en-US" sz="2000" b="1" i="1" dirty="0" err="1"/>
              <a:t>thảo</a:t>
            </a:r>
            <a:r>
              <a:rPr lang="en-US" sz="2000" b="1" i="1" dirty="0"/>
              <a:t> </a:t>
            </a:r>
            <a:r>
              <a:rPr lang="en-US" sz="2000" b="1" i="1" dirty="0" err="1"/>
              <a:t>luận</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p:txBody>
      </p:sp>
      <p:sp>
        <p:nvSpPr>
          <p:cNvPr id="5" name="Rectangle 4"/>
          <p:cNvSpPr/>
          <p:nvPr/>
        </p:nvSpPr>
        <p:spPr>
          <a:xfrm>
            <a:off x="2121951" y="2993288"/>
            <a:ext cx="5316876" cy="1477328"/>
          </a:xfrm>
          <a:prstGeom prst="rect">
            <a:avLst/>
          </a:prstGeom>
        </p:spPr>
        <p:txBody>
          <a:bodyPr wrap="square">
            <a:spAutoFit/>
          </a:bodyPr>
          <a:lstStyle/>
          <a:p>
            <a:pPr algn="just">
              <a:lnSpc>
                <a:spcPct val="150000"/>
              </a:lnSpc>
            </a:pPr>
            <a:r>
              <a:rPr lang="vi-VN" sz="2000" dirty="0"/>
              <a:t>Quan điểm sống của cá nhân sẽ ảnh hưởng, chi phối lối sống, cách hành động, ứng xử của cá nhân đó như thế nào? Cho ví dụ</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230" y="1784518"/>
            <a:ext cx="1159688" cy="129357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89"/>
                                        </p:tgtEl>
                                        <p:attrNameLst>
                                          <p:attrName>style.visibility</p:attrName>
                                        </p:attrNameLst>
                                      </p:cBhvr>
                                      <p:to>
                                        <p:strVal val="visible"/>
                                      </p:to>
                                    </p:set>
                                    <p:animEffect transition="in" filter="fade">
                                      <p:cBhvr>
                                        <p:cTn id="18" dur="500"/>
                                        <p:tgtEl>
                                          <p:spTgt spid="318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91"/>
                                        </p:tgtEl>
                                        <p:attrNameLst>
                                          <p:attrName>style.visibility</p:attrName>
                                        </p:attrNameLst>
                                      </p:cBhvr>
                                      <p:to>
                                        <p:strVal val="visible"/>
                                      </p:to>
                                    </p:set>
                                    <p:animEffect transition="in" filter="fade">
                                      <p:cBhvr>
                                        <p:cTn id="29" dur="500"/>
                                        <p:tgtEl>
                                          <p:spTgt spid="319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 grpId="0" animBg="1"/>
      <p:bldP spid="3191" grpId="0" animBg="1"/>
      <p:bldP spid="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6"/>
        <p:cNvGrpSpPr/>
        <p:nvPr/>
      </p:nvGrpSpPr>
      <p:grpSpPr>
        <a:xfrm>
          <a:off x="0" y="0"/>
          <a:ext cx="0" cy="0"/>
          <a:chOff x="0" y="0"/>
          <a:chExt cx="0" cy="0"/>
        </a:xfrm>
      </p:grpSpPr>
      <p:cxnSp>
        <p:nvCxnSpPr>
          <p:cNvPr id="3637" name="Google Shape;3637;p47"/>
          <p:cNvCxnSpPr/>
          <p:nvPr/>
        </p:nvCxnSpPr>
        <p:spPr>
          <a:xfrm>
            <a:off x="-12278" y="1303206"/>
            <a:ext cx="2199900" cy="0"/>
          </a:xfrm>
          <a:prstGeom prst="straightConnector1">
            <a:avLst/>
          </a:prstGeom>
          <a:noFill/>
          <a:ln w="28575" cap="flat" cmpd="sng">
            <a:solidFill>
              <a:schemeClr val="dk1"/>
            </a:solidFill>
            <a:prstDash val="solid"/>
            <a:round/>
            <a:headEnd type="none" w="med" len="med"/>
            <a:tailEnd type="none" w="med" len="med"/>
          </a:ln>
        </p:spPr>
      </p:cxnSp>
      <p:cxnSp>
        <p:nvCxnSpPr>
          <p:cNvPr id="3638" name="Google Shape;3638;p47"/>
          <p:cNvCxnSpPr/>
          <p:nvPr/>
        </p:nvCxnSpPr>
        <p:spPr>
          <a:xfrm>
            <a:off x="2709252" y="1292060"/>
            <a:ext cx="2558378" cy="8996"/>
          </a:xfrm>
          <a:prstGeom prst="straightConnector1">
            <a:avLst/>
          </a:prstGeom>
          <a:noFill/>
          <a:ln w="28575" cap="flat" cmpd="sng">
            <a:solidFill>
              <a:schemeClr val="dk1"/>
            </a:solidFill>
            <a:prstDash val="solid"/>
            <a:round/>
            <a:headEnd type="none" w="med" len="med"/>
            <a:tailEnd type="none" w="med" len="med"/>
          </a:ln>
        </p:spPr>
      </p:cxnSp>
      <p:cxnSp>
        <p:nvCxnSpPr>
          <p:cNvPr id="3639" name="Google Shape;3639;p47"/>
          <p:cNvCxnSpPr/>
          <p:nvPr/>
        </p:nvCxnSpPr>
        <p:spPr>
          <a:xfrm flipV="1">
            <a:off x="6308333" y="1301056"/>
            <a:ext cx="1156814" cy="114"/>
          </a:xfrm>
          <a:prstGeom prst="straightConnector1">
            <a:avLst/>
          </a:prstGeom>
          <a:noFill/>
          <a:ln w="28575" cap="flat" cmpd="sng">
            <a:solidFill>
              <a:schemeClr val="dk1"/>
            </a:solidFill>
            <a:prstDash val="solid"/>
            <a:round/>
            <a:headEnd type="none" w="med" len="med"/>
            <a:tailEnd type="triangle" w="med" len="med"/>
          </a:ln>
        </p:spPr>
      </p:cxnSp>
      <p:sp>
        <p:nvSpPr>
          <p:cNvPr id="3640" name="Google Shape;3640;p47"/>
          <p:cNvSpPr/>
          <p:nvPr/>
        </p:nvSpPr>
        <p:spPr>
          <a:xfrm>
            <a:off x="5267630" y="756359"/>
            <a:ext cx="1126424" cy="1049505"/>
          </a:xfrm>
          <a:custGeom>
            <a:avLst/>
            <a:gdLst/>
            <a:ahLst/>
            <a:cxnLst/>
            <a:rect l="l" t="t" r="r" b="b"/>
            <a:pathLst>
              <a:path w="12528" h="10355" extrusionOk="0">
                <a:moveTo>
                  <a:pt x="192" y="1"/>
                </a:moveTo>
                <a:lnTo>
                  <a:pt x="1" y="10355"/>
                </a:lnTo>
                <a:lnTo>
                  <a:pt x="12528" y="9972"/>
                </a:lnTo>
                <a:lnTo>
                  <a:pt x="1048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7"/>
          <p:cNvSpPr/>
          <p:nvPr/>
        </p:nvSpPr>
        <p:spPr>
          <a:xfrm>
            <a:off x="1775550" y="756359"/>
            <a:ext cx="987430" cy="1005596"/>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8" name="Google Shape;3648;p47"/>
          <p:cNvGrpSpPr/>
          <p:nvPr/>
        </p:nvGrpSpPr>
        <p:grpSpPr>
          <a:xfrm>
            <a:off x="2014853" y="1080792"/>
            <a:ext cx="494231" cy="422311"/>
            <a:chOff x="2342442" y="2682396"/>
            <a:chExt cx="494231" cy="422311"/>
          </a:xfrm>
        </p:grpSpPr>
        <p:sp>
          <p:nvSpPr>
            <p:cNvPr id="3649" name="Google Shape;3649;p47"/>
            <p:cNvSpPr/>
            <p:nvPr/>
          </p:nvSpPr>
          <p:spPr>
            <a:xfrm>
              <a:off x="2429000" y="2775186"/>
              <a:ext cx="60775" cy="68048"/>
            </a:xfrm>
            <a:custGeom>
              <a:avLst/>
              <a:gdLst/>
              <a:ahLst/>
              <a:cxnLst/>
              <a:rect l="l" t="t" r="r" b="b"/>
              <a:pathLst>
                <a:path w="1287" h="1441" extrusionOk="0">
                  <a:moveTo>
                    <a:pt x="644" y="0"/>
                  </a:moveTo>
                  <a:cubicBezTo>
                    <a:pt x="287" y="0"/>
                    <a:pt x="1" y="286"/>
                    <a:pt x="1" y="643"/>
                  </a:cubicBezTo>
                  <a:lnTo>
                    <a:pt x="1" y="798"/>
                  </a:lnTo>
                  <a:cubicBezTo>
                    <a:pt x="1" y="1155"/>
                    <a:pt x="287" y="1441"/>
                    <a:pt x="644" y="1441"/>
                  </a:cubicBezTo>
                  <a:cubicBezTo>
                    <a:pt x="1001" y="1441"/>
                    <a:pt x="1287" y="1155"/>
                    <a:pt x="1287" y="798"/>
                  </a:cubicBezTo>
                  <a:lnTo>
                    <a:pt x="1287" y="643"/>
                  </a:lnTo>
                  <a:cubicBezTo>
                    <a:pt x="1287" y="548"/>
                    <a:pt x="1215" y="488"/>
                    <a:pt x="1132" y="488"/>
                  </a:cubicBezTo>
                  <a:cubicBezTo>
                    <a:pt x="1049" y="488"/>
                    <a:pt x="989" y="560"/>
                    <a:pt x="989" y="643"/>
                  </a:cubicBezTo>
                  <a:lnTo>
                    <a:pt x="989" y="798"/>
                  </a:lnTo>
                  <a:cubicBezTo>
                    <a:pt x="989" y="977"/>
                    <a:pt x="834" y="1143"/>
                    <a:pt x="644" y="1143"/>
                  </a:cubicBezTo>
                  <a:cubicBezTo>
                    <a:pt x="453" y="1143"/>
                    <a:pt x="299" y="1000"/>
                    <a:pt x="299" y="798"/>
                  </a:cubicBezTo>
                  <a:lnTo>
                    <a:pt x="299" y="643"/>
                  </a:lnTo>
                  <a:cubicBezTo>
                    <a:pt x="299" y="465"/>
                    <a:pt x="453" y="298"/>
                    <a:pt x="644" y="298"/>
                  </a:cubicBezTo>
                  <a:cubicBezTo>
                    <a:pt x="739" y="298"/>
                    <a:pt x="799" y="227"/>
                    <a:pt x="799" y="143"/>
                  </a:cubicBezTo>
                  <a:cubicBezTo>
                    <a:pt x="799" y="60"/>
                    <a:pt x="715"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7"/>
            <p:cNvSpPr/>
            <p:nvPr/>
          </p:nvSpPr>
          <p:spPr>
            <a:xfrm>
              <a:off x="2342442" y="2682396"/>
              <a:ext cx="494231" cy="422311"/>
            </a:xfrm>
            <a:custGeom>
              <a:avLst/>
              <a:gdLst/>
              <a:ahLst/>
              <a:cxnLst/>
              <a:rect l="l" t="t" r="r" b="b"/>
              <a:pathLst>
                <a:path w="10466" h="8943" extrusionOk="0">
                  <a:moveTo>
                    <a:pt x="929" y="2942"/>
                  </a:moveTo>
                  <a:lnTo>
                    <a:pt x="929" y="2942"/>
                  </a:lnTo>
                  <a:cubicBezTo>
                    <a:pt x="905" y="3037"/>
                    <a:pt x="881" y="3144"/>
                    <a:pt x="869" y="3227"/>
                  </a:cubicBezTo>
                  <a:cubicBezTo>
                    <a:pt x="858" y="3299"/>
                    <a:pt x="858" y="3358"/>
                    <a:pt x="858" y="3418"/>
                  </a:cubicBezTo>
                  <a:lnTo>
                    <a:pt x="488" y="3120"/>
                  </a:lnTo>
                  <a:lnTo>
                    <a:pt x="929" y="2942"/>
                  </a:lnTo>
                  <a:close/>
                  <a:moveTo>
                    <a:pt x="4156" y="310"/>
                  </a:moveTo>
                  <a:lnTo>
                    <a:pt x="3894" y="668"/>
                  </a:lnTo>
                  <a:cubicBezTo>
                    <a:pt x="3858" y="715"/>
                    <a:pt x="3846" y="763"/>
                    <a:pt x="3858" y="822"/>
                  </a:cubicBezTo>
                  <a:cubicBezTo>
                    <a:pt x="3882" y="882"/>
                    <a:pt x="3917" y="906"/>
                    <a:pt x="3965" y="918"/>
                  </a:cubicBezTo>
                  <a:cubicBezTo>
                    <a:pt x="4608" y="1072"/>
                    <a:pt x="5168" y="1489"/>
                    <a:pt x="5549" y="2084"/>
                  </a:cubicBezTo>
                  <a:cubicBezTo>
                    <a:pt x="5965" y="2751"/>
                    <a:pt x="6418" y="3287"/>
                    <a:pt x="6894" y="3656"/>
                  </a:cubicBezTo>
                  <a:cubicBezTo>
                    <a:pt x="7287" y="3977"/>
                    <a:pt x="7692" y="4168"/>
                    <a:pt x="8085" y="4275"/>
                  </a:cubicBezTo>
                  <a:cubicBezTo>
                    <a:pt x="8288" y="4321"/>
                    <a:pt x="8455" y="4339"/>
                    <a:pt x="8603" y="4339"/>
                  </a:cubicBezTo>
                  <a:cubicBezTo>
                    <a:pt x="8646" y="4339"/>
                    <a:pt x="8687" y="4337"/>
                    <a:pt x="8728" y="4335"/>
                  </a:cubicBezTo>
                  <a:lnTo>
                    <a:pt x="8728" y="4335"/>
                  </a:lnTo>
                  <a:cubicBezTo>
                    <a:pt x="8168" y="4847"/>
                    <a:pt x="7585" y="5204"/>
                    <a:pt x="7037" y="5406"/>
                  </a:cubicBezTo>
                  <a:cubicBezTo>
                    <a:pt x="6732" y="5508"/>
                    <a:pt x="6437" y="5559"/>
                    <a:pt x="6158" y="5559"/>
                  </a:cubicBezTo>
                  <a:cubicBezTo>
                    <a:pt x="5914" y="5559"/>
                    <a:pt x="5682" y="5520"/>
                    <a:pt x="5465" y="5442"/>
                  </a:cubicBezTo>
                  <a:cubicBezTo>
                    <a:pt x="5203" y="5359"/>
                    <a:pt x="4965" y="5204"/>
                    <a:pt x="4775" y="5001"/>
                  </a:cubicBezTo>
                  <a:lnTo>
                    <a:pt x="4775" y="5001"/>
                  </a:lnTo>
                  <a:cubicBezTo>
                    <a:pt x="5001" y="5120"/>
                    <a:pt x="5275" y="5204"/>
                    <a:pt x="5596" y="5228"/>
                  </a:cubicBezTo>
                  <a:cubicBezTo>
                    <a:pt x="5680" y="5228"/>
                    <a:pt x="5751" y="5240"/>
                    <a:pt x="5822" y="5240"/>
                  </a:cubicBezTo>
                  <a:cubicBezTo>
                    <a:pt x="6096" y="5240"/>
                    <a:pt x="6382" y="5204"/>
                    <a:pt x="6644" y="5132"/>
                  </a:cubicBezTo>
                  <a:cubicBezTo>
                    <a:pt x="6715" y="5120"/>
                    <a:pt x="6775" y="5025"/>
                    <a:pt x="6751" y="4954"/>
                  </a:cubicBezTo>
                  <a:cubicBezTo>
                    <a:pt x="6741" y="4893"/>
                    <a:pt x="6671" y="4841"/>
                    <a:pt x="6607" y="4841"/>
                  </a:cubicBezTo>
                  <a:cubicBezTo>
                    <a:pt x="6595" y="4841"/>
                    <a:pt x="6583" y="4843"/>
                    <a:pt x="6573" y="4847"/>
                  </a:cubicBezTo>
                  <a:cubicBezTo>
                    <a:pt x="6317" y="4912"/>
                    <a:pt x="6067" y="4943"/>
                    <a:pt x="5831" y="4943"/>
                  </a:cubicBezTo>
                  <a:cubicBezTo>
                    <a:pt x="5418" y="4943"/>
                    <a:pt x="5052" y="4846"/>
                    <a:pt x="4787" y="4656"/>
                  </a:cubicBezTo>
                  <a:cubicBezTo>
                    <a:pt x="4477" y="4430"/>
                    <a:pt x="4310" y="4097"/>
                    <a:pt x="4263" y="3632"/>
                  </a:cubicBezTo>
                  <a:cubicBezTo>
                    <a:pt x="4310" y="3156"/>
                    <a:pt x="4572" y="2751"/>
                    <a:pt x="5025" y="2501"/>
                  </a:cubicBezTo>
                  <a:cubicBezTo>
                    <a:pt x="5096" y="2453"/>
                    <a:pt x="5120" y="2370"/>
                    <a:pt x="5084" y="2287"/>
                  </a:cubicBezTo>
                  <a:cubicBezTo>
                    <a:pt x="5051" y="2237"/>
                    <a:pt x="4996" y="2211"/>
                    <a:pt x="4941" y="2211"/>
                  </a:cubicBezTo>
                  <a:cubicBezTo>
                    <a:pt x="4916" y="2211"/>
                    <a:pt x="4892" y="2216"/>
                    <a:pt x="4870" y="2227"/>
                  </a:cubicBezTo>
                  <a:cubicBezTo>
                    <a:pt x="4227" y="2584"/>
                    <a:pt x="3906" y="3227"/>
                    <a:pt x="3965" y="3942"/>
                  </a:cubicBezTo>
                  <a:cubicBezTo>
                    <a:pt x="4037" y="4751"/>
                    <a:pt x="4596" y="5442"/>
                    <a:pt x="5382" y="5728"/>
                  </a:cubicBezTo>
                  <a:cubicBezTo>
                    <a:pt x="5631" y="5816"/>
                    <a:pt x="5895" y="5861"/>
                    <a:pt x="6170" y="5861"/>
                  </a:cubicBezTo>
                  <a:cubicBezTo>
                    <a:pt x="6487" y="5861"/>
                    <a:pt x="6818" y="5801"/>
                    <a:pt x="7156" y="5680"/>
                  </a:cubicBezTo>
                  <a:cubicBezTo>
                    <a:pt x="7596" y="5537"/>
                    <a:pt x="8061" y="5263"/>
                    <a:pt x="8525" y="4906"/>
                  </a:cubicBezTo>
                  <a:lnTo>
                    <a:pt x="8549" y="4906"/>
                  </a:lnTo>
                  <a:cubicBezTo>
                    <a:pt x="8694" y="4930"/>
                    <a:pt x="8833" y="4940"/>
                    <a:pt x="8965" y="4940"/>
                  </a:cubicBezTo>
                  <a:cubicBezTo>
                    <a:pt x="9431" y="4940"/>
                    <a:pt x="9813" y="4812"/>
                    <a:pt x="10073" y="4692"/>
                  </a:cubicBezTo>
                  <a:lnTo>
                    <a:pt x="10073" y="4692"/>
                  </a:lnTo>
                  <a:cubicBezTo>
                    <a:pt x="9430" y="6454"/>
                    <a:pt x="7608" y="7668"/>
                    <a:pt x="5572" y="7668"/>
                  </a:cubicBezTo>
                  <a:cubicBezTo>
                    <a:pt x="4179" y="7668"/>
                    <a:pt x="2894" y="7145"/>
                    <a:pt x="2072" y="6216"/>
                  </a:cubicBezTo>
                  <a:cubicBezTo>
                    <a:pt x="1358" y="5430"/>
                    <a:pt x="1060" y="4406"/>
                    <a:pt x="1179" y="3275"/>
                  </a:cubicBezTo>
                  <a:cubicBezTo>
                    <a:pt x="1286" y="2584"/>
                    <a:pt x="1524" y="2013"/>
                    <a:pt x="1881" y="1537"/>
                  </a:cubicBezTo>
                  <a:cubicBezTo>
                    <a:pt x="2167" y="1156"/>
                    <a:pt x="2536" y="858"/>
                    <a:pt x="2989" y="656"/>
                  </a:cubicBezTo>
                  <a:cubicBezTo>
                    <a:pt x="3429" y="441"/>
                    <a:pt x="3882" y="358"/>
                    <a:pt x="4156" y="310"/>
                  </a:cubicBezTo>
                  <a:close/>
                  <a:moveTo>
                    <a:pt x="5644" y="7954"/>
                  </a:moveTo>
                  <a:lnTo>
                    <a:pt x="5322" y="8645"/>
                  </a:lnTo>
                  <a:lnTo>
                    <a:pt x="5013" y="8645"/>
                  </a:lnTo>
                  <a:lnTo>
                    <a:pt x="5346" y="7954"/>
                  </a:lnTo>
                  <a:close/>
                  <a:moveTo>
                    <a:pt x="4422" y="1"/>
                  </a:moveTo>
                  <a:cubicBezTo>
                    <a:pt x="4268" y="1"/>
                    <a:pt x="3580" y="20"/>
                    <a:pt x="2834" y="382"/>
                  </a:cubicBezTo>
                  <a:cubicBezTo>
                    <a:pt x="2346" y="620"/>
                    <a:pt x="1929" y="941"/>
                    <a:pt x="1608" y="1358"/>
                  </a:cubicBezTo>
                  <a:cubicBezTo>
                    <a:pt x="1334" y="1703"/>
                    <a:pt x="1119" y="2108"/>
                    <a:pt x="989" y="2584"/>
                  </a:cubicBezTo>
                  <a:lnTo>
                    <a:pt x="96" y="2965"/>
                  </a:lnTo>
                  <a:cubicBezTo>
                    <a:pt x="48" y="2977"/>
                    <a:pt x="0" y="3025"/>
                    <a:pt x="0" y="3085"/>
                  </a:cubicBezTo>
                  <a:cubicBezTo>
                    <a:pt x="0" y="3144"/>
                    <a:pt x="24" y="3180"/>
                    <a:pt x="60" y="3215"/>
                  </a:cubicBezTo>
                  <a:lnTo>
                    <a:pt x="810" y="3811"/>
                  </a:lnTo>
                  <a:cubicBezTo>
                    <a:pt x="822" y="4811"/>
                    <a:pt x="1155" y="5704"/>
                    <a:pt x="1810" y="6430"/>
                  </a:cubicBezTo>
                  <a:cubicBezTo>
                    <a:pt x="2584" y="7287"/>
                    <a:pt x="3715" y="7823"/>
                    <a:pt x="4977" y="7942"/>
                  </a:cubicBezTo>
                  <a:lnTo>
                    <a:pt x="4620" y="8645"/>
                  </a:lnTo>
                  <a:lnTo>
                    <a:pt x="3739" y="8645"/>
                  </a:lnTo>
                  <a:cubicBezTo>
                    <a:pt x="3656" y="8645"/>
                    <a:pt x="3596" y="8716"/>
                    <a:pt x="3596" y="8799"/>
                  </a:cubicBezTo>
                  <a:cubicBezTo>
                    <a:pt x="3596" y="8871"/>
                    <a:pt x="3667" y="8942"/>
                    <a:pt x="3739" y="8942"/>
                  </a:cubicBezTo>
                  <a:lnTo>
                    <a:pt x="6013" y="8942"/>
                  </a:lnTo>
                  <a:cubicBezTo>
                    <a:pt x="6108" y="8942"/>
                    <a:pt x="6168" y="8871"/>
                    <a:pt x="6168" y="8799"/>
                  </a:cubicBezTo>
                  <a:cubicBezTo>
                    <a:pt x="6168" y="8716"/>
                    <a:pt x="6096" y="8645"/>
                    <a:pt x="6013" y="8645"/>
                  </a:cubicBezTo>
                  <a:lnTo>
                    <a:pt x="5620" y="8645"/>
                  </a:lnTo>
                  <a:lnTo>
                    <a:pt x="5953" y="7954"/>
                  </a:lnTo>
                  <a:cubicBezTo>
                    <a:pt x="6942" y="7883"/>
                    <a:pt x="7882" y="7537"/>
                    <a:pt x="8656" y="6966"/>
                  </a:cubicBezTo>
                  <a:cubicBezTo>
                    <a:pt x="9525" y="6323"/>
                    <a:pt x="10156" y="5418"/>
                    <a:pt x="10406" y="4430"/>
                  </a:cubicBezTo>
                  <a:cubicBezTo>
                    <a:pt x="10466" y="4370"/>
                    <a:pt x="10442" y="4299"/>
                    <a:pt x="10383" y="4275"/>
                  </a:cubicBezTo>
                  <a:cubicBezTo>
                    <a:pt x="10355" y="4259"/>
                    <a:pt x="10327" y="4250"/>
                    <a:pt x="10300" y="4250"/>
                  </a:cubicBezTo>
                  <a:cubicBezTo>
                    <a:pt x="10268" y="4250"/>
                    <a:pt x="10236" y="4262"/>
                    <a:pt x="10204" y="4287"/>
                  </a:cubicBezTo>
                  <a:cubicBezTo>
                    <a:pt x="10204" y="4287"/>
                    <a:pt x="9700" y="4670"/>
                    <a:pt x="8935" y="4670"/>
                  </a:cubicBezTo>
                  <a:cubicBezTo>
                    <a:pt x="8902" y="4670"/>
                    <a:pt x="8868" y="4670"/>
                    <a:pt x="8835" y="4668"/>
                  </a:cubicBezTo>
                  <a:cubicBezTo>
                    <a:pt x="8990" y="4525"/>
                    <a:pt x="9156" y="4370"/>
                    <a:pt x="9323" y="4192"/>
                  </a:cubicBezTo>
                  <a:cubicBezTo>
                    <a:pt x="9371" y="4132"/>
                    <a:pt x="9382" y="4061"/>
                    <a:pt x="9335" y="4001"/>
                  </a:cubicBezTo>
                  <a:cubicBezTo>
                    <a:pt x="9302" y="3961"/>
                    <a:pt x="9259" y="3942"/>
                    <a:pt x="9211" y="3942"/>
                  </a:cubicBezTo>
                  <a:cubicBezTo>
                    <a:pt x="9190" y="3942"/>
                    <a:pt x="9167" y="3946"/>
                    <a:pt x="9144" y="3954"/>
                  </a:cubicBezTo>
                  <a:cubicBezTo>
                    <a:pt x="9144" y="3954"/>
                    <a:pt x="8950" y="4045"/>
                    <a:pt x="8613" y="4045"/>
                  </a:cubicBezTo>
                  <a:cubicBezTo>
                    <a:pt x="8479" y="4045"/>
                    <a:pt x="8321" y="4030"/>
                    <a:pt x="8144" y="3989"/>
                  </a:cubicBezTo>
                  <a:cubicBezTo>
                    <a:pt x="7108" y="3739"/>
                    <a:pt x="6287" y="2739"/>
                    <a:pt x="5775" y="1930"/>
                  </a:cubicBezTo>
                  <a:cubicBezTo>
                    <a:pt x="5406" y="1334"/>
                    <a:pt x="4870" y="906"/>
                    <a:pt x="4227" y="703"/>
                  </a:cubicBezTo>
                  <a:lnTo>
                    <a:pt x="4572" y="251"/>
                  </a:lnTo>
                  <a:cubicBezTo>
                    <a:pt x="4608" y="203"/>
                    <a:pt x="4620" y="144"/>
                    <a:pt x="4584" y="84"/>
                  </a:cubicBezTo>
                  <a:cubicBezTo>
                    <a:pt x="4560" y="48"/>
                    <a:pt x="4513" y="1"/>
                    <a:pt x="4453" y="1"/>
                  </a:cubicBezTo>
                  <a:cubicBezTo>
                    <a:pt x="4451" y="1"/>
                    <a:pt x="4440" y="1"/>
                    <a:pt x="4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7"/>
            <p:cNvSpPr/>
            <p:nvPr/>
          </p:nvSpPr>
          <p:spPr>
            <a:xfrm>
              <a:off x="2675829" y="2893664"/>
              <a:ext cx="27625" cy="22100"/>
            </a:xfrm>
            <a:custGeom>
              <a:avLst/>
              <a:gdLst/>
              <a:ahLst/>
              <a:cxnLst/>
              <a:rect l="l" t="t" r="r" b="b"/>
              <a:pathLst>
                <a:path w="585" h="468" extrusionOk="0">
                  <a:moveTo>
                    <a:pt x="406" y="0"/>
                  </a:moveTo>
                  <a:cubicBezTo>
                    <a:pt x="371" y="0"/>
                    <a:pt x="337" y="12"/>
                    <a:pt x="310" y="39"/>
                  </a:cubicBezTo>
                  <a:cubicBezTo>
                    <a:pt x="275" y="75"/>
                    <a:pt x="191" y="123"/>
                    <a:pt x="108" y="170"/>
                  </a:cubicBezTo>
                  <a:cubicBezTo>
                    <a:pt x="25" y="206"/>
                    <a:pt x="1" y="301"/>
                    <a:pt x="48" y="373"/>
                  </a:cubicBezTo>
                  <a:cubicBezTo>
                    <a:pt x="72" y="432"/>
                    <a:pt x="120" y="468"/>
                    <a:pt x="179" y="468"/>
                  </a:cubicBezTo>
                  <a:cubicBezTo>
                    <a:pt x="215" y="468"/>
                    <a:pt x="227" y="468"/>
                    <a:pt x="251" y="444"/>
                  </a:cubicBezTo>
                  <a:cubicBezTo>
                    <a:pt x="370" y="385"/>
                    <a:pt x="465" y="325"/>
                    <a:pt x="536" y="265"/>
                  </a:cubicBezTo>
                  <a:cubicBezTo>
                    <a:pt x="572" y="218"/>
                    <a:pt x="584" y="111"/>
                    <a:pt x="525" y="51"/>
                  </a:cubicBezTo>
                  <a:cubicBezTo>
                    <a:pt x="492" y="18"/>
                    <a:pt x="448" y="0"/>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47"/>
          <p:cNvGrpSpPr/>
          <p:nvPr/>
        </p:nvGrpSpPr>
        <p:grpSpPr>
          <a:xfrm>
            <a:off x="5593679" y="1069961"/>
            <a:ext cx="474336" cy="422304"/>
            <a:chOff x="4330287" y="2649614"/>
            <a:chExt cx="474336" cy="422304"/>
          </a:xfrm>
        </p:grpSpPr>
        <p:sp>
          <p:nvSpPr>
            <p:cNvPr id="3653" name="Google Shape;3653;p47"/>
            <p:cNvSpPr/>
            <p:nvPr/>
          </p:nvSpPr>
          <p:spPr>
            <a:xfrm>
              <a:off x="4330287" y="2649614"/>
              <a:ext cx="474336" cy="422304"/>
            </a:xfrm>
            <a:custGeom>
              <a:avLst/>
              <a:gdLst/>
              <a:ahLst/>
              <a:cxnLst/>
              <a:rect l="l" t="t" r="r" b="b"/>
              <a:pathLst>
                <a:path w="11490" h="10229" extrusionOk="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7"/>
            <p:cNvSpPr/>
            <p:nvPr/>
          </p:nvSpPr>
          <p:spPr>
            <a:xfrm>
              <a:off x="4663529" y="2679132"/>
              <a:ext cx="111132" cy="109653"/>
            </a:xfrm>
            <a:custGeom>
              <a:avLst/>
              <a:gdLst/>
              <a:ahLst/>
              <a:cxnLst/>
              <a:rect l="l" t="t" r="r" b="b"/>
              <a:pathLst>
                <a:path w="2692" h="2656" extrusionOk="0">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7"/>
            <p:cNvSpPr/>
            <p:nvPr/>
          </p:nvSpPr>
          <p:spPr>
            <a:xfrm>
              <a:off x="4456616" y="2679132"/>
              <a:ext cx="95404" cy="56560"/>
            </a:xfrm>
            <a:custGeom>
              <a:avLst/>
              <a:gdLst/>
              <a:ahLst/>
              <a:cxnLst/>
              <a:rect l="l" t="t" r="r" b="b"/>
              <a:pathLst>
                <a:path w="2311" h="1370" extrusionOk="0">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6" name="Google Shape;3656;p47"/>
          <p:cNvGrpSpPr/>
          <p:nvPr/>
        </p:nvGrpSpPr>
        <p:grpSpPr>
          <a:xfrm>
            <a:off x="352824" y="126912"/>
            <a:ext cx="440959" cy="450187"/>
            <a:chOff x="352824" y="126912"/>
            <a:chExt cx="440959" cy="450187"/>
          </a:xfrm>
        </p:grpSpPr>
        <p:sp>
          <p:nvSpPr>
            <p:cNvPr id="3657" name="Google Shape;3657;p47"/>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7"/>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698766" y="1823531"/>
            <a:ext cx="3620635" cy="2400657"/>
          </a:xfrm>
          <a:prstGeom prst="rect">
            <a:avLst/>
          </a:prstGeom>
        </p:spPr>
        <p:txBody>
          <a:bodyPr wrap="square">
            <a:spAutoFit/>
          </a:bodyPr>
          <a:lstStyle/>
          <a:p>
            <a:pPr algn="just">
              <a:lnSpc>
                <a:spcPct val="150000"/>
              </a:lnSpc>
            </a:pPr>
            <a:r>
              <a:rPr lang="en-US" sz="2000" dirty="0" err="1"/>
              <a:t>Quan</a:t>
            </a:r>
            <a:r>
              <a:rPr lang="en-US" sz="2000" dirty="0"/>
              <a:t> </a:t>
            </a:r>
            <a:r>
              <a:rPr lang="en-US" sz="2000" dirty="0" err="1"/>
              <a:t>điểm</a:t>
            </a:r>
            <a:r>
              <a:rPr lang="en-US" sz="2000" dirty="0"/>
              <a:t> </a:t>
            </a:r>
            <a:r>
              <a:rPr lang="en-US" sz="2000" dirty="0" err="1"/>
              <a:t>sống</a:t>
            </a:r>
            <a:r>
              <a:rPr lang="en-US" sz="2000" dirty="0"/>
              <a:t> </a:t>
            </a:r>
            <a:r>
              <a:rPr lang="en-US" sz="2000" dirty="0" err="1"/>
              <a:t>là</a:t>
            </a:r>
            <a:r>
              <a:rPr lang="en-US" sz="2000" dirty="0"/>
              <a:t> </a:t>
            </a:r>
            <a:r>
              <a:rPr lang="en-US" sz="2000" dirty="0" err="1"/>
              <a:t>cách</a:t>
            </a:r>
            <a:r>
              <a:rPr lang="en-US" sz="2000" dirty="0"/>
              <a:t> </a:t>
            </a:r>
            <a:r>
              <a:rPr lang="en-US" sz="2000" dirty="0" err="1"/>
              <a:t>nhìn</a:t>
            </a:r>
            <a:r>
              <a:rPr lang="en-US" sz="2000" dirty="0"/>
              <a:t> </a:t>
            </a:r>
            <a:r>
              <a:rPr lang="en-US" sz="2000" dirty="0" err="1"/>
              <a:t>nhận</a:t>
            </a:r>
            <a:r>
              <a:rPr lang="en-US" sz="2000" dirty="0"/>
              <a:t>, </a:t>
            </a:r>
            <a:r>
              <a:rPr lang="en-US" sz="2000" dirty="0" err="1"/>
              <a:t>cách</a:t>
            </a:r>
            <a:r>
              <a:rPr lang="en-US" sz="2000" dirty="0"/>
              <a:t> </a:t>
            </a:r>
            <a:r>
              <a:rPr lang="en-US" sz="2000" dirty="0" err="1"/>
              <a:t>suy</a:t>
            </a:r>
            <a:r>
              <a:rPr lang="en-US" sz="2000" dirty="0"/>
              <a:t> </a:t>
            </a:r>
            <a:r>
              <a:rPr lang="en-US" sz="2000" dirty="0" err="1"/>
              <a:t>nghĩ</a:t>
            </a:r>
            <a:r>
              <a:rPr lang="en-US" sz="2000" dirty="0"/>
              <a:t>, ý </a:t>
            </a:r>
            <a:r>
              <a:rPr lang="en-US" sz="2000" dirty="0" err="1"/>
              <a:t>kiến</a:t>
            </a:r>
            <a:r>
              <a:rPr lang="en-US" sz="2000" dirty="0"/>
              <a:t> </a:t>
            </a:r>
            <a:r>
              <a:rPr lang="en-US" sz="2000" dirty="0" err="1"/>
              <a:t>về</a:t>
            </a:r>
            <a:r>
              <a:rPr lang="en-US" sz="2000" dirty="0"/>
              <a:t> </a:t>
            </a:r>
            <a:r>
              <a:rPr lang="en-US" sz="2000" dirty="0" err="1"/>
              <a:t>cuộc</a:t>
            </a:r>
            <a:r>
              <a:rPr lang="en-US" sz="2000" dirty="0"/>
              <a:t> </a:t>
            </a:r>
            <a:r>
              <a:rPr lang="en-US" sz="2000" dirty="0" err="1"/>
              <a:t>sống</a:t>
            </a:r>
            <a:r>
              <a:rPr lang="en-US" sz="2000" dirty="0"/>
              <a:t>, </a:t>
            </a:r>
            <a:r>
              <a:rPr lang="en-US" sz="2000" dirty="0" err="1"/>
              <a:t>về</a:t>
            </a:r>
            <a:r>
              <a:rPr lang="en-US" sz="2000" dirty="0"/>
              <a:t> </a:t>
            </a:r>
            <a:r>
              <a:rPr lang="en-US" sz="2000" dirty="0" err="1"/>
              <a:t>mục</a:t>
            </a:r>
            <a:r>
              <a:rPr lang="en-US" sz="2000" dirty="0"/>
              <a:t> </a:t>
            </a:r>
            <a:r>
              <a:rPr lang="en-US" sz="2000" dirty="0" err="1"/>
              <a:t>đích</a:t>
            </a:r>
            <a:r>
              <a:rPr lang="en-US" sz="2000" dirty="0"/>
              <a:t> </a:t>
            </a:r>
            <a:r>
              <a:rPr lang="en-US" sz="2000" dirty="0" err="1"/>
              <a:t>sống</a:t>
            </a:r>
            <a:r>
              <a:rPr lang="en-US" sz="2000" dirty="0"/>
              <a:t>, </a:t>
            </a:r>
            <a:r>
              <a:rPr lang="en-US" sz="2000" dirty="0" err="1"/>
              <a:t>về</a:t>
            </a:r>
            <a:r>
              <a:rPr lang="en-US" sz="2000" dirty="0"/>
              <a:t> ý </a:t>
            </a:r>
            <a:r>
              <a:rPr lang="en-US" sz="2000" dirty="0" err="1"/>
              <a:t>nghĩa</a:t>
            </a:r>
            <a:r>
              <a:rPr lang="en-US" sz="2000" dirty="0"/>
              <a:t>, </a:t>
            </a:r>
            <a:r>
              <a:rPr lang="en-US" sz="2000" dirty="0" err="1"/>
              <a:t>giá</a:t>
            </a:r>
            <a:r>
              <a:rPr lang="en-US" sz="2000" dirty="0"/>
              <a:t> </a:t>
            </a:r>
            <a:r>
              <a:rPr lang="en-US" sz="2000" dirty="0" err="1"/>
              <a:t>trị</a:t>
            </a:r>
            <a:r>
              <a:rPr lang="en-US" sz="2000" dirty="0"/>
              <a:t> </a:t>
            </a:r>
            <a:r>
              <a:rPr lang="en-US" sz="2000" dirty="0" err="1"/>
              <a:t>của</a:t>
            </a:r>
            <a:r>
              <a:rPr lang="en-US" sz="2000" dirty="0"/>
              <a:t> </a:t>
            </a:r>
            <a:r>
              <a:rPr lang="en-US" sz="2000" dirty="0" err="1"/>
              <a:t>cuộc</a:t>
            </a:r>
            <a:r>
              <a:rPr lang="en-US" sz="2000" dirty="0"/>
              <a:t> </a:t>
            </a:r>
            <a:r>
              <a:rPr lang="en-US" sz="2000" dirty="0" err="1"/>
              <a:t>sống</a:t>
            </a:r>
            <a:r>
              <a:rPr lang="en-US" sz="2000" dirty="0"/>
              <a:t>, </a:t>
            </a:r>
            <a:r>
              <a:rPr lang="en-US" sz="2000" dirty="0" err="1"/>
              <a:t>về</a:t>
            </a:r>
            <a:r>
              <a:rPr lang="en-US" sz="2000" dirty="0"/>
              <a:t> </a:t>
            </a:r>
            <a:r>
              <a:rPr lang="en-US" sz="2000" dirty="0" err="1"/>
              <a:t>lối</a:t>
            </a:r>
            <a:r>
              <a:rPr lang="en-US" sz="2000" dirty="0"/>
              <a:t> </a:t>
            </a:r>
            <a:r>
              <a:rPr lang="en-US" sz="2000" dirty="0" err="1"/>
              <a:t>sống</a:t>
            </a:r>
            <a:r>
              <a:rPr lang="en-US" sz="2000" dirty="0"/>
              <a:t>, </a:t>
            </a:r>
            <a:r>
              <a:rPr lang="en-US" sz="2000" dirty="0" err="1"/>
              <a:t>cách</a:t>
            </a:r>
            <a:r>
              <a:rPr lang="en-US" sz="2000" dirty="0"/>
              <a:t> </a:t>
            </a:r>
            <a:r>
              <a:rPr lang="en-US" sz="2000" dirty="0" err="1"/>
              <a:t>sống</a:t>
            </a:r>
            <a:r>
              <a:rPr lang="en-US" sz="2000" dirty="0"/>
              <a:t>. </a:t>
            </a:r>
          </a:p>
        </p:txBody>
      </p:sp>
      <p:sp>
        <p:nvSpPr>
          <p:cNvPr id="8" name="Rectangle 7"/>
          <p:cNvSpPr/>
          <p:nvPr/>
        </p:nvSpPr>
        <p:spPr>
          <a:xfrm>
            <a:off x="4649056" y="1835382"/>
            <a:ext cx="3529173" cy="2400657"/>
          </a:xfrm>
          <a:prstGeom prst="rect">
            <a:avLst/>
          </a:prstGeom>
        </p:spPr>
        <p:txBody>
          <a:bodyPr wrap="square">
            <a:spAutoFit/>
          </a:bodyPr>
          <a:lstStyle/>
          <a:p>
            <a:pPr algn="just">
              <a:lnSpc>
                <a:spcPct val="150000"/>
              </a:lnSpc>
            </a:pPr>
            <a:r>
              <a:rPr lang="vi-VN" sz="2000" dirty="0"/>
              <a:t>Quan điểm sống của cá nhân rất quan trọng, nó sẽ định hướng, chi phối lối sống, cách sống, cách hành động, ứng xử của cá nhân đó.</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37"/>
                                        </p:tgtEl>
                                        <p:attrNameLst>
                                          <p:attrName>style.visibility</p:attrName>
                                        </p:attrNameLst>
                                      </p:cBhvr>
                                      <p:to>
                                        <p:strVal val="visible"/>
                                      </p:to>
                                    </p:set>
                                    <p:animEffect transition="in" filter="wipe(left)">
                                      <p:cBhvr>
                                        <p:cTn id="7" dur="500"/>
                                        <p:tgtEl>
                                          <p:spTgt spid="3637"/>
                                        </p:tgtEl>
                                      </p:cBhvr>
                                    </p:animEffect>
                                  </p:childTnLst>
                                </p:cTn>
                              </p:par>
                              <p:par>
                                <p:cTn id="8" presetID="22" presetClass="entr" presetSubtype="8" fill="hold" nodeType="withEffect">
                                  <p:stCondLst>
                                    <p:cond delay="0"/>
                                  </p:stCondLst>
                                  <p:childTnLst>
                                    <p:set>
                                      <p:cBhvr>
                                        <p:cTn id="9" dur="1" fill="hold">
                                          <p:stCondLst>
                                            <p:cond delay="0"/>
                                          </p:stCondLst>
                                        </p:cTn>
                                        <p:tgtEl>
                                          <p:spTgt spid="3638"/>
                                        </p:tgtEl>
                                        <p:attrNameLst>
                                          <p:attrName>style.visibility</p:attrName>
                                        </p:attrNameLst>
                                      </p:cBhvr>
                                      <p:to>
                                        <p:strVal val="visible"/>
                                      </p:to>
                                    </p:set>
                                    <p:animEffect transition="in" filter="wipe(left)">
                                      <p:cBhvr>
                                        <p:cTn id="10" dur="500"/>
                                        <p:tgtEl>
                                          <p:spTgt spid="3638"/>
                                        </p:tgtEl>
                                      </p:cBhvr>
                                    </p:animEffect>
                                  </p:childTnLst>
                                </p:cTn>
                              </p:par>
                              <p:par>
                                <p:cTn id="11" presetID="22" presetClass="entr" presetSubtype="8" fill="hold" nodeType="withEffect">
                                  <p:stCondLst>
                                    <p:cond delay="0"/>
                                  </p:stCondLst>
                                  <p:childTnLst>
                                    <p:set>
                                      <p:cBhvr>
                                        <p:cTn id="12" dur="1" fill="hold">
                                          <p:stCondLst>
                                            <p:cond delay="0"/>
                                          </p:stCondLst>
                                        </p:cTn>
                                        <p:tgtEl>
                                          <p:spTgt spid="3639"/>
                                        </p:tgtEl>
                                        <p:attrNameLst>
                                          <p:attrName>style.visibility</p:attrName>
                                        </p:attrNameLst>
                                      </p:cBhvr>
                                      <p:to>
                                        <p:strVal val="visible"/>
                                      </p:to>
                                    </p:set>
                                    <p:animEffect transition="in" filter="wipe(left)">
                                      <p:cBhvr>
                                        <p:cTn id="13" dur="500"/>
                                        <p:tgtEl>
                                          <p:spTgt spid="36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641"/>
                                        </p:tgtEl>
                                        <p:attrNameLst>
                                          <p:attrName>style.visibility</p:attrName>
                                        </p:attrNameLst>
                                      </p:cBhvr>
                                      <p:to>
                                        <p:strVal val="visible"/>
                                      </p:to>
                                    </p:set>
                                    <p:animEffect transition="in" filter="wipe(left)">
                                      <p:cBhvr>
                                        <p:cTn id="16" dur="500"/>
                                        <p:tgtEl>
                                          <p:spTgt spid="3641"/>
                                        </p:tgtEl>
                                      </p:cBhvr>
                                    </p:animEffect>
                                  </p:childTnLst>
                                </p:cTn>
                              </p:par>
                              <p:par>
                                <p:cTn id="17" presetID="22" presetClass="entr" presetSubtype="8" fill="hold" nodeType="withEffect">
                                  <p:stCondLst>
                                    <p:cond delay="0"/>
                                  </p:stCondLst>
                                  <p:childTnLst>
                                    <p:set>
                                      <p:cBhvr>
                                        <p:cTn id="18" dur="1" fill="hold">
                                          <p:stCondLst>
                                            <p:cond delay="0"/>
                                          </p:stCondLst>
                                        </p:cTn>
                                        <p:tgtEl>
                                          <p:spTgt spid="3648"/>
                                        </p:tgtEl>
                                        <p:attrNameLst>
                                          <p:attrName>style.visibility</p:attrName>
                                        </p:attrNameLst>
                                      </p:cBhvr>
                                      <p:to>
                                        <p:strVal val="visible"/>
                                      </p:to>
                                    </p:set>
                                    <p:animEffect transition="in" filter="wipe(left)">
                                      <p:cBhvr>
                                        <p:cTn id="19" dur="500"/>
                                        <p:tgtEl>
                                          <p:spTgt spid="3648"/>
                                        </p:tgtEl>
                                      </p:cBhvr>
                                    </p:animEffect>
                                  </p:childTnLst>
                                </p:cTn>
                              </p:par>
                              <p:par>
                                <p:cTn id="20" presetID="22" presetClass="entr" presetSubtype="8" fill="hold" nodeType="withEffect">
                                  <p:stCondLst>
                                    <p:cond delay="0"/>
                                  </p:stCondLst>
                                  <p:childTnLst>
                                    <p:set>
                                      <p:cBhvr>
                                        <p:cTn id="21" dur="1" fill="hold">
                                          <p:stCondLst>
                                            <p:cond delay="0"/>
                                          </p:stCondLst>
                                        </p:cTn>
                                        <p:tgtEl>
                                          <p:spTgt spid="3652"/>
                                        </p:tgtEl>
                                        <p:attrNameLst>
                                          <p:attrName>style.visibility</p:attrName>
                                        </p:attrNameLst>
                                      </p:cBhvr>
                                      <p:to>
                                        <p:strVal val="visible"/>
                                      </p:to>
                                    </p:set>
                                    <p:animEffect transition="in" filter="wipe(left)">
                                      <p:cBhvr>
                                        <p:cTn id="22" dur="500"/>
                                        <p:tgtEl>
                                          <p:spTgt spid="365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640"/>
                                        </p:tgtEl>
                                        <p:attrNameLst>
                                          <p:attrName>style.visibility</p:attrName>
                                        </p:attrNameLst>
                                      </p:cBhvr>
                                      <p:to>
                                        <p:strVal val="visible"/>
                                      </p:to>
                                    </p:set>
                                    <p:animEffect transition="in" filter="wipe(left)">
                                      <p:cBhvr>
                                        <p:cTn id="25" dur="500"/>
                                        <p:tgtEl>
                                          <p:spTgt spid="3640"/>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0" grpId="0" animBg="1"/>
      <p:bldP spid="3641"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7"/>
        <p:cNvGrpSpPr/>
        <p:nvPr/>
      </p:nvGrpSpPr>
      <p:grpSpPr>
        <a:xfrm>
          <a:off x="0" y="0"/>
          <a:ext cx="0" cy="0"/>
          <a:chOff x="0" y="0"/>
          <a:chExt cx="0" cy="0"/>
        </a:xfrm>
      </p:grpSpPr>
      <p:sp>
        <p:nvSpPr>
          <p:cNvPr id="3368" name="Google Shape;3368;p44"/>
          <p:cNvSpPr/>
          <p:nvPr/>
        </p:nvSpPr>
        <p:spPr>
          <a:xfrm rot="273518">
            <a:off x="200986" y="171369"/>
            <a:ext cx="1524924" cy="2244461"/>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0" name="Google Shape;3370;p44"/>
          <p:cNvPicPr preferRelativeResize="0"/>
          <p:nvPr/>
        </p:nvPicPr>
        <p:blipFill rotWithShape="1">
          <a:blip r:embed="rId3">
            <a:alphaModFix/>
          </a:blip>
          <a:srcRect l="3763" t="4215" r="58261" b="-230"/>
          <a:stretch/>
        </p:blipFill>
        <p:spPr>
          <a:xfrm rot="272823" flipH="1">
            <a:off x="285356" y="258276"/>
            <a:ext cx="1356190" cy="2070646"/>
          </a:xfrm>
          <a:prstGeom prst="rect">
            <a:avLst/>
          </a:prstGeom>
          <a:noFill/>
          <a:ln>
            <a:noFill/>
          </a:ln>
        </p:spPr>
      </p:pic>
      <p:sp>
        <p:nvSpPr>
          <p:cNvPr id="3373" name="Google Shape;3373;p44"/>
          <p:cNvSpPr/>
          <p:nvPr/>
        </p:nvSpPr>
        <p:spPr>
          <a:xfrm rot="-4823862">
            <a:off x="357631" y="1313170"/>
            <a:ext cx="51" cy="7979"/>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4" name="Google Shape;3374;p44"/>
          <p:cNvGrpSpPr/>
          <p:nvPr/>
        </p:nvGrpSpPr>
        <p:grpSpPr>
          <a:xfrm>
            <a:off x="58675" y="287248"/>
            <a:ext cx="515592" cy="1038548"/>
            <a:chOff x="58675" y="287248"/>
            <a:chExt cx="515592" cy="1038548"/>
          </a:xfrm>
        </p:grpSpPr>
        <p:sp>
          <p:nvSpPr>
            <p:cNvPr id="3375" name="Google Shape;3375;p44"/>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4"/>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4"/>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4"/>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4"/>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4"/>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4"/>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4"/>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4"/>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4"/>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4"/>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4"/>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4"/>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4"/>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4"/>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4"/>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4"/>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4"/>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4"/>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4"/>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4"/>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4"/>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4"/>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4"/>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4"/>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4"/>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4"/>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4"/>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4"/>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4"/>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4"/>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4"/>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4"/>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4"/>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4"/>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4"/>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4"/>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4"/>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4"/>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4"/>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4"/>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4"/>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4"/>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4"/>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4"/>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4"/>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4"/>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4"/>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4"/>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4"/>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4"/>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4"/>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4"/>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4"/>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4"/>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4"/>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4"/>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4"/>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4"/>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4"/>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4"/>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6" name="Google Shape;3436;p44"/>
          <p:cNvSpPr/>
          <p:nvPr/>
        </p:nvSpPr>
        <p:spPr>
          <a:xfrm rot="-532350">
            <a:off x="8018308" y="4856593"/>
            <a:ext cx="41" cy="31273"/>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4"/>
          <p:cNvSpPr/>
          <p:nvPr/>
        </p:nvSpPr>
        <p:spPr>
          <a:xfrm rot="-532350">
            <a:off x="8026158" y="4912432"/>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4"/>
          <p:cNvSpPr/>
          <p:nvPr/>
        </p:nvSpPr>
        <p:spPr>
          <a:xfrm rot="-532350">
            <a:off x="8815952" y="482456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4"/>
          <p:cNvSpPr/>
          <p:nvPr/>
        </p:nvSpPr>
        <p:spPr>
          <a:xfrm rot="-532350">
            <a:off x="8823088" y="4860067"/>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4"/>
          <p:cNvSpPr/>
          <p:nvPr/>
        </p:nvSpPr>
        <p:spPr>
          <a:xfrm rot="-532350">
            <a:off x="8831793" y="4915840"/>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1" name="Google Shape;3451;p44"/>
          <p:cNvGrpSpPr/>
          <p:nvPr/>
        </p:nvGrpSpPr>
        <p:grpSpPr>
          <a:xfrm>
            <a:off x="636795" y="4279277"/>
            <a:ext cx="653324" cy="677733"/>
            <a:chOff x="517108" y="4323052"/>
            <a:chExt cx="653324" cy="677733"/>
          </a:xfrm>
        </p:grpSpPr>
        <p:sp>
          <p:nvSpPr>
            <p:cNvPr id="3452" name="Google Shape;3452;p44"/>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4"/>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44"/>
          <p:cNvGrpSpPr/>
          <p:nvPr/>
        </p:nvGrpSpPr>
        <p:grpSpPr>
          <a:xfrm>
            <a:off x="8260436" y="2394860"/>
            <a:ext cx="666529" cy="540056"/>
            <a:chOff x="8260436" y="2394860"/>
            <a:chExt cx="666529" cy="540056"/>
          </a:xfrm>
        </p:grpSpPr>
        <p:sp>
          <p:nvSpPr>
            <p:cNvPr id="3455" name="Google Shape;3455;p44"/>
            <p:cNvSpPr/>
            <p:nvPr/>
          </p:nvSpPr>
          <p:spPr>
            <a:xfrm rot="1014929">
              <a:off x="8304445" y="2470618"/>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4"/>
            <p:cNvSpPr/>
            <p:nvPr/>
          </p:nvSpPr>
          <p:spPr>
            <a:xfrm>
              <a:off x="8468625" y="2500237"/>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4"/>
            <p:cNvSpPr/>
            <p:nvPr/>
          </p:nvSpPr>
          <p:spPr>
            <a:xfrm>
              <a:off x="8554555" y="2596810"/>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8" name="Google Shape;3458;p44"/>
          <p:cNvSpPr/>
          <p:nvPr/>
        </p:nvSpPr>
        <p:spPr>
          <a:xfrm rot="1007774">
            <a:off x="8526301" y="671607"/>
            <a:ext cx="75501" cy="65995"/>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9" name="Google Shape;3459;p44"/>
          <p:cNvGrpSpPr/>
          <p:nvPr/>
        </p:nvGrpSpPr>
        <p:grpSpPr>
          <a:xfrm>
            <a:off x="7787896" y="332554"/>
            <a:ext cx="1317688" cy="1038556"/>
            <a:chOff x="7787896" y="332554"/>
            <a:chExt cx="1317688" cy="1038556"/>
          </a:xfrm>
        </p:grpSpPr>
        <p:sp>
          <p:nvSpPr>
            <p:cNvPr id="3460" name="Google Shape;3460;p44"/>
            <p:cNvSpPr/>
            <p:nvPr/>
          </p:nvSpPr>
          <p:spPr>
            <a:xfrm rot="1007774">
              <a:off x="7869688" y="483595"/>
              <a:ext cx="1154106" cy="736474"/>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4"/>
            <p:cNvSpPr/>
            <p:nvPr/>
          </p:nvSpPr>
          <p:spPr>
            <a:xfrm rot="1007774">
              <a:off x="7964406" y="576807"/>
              <a:ext cx="965286" cy="54826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2" name="Google Shape;3462;p44"/>
          <p:cNvSpPr/>
          <p:nvPr/>
        </p:nvSpPr>
        <p:spPr>
          <a:xfrm>
            <a:off x="6693725" y="47964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ular Callout 2"/>
          <p:cNvSpPr/>
          <p:nvPr/>
        </p:nvSpPr>
        <p:spPr>
          <a:xfrm>
            <a:off x="2312951" y="670308"/>
            <a:ext cx="5096354" cy="762560"/>
          </a:xfrm>
          <a:prstGeom prst="wedgeRoundRectCallout">
            <a:avLst>
              <a:gd name="adj1" fmla="val -57643"/>
              <a:gd name="adj2" fmla="val 41897"/>
              <a:gd name="adj3" fmla="val 16667"/>
            </a:avLst>
          </a:prstGeom>
          <a:solidFill>
            <a:schemeClr val="accent1"/>
          </a:solidFill>
          <a:ln>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Hãy</a:t>
            </a:r>
            <a:r>
              <a:rPr lang="en-US" sz="2000" dirty="0"/>
              <a:t> </a:t>
            </a:r>
            <a:r>
              <a:rPr lang="en-US" sz="2000" dirty="0" err="1"/>
              <a:t>nêu</a:t>
            </a:r>
            <a:r>
              <a:rPr lang="en-US" sz="2000" dirty="0"/>
              <a:t> </a:t>
            </a:r>
            <a:r>
              <a:rPr lang="en-US" sz="2000" dirty="0" err="1"/>
              <a:t>một</a:t>
            </a:r>
            <a:r>
              <a:rPr lang="en-US" sz="2000" dirty="0"/>
              <a:t> </a:t>
            </a:r>
            <a:r>
              <a:rPr lang="en-US" sz="2000" dirty="0" err="1"/>
              <a:t>số</a:t>
            </a:r>
            <a:r>
              <a:rPr lang="en-US" sz="2000" dirty="0"/>
              <a:t> </a:t>
            </a:r>
            <a:r>
              <a:rPr lang="en-US" sz="2000" dirty="0" err="1"/>
              <a:t>quan</a:t>
            </a:r>
            <a:r>
              <a:rPr lang="en-US" sz="2000" dirty="0"/>
              <a:t> </a:t>
            </a:r>
            <a:r>
              <a:rPr lang="en-US" sz="2000" dirty="0" err="1"/>
              <a:t>điểm</a:t>
            </a:r>
            <a:r>
              <a:rPr lang="en-US" sz="2000" dirty="0"/>
              <a:t> </a:t>
            </a:r>
            <a:r>
              <a:rPr lang="en-US" sz="2000" dirty="0" err="1"/>
              <a:t>sống</a:t>
            </a:r>
            <a:r>
              <a:rPr lang="en-US" sz="2000" dirty="0"/>
              <a:t> </a:t>
            </a:r>
            <a:r>
              <a:rPr lang="en-US" sz="2000" dirty="0" err="1"/>
              <a:t>của</a:t>
            </a:r>
            <a:r>
              <a:rPr lang="en-US" sz="2000" dirty="0"/>
              <a:t> </a:t>
            </a:r>
            <a:r>
              <a:rPr lang="en-US" sz="2000" dirty="0" err="1"/>
              <a:t>em</a:t>
            </a:r>
            <a:endParaRPr lang="en-US" sz="2000" dirty="0"/>
          </a:p>
        </p:txBody>
      </p:sp>
      <p:sp>
        <p:nvSpPr>
          <p:cNvPr id="4" name="Rectangle 3"/>
          <p:cNvSpPr/>
          <p:nvPr/>
        </p:nvSpPr>
        <p:spPr>
          <a:xfrm>
            <a:off x="2058460" y="1656777"/>
            <a:ext cx="5605336" cy="1938992"/>
          </a:xfrm>
          <a:prstGeom prst="rect">
            <a:avLst/>
          </a:prstGeom>
        </p:spPr>
        <p:txBody>
          <a:bodyPr wrap="square">
            <a:spAutoFit/>
          </a:bodyPr>
          <a:lstStyle/>
          <a:p>
            <a:pPr algn="just">
              <a:lnSpc>
                <a:spcPct val="150000"/>
              </a:lnSpc>
            </a:pPr>
            <a:r>
              <a:rPr lang="en-US" sz="2000" b="1" dirty="0"/>
              <a:t>Cho </a:t>
            </a:r>
            <a:r>
              <a:rPr lang="vi-VN" sz="2000" b="1" dirty="0"/>
              <a:t>một số quan điểm sống sau:</a:t>
            </a:r>
          </a:p>
          <a:p>
            <a:pPr algn="just">
              <a:lnSpc>
                <a:spcPct val="150000"/>
              </a:lnSpc>
            </a:pPr>
            <a:r>
              <a:rPr lang="en-US" sz="2000" dirty="0"/>
              <a:t>“</a:t>
            </a:r>
            <a:r>
              <a:rPr lang="vi-VN" sz="2000" i="1" dirty="0">
                <a:solidFill>
                  <a:srgbClr val="0070C0"/>
                </a:solidFill>
              </a:rPr>
              <a:t>Có chí thì nên</a:t>
            </a:r>
            <a:r>
              <a:rPr lang="en-US" sz="2000" dirty="0"/>
              <a:t>”</a:t>
            </a:r>
            <a:r>
              <a:rPr lang="vi-VN" sz="2000" dirty="0"/>
              <a:t> – Tục ngữ Việt Nam.</a:t>
            </a:r>
          </a:p>
          <a:p>
            <a:pPr algn="just">
              <a:lnSpc>
                <a:spcPct val="150000"/>
              </a:lnSpc>
            </a:pPr>
            <a:r>
              <a:rPr lang="en-US" sz="2000" dirty="0"/>
              <a:t>“</a:t>
            </a:r>
            <a:r>
              <a:rPr lang="vi-VN" sz="2000" i="1" dirty="0">
                <a:solidFill>
                  <a:srgbClr val="7030A0"/>
                </a:solidFill>
              </a:rPr>
              <a:t>Thất bại là mẹ của thành công</a:t>
            </a:r>
            <a:r>
              <a:rPr lang="en-US" sz="2000" dirty="0"/>
              <a:t>”</a:t>
            </a:r>
            <a:r>
              <a:rPr lang="vi-VN" sz="2000" dirty="0"/>
              <a:t> </a:t>
            </a:r>
            <a:r>
              <a:rPr lang="en-US" sz="2000" dirty="0"/>
              <a:t>-</a:t>
            </a:r>
            <a:r>
              <a:rPr lang="vi-VN" sz="2000" dirty="0"/>
              <a:t> Khuyết danh.</a:t>
            </a:r>
          </a:p>
          <a:p>
            <a:pPr algn="just">
              <a:lnSpc>
                <a:spcPct val="150000"/>
              </a:lnSpc>
            </a:pPr>
            <a:r>
              <a:rPr lang="en-US" sz="2000" dirty="0"/>
              <a:t>“</a:t>
            </a:r>
            <a:r>
              <a:rPr lang="vi-VN" sz="2000" i="1" dirty="0">
                <a:solidFill>
                  <a:schemeClr val="bg1">
                    <a:lumMod val="25000"/>
                  </a:schemeClr>
                </a:solidFill>
              </a:rPr>
              <a:t>Tốt gỗ hơn tốt nước sơn</a:t>
            </a:r>
            <a:r>
              <a:rPr lang="en-US" sz="2000" dirty="0"/>
              <a:t>”</a:t>
            </a:r>
            <a:r>
              <a:rPr lang="vi-VN" sz="2000" dirty="0"/>
              <a:t> </a:t>
            </a:r>
            <a:r>
              <a:rPr lang="en-US" sz="2000" dirty="0"/>
              <a:t>-</a:t>
            </a:r>
            <a:r>
              <a:rPr lang="vi-VN" sz="2000" dirty="0"/>
              <a:t> Tục ngữ Việt Nam. </a:t>
            </a:r>
          </a:p>
        </p:txBody>
      </p:sp>
      <p:sp>
        <p:nvSpPr>
          <p:cNvPr id="5" name="Rounded Rectangle 4"/>
          <p:cNvSpPr/>
          <p:nvPr/>
        </p:nvSpPr>
        <p:spPr>
          <a:xfrm>
            <a:off x="1984881" y="3673599"/>
            <a:ext cx="5803015" cy="1122889"/>
          </a:xfrm>
          <a:prstGeom prst="roundRect">
            <a:avLst/>
          </a:prstGeom>
          <a:solidFill>
            <a:schemeClr val="accent6"/>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C00000"/>
                </a:solidFill>
              </a:rPr>
              <a:t>Chia </a:t>
            </a:r>
            <a:r>
              <a:rPr lang="en-US" sz="2000" dirty="0" err="1">
                <a:solidFill>
                  <a:srgbClr val="C00000"/>
                </a:solidFill>
              </a:rPr>
              <a:t>lớp</a:t>
            </a:r>
            <a:r>
              <a:rPr lang="en-US" sz="2000" dirty="0">
                <a:solidFill>
                  <a:srgbClr val="C00000"/>
                </a:solidFill>
              </a:rPr>
              <a:t> </a:t>
            </a:r>
            <a:r>
              <a:rPr lang="en-US" sz="2000" dirty="0" err="1">
                <a:solidFill>
                  <a:srgbClr val="C00000"/>
                </a:solidFill>
              </a:rPr>
              <a:t>thành</a:t>
            </a:r>
            <a:r>
              <a:rPr lang="en-US" sz="2000" dirty="0">
                <a:solidFill>
                  <a:srgbClr val="C00000"/>
                </a:solidFill>
              </a:rPr>
              <a:t> 2 </a:t>
            </a:r>
            <a:r>
              <a:rPr lang="en-US" sz="2000" dirty="0" err="1">
                <a:solidFill>
                  <a:srgbClr val="C00000"/>
                </a:solidFill>
              </a:rPr>
              <a:t>nhóm</a:t>
            </a:r>
            <a:r>
              <a:rPr lang="en-US" sz="2000" dirty="0">
                <a:solidFill>
                  <a:srgbClr val="C00000"/>
                </a:solidFill>
              </a:rPr>
              <a:t> </a:t>
            </a:r>
            <a:r>
              <a:rPr lang="en-US" sz="2000" dirty="0" err="1">
                <a:solidFill>
                  <a:srgbClr val="C00000"/>
                </a:solidFill>
              </a:rPr>
              <a:t>Ủng</a:t>
            </a:r>
            <a:r>
              <a:rPr lang="en-US" sz="2000" dirty="0">
                <a:solidFill>
                  <a:srgbClr val="C00000"/>
                </a:solidFill>
              </a:rPr>
              <a:t> </a:t>
            </a:r>
            <a:r>
              <a:rPr lang="en-US" sz="2000" dirty="0" err="1">
                <a:solidFill>
                  <a:srgbClr val="C00000"/>
                </a:solidFill>
              </a:rPr>
              <a:t>hộ</a:t>
            </a:r>
            <a:r>
              <a:rPr lang="en-US" sz="2000" dirty="0">
                <a:solidFill>
                  <a:srgbClr val="C00000"/>
                </a:solidFill>
              </a:rPr>
              <a:t> </a:t>
            </a:r>
            <a:r>
              <a:rPr lang="en-US" sz="2000" dirty="0" err="1">
                <a:solidFill>
                  <a:srgbClr val="C00000"/>
                </a:solidFill>
              </a:rPr>
              <a:t>và</a:t>
            </a:r>
            <a:r>
              <a:rPr lang="en-US" sz="2000" dirty="0">
                <a:solidFill>
                  <a:srgbClr val="C00000"/>
                </a:solidFill>
              </a:rPr>
              <a:t> </a:t>
            </a:r>
            <a:r>
              <a:rPr lang="en-US" sz="2000" dirty="0" err="1">
                <a:solidFill>
                  <a:srgbClr val="C00000"/>
                </a:solidFill>
              </a:rPr>
              <a:t>Phản</a:t>
            </a:r>
            <a:r>
              <a:rPr lang="en-US" sz="2000" dirty="0">
                <a:solidFill>
                  <a:srgbClr val="C00000"/>
                </a:solidFill>
              </a:rPr>
              <a:t> </a:t>
            </a:r>
            <a:r>
              <a:rPr lang="en-US" sz="2000" dirty="0" err="1">
                <a:solidFill>
                  <a:srgbClr val="C00000"/>
                </a:solidFill>
              </a:rPr>
              <a:t>đối</a:t>
            </a:r>
            <a:r>
              <a:rPr lang="en-US" sz="2000" dirty="0">
                <a:solidFill>
                  <a:srgbClr val="C00000"/>
                </a:solidFill>
              </a:rPr>
              <a:t>, </a:t>
            </a:r>
            <a:r>
              <a:rPr lang="en-US" sz="2000" dirty="0" err="1">
                <a:solidFill>
                  <a:srgbClr val="C00000"/>
                </a:solidFill>
              </a:rPr>
              <a:t>tranh</a:t>
            </a:r>
            <a:r>
              <a:rPr lang="en-US" sz="2000" dirty="0">
                <a:solidFill>
                  <a:srgbClr val="C00000"/>
                </a:solidFill>
              </a:rPr>
              <a:t> </a:t>
            </a:r>
            <a:r>
              <a:rPr lang="en-US" sz="2000" dirty="0" err="1">
                <a:solidFill>
                  <a:srgbClr val="C00000"/>
                </a:solidFill>
              </a:rPr>
              <a:t>biện</a:t>
            </a:r>
            <a:r>
              <a:rPr lang="en-US" sz="2000" dirty="0">
                <a:solidFill>
                  <a:srgbClr val="C00000"/>
                </a:solidFill>
              </a:rPr>
              <a:t> </a:t>
            </a:r>
            <a:r>
              <a:rPr lang="en-US" sz="2000" dirty="0" err="1">
                <a:solidFill>
                  <a:srgbClr val="C00000"/>
                </a:solidFill>
              </a:rPr>
              <a:t>về</a:t>
            </a:r>
            <a:r>
              <a:rPr lang="en-US" sz="2000" dirty="0">
                <a:solidFill>
                  <a:srgbClr val="C00000"/>
                </a:solidFill>
              </a:rPr>
              <a:t> 3 </a:t>
            </a:r>
            <a:r>
              <a:rPr lang="en-US" sz="2000" dirty="0" err="1">
                <a:solidFill>
                  <a:srgbClr val="C00000"/>
                </a:solidFill>
              </a:rPr>
              <a:t>quan</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sống</a:t>
            </a:r>
            <a:r>
              <a:rPr lang="en-US" sz="2000" dirty="0">
                <a:solidFill>
                  <a:srgbClr val="C00000"/>
                </a:solidFill>
              </a:rPr>
              <a:t> </a:t>
            </a:r>
            <a:r>
              <a:rPr lang="en-US" sz="2000" dirty="0" err="1">
                <a:solidFill>
                  <a:srgbClr val="C00000"/>
                </a:solidFill>
              </a:rPr>
              <a:t>nêu</a:t>
            </a:r>
            <a:r>
              <a:rPr lang="en-US" sz="2000" dirty="0">
                <a:solidFill>
                  <a:srgbClr val="C00000"/>
                </a:solidFill>
              </a:rPr>
              <a:t> </a:t>
            </a:r>
            <a:r>
              <a:rPr lang="en-US" sz="2000" dirty="0" err="1">
                <a:solidFill>
                  <a:srgbClr val="C00000"/>
                </a:solidFill>
              </a:rPr>
              <a:t>trên</a:t>
            </a:r>
            <a:r>
              <a:rPr lang="en-US" sz="2000" dirty="0">
                <a:solidFill>
                  <a:srgbClr val="C00000"/>
                </a:solidFill>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3"/>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3"/>
        <p:cNvGrpSpPr/>
        <p:nvPr/>
      </p:nvGrpSpPr>
      <p:grpSpPr>
        <a:xfrm>
          <a:off x="0" y="0"/>
          <a:ext cx="0" cy="0"/>
          <a:chOff x="0" y="0"/>
          <a:chExt cx="0" cy="0"/>
        </a:xfrm>
      </p:grpSpPr>
      <p:sp>
        <p:nvSpPr>
          <p:cNvPr id="4715" name="Google Shape;4715;p62"/>
          <p:cNvSpPr/>
          <p:nvPr/>
        </p:nvSpPr>
        <p:spPr>
          <a:xfrm>
            <a:off x="4830519" y="1976408"/>
            <a:ext cx="1126424" cy="1049505"/>
          </a:xfrm>
          <a:custGeom>
            <a:avLst/>
            <a:gdLst/>
            <a:ahLst/>
            <a:cxnLst/>
            <a:rect l="l" t="t" r="r" b="b"/>
            <a:pathLst>
              <a:path w="12528" h="10355" extrusionOk="0">
                <a:moveTo>
                  <a:pt x="192" y="1"/>
                </a:moveTo>
                <a:lnTo>
                  <a:pt x="1" y="10355"/>
                </a:lnTo>
                <a:lnTo>
                  <a:pt x="12528" y="9972"/>
                </a:lnTo>
                <a:lnTo>
                  <a:pt x="1048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ea typeface="+mn-ea"/>
            </a:endParaRPr>
          </a:p>
        </p:txBody>
      </p:sp>
      <p:sp>
        <p:nvSpPr>
          <p:cNvPr id="4719" name="Google Shape;4719;p62"/>
          <p:cNvSpPr txBox="1">
            <a:spLocks noGrp="1"/>
          </p:cNvSpPr>
          <p:nvPr>
            <p:ph type="title"/>
          </p:nvPr>
        </p:nvSpPr>
        <p:spPr>
          <a:xfrm>
            <a:off x="1204950" y="609426"/>
            <a:ext cx="6734100" cy="634800"/>
          </a:xfrm>
          <a:prstGeom prst="rect">
            <a:avLst/>
          </a:prstGeom>
        </p:spPr>
        <p:txBody>
          <a:bodyPr spcFirstLastPara="1" wrap="square" lIns="91425" tIns="91425" rIns="91425" bIns="91425" anchor="ctr" anchorCtr="0">
            <a:noAutofit/>
          </a:bodyPr>
          <a:lstStyle/>
          <a:p>
            <a:r>
              <a:rPr lang="en-US" sz="3200" b="1" dirty="0">
                <a:solidFill>
                  <a:schemeClr val="accent5">
                    <a:lumMod val="75000"/>
                    <a:lumOff val="25000"/>
                  </a:schemeClr>
                </a:solidFill>
                <a:latin typeface="+mn-lt"/>
              </a:rPr>
              <a:t>HƯỚNG DẪN VỀ NHÀ</a:t>
            </a:r>
            <a:endParaRPr sz="3200" b="1" dirty="0">
              <a:solidFill>
                <a:schemeClr val="accent5">
                  <a:lumMod val="75000"/>
                  <a:lumOff val="25000"/>
                </a:schemeClr>
              </a:solidFill>
              <a:latin typeface="+mn-lt"/>
            </a:endParaRPr>
          </a:p>
        </p:txBody>
      </p:sp>
      <p:sp>
        <p:nvSpPr>
          <p:cNvPr id="4720" name="Google Shape;4720;p62"/>
          <p:cNvSpPr txBox="1">
            <a:spLocks noGrp="1"/>
          </p:cNvSpPr>
          <p:nvPr>
            <p:ph type="subTitle" idx="4294967295"/>
          </p:nvPr>
        </p:nvSpPr>
        <p:spPr>
          <a:xfrm>
            <a:off x="731769" y="1971732"/>
            <a:ext cx="2323800" cy="500100"/>
          </a:xfrm>
          <a:prstGeom prst="rect">
            <a:avLst/>
          </a:prstGeom>
        </p:spPr>
        <p:txBody>
          <a:bodyPr spcFirstLastPara="1" wrap="square" lIns="91425" tIns="91425" rIns="91425" bIns="91425" anchor="t" anchorCtr="0">
            <a:noAutofit/>
          </a:bodyPr>
          <a:lstStyle/>
          <a:p>
            <a:pPr marL="0" indent="0" algn="r">
              <a:buNone/>
            </a:pPr>
            <a:r>
              <a:rPr lang="en-US" sz="2800" b="1" dirty="0">
                <a:solidFill>
                  <a:srgbClr val="C00000"/>
                </a:solidFill>
                <a:latin typeface="+mn-lt"/>
                <a:ea typeface="DM Serif Display"/>
                <a:cs typeface="DM Serif Display"/>
                <a:sym typeface="DM Serif Display"/>
              </a:rPr>
              <a:t>01</a:t>
            </a:r>
            <a:endParaRPr sz="2800" b="1" dirty="0">
              <a:solidFill>
                <a:srgbClr val="C00000"/>
              </a:solidFill>
              <a:latin typeface="+mn-lt"/>
              <a:ea typeface="DM Serif Display"/>
              <a:cs typeface="DM Serif Display"/>
              <a:sym typeface="DM Serif Display"/>
            </a:endParaRPr>
          </a:p>
        </p:txBody>
      </p:sp>
      <p:sp>
        <p:nvSpPr>
          <p:cNvPr id="4724" name="Google Shape;4724;p62"/>
          <p:cNvSpPr txBox="1">
            <a:spLocks noGrp="1"/>
          </p:cNvSpPr>
          <p:nvPr>
            <p:ph type="subTitle" idx="4294967295"/>
          </p:nvPr>
        </p:nvSpPr>
        <p:spPr>
          <a:xfrm>
            <a:off x="6095019" y="1978132"/>
            <a:ext cx="2323800" cy="500100"/>
          </a:xfrm>
          <a:prstGeom prst="rect">
            <a:avLst/>
          </a:prstGeom>
        </p:spPr>
        <p:txBody>
          <a:bodyPr spcFirstLastPara="1" wrap="square" lIns="91425" tIns="91425" rIns="91425" bIns="91425" anchor="t" anchorCtr="0">
            <a:noAutofit/>
          </a:bodyPr>
          <a:lstStyle/>
          <a:p>
            <a:pPr marL="0" indent="0">
              <a:buNone/>
            </a:pPr>
            <a:r>
              <a:rPr lang="en-US" sz="2800" b="1" dirty="0">
                <a:solidFill>
                  <a:srgbClr val="C00000"/>
                </a:solidFill>
                <a:latin typeface="+mn-lt"/>
                <a:ea typeface="DM Serif Display"/>
                <a:cs typeface="DM Serif Display"/>
                <a:sym typeface="DM Serif Display"/>
              </a:rPr>
              <a:t>02</a:t>
            </a:r>
            <a:endParaRPr sz="2800" b="1" dirty="0">
              <a:solidFill>
                <a:srgbClr val="C00000"/>
              </a:solidFill>
              <a:latin typeface="+mn-lt"/>
              <a:ea typeface="DM Serif Display"/>
              <a:cs typeface="DM Serif Display"/>
              <a:sym typeface="DM Serif Display"/>
            </a:endParaRPr>
          </a:p>
        </p:txBody>
      </p:sp>
      <p:grpSp>
        <p:nvGrpSpPr>
          <p:cNvPr id="4742" name="Google Shape;4742;p62"/>
          <p:cNvGrpSpPr/>
          <p:nvPr/>
        </p:nvGrpSpPr>
        <p:grpSpPr>
          <a:xfrm>
            <a:off x="5125950" y="2227282"/>
            <a:ext cx="535556" cy="454141"/>
            <a:chOff x="4043069" y="1884549"/>
            <a:chExt cx="535556" cy="454141"/>
          </a:xfrm>
        </p:grpSpPr>
        <p:sp>
          <p:nvSpPr>
            <p:cNvPr id="4743" name="Google Shape;4743;p62"/>
            <p:cNvSpPr/>
            <p:nvPr/>
          </p:nvSpPr>
          <p:spPr>
            <a:xfrm>
              <a:off x="4043069" y="1907592"/>
              <a:ext cx="535554" cy="43109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accent5"/>
            </a:solidFill>
            <a:ln>
              <a:noFill/>
            </a:ln>
          </p:spPr>
          <p:txBody>
            <a:bodyPr spcFirstLastPara="1" wrap="square" lIns="91425" tIns="91425" rIns="91425" bIns="91425" anchor="ctr" anchorCtr="0">
              <a:noAutofit/>
            </a:bodyPr>
            <a:lstStyle/>
            <a:p>
              <a:endParaRPr>
                <a:ea typeface="+mn-ea"/>
              </a:endParaRPr>
            </a:p>
          </p:txBody>
        </p:sp>
        <p:sp>
          <p:nvSpPr>
            <p:cNvPr id="4744" name="Google Shape;4744;p62"/>
            <p:cNvSpPr/>
            <p:nvPr/>
          </p:nvSpPr>
          <p:spPr>
            <a:xfrm>
              <a:off x="4516312" y="1884549"/>
              <a:ext cx="62313" cy="44500"/>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accent5"/>
            </a:solidFill>
            <a:ln>
              <a:noFill/>
            </a:ln>
          </p:spPr>
          <p:txBody>
            <a:bodyPr spcFirstLastPara="1" wrap="square" lIns="91425" tIns="91425" rIns="91425" bIns="91425" anchor="ctr" anchorCtr="0">
              <a:noAutofit/>
            </a:bodyPr>
            <a:lstStyle/>
            <a:p>
              <a:endParaRPr>
                <a:ea typeface="+mn-ea"/>
              </a:endParaRPr>
            </a:p>
          </p:txBody>
        </p:sp>
      </p:grpSp>
      <p:cxnSp>
        <p:nvCxnSpPr>
          <p:cNvPr id="3" name="Straight Connector 2"/>
          <p:cNvCxnSpPr/>
          <p:nvPr/>
        </p:nvCxnSpPr>
        <p:spPr>
          <a:xfrm>
            <a:off x="4005733" y="2478232"/>
            <a:ext cx="82478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Google Shape;4716;p62"/>
          <p:cNvSpPr/>
          <p:nvPr/>
        </p:nvSpPr>
        <p:spPr>
          <a:xfrm>
            <a:off x="3261433" y="1998357"/>
            <a:ext cx="987430" cy="1005596"/>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ea typeface="+mn-ea"/>
            </a:endParaRPr>
          </a:p>
        </p:txBody>
      </p:sp>
      <p:grpSp>
        <p:nvGrpSpPr>
          <p:cNvPr id="48" name="Google Shape;4728;p62"/>
          <p:cNvGrpSpPr/>
          <p:nvPr/>
        </p:nvGrpSpPr>
        <p:grpSpPr>
          <a:xfrm>
            <a:off x="3504570" y="2200583"/>
            <a:ext cx="501164" cy="500093"/>
            <a:chOff x="4070826" y="1857850"/>
            <a:chExt cx="501164" cy="500093"/>
          </a:xfrm>
        </p:grpSpPr>
        <p:sp>
          <p:nvSpPr>
            <p:cNvPr id="49" name="Google Shape;4729;p62"/>
            <p:cNvSpPr/>
            <p:nvPr/>
          </p:nvSpPr>
          <p:spPr>
            <a:xfrm>
              <a:off x="4156510" y="1943255"/>
              <a:ext cx="329235" cy="414687"/>
            </a:xfrm>
            <a:custGeom>
              <a:avLst/>
              <a:gdLst/>
              <a:ahLst/>
              <a:cxnLst/>
              <a:rect l="l" t="t" r="r" b="b"/>
              <a:pathLst>
                <a:path w="7228" h="9104" extrusionOk="0">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0" name="Google Shape;4730;p62"/>
            <p:cNvSpPr/>
            <p:nvPr/>
          </p:nvSpPr>
          <p:spPr>
            <a:xfrm>
              <a:off x="4070826" y="2100265"/>
              <a:ext cx="70010" cy="15214"/>
            </a:xfrm>
            <a:custGeom>
              <a:avLst/>
              <a:gdLst/>
              <a:ahLst/>
              <a:cxnLst/>
              <a:rect l="l" t="t" r="r" b="b"/>
              <a:pathLst>
                <a:path w="1537" h="334" extrusionOk="0">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1" name="Google Shape;4731;p62"/>
            <p:cNvSpPr/>
            <p:nvPr/>
          </p:nvSpPr>
          <p:spPr>
            <a:xfrm>
              <a:off x="4501979" y="2100265"/>
              <a:ext cx="70010" cy="15214"/>
            </a:xfrm>
            <a:custGeom>
              <a:avLst/>
              <a:gdLst/>
              <a:ahLst/>
              <a:cxnLst/>
              <a:rect l="l" t="t" r="r" b="b"/>
              <a:pathLst>
                <a:path w="1537" h="334" extrusionOk="0">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2" name="Google Shape;4732;p62"/>
            <p:cNvSpPr/>
            <p:nvPr/>
          </p:nvSpPr>
          <p:spPr>
            <a:xfrm>
              <a:off x="4314349" y="1857850"/>
              <a:ext cx="14667" cy="69464"/>
            </a:xfrm>
            <a:custGeom>
              <a:avLst/>
              <a:gdLst/>
              <a:ahLst/>
              <a:cxnLst/>
              <a:rect l="l" t="t" r="r" b="b"/>
              <a:pathLst>
                <a:path w="322" h="1525" extrusionOk="0">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3" name="Google Shape;4733;p62"/>
            <p:cNvSpPr/>
            <p:nvPr/>
          </p:nvSpPr>
          <p:spPr>
            <a:xfrm>
              <a:off x="4203155" y="2263470"/>
              <a:ext cx="32568" cy="41860"/>
            </a:xfrm>
            <a:custGeom>
              <a:avLst/>
              <a:gdLst/>
              <a:ahLst/>
              <a:cxnLst/>
              <a:rect l="l" t="t" r="r" b="b"/>
              <a:pathLst>
                <a:path w="715" h="919" extrusionOk="0">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4" name="Google Shape;4734;p62"/>
            <p:cNvSpPr/>
            <p:nvPr/>
          </p:nvSpPr>
          <p:spPr>
            <a:xfrm>
              <a:off x="4407093" y="1910232"/>
              <a:ext cx="32568" cy="41496"/>
            </a:xfrm>
            <a:custGeom>
              <a:avLst/>
              <a:gdLst/>
              <a:ahLst/>
              <a:cxnLst/>
              <a:rect l="l" t="t" r="r" b="b"/>
              <a:pathLst>
                <a:path w="715" h="911" extrusionOk="0">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5" name="Google Shape;4735;p62"/>
            <p:cNvSpPr/>
            <p:nvPr/>
          </p:nvSpPr>
          <p:spPr>
            <a:xfrm>
              <a:off x="4122892" y="1990809"/>
              <a:ext cx="44502" cy="30336"/>
            </a:xfrm>
            <a:custGeom>
              <a:avLst/>
              <a:gdLst/>
              <a:ahLst/>
              <a:cxnLst/>
              <a:rect l="l" t="t" r="r" b="b"/>
              <a:pathLst>
                <a:path w="977" h="666" extrusionOk="0">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6" name="Google Shape;4736;p62"/>
            <p:cNvSpPr/>
            <p:nvPr/>
          </p:nvSpPr>
          <p:spPr>
            <a:xfrm>
              <a:off x="4475422" y="2194189"/>
              <a:ext cx="44502" cy="30336"/>
            </a:xfrm>
            <a:custGeom>
              <a:avLst/>
              <a:gdLst/>
              <a:ahLst/>
              <a:cxnLst/>
              <a:rect l="l" t="t" r="r" b="b"/>
              <a:pathLst>
                <a:path w="977" h="666" extrusionOk="0">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7" name="Google Shape;4737;p62"/>
            <p:cNvSpPr/>
            <p:nvPr/>
          </p:nvSpPr>
          <p:spPr>
            <a:xfrm>
              <a:off x="4407093" y="2263470"/>
              <a:ext cx="32568" cy="41860"/>
            </a:xfrm>
            <a:custGeom>
              <a:avLst/>
              <a:gdLst/>
              <a:ahLst/>
              <a:cxnLst/>
              <a:rect l="l" t="t" r="r" b="b"/>
              <a:pathLst>
                <a:path w="715" h="919" extrusionOk="0">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8" name="Google Shape;4738;p62"/>
            <p:cNvSpPr/>
            <p:nvPr/>
          </p:nvSpPr>
          <p:spPr>
            <a:xfrm>
              <a:off x="4203155" y="1910232"/>
              <a:ext cx="32568" cy="41496"/>
            </a:xfrm>
            <a:custGeom>
              <a:avLst/>
              <a:gdLst/>
              <a:ahLst/>
              <a:cxnLst/>
              <a:rect l="l" t="t" r="r" b="b"/>
              <a:pathLst>
                <a:path w="715" h="911" extrusionOk="0">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59" name="Google Shape;4739;p62"/>
            <p:cNvSpPr/>
            <p:nvPr/>
          </p:nvSpPr>
          <p:spPr>
            <a:xfrm>
              <a:off x="4475422" y="1990809"/>
              <a:ext cx="44502" cy="30336"/>
            </a:xfrm>
            <a:custGeom>
              <a:avLst/>
              <a:gdLst/>
              <a:ahLst/>
              <a:cxnLst/>
              <a:rect l="l" t="t" r="r" b="b"/>
              <a:pathLst>
                <a:path w="977" h="666" extrusionOk="0">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60" name="Google Shape;4740;p62"/>
            <p:cNvSpPr/>
            <p:nvPr/>
          </p:nvSpPr>
          <p:spPr>
            <a:xfrm>
              <a:off x="4122892" y="2194189"/>
              <a:ext cx="44502" cy="30336"/>
            </a:xfrm>
            <a:custGeom>
              <a:avLst/>
              <a:gdLst/>
              <a:ahLst/>
              <a:cxnLst/>
              <a:rect l="l" t="t" r="r" b="b"/>
              <a:pathLst>
                <a:path w="977" h="666" extrusionOk="0">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sp>
          <p:nvSpPr>
            <p:cNvPr id="61" name="Google Shape;4741;p62"/>
            <p:cNvSpPr/>
            <p:nvPr/>
          </p:nvSpPr>
          <p:spPr>
            <a:xfrm>
              <a:off x="4344686" y="1978693"/>
              <a:ext cx="102032" cy="89096"/>
            </a:xfrm>
            <a:custGeom>
              <a:avLst/>
              <a:gdLst/>
              <a:ahLst/>
              <a:cxnLst/>
              <a:rect l="l" t="t" r="r" b="b"/>
              <a:pathLst>
                <a:path w="2240" h="1956" extrusionOk="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chemeClr val="accent2"/>
            </a:solidFill>
            <a:ln>
              <a:noFill/>
            </a:ln>
          </p:spPr>
          <p:txBody>
            <a:bodyPr spcFirstLastPara="1" wrap="square" lIns="91425" tIns="91425" rIns="91425" bIns="91425" anchor="ctr" anchorCtr="0">
              <a:noAutofit/>
            </a:bodyPr>
            <a:lstStyle/>
            <a:p>
              <a:endParaRPr>
                <a:ea typeface="+mn-ea"/>
              </a:endParaRPr>
            </a:p>
          </p:txBody>
        </p:sp>
      </p:grpSp>
      <p:sp>
        <p:nvSpPr>
          <p:cNvPr id="7" name="TextBox 6"/>
          <p:cNvSpPr txBox="1"/>
          <p:nvPr/>
        </p:nvSpPr>
        <p:spPr>
          <a:xfrm>
            <a:off x="1212093" y="2531954"/>
            <a:ext cx="1843475" cy="958660"/>
          </a:xfrm>
          <a:prstGeom prst="rect">
            <a:avLst/>
          </a:prstGeom>
          <a:noFill/>
        </p:spPr>
        <p:txBody>
          <a:bodyPr wrap="square" rtlCol="0">
            <a:spAutoFit/>
          </a:bodyPr>
          <a:lstStyle/>
          <a:p>
            <a:pPr algn="r">
              <a:lnSpc>
                <a:spcPct val="150000"/>
              </a:lnSpc>
            </a:pPr>
            <a:r>
              <a:rPr lang="en-US" sz="2000" dirty="0" err="1">
                <a:ea typeface="+mn-ea"/>
              </a:rPr>
              <a:t>Ôn</a:t>
            </a:r>
            <a:r>
              <a:rPr lang="en-US" sz="2000" dirty="0">
                <a:ea typeface="+mn-ea"/>
              </a:rPr>
              <a:t> </a:t>
            </a:r>
            <a:r>
              <a:rPr lang="en-US" sz="2000" dirty="0" err="1">
                <a:ea typeface="+mn-ea"/>
              </a:rPr>
              <a:t>lại</a:t>
            </a:r>
            <a:r>
              <a:rPr lang="en-US" sz="2000" dirty="0">
                <a:ea typeface="+mn-ea"/>
              </a:rPr>
              <a:t> </a:t>
            </a:r>
            <a:r>
              <a:rPr lang="en-US" sz="2000" dirty="0" err="1">
                <a:ea typeface="+mn-ea"/>
              </a:rPr>
              <a:t>kiến</a:t>
            </a:r>
            <a:r>
              <a:rPr lang="en-US" sz="2000" dirty="0">
                <a:ea typeface="+mn-ea"/>
              </a:rPr>
              <a:t> </a:t>
            </a:r>
            <a:r>
              <a:rPr lang="en-US" sz="2000" dirty="0" err="1">
                <a:ea typeface="+mn-ea"/>
              </a:rPr>
              <a:t>thức</a:t>
            </a:r>
            <a:r>
              <a:rPr lang="en-US" sz="2000" dirty="0">
                <a:ea typeface="+mn-ea"/>
              </a:rPr>
              <a:t> </a:t>
            </a:r>
            <a:r>
              <a:rPr lang="en-US" sz="2000" dirty="0" err="1">
                <a:ea typeface="+mn-ea"/>
              </a:rPr>
              <a:t>đã</a:t>
            </a:r>
            <a:r>
              <a:rPr lang="en-US" sz="2000" dirty="0">
                <a:ea typeface="+mn-ea"/>
              </a:rPr>
              <a:t> </a:t>
            </a:r>
            <a:r>
              <a:rPr lang="en-US" sz="2000" dirty="0" err="1">
                <a:ea typeface="+mn-ea"/>
              </a:rPr>
              <a:t>học</a:t>
            </a:r>
            <a:endParaRPr lang="en-US" sz="2000" dirty="0">
              <a:ea typeface="+mn-ea"/>
            </a:endParaRPr>
          </a:p>
        </p:txBody>
      </p:sp>
      <p:sp>
        <p:nvSpPr>
          <p:cNvPr id="63" name="TextBox 62"/>
          <p:cNvSpPr txBox="1"/>
          <p:nvPr/>
        </p:nvSpPr>
        <p:spPr>
          <a:xfrm>
            <a:off x="6023814" y="2571750"/>
            <a:ext cx="2611457" cy="1420325"/>
          </a:xfrm>
          <a:prstGeom prst="rect">
            <a:avLst/>
          </a:prstGeom>
          <a:noFill/>
        </p:spPr>
        <p:txBody>
          <a:bodyPr wrap="square" rtlCol="0">
            <a:spAutoFit/>
          </a:bodyPr>
          <a:lstStyle/>
          <a:p>
            <a:pPr>
              <a:lnSpc>
                <a:spcPct val="150000"/>
              </a:lnSpc>
            </a:pPr>
            <a:r>
              <a:rPr lang="en-US" sz="2000" dirty="0" err="1">
                <a:ea typeface="+mn-ea"/>
              </a:rPr>
              <a:t>Xem</a:t>
            </a:r>
            <a:r>
              <a:rPr lang="en-US" sz="2000" dirty="0">
                <a:ea typeface="+mn-ea"/>
              </a:rPr>
              <a:t> </a:t>
            </a:r>
            <a:r>
              <a:rPr lang="en-US" sz="2000" dirty="0" err="1">
                <a:ea typeface="+mn-ea"/>
              </a:rPr>
              <a:t>trước</a:t>
            </a:r>
            <a:r>
              <a:rPr lang="en-US" sz="2000" dirty="0">
                <a:ea typeface="+mn-ea"/>
              </a:rPr>
              <a:t> </a:t>
            </a:r>
            <a:r>
              <a:rPr lang="en-US" sz="2000" dirty="0" err="1">
                <a:ea typeface="+mn-ea"/>
              </a:rPr>
              <a:t>nội</a:t>
            </a:r>
            <a:r>
              <a:rPr lang="en-US" sz="2000" dirty="0">
                <a:ea typeface="+mn-ea"/>
              </a:rPr>
              <a:t> dung </a:t>
            </a:r>
            <a:r>
              <a:rPr lang="en-US" sz="2000" dirty="0" err="1">
                <a:ea typeface="+mn-ea"/>
              </a:rPr>
              <a:t>hoạt</a:t>
            </a:r>
            <a:r>
              <a:rPr lang="en-US" sz="2000" dirty="0">
                <a:ea typeface="+mn-ea"/>
              </a:rPr>
              <a:t> </a:t>
            </a:r>
            <a:r>
              <a:rPr lang="en-US" sz="2000" dirty="0" err="1">
                <a:ea typeface="+mn-ea"/>
              </a:rPr>
              <a:t>động</a:t>
            </a:r>
            <a:r>
              <a:rPr lang="en-US" sz="2000" dirty="0">
                <a:ea typeface="+mn-ea"/>
              </a:rPr>
              <a:t> 4, 5, 6, 7 </a:t>
            </a:r>
            <a:r>
              <a:rPr lang="en-US" sz="2000" dirty="0" err="1">
                <a:ea typeface="+mn-ea"/>
              </a:rPr>
              <a:t>chủ</a:t>
            </a:r>
            <a:r>
              <a:rPr lang="en-US" sz="2000" dirty="0">
                <a:ea typeface="+mn-ea"/>
              </a:rPr>
              <a:t> </a:t>
            </a:r>
            <a:r>
              <a:rPr lang="en-US" sz="2000" dirty="0" err="1">
                <a:ea typeface="+mn-ea"/>
              </a:rPr>
              <a:t>đề</a:t>
            </a:r>
            <a:r>
              <a:rPr lang="en-US" sz="2000" dirty="0">
                <a:ea typeface="+mn-ea"/>
              </a:rPr>
              <a:t> 2.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outVertical)">
                                      <p:cBhvr>
                                        <p:cTn id="10" dur="500"/>
                                        <p:tgtEl>
                                          <p:spTgt spid="47"/>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nodeType="withEffect">
                                  <p:stCondLst>
                                    <p:cond delay="0"/>
                                  </p:stCondLst>
                                  <p:childTnLst>
                                    <p:set>
                                      <p:cBhvr>
                                        <p:cTn id="15" dur="1" fill="hold">
                                          <p:stCondLst>
                                            <p:cond delay="0"/>
                                          </p:stCondLst>
                                        </p:cTn>
                                        <p:tgtEl>
                                          <p:spTgt spid="4742"/>
                                        </p:tgtEl>
                                        <p:attrNameLst>
                                          <p:attrName>style.visibility</p:attrName>
                                        </p:attrNameLst>
                                      </p:cBhvr>
                                      <p:to>
                                        <p:strVal val="visible"/>
                                      </p:to>
                                    </p:set>
                                    <p:animEffect transition="in" filter="barn(outVertical)">
                                      <p:cBhvr>
                                        <p:cTn id="16" dur="500"/>
                                        <p:tgtEl>
                                          <p:spTgt spid="474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715"/>
                                        </p:tgtEl>
                                        <p:attrNameLst>
                                          <p:attrName>style.visibility</p:attrName>
                                        </p:attrNameLst>
                                      </p:cBhvr>
                                      <p:to>
                                        <p:strVal val="visible"/>
                                      </p:to>
                                    </p:set>
                                    <p:animEffect transition="in" filter="barn(outVertical)">
                                      <p:cBhvr>
                                        <p:cTn id="19" dur="500"/>
                                        <p:tgtEl>
                                          <p:spTgt spid="471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4720">
                                            <p:txEl>
                                              <p:pRg st="0" end="0"/>
                                            </p:txEl>
                                          </p:spTgt>
                                        </p:tgtEl>
                                        <p:attrNameLst>
                                          <p:attrName>style.visibility</p:attrName>
                                        </p:attrNameLst>
                                      </p:cBhvr>
                                      <p:to>
                                        <p:strVal val="visible"/>
                                      </p:to>
                                    </p:set>
                                    <p:anim calcmode="lin" valueType="num">
                                      <p:cBhvr>
                                        <p:cTn id="24" dur="500" fill="hold"/>
                                        <p:tgtEl>
                                          <p:spTgt spid="4720">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4720">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720">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720">
                                            <p:txEl>
                                              <p:pRg st="0" end="0"/>
                                            </p:txEl>
                                          </p:spTgt>
                                        </p:tgtEl>
                                        <p:attrNameLst>
                                          <p:attrName>ppt_h</p:attrName>
                                        </p:attrNameLst>
                                      </p:cBhvr>
                                      <p:tavLst>
                                        <p:tav tm="0">
                                          <p:val>
                                            <p:strVal val="#ppt_h"/>
                                          </p:val>
                                        </p:tav>
                                        <p:tav tm="100000">
                                          <p:val>
                                            <p:strVal val="#ppt_h"/>
                                          </p:val>
                                        </p:tav>
                                      </p:tavLst>
                                    </p:anim>
                                  </p:childTnLst>
                                </p:cTn>
                              </p:par>
                              <p:par>
                                <p:cTn id="28" presetID="17"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4724">
                                            <p:txEl>
                                              <p:pRg st="0" end="0"/>
                                            </p:txEl>
                                          </p:spTgt>
                                        </p:tgtEl>
                                        <p:attrNameLst>
                                          <p:attrName>style.visibility</p:attrName>
                                        </p:attrNameLst>
                                      </p:cBhvr>
                                      <p:to>
                                        <p:strVal val="visible"/>
                                      </p:to>
                                    </p:set>
                                    <p:anim calcmode="lin" valueType="num">
                                      <p:cBhvr>
                                        <p:cTn id="38" dur="500" fill="hold"/>
                                        <p:tgtEl>
                                          <p:spTgt spid="4724">
                                            <p:txEl>
                                              <p:pRg st="0" end="0"/>
                                            </p:txEl>
                                          </p:spTgt>
                                        </p:tgtEl>
                                        <p:attrNameLst>
                                          <p:attrName>ppt_x</p:attrName>
                                        </p:attrNameLst>
                                      </p:cBhvr>
                                      <p:tavLst>
                                        <p:tav tm="0">
                                          <p:val>
                                            <p:strVal val="#ppt_x-#ppt_w/2"/>
                                          </p:val>
                                        </p:tav>
                                        <p:tav tm="100000">
                                          <p:val>
                                            <p:strVal val="#ppt_x"/>
                                          </p:val>
                                        </p:tav>
                                      </p:tavLst>
                                    </p:anim>
                                    <p:anim calcmode="lin" valueType="num">
                                      <p:cBhvr>
                                        <p:cTn id="39" dur="500" fill="hold"/>
                                        <p:tgtEl>
                                          <p:spTgt spid="4724">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4724">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724">
                                            <p:txEl>
                                              <p:pRg st="0" end="0"/>
                                            </p:txEl>
                                          </p:spTgt>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ppt_x</p:attrName>
                                        </p:attrNameLst>
                                      </p:cBhvr>
                                      <p:tavLst>
                                        <p:tav tm="0">
                                          <p:val>
                                            <p:strVal val="#ppt_x-#ppt_w/2"/>
                                          </p:val>
                                        </p:tav>
                                        <p:tav tm="100000">
                                          <p:val>
                                            <p:strVal val="#ppt_x"/>
                                          </p:val>
                                        </p:tav>
                                      </p:tavLst>
                                    </p:anim>
                                    <p:anim calcmode="lin" valueType="num">
                                      <p:cBhvr>
                                        <p:cTn id="45" dur="500" fill="hold"/>
                                        <p:tgtEl>
                                          <p:spTgt spid="63"/>
                                        </p:tgtEl>
                                        <p:attrNameLst>
                                          <p:attrName>ppt_y</p:attrName>
                                        </p:attrNameLst>
                                      </p:cBhvr>
                                      <p:tavLst>
                                        <p:tav tm="0">
                                          <p:val>
                                            <p:strVal val="#ppt_y"/>
                                          </p:val>
                                        </p:tav>
                                        <p:tav tm="100000">
                                          <p:val>
                                            <p:strVal val="#ppt_y"/>
                                          </p:val>
                                        </p:tav>
                                      </p:tavLst>
                                    </p:anim>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 grpId="0" animBg="1"/>
      <p:bldP spid="4720" grpId="0" build="p"/>
      <p:bldP spid="4724" grpId="0" build="p"/>
      <p:bldP spid="47" grpId="0" animBg="1"/>
      <p:bldP spid="7"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9016" y="1659288"/>
            <a:ext cx="5885968" cy="1824923"/>
          </a:xfrm>
          <a:prstGeom prst="rect">
            <a:avLst/>
          </a:prstGeom>
          <a:noFill/>
        </p:spPr>
        <p:txBody>
          <a:bodyPr wrap="square" rtlCol="0">
            <a:spAutoFit/>
          </a:bodyPr>
          <a:lstStyle/>
          <a:p>
            <a:pPr algn="ctr">
              <a:lnSpc>
                <a:spcPct val="150000"/>
              </a:lnSpc>
            </a:pPr>
            <a:r>
              <a:rPr lang="en-US" sz="4000" b="1" dirty="0">
                <a:solidFill>
                  <a:srgbClr val="0E422C">
                    <a:lumMod val="90000"/>
                    <a:lumOff val="10000"/>
                  </a:srgbClr>
                </a:solidFill>
                <a:ea typeface="+mn-ea"/>
              </a:rPr>
              <a:t>XIN CHÀO TẠM BIỆT VÀ HẸN GẶP LẠI!</a:t>
            </a:r>
          </a:p>
        </p:txBody>
      </p:sp>
    </p:spTree>
    <p:extLst>
      <p:ext uri="{BB962C8B-B14F-4D97-AF65-F5344CB8AC3E}">
        <p14:creationId xmlns:p14="http://schemas.microsoft.com/office/powerpoint/2010/main" val="397814497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p36"/>
          <p:cNvSpPr txBox="1">
            <a:spLocks noGrp="1"/>
          </p:cNvSpPr>
          <p:nvPr>
            <p:ph type="ctrTitle"/>
          </p:nvPr>
        </p:nvSpPr>
        <p:spPr>
          <a:xfrm>
            <a:off x="3439625" y="813593"/>
            <a:ext cx="4485201" cy="153134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dirty="0">
                <a:solidFill>
                  <a:schemeClr val="accent5">
                    <a:lumMod val="90000"/>
                    <a:lumOff val="10000"/>
                  </a:schemeClr>
                </a:solidFill>
                <a:latin typeface="+mn-lt"/>
              </a:rPr>
              <a:t>CHỦ ĐỀ 2: KHÁM PHÁ BẢN THÂN</a:t>
            </a:r>
            <a:endParaRPr sz="2800" b="1" dirty="0">
              <a:solidFill>
                <a:schemeClr val="accent5">
                  <a:lumMod val="90000"/>
                  <a:lumOff val="10000"/>
                </a:schemeClr>
              </a:solidFill>
              <a:latin typeface="+mn-lt"/>
            </a:endParaRPr>
          </a:p>
        </p:txBody>
      </p:sp>
      <p:sp>
        <p:nvSpPr>
          <p:cNvPr id="2780" name="Google Shape;2780;p36"/>
          <p:cNvSpPr/>
          <p:nvPr/>
        </p:nvSpPr>
        <p:spPr>
          <a:xfrm>
            <a:off x="632025" y="1045578"/>
            <a:ext cx="2220447" cy="2970366"/>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1" name="Google Shape;2781;p36"/>
          <p:cNvPicPr preferRelativeResize="0"/>
          <p:nvPr/>
        </p:nvPicPr>
        <p:blipFill rotWithShape="1">
          <a:blip r:embed="rId3">
            <a:alphaModFix/>
          </a:blip>
          <a:srcRect l="1941" t="4187"/>
          <a:stretch/>
        </p:blipFill>
        <p:spPr>
          <a:xfrm flipH="1">
            <a:off x="721605" y="1123766"/>
            <a:ext cx="2041286" cy="2792307"/>
          </a:xfrm>
          <a:prstGeom prst="rect">
            <a:avLst/>
          </a:prstGeom>
          <a:noFill/>
          <a:ln>
            <a:noFill/>
          </a:ln>
        </p:spPr>
      </p:pic>
      <p:grpSp>
        <p:nvGrpSpPr>
          <p:cNvPr id="2782" name="Google Shape;2782;p36"/>
          <p:cNvGrpSpPr/>
          <p:nvPr/>
        </p:nvGrpSpPr>
        <p:grpSpPr>
          <a:xfrm>
            <a:off x="1568548" y="813593"/>
            <a:ext cx="1647041" cy="418551"/>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36"/>
          <p:cNvGrpSpPr/>
          <p:nvPr/>
        </p:nvGrpSpPr>
        <p:grpSpPr>
          <a:xfrm>
            <a:off x="340249" y="740697"/>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830" name="Google Shape;2830;p36"/>
          <p:cNvGrpSpPr/>
          <p:nvPr/>
        </p:nvGrpSpPr>
        <p:grpSpPr>
          <a:xfrm>
            <a:off x="481117" y="3459390"/>
            <a:ext cx="307267" cy="859003"/>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6" name="Google Shape;2896;p36"/>
          <p:cNvGrpSpPr/>
          <p:nvPr/>
        </p:nvGrpSpPr>
        <p:grpSpPr>
          <a:xfrm>
            <a:off x="2077265" y="3537905"/>
            <a:ext cx="1087275" cy="777597"/>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524036" y="2477823"/>
            <a:ext cx="4903466" cy="2217082"/>
          </a:xfrm>
          <a:prstGeom prst="rect">
            <a:avLst/>
          </a:prstGeom>
          <a:noFill/>
        </p:spPr>
        <p:txBody>
          <a:bodyPr wrap="square" rtlCol="0">
            <a:spAutoFit/>
          </a:bodyPr>
          <a:lstStyle/>
          <a:p>
            <a:pPr algn="ctr">
              <a:lnSpc>
                <a:spcPct val="150000"/>
              </a:lnSpc>
            </a:pPr>
            <a:r>
              <a:rPr lang="en-US" sz="3200" b="1" dirty="0" err="1">
                <a:solidFill>
                  <a:srgbClr val="C00000"/>
                </a:solidFill>
              </a:rPr>
              <a:t>Tuần</a:t>
            </a:r>
            <a:r>
              <a:rPr lang="en-US" sz="3200" b="1" dirty="0">
                <a:solidFill>
                  <a:srgbClr val="C00000"/>
                </a:solidFill>
              </a:rPr>
              <a:t> 5 – </a:t>
            </a:r>
            <a:r>
              <a:rPr lang="en-US" sz="3200" b="1" dirty="0" err="1">
                <a:solidFill>
                  <a:srgbClr val="C00000"/>
                </a:solidFill>
              </a:rPr>
              <a:t>Tiết</a:t>
            </a:r>
            <a:r>
              <a:rPr lang="en-US" sz="3200" b="1" dirty="0">
                <a:solidFill>
                  <a:srgbClr val="C00000"/>
                </a:solidFill>
              </a:rPr>
              <a:t> 2:</a:t>
            </a:r>
          </a:p>
          <a:p>
            <a:pPr algn="ctr">
              <a:lnSpc>
                <a:spcPct val="150000"/>
              </a:lnSpc>
            </a:pPr>
            <a:r>
              <a:rPr lang="en-US" sz="3200" b="1" dirty="0" err="1">
                <a:solidFill>
                  <a:srgbClr val="C00000"/>
                </a:solidFill>
              </a:rPr>
              <a:t>Hoạt</a:t>
            </a:r>
            <a:r>
              <a:rPr lang="en-US" sz="3200" b="1" dirty="0">
                <a:solidFill>
                  <a:srgbClr val="C00000"/>
                </a:solidFill>
              </a:rPr>
              <a:t> </a:t>
            </a:r>
            <a:r>
              <a:rPr lang="en-US" sz="3200" b="1" dirty="0" err="1">
                <a:solidFill>
                  <a:srgbClr val="C00000"/>
                </a:solidFill>
              </a:rPr>
              <a:t>động</a:t>
            </a:r>
            <a:r>
              <a:rPr lang="en-US" sz="3200" b="1" dirty="0">
                <a:solidFill>
                  <a:srgbClr val="C00000"/>
                </a:solidFill>
              </a:rPr>
              <a:t> </a:t>
            </a:r>
            <a:r>
              <a:rPr lang="en-US" sz="3200" b="1" dirty="0" err="1">
                <a:solidFill>
                  <a:srgbClr val="C00000"/>
                </a:solidFill>
              </a:rPr>
              <a:t>giáo</a:t>
            </a:r>
            <a:r>
              <a:rPr lang="en-US" sz="3200" b="1" dirty="0">
                <a:solidFill>
                  <a:srgbClr val="C00000"/>
                </a:solidFill>
              </a:rPr>
              <a:t> </a:t>
            </a:r>
            <a:r>
              <a:rPr lang="en-US" sz="3200" b="1" dirty="0" err="1">
                <a:solidFill>
                  <a:srgbClr val="C00000"/>
                </a:solidFill>
              </a:rPr>
              <a:t>dục</a:t>
            </a:r>
            <a:r>
              <a:rPr lang="en-US" sz="3200" b="1" dirty="0">
                <a:solidFill>
                  <a:srgbClr val="C00000"/>
                </a:solidFill>
              </a:rPr>
              <a:t> </a:t>
            </a:r>
            <a:r>
              <a:rPr lang="en-US" sz="3200" b="1" dirty="0" err="1">
                <a:solidFill>
                  <a:srgbClr val="C00000"/>
                </a:solidFill>
              </a:rPr>
              <a:t>theo</a:t>
            </a:r>
            <a:r>
              <a:rPr lang="en-US" sz="3200" b="1" dirty="0">
                <a:solidFill>
                  <a:srgbClr val="C00000"/>
                </a:solidFill>
              </a:rPr>
              <a:t> </a:t>
            </a:r>
            <a:r>
              <a:rPr lang="en-US" sz="3200" b="1" dirty="0" err="1">
                <a:solidFill>
                  <a:srgbClr val="C00000"/>
                </a:solidFill>
              </a:rPr>
              <a:t>chủ</a:t>
            </a:r>
            <a:r>
              <a:rPr lang="en-US" sz="3200" b="1" dirty="0">
                <a:solidFill>
                  <a:srgbClr val="C00000"/>
                </a:solidFill>
              </a:rPr>
              <a:t> </a:t>
            </a:r>
            <a:r>
              <a:rPr lang="en-US" sz="3200" b="1" dirty="0" err="1">
                <a:solidFill>
                  <a:srgbClr val="C00000"/>
                </a:solidFill>
              </a:rPr>
              <a:t>đề</a:t>
            </a:r>
            <a:endParaRPr lang="en-US" sz="32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8"/>
                                        </p:tgtEl>
                                        <p:attrNameLst>
                                          <p:attrName>style.visibility</p:attrName>
                                        </p:attrNameLst>
                                      </p:cBhvr>
                                      <p:to>
                                        <p:strVal val="visible"/>
                                      </p:to>
                                    </p:set>
                                    <p:animEffect transition="in" filter="randombar(horizontal)">
                                      <p:cBhvr>
                                        <p:cTn id="7" dur="500"/>
                                        <p:tgtEl>
                                          <p:spTgt spid="27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B9ED-EB54-4DEF-A48F-5C1459C7A1B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A1A6994E-D591-4329-9228-75C73AB40EFE}"/>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F3380C88-F51B-41E5-89E0-58882AC378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313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cxnSp>
        <p:nvCxnSpPr>
          <p:cNvPr id="3603" name="Google Shape;3603;p46"/>
          <p:cNvCxnSpPr/>
          <p:nvPr/>
        </p:nvCxnSpPr>
        <p:spPr>
          <a:xfrm>
            <a:off x="6971769" y="2787082"/>
            <a:ext cx="2077200" cy="0"/>
          </a:xfrm>
          <a:prstGeom prst="straightConnector1">
            <a:avLst/>
          </a:prstGeom>
          <a:noFill/>
          <a:ln w="28575" cap="flat" cmpd="sng">
            <a:solidFill>
              <a:schemeClr val="dk1"/>
            </a:solidFill>
            <a:prstDash val="solid"/>
            <a:round/>
            <a:headEnd type="none" w="med" len="med"/>
            <a:tailEnd type="none" w="med" len="med"/>
          </a:ln>
        </p:spPr>
      </p:cxnSp>
      <p:cxnSp>
        <p:nvCxnSpPr>
          <p:cNvPr id="3604" name="Google Shape;3604;p46"/>
          <p:cNvCxnSpPr/>
          <p:nvPr/>
        </p:nvCxnSpPr>
        <p:spPr>
          <a:xfrm>
            <a:off x="4976032" y="2787082"/>
            <a:ext cx="1011300" cy="0"/>
          </a:xfrm>
          <a:prstGeom prst="straightConnector1">
            <a:avLst/>
          </a:prstGeom>
          <a:noFill/>
          <a:ln w="28575" cap="flat" cmpd="sng">
            <a:solidFill>
              <a:schemeClr val="dk1"/>
            </a:solidFill>
            <a:prstDash val="solid"/>
            <a:round/>
            <a:headEnd type="none" w="med" len="med"/>
            <a:tailEnd type="none" w="med" len="med"/>
          </a:ln>
        </p:spPr>
      </p:cxnSp>
      <p:cxnSp>
        <p:nvCxnSpPr>
          <p:cNvPr id="3605" name="Google Shape;3605;p46"/>
          <p:cNvCxnSpPr/>
          <p:nvPr/>
        </p:nvCxnSpPr>
        <p:spPr>
          <a:xfrm>
            <a:off x="2997032" y="2787082"/>
            <a:ext cx="1011300" cy="0"/>
          </a:xfrm>
          <a:prstGeom prst="straightConnector1">
            <a:avLst/>
          </a:prstGeom>
          <a:noFill/>
          <a:ln w="28575" cap="flat" cmpd="sng">
            <a:solidFill>
              <a:schemeClr val="dk1"/>
            </a:solidFill>
            <a:prstDash val="solid"/>
            <a:round/>
            <a:headEnd type="none" w="med" len="med"/>
            <a:tailEnd type="none" w="med" len="med"/>
          </a:ln>
        </p:spPr>
      </p:cxnSp>
      <p:sp>
        <p:nvSpPr>
          <p:cNvPr id="3606" name="Google Shape;3606;p46"/>
          <p:cNvSpPr/>
          <p:nvPr/>
        </p:nvSpPr>
        <p:spPr>
          <a:xfrm rot="-5237534">
            <a:off x="1969792" y="2187587"/>
            <a:ext cx="1108730" cy="1129131"/>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6"/>
          <p:cNvSpPr/>
          <p:nvPr/>
        </p:nvSpPr>
        <p:spPr>
          <a:xfrm rot="5237534" flipH="1">
            <a:off x="5976592" y="2187587"/>
            <a:ext cx="1108730" cy="1129131"/>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6"/>
          <p:cNvSpPr/>
          <p:nvPr/>
        </p:nvSpPr>
        <p:spPr>
          <a:xfrm>
            <a:off x="3988745" y="2227399"/>
            <a:ext cx="1126424" cy="1049505"/>
          </a:xfrm>
          <a:custGeom>
            <a:avLst/>
            <a:gdLst/>
            <a:ahLst/>
            <a:cxnLst/>
            <a:rect l="l" t="t" r="r" b="b"/>
            <a:pathLst>
              <a:path w="12528" h="10355" extrusionOk="0">
                <a:moveTo>
                  <a:pt x="192" y="1"/>
                </a:moveTo>
                <a:lnTo>
                  <a:pt x="1" y="10355"/>
                </a:lnTo>
                <a:lnTo>
                  <a:pt x="12528" y="9972"/>
                </a:lnTo>
                <a:lnTo>
                  <a:pt x="1048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7" name="Google Shape;3627;p46"/>
          <p:cNvGrpSpPr/>
          <p:nvPr/>
        </p:nvGrpSpPr>
        <p:grpSpPr>
          <a:xfrm>
            <a:off x="114299" y="4319915"/>
            <a:ext cx="557555" cy="663621"/>
            <a:chOff x="114299" y="4319915"/>
            <a:chExt cx="557555" cy="663621"/>
          </a:xfrm>
        </p:grpSpPr>
        <p:sp>
          <p:nvSpPr>
            <p:cNvPr id="3628" name="Google Shape;3628;p46"/>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6"/>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0" name="Google Shape;3630;p46"/>
          <p:cNvGrpSpPr/>
          <p:nvPr/>
        </p:nvGrpSpPr>
        <p:grpSpPr>
          <a:xfrm>
            <a:off x="8309710" y="52947"/>
            <a:ext cx="719999" cy="755086"/>
            <a:chOff x="8309710" y="52947"/>
            <a:chExt cx="719999" cy="755086"/>
          </a:xfrm>
        </p:grpSpPr>
        <p:sp>
          <p:nvSpPr>
            <p:cNvPr id="3631" name="Google Shape;3631;p46"/>
            <p:cNvSpPr/>
            <p:nvPr/>
          </p:nvSpPr>
          <p:spPr>
            <a:xfrm rot="1017010">
              <a:off x="8387440" y="1218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6"/>
            <p:cNvSpPr/>
            <p:nvPr/>
          </p:nvSpPr>
          <p:spPr>
            <a:xfrm rot="1017010">
              <a:off x="8553942" y="2134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2987;p39"/>
          <p:cNvSpPr txBox="1">
            <a:spLocks noGrp="1"/>
          </p:cNvSpPr>
          <p:nvPr>
            <p:ph type="title" idx="4294967295"/>
          </p:nvPr>
        </p:nvSpPr>
        <p:spPr>
          <a:xfrm>
            <a:off x="1934032" y="2281451"/>
            <a:ext cx="1158000" cy="94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5">
                    <a:lumMod val="90000"/>
                    <a:lumOff val="10000"/>
                  </a:schemeClr>
                </a:solidFill>
                <a:latin typeface="+mn-lt"/>
              </a:rPr>
              <a:t>01</a:t>
            </a:r>
            <a:endParaRPr sz="3600" b="1" dirty="0">
              <a:solidFill>
                <a:schemeClr val="accent5">
                  <a:lumMod val="90000"/>
                  <a:lumOff val="10000"/>
                </a:schemeClr>
              </a:solidFill>
              <a:latin typeface="+mn-lt"/>
            </a:endParaRPr>
          </a:p>
        </p:txBody>
      </p:sp>
      <p:sp>
        <p:nvSpPr>
          <p:cNvPr id="34" name="Google Shape;2987;p39"/>
          <p:cNvSpPr txBox="1">
            <a:spLocks noGrp="1"/>
          </p:cNvSpPr>
          <p:nvPr>
            <p:ph type="title" idx="4294967295"/>
          </p:nvPr>
        </p:nvSpPr>
        <p:spPr>
          <a:xfrm>
            <a:off x="3932077" y="2391170"/>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accent5">
                    <a:lumMod val="90000"/>
                    <a:lumOff val="10000"/>
                  </a:schemeClr>
                </a:solidFill>
                <a:latin typeface="+mn-lt"/>
              </a:rPr>
              <a:t>02</a:t>
            </a:r>
            <a:endParaRPr sz="3600" b="1" dirty="0">
              <a:solidFill>
                <a:schemeClr val="accent5">
                  <a:lumMod val="90000"/>
                  <a:lumOff val="10000"/>
                </a:schemeClr>
              </a:solidFill>
              <a:latin typeface="+mn-lt"/>
            </a:endParaRPr>
          </a:p>
        </p:txBody>
      </p:sp>
      <p:sp>
        <p:nvSpPr>
          <p:cNvPr id="35" name="Google Shape;2987;p39"/>
          <p:cNvSpPr txBox="1">
            <a:spLocks noGrp="1"/>
          </p:cNvSpPr>
          <p:nvPr>
            <p:ph type="title" idx="4294967295"/>
          </p:nvPr>
        </p:nvSpPr>
        <p:spPr>
          <a:xfrm>
            <a:off x="5964540" y="2391170"/>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accent5">
                    <a:lumMod val="90000"/>
                    <a:lumOff val="10000"/>
                  </a:schemeClr>
                </a:solidFill>
                <a:latin typeface="+mn-lt"/>
              </a:rPr>
              <a:t>03</a:t>
            </a:r>
            <a:endParaRPr sz="3600" b="1" dirty="0">
              <a:solidFill>
                <a:schemeClr val="accent5">
                  <a:lumMod val="90000"/>
                  <a:lumOff val="10000"/>
                </a:schemeClr>
              </a:solidFill>
              <a:latin typeface="+mn-lt"/>
            </a:endParaRPr>
          </a:p>
        </p:txBody>
      </p:sp>
      <p:sp>
        <p:nvSpPr>
          <p:cNvPr id="2" name="TextBox 9">
            <a:extLst>
              <a:ext uri="{FF2B5EF4-FFF2-40B4-BE49-F238E27FC236}">
                <a16:creationId xmlns:a16="http://schemas.microsoft.com/office/drawing/2014/main" id="{D15511DB-C7EC-AC27-FF64-CFD27FB4E685}"/>
              </a:ext>
            </a:extLst>
          </p:cNvPr>
          <p:cNvSpPr txBox="1"/>
          <p:nvPr/>
        </p:nvSpPr>
        <p:spPr>
          <a:xfrm>
            <a:off x="1207288" y="3543231"/>
            <a:ext cx="2610779" cy="1015663"/>
          </a:xfrm>
          <a:prstGeom prst="rect">
            <a:avLst/>
          </a:prstGeom>
          <a:noFill/>
        </p:spPr>
        <p:txBody>
          <a:bodyPr wrap="square" rtlCol="0">
            <a:spAutoFit/>
          </a:bodyPr>
          <a:lstStyle/>
          <a:p>
            <a:pPr algn="ctr">
              <a:lnSpc>
                <a:spcPct val="150000"/>
              </a:lnSpc>
            </a:pPr>
            <a:r>
              <a:rPr lang="en-US" sz="2000" dirty="0" err="1"/>
              <a:t>Xác</a:t>
            </a:r>
            <a:r>
              <a:rPr lang="en-US" sz="2000" dirty="0"/>
              <a:t> </a:t>
            </a:r>
            <a:r>
              <a:rPr lang="en-US" sz="2000" dirty="0" err="1"/>
              <a:t>định</a:t>
            </a:r>
            <a:r>
              <a:rPr lang="en-US" sz="2000" dirty="0"/>
              <a:t> </a:t>
            </a:r>
            <a:r>
              <a:rPr lang="en-US" sz="2000" dirty="0" err="1"/>
              <a:t>tính</a:t>
            </a:r>
            <a:r>
              <a:rPr lang="en-US" sz="2000" dirty="0"/>
              <a:t> </a:t>
            </a:r>
            <a:r>
              <a:rPr lang="en-US" sz="2000" dirty="0" err="1"/>
              <a:t>cách</a:t>
            </a:r>
            <a:r>
              <a:rPr lang="en-US" sz="2000" dirty="0"/>
              <a:t> </a:t>
            </a:r>
            <a:r>
              <a:rPr lang="en-US" sz="2000" dirty="0" err="1"/>
              <a:t>của</a:t>
            </a:r>
            <a:r>
              <a:rPr lang="en-US" sz="2000" dirty="0"/>
              <a:t> </a:t>
            </a:r>
            <a:r>
              <a:rPr lang="en-US" sz="2000" dirty="0" err="1"/>
              <a:t>bản</a:t>
            </a:r>
            <a:r>
              <a:rPr lang="en-US" sz="2000" dirty="0"/>
              <a:t> </a:t>
            </a:r>
            <a:r>
              <a:rPr lang="en-US" sz="2000" dirty="0" err="1"/>
              <a:t>thân</a:t>
            </a:r>
            <a:endParaRPr lang="en-US" sz="2000" dirty="0"/>
          </a:p>
        </p:txBody>
      </p:sp>
      <p:sp>
        <p:nvSpPr>
          <p:cNvPr id="6" name="TextBox 45">
            <a:extLst>
              <a:ext uri="{FF2B5EF4-FFF2-40B4-BE49-F238E27FC236}">
                <a16:creationId xmlns:a16="http://schemas.microsoft.com/office/drawing/2014/main" id="{68481EA4-551F-8AA7-DFEA-D932EBD406FB}"/>
              </a:ext>
            </a:extLst>
          </p:cNvPr>
          <p:cNvSpPr txBox="1"/>
          <p:nvPr/>
        </p:nvSpPr>
        <p:spPr>
          <a:xfrm>
            <a:off x="2778617" y="1049251"/>
            <a:ext cx="3609719" cy="1015663"/>
          </a:xfrm>
          <a:prstGeom prst="rect">
            <a:avLst/>
          </a:prstGeom>
          <a:noFill/>
        </p:spPr>
        <p:txBody>
          <a:bodyPr wrap="square" rtlCol="0">
            <a:spAutoFit/>
          </a:bodyPr>
          <a:lstStyle/>
          <a:p>
            <a:pPr algn="ctr">
              <a:lnSpc>
                <a:spcPct val="150000"/>
              </a:lnSpc>
            </a:pPr>
            <a:r>
              <a:rPr lang="en-US" sz="2000" dirty="0" err="1"/>
              <a:t>Tìm</a:t>
            </a:r>
            <a:r>
              <a:rPr lang="en-US" sz="2000" dirty="0"/>
              <a:t> </a:t>
            </a:r>
            <a:r>
              <a:rPr lang="en-US" sz="2000" dirty="0" err="1"/>
              <a:t>hiểu</a:t>
            </a:r>
            <a:r>
              <a:rPr lang="en-US" sz="2000" dirty="0"/>
              <a:t> </a:t>
            </a:r>
            <a:r>
              <a:rPr lang="en-US" sz="2000" dirty="0" err="1"/>
              <a:t>về</a:t>
            </a:r>
            <a:r>
              <a:rPr lang="en-US" sz="2000" dirty="0"/>
              <a:t> </a:t>
            </a:r>
            <a:r>
              <a:rPr lang="en-US" sz="2000" dirty="0" err="1"/>
              <a:t>điều</a:t>
            </a:r>
            <a:r>
              <a:rPr lang="en-US" sz="2000" dirty="0"/>
              <a:t> </a:t>
            </a:r>
            <a:r>
              <a:rPr lang="en-US" sz="2000" dirty="0" err="1"/>
              <a:t>chỉnh</a:t>
            </a:r>
            <a:r>
              <a:rPr lang="en-US" sz="2000" dirty="0"/>
              <a:t> </a:t>
            </a:r>
            <a:r>
              <a:rPr lang="en-US" sz="2000" dirty="0" err="1"/>
              <a:t>tư</a:t>
            </a:r>
            <a:r>
              <a:rPr lang="en-US" sz="2000" dirty="0"/>
              <a:t> </a:t>
            </a:r>
            <a:r>
              <a:rPr lang="en-US" sz="2000" dirty="0" err="1"/>
              <a:t>duy</a:t>
            </a:r>
            <a:r>
              <a:rPr lang="en-US" sz="2000" dirty="0"/>
              <a:t> </a:t>
            </a:r>
            <a:r>
              <a:rPr lang="en-US" sz="2000" dirty="0" err="1"/>
              <a:t>theo</a:t>
            </a:r>
            <a:r>
              <a:rPr lang="en-US" sz="2000" dirty="0"/>
              <a:t> </a:t>
            </a:r>
            <a:r>
              <a:rPr lang="en-US" sz="2000" dirty="0" err="1"/>
              <a:t>hướng</a:t>
            </a:r>
            <a:r>
              <a:rPr lang="en-US" sz="2000" dirty="0"/>
              <a:t> </a:t>
            </a:r>
            <a:r>
              <a:rPr lang="en-US" sz="2000" dirty="0" err="1"/>
              <a:t>tích</a:t>
            </a:r>
            <a:r>
              <a:rPr lang="en-US" sz="2000" dirty="0"/>
              <a:t> </a:t>
            </a:r>
            <a:r>
              <a:rPr lang="en-US" sz="2000" dirty="0" err="1"/>
              <a:t>cực</a:t>
            </a:r>
            <a:endParaRPr lang="en-US" sz="2000" dirty="0"/>
          </a:p>
        </p:txBody>
      </p:sp>
      <p:sp>
        <p:nvSpPr>
          <p:cNvPr id="7" name="TextBox 46">
            <a:extLst>
              <a:ext uri="{FF2B5EF4-FFF2-40B4-BE49-F238E27FC236}">
                <a16:creationId xmlns:a16="http://schemas.microsoft.com/office/drawing/2014/main" id="{7A626A7A-B448-1C31-487C-CE32AC95F476}"/>
              </a:ext>
            </a:extLst>
          </p:cNvPr>
          <p:cNvSpPr txBox="1"/>
          <p:nvPr/>
        </p:nvSpPr>
        <p:spPr>
          <a:xfrm>
            <a:off x="5325934" y="3552793"/>
            <a:ext cx="2124805" cy="1015663"/>
          </a:xfrm>
          <a:prstGeom prst="rect">
            <a:avLst/>
          </a:prstGeom>
          <a:noFill/>
        </p:spPr>
        <p:txBody>
          <a:bodyPr wrap="square" rtlCol="0">
            <a:spAutoFit/>
          </a:bodyPr>
          <a:lstStyle/>
          <a:p>
            <a:pPr algn="ctr">
              <a:lnSpc>
                <a:spcPct val="150000"/>
              </a:lnSpc>
            </a:pPr>
            <a:r>
              <a:rPr lang="en-US" sz="2000" dirty="0" err="1"/>
              <a:t>Tìm</a:t>
            </a:r>
            <a:r>
              <a:rPr lang="en-US" sz="2000" dirty="0"/>
              <a:t> </a:t>
            </a:r>
            <a:r>
              <a:rPr lang="en-US" sz="2000" dirty="0" err="1"/>
              <a:t>hiểu</a:t>
            </a:r>
            <a:r>
              <a:rPr lang="en-US" sz="2000" dirty="0"/>
              <a:t> </a:t>
            </a:r>
            <a:r>
              <a:rPr lang="en-US" sz="2000" dirty="0" err="1"/>
              <a:t>về</a:t>
            </a:r>
            <a:r>
              <a:rPr lang="en-US" sz="2000" dirty="0"/>
              <a:t> </a:t>
            </a:r>
            <a:r>
              <a:rPr lang="en-US" sz="2000" dirty="0" err="1"/>
              <a:t>quan</a:t>
            </a:r>
            <a:r>
              <a:rPr lang="en-US" sz="2000" dirty="0"/>
              <a:t> </a:t>
            </a:r>
            <a:r>
              <a:rPr lang="en-US" sz="2000" dirty="0" err="1"/>
              <a:t>điểm</a:t>
            </a:r>
            <a:r>
              <a:rPr lang="en-US" sz="2000" dirty="0"/>
              <a:t> </a:t>
            </a:r>
            <a:r>
              <a:rPr lang="en-US" sz="2000" dirty="0" err="1"/>
              <a:t>sống</a:t>
            </a:r>
            <a:endParaRPr lang="en-US" sz="2000" dirty="0"/>
          </a:p>
        </p:txBody>
      </p:sp>
      <p:sp>
        <p:nvSpPr>
          <p:cNvPr id="8" name="Google Shape;2982;p39">
            <a:extLst>
              <a:ext uri="{FF2B5EF4-FFF2-40B4-BE49-F238E27FC236}">
                <a16:creationId xmlns:a16="http://schemas.microsoft.com/office/drawing/2014/main" id="{EF23BA7F-81D3-6CF6-9D5D-BB0B9F6435A5}"/>
              </a:ext>
            </a:extLst>
          </p:cNvPr>
          <p:cNvSpPr txBox="1">
            <a:spLocks/>
          </p:cNvSpPr>
          <p:nvPr/>
        </p:nvSpPr>
        <p:spPr>
          <a:xfrm>
            <a:off x="2297944" y="351195"/>
            <a:ext cx="4735882" cy="500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a:solidFill>
                  <a:schemeClr val="bg1">
                    <a:lumMod val="25000"/>
                  </a:schemeClr>
                </a:solidFill>
                <a:latin typeface="+mn-lt"/>
              </a:rPr>
              <a:t>NỘI DUNG BÀI HỌC</a:t>
            </a:r>
            <a:endParaRPr lang="en-US" sz="3200" b="1" dirty="0">
              <a:solidFill>
                <a:schemeClr val="bg1">
                  <a:lumMod val="2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03"/>
                                        </p:tgtEl>
                                        <p:attrNameLst>
                                          <p:attrName>style.visibility</p:attrName>
                                        </p:attrNameLst>
                                      </p:cBhvr>
                                      <p:to>
                                        <p:strVal val="visible"/>
                                      </p:to>
                                    </p:set>
                                    <p:animEffect transition="in" filter="wipe(right)">
                                      <p:cBhvr>
                                        <p:cTn id="7" dur="500"/>
                                        <p:tgtEl>
                                          <p:spTgt spid="360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607"/>
                                        </p:tgtEl>
                                        <p:attrNameLst>
                                          <p:attrName>style.visibility</p:attrName>
                                        </p:attrNameLst>
                                      </p:cBhvr>
                                      <p:to>
                                        <p:strVal val="visible"/>
                                      </p:to>
                                    </p:set>
                                    <p:animEffect transition="in" filter="wipe(right)">
                                      <p:cBhvr>
                                        <p:cTn id="13" dur="500"/>
                                        <p:tgtEl>
                                          <p:spTgt spid="3607"/>
                                        </p:tgtEl>
                                      </p:cBhvr>
                                    </p:animEffect>
                                  </p:childTnLst>
                                </p:cTn>
                              </p:par>
                              <p:par>
                                <p:cTn id="14" presetID="22" presetClass="entr" presetSubtype="2" fill="hold" nodeType="withEffect">
                                  <p:stCondLst>
                                    <p:cond delay="0"/>
                                  </p:stCondLst>
                                  <p:childTnLst>
                                    <p:set>
                                      <p:cBhvr>
                                        <p:cTn id="15" dur="1" fill="hold">
                                          <p:stCondLst>
                                            <p:cond delay="0"/>
                                          </p:stCondLst>
                                        </p:cTn>
                                        <p:tgtEl>
                                          <p:spTgt spid="3604"/>
                                        </p:tgtEl>
                                        <p:attrNameLst>
                                          <p:attrName>style.visibility</p:attrName>
                                        </p:attrNameLst>
                                      </p:cBhvr>
                                      <p:to>
                                        <p:strVal val="visible"/>
                                      </p:to>
                                    </p:set>
                                    <p:animEffect transition="in" filter="wipe(right)">
                                      <p:cBhvr>
                                        <p:cTn id="16" dur="500"/>
                                        <p:tgtEl>
                                          <p:spTgt spid="360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608"/>
                                        </p:tgtEl>
                                        <p:attrNameLst>
                                          <p:attrName>style.visibility</p:attrName>
                                        </p:attrNameLst>
                                      </p:cBhvr>
                                      <p:to>
                                        <p:strVal val="visible"/>
                                      </p:to>
                                    </p:set>
                                    <p:animEffect transition="in" filter="wipe(right)">
                                      <p:cBhvr>
                                        <p:cTn id="22" dur="500"/>
                                        <p:tgtEl>
                                          <p:spTgt spid="3608"/>
                                        </p:tgtEl>
                                      </p:cBhvr>
                                    </p:animEffect>
                                  </p:childTnLst>
                                </p:cTn>
                              </p:par>
                              <p:par>
                                <p:cTn id="23" presetID="22" presetClass="entr" presetSubtype="2" fill="hold" nodeType="withEffect">
                                  <p:stCondLst>
                                    <p:cond delay="0"/>
                                  </p:stCondLst>
                                  <p:childTnLst>
                                    <p:set>
                                      <p:cBhvr>
                                        <p:cTn id="24" dur="1" fill="hold">
                                          <p:stCondLst>
                                            <p:cond delay="0"/>
                                          </p:stCondLst>
                                        </p:cTn>
                                        <p:tgtEl>
                                          <p:spTgt spid="3605"/>
                                        </p:tgtEl>
                                        <p:attrNameLst>
                                          <p:attrName>style.visibility</p:attrName>
                                        </p:attrNameLst>
                                      </p:cBhvr>
                                      <p:to>
                                        <p:strVal val="visible"/>
                                      </p:to>
                                    </p:set>
                                    <p:animEffect transition="in" filter="wipe(right)">
                                      <p:cBhvr>
                                        <p:cTn id="25" dur="500"/>
                                        <p:tgtEl>
                                          <p:spTgt spid="360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606"/>
                                        </p:tgtEl>
                                        <p:attrNameLst>
                                          <p:attrName>style.visibility</p:attrName>
                                        </p:attrNameLst>
                                      </p:cBhvr>
                                      <p:to>
                                        <p:strVal val="visible"/>
                                      </p:to>
                                    </p:set>
                                    <p:animEffect transition="in" filter="wipe(right)">
                                      <p:cBhvr>
                                        <p:cTn id="31" dur="500"/>
                                        <p:tgtEl>
                                          <p:spTgt spid="3606"/>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strVal val="#ppt_w+.3"/>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animEffect transition="in" filter="fade">
                                      <p:cBhvr>
                                        <p:cTn id="36" dur="500"/>
                                        <p:tgtEl>
                                          <p:spTgt spid="2"/>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ppt_x</p:attrName>
                                        </p:attrNameLst>
                                      </p:cBhvr>
                                      <p:tavLst>
                                        <p:tav tm="0">
                                          <p:val>
                                            <p:strVal val="#ppt_x+#ppt_w*1.125000"/>
                                          </p:val>
                                        </p:tav>
                                        <p:tav tm="100000">
                                          <p:val>
                                            <p:strVal val="#ppt_x"/>
                                          </p:val>
                                        </p:tav>
                                      </p:tavLst>
                                    </p:anim>
                                    <p:animEffect transition="in" filter="wipe(left)">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6" grpId="0" animBg="1"/>
      <p:bldP spid="3607" grpId="0" animBg="1"/>
      <p:bldP spid="3608" grpId="0" animBg="1"/>
      <p:bldP spid="33" grpId="0"/>
      <p:bldP spid="34" grpId="0"/>
      <p:bldP spid="35" grpId="0"/>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grpSp>
        <p:nvGrpSpPr>
          <p:cNvPr id="3792" name="Google Shape;3792;p49"/>
          <p:cNvGrpSpPr/>
          <p:nvPr/>
        </p:nvGrpSpPr>
        <p:grpSpPr>
          <a:xfrm>
            <a:off x="352824" y="126912"/>
            <a:ext cx="440959" cy="450187"/>
            <a:chOff x="352824" y="126912"/>
            <a:chExt cx="440959" cy="450187"/>
          </a:xfrm>
        </p:grpSpPr>
        <p:sp>
          <p:nvSpPr>
            <p:cNvPr id="3793" name="Google Shape;3793;p49"/>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5" name="Google Shape;3795;p49"/>
          <p:cNvGrpSpPr/>
          <p:nvPr/>
        </p:nvGrpSpPr>
        <p:grpSpPr>
          <a:xfrm>
            <a:off x="8457497" y="3770433"/>
            <a:ext cx="444908" cy="526590"/>
            <a:chOff x="8457497" y="3770433"/>
            <a:chExt cx="444908" cy="526590"/>
          </a:xfrm>
        </p:grpSpPr>
        <p:sp>
          <p:nvSpPr>
            <p:cNvPr id="3796" name="Google Shape;3796;p49"/>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ounded Rectangle 23"/>
          <p:cNvSpPr/>
          <p:nvPr/>
        </p:nvSpPr>
        <p:spPr>
          <a:xfrm>
            <a:off x="840325" y="476078"/>
            <a:ext cx="1900443" cy="598729"/>
          </a:xfrm>
          <a:prstGeom prst="roundRect">
            <a:avLst/>
          </a:prstGeom>
          <a:solidFill>
            <a:schemeClr val="tx2">
              <a:lumMod val="50000"/>
            </a:schemeClr>
          </a:solidFill>
          <a:ln>
            <a:solidFill>
              <a:schemeClr val="tx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Hoạt</a:t>
            </a:r>
            <a:r>
              <a:rPr lang="en-US" sz="2000" b="1" dirty="0">
                <a:solidFill>
                  <a:schemeClr val="accent6"/>
                </a:solidFill>
              </a:rPr>
              <a:t> </a:t>
            </a:r>
            <a:r>
              <a:rPr lang="en-US" sz="2000" b="1" dirty="0" err="1">
                <a:solidFill>
                  <a:schemeClr val="accent6"/>
                </a:solidFill>
              </a:rPr>
              <a:t>động</a:t>
            </a:r>
            <a:r>
              <a:rPr lang="en-US" sz="2000" b="1" dirty="0">
                <a:solidFill>
                  <a:schemeClr val="accent6"/>
                </a:solidFill>
              </a:rPr>
              <a:t> 1:</a:t>
            </a:r>
          </a:p>
        </p:txBody>
      </p:sp>
      <p:sp>
        <p:nvSpPr>
          <p:cNvPr id="25" name="TextBox 24"/>
          <p:cNvSpPr txBox="1"/>
          <p:nvPr/>
        </p:nvSpPr>
        <p:spPr>
          <a:xfrm>
            <a:off x="2867043" y="577101"/>
            <a:ext cx="5015905" cy="430887"/>
          </a:xfrm>
          <a:prstGeom prst="rect">
            <a:avLst/>
          </a:prstGeom>
          <a:noFill/>
        </p:spPr>
        <p:txBody>
          <a:bodyPr wrap="square" rtlCol="0">
            <a:spAutoFit/>
          </a:bodyPr>
          <a:lstStyle/>
          <a:p>
            <a:r>
              <a:rPr lang="en-US" sz="2200" b="1" dirty="0" err="1">
                <a:solidFill>
                  <a:schemeClr val="tx2">
                    <a:lumMod val="25000"/>
                  </a:schemeClr>
                </a:solidFill>
              </a:rPr>
              <a:t>Xác</a:t>
            </a:r>
            <a:r>
              <a:rPr lang="en-US" sz="2200" b="1" dirty="0">
                <a:solidFill>
                  <a:schemeClr val="tx2">
                    <a:lumMod val="25000"/>
                  </a:schemeClr>
                </a:solidFill>
              </a:rPr>
              <a:t> </a:t>
            </a:r>
            <a:r>
              <a:rPr lang="en-US" sz="2200" b="1" dirty="0" err="1">
                <a:solidFill>
                  <a:schemeClr val="tx2">
                    <a:lumMod val="25000"/>
                  </a:schemeClr>
                </a:solidFill>
              </a:rPr>
              <a:t>định</a:t>
            </a:r>
            <a:r>
              <a:rPr lang="en-US" sz="2200" b="1" dirty="0">
                <a:solidFill>
                  <a:schemeClr val="tx2">
                    <a:lumMod val="25000"/>
                  </a:schemeClr>
                </a:solidFill>
              </a:rPr>
              <a:t> </a:t>
            </a:r>
            <a:r>
              <a:rPr lang="en-US" sz="2200" b="1" dirty="0" err="1">
                <a:solidFill>
                  <a:schemeClr val="tx2">
                    <a:lumMod val="25000"/>
                  </a:schemeClr>
                </a:solidFill>
              </a:rPr>
              <a:t>tính</a:t>
            </a:r>
            <a:r>
              <a:rPr lang="en-US" sz="2200" b="1" dirty="0">
                <a:solidFill>
                  <a:schemeClr val="tx2">
                    <a:lumMod val="25000"/>
                  </a:schemeClr>
                </a:solidFill>
              </a:rPr>
              <a:t> </a:t>
            </a:r>
            <a:r>
              <a:rPr lang="en-US" sz="2200" b="1" dirty="0" err="1">
                <a:solidFill>
                  <a:schemeClr val="tx2">
                    <a:lumMod val="25000"/>
                  </a:schemeClr>
                </a:solidFill>
              </a:rPr>
              <a:t>cách</a:t>
            </a:r>
            <a:r>
              <a:rPr lang="en-US" sz="2200" b="1" dirty="0">
                <a:solidFill>
                  <a:schemeClr val="tx2">
                    <a:lumMod val="25000"/>
                  </a:schemeClr>
                </a:solidFill>
              </a:rPr>
              <a:t> </a:t>
            </a:r>
            <a:r>
              <a:rPr lang="en-US" sz="2200" b="1" dirty="0" err="1">
                <a:solidFill>
                  <a:schemeClr val="tx2">
                    <a:lumMod val="25000"/>
                  </a:schemeClr>
                </a:solidFill>
              </a:rPr>
              <a:t>của</a:t>
            </a:r>
            <a:r>
              <a:rPr lang="en-US" sz="2200" b="1" dirty="0">
                <a:solidFill>
                  <a:schemeClr val="tx2">
                    <a:lumMod val="25000"/>
                  </a:schemeClr>
                </a:solidFill>
              </a:rPr>
              <a:t> </a:t>
            </a:r>
            <a:r>
              <a:rPr lang="en-US" sz="2200" b="1" dirty="0" err="1">
                <a:solidFill>
                  <a:schemeClr val="tx2">
                    <a:lumMod val="25000"/>
                  </a:schemeClr>
                </a:solidFill>
              </a:rPr>
              <a:t>bản</a:t>
            </a:r>
            <a:r>
              <a:rPr lang="en-US" sz="2200" b="1" dirty="0">
                <a:solidFill>
                  <a:schemeClr val="tx2">
                    <a:lumMod val="25000"/>
                  </a:schemeClr>
                </a:solidFill>
              </a:rPr>
              <a:t> </a:t>
            </a:r>
            <a:r>
              <a:rPr lang="en-US" sz="2200" b="1" dirty="0" err="1">
                <a:solidFill>
                  <a:schemeClr val="tx2">
                    <a:lumMod val="25000"/>
                  </a:schemeClr>
                </a:solidFill>
              </a:rPr>
              <a:t>thân</a:t>
            </a:r>
            <a:endParaRPr lang="en-US" sz="2200" b="1" dirty="0">
              <a:solidFill>
                <a:schemeClr val="tx2">
                  <a:lumMod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280" y="2761961"/>
            <a:ext cx="1691379" cy="2381539"/>
          </a:xfrm>
          <a:prstGeom prst="rect">
            <a:avLst/>
          </a:prstGeom>
        </p:spPr>
      </p:pic>
      <p:sp>
        <p:nvSpPr>
          <p:cNvPr id="6" name="Rounded Rectangular Callout 5"/>
          <p:cNvSpPr/>
          <p:nvPr/>
        </p:nvSpPr>
        <p:spPr>
          <a:xfrm>
            <a:off x="840325" y="1532239"/>
            <a:ext cx="4726111" cy="2459443"/>
          </a:xfrm>
          <a:prstGeom prst="wedgeRoundRectCallout">
            <a:avLst>
              <a:gd name="adj1" fmla="val 59357"/>
              <a:gd name="adj2" fmla="val 37541"/>
              <a:gd name="adj3" fmla="val 166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4355" y="1728860"/>
            <a:ext cx="4279186" cy="1938992"/>
          </a:xfrm>
          <a:prstGeom prst="rect">
            <a:avLst/>
          </a:prstGeom>
        </p:spPr>
        <p:txBody>
          <a:bodyPr wrap="square">
            <a:spAutoFit/>
          </a:bodyPr>
          <a:lstStyle/>
          <a:p>
            <a:pPr algn="just">
              <a:lnSpc>
                <a:spcPct val="150000"/>
              </a:lnSpc>
            </a:pPr>
            <a:r>
              <a:rPr lang="vi-VN" sz="2000" dirty="0"/>
              <a:t>Xác định một số nét nét tính cách của bản thân trong học tập, công việc, sinh hoạt hằng ngày, giao tiếp, ứng xử với người khác.</a:t>
            </a:r>
            <a:endParaRPr lang="en-US" sz="20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p:tgtEl>
                                          <p:spTgt spid="25"/>
                                        </p:tgtEl>
                                        <p:attrNameLst>
                                          <p:attrName>ppt_y</p:attrName>
                                        </p:attrNameLst>
                                      </p:cBhvr>
                                      <p:tavLst>
                                        <p:tav tm="0">
                                          <p:val>
                                            <p:strVal val="#ppt_y+#ppt_h*1.125000"/>
                                          </p:val>
                                        </p:tav>
                                        <p:tav tm="100000">
                                          <p:val>
                                            <p:strVal val="#ppt_y"/>
                                          </p:val>
                                        </p:tav>
                                      </p:tavLst>
                                    </p:anim>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8" presetClass="entr" presetSubtype="9"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Left)">
                                      <p:cBhvr>
                                        <p:cTn id="23" dur="500"/>
                                        <p:tgtEl>
                                          <p:spTgt spid="6"/>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strips(up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6"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16" name="Google Shape;3816;p50"/>
          <p:cNvSpPr/>
          <p:nvPr/>
        </p:nvSpPr>
        <p:spPr>
          <a:xfrm flipH="1">
            <a:off x="466267" y="30222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ular Callout 3"/>
          <p:cNvSpPr/>
          <p:nvPr/>
        </p:nvSpPr>
        <p:spPr>
          <a:xfrm>
            <a:off x="1150706" y="441470"/>
            <a:ext cx="1181528" cy="616450"/>
          </a:xfrm>
          <a:prstGeom prst="wedgeRoundRectCallout">
            <a:avLst>
              <a:gd name="adj1" fmla="val -20114"/>
              <a:gd name="adj2" fmla="val 77500"/>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solidFill>
                  <a:schemeClr val="accent6"/>
                </a:solidFill>
              </a:rPr>
              <a:t>Gợi</a:t>
            </a:r>
            <a:r>
              <a:rPr lang="en-US" sz="2000" b="1" dirty="0">
                <a:solidFill>
                  <a:schemeClr val="accent6"/>
                </a:solidFill>
              </a:rPr>
              <a:t> ý:</a:t>
            </a:r>
          </a:p>
        </p:txBody>
      </p:sp>
      <p:sp>
        <p:nvSpPr>
          <p:cNvPr id="5" name="Rectangle 4"/>
          <p:cNvSpPr/>
          <p:nvPr/>
        </p:nvSpPr>
        <p:spPr>
          <a:xfrm>
            <a:off x="2445250" y="549640"/>
            <a:ext cx="6147837" cy="400110"/>
          </a:xfrm>
          <a:prstGeom prst="rect">
            <a:avLst/>
          </a:prstGeom>
        </p:spPr>
        <p:txBody>
          <a:bodyPr wrap="none">
            <a:spAutoFit/>
          </a:bodyPr>
          <a:lstStyle/>
          <a:p>
            <a:r>
              <a:rPr lang="en-US" sz="2000" b="1" dirty="0" err="1">
                <a:solidFill>
                  <a:schemeClr val="bg2">
                    <a:lumMod val="75000"/>
                  </a:schemeClr>
                </a:solidFill>
              </a:rPr>
              <a:t>Một</a:t>
            </a:r>
            <a:r>
              <a:rPr lang="en-US" sz="2000" b="1" dirty="0">
                <a:solidFill>
                  <a:schemeClr val="bg2">
                    <a:lumMod val="75000"/>
                  </a:schemeClr>
                </a:solidFill>
              </a:rPr>
              <a:t> </a:t>
            </a:r>
            <a:r>
              <a:rPr lang="en-US" sz="2000" b="1" dirty="0" err="1">
                <a:solidFill>
                  <a:schemeClr val="bg2">
                    <a:lumMod val="75000"/>
                  </a:schemeClr>
                </a:solidFill>
              </a:rPr>
              <a:t>số</a:t>
            </a:r>
            <a:r>
              <a:rPr lang="en-US" sz="2000" b="1" dirty="0">
                <a:solidFill>
                  <a:schemeClr val="bg2">
                    <a:lumMod val="75000"/>
                  </a:schemeClr>
                </a:solidFill>
              </a:rPr>
              <a:t> </a:t>
            </a:r>
            <a:r>
              <a:rPr lang="en-US" sz="2000" b="1" dirty="0" err="1">
                <a:solidFill>
                  <a:schemeClr val="bg2">
                    <a:lumMod val="75000"/>
                  </a:schemeClr>
                </a:solidFill>
              </a:rPr>
              <a:t>từ</a:t>
            </a:r>
            <a:r>
              <a:rPr lang="en-US" sz="2000" b="1" dirty="0">
                <a:solidFill>
                  <a:schemeClr val="bg2">
                    <a:lumMod val="75000"/>
                  </a:schemeClr>
                </a:solidFill>
              </a:rPr>
              <a:t> </a:t>
            </a:r>
            <a:r>
              <a:rPr lang="en-US" sz="2000" b="1" dirty="0" err="1">
                <a:solidFill>
                  <a:schemeClr val="bg2">
                    <a:lumMod val="75000"/>
                  </a:schemeClr>
                </a:solidFill>
              </a:rPr>
              <a:t>miêu</a:t>
            </a:r>
            <a:r>
              <a:rPr lang="en-US" sz="2000" b="1" dirty="0">
                <a:solidFill>
                  <a:schemeClr val="bg2">
                    <a:lumMod val="75000"/>
                  </a:schemeClr>
                </a:solidFill>
              </a:rPr>
              <a:t> </a:t>
            </a:r>
            <a:r>
              <a:rPr lang="en-US" sz="2000" b="1" dirty="0" err="1">
                <a:solidFill>
                  <a:schemeClr val="bg2">
                    <a:lumMod val="75000"/>
                  </a:schemeClr>
                </a:solidFill>
              </a:rPr>
              <a:t>tả</a:t>
            </a:r>
            <a:r>
              <a:rPr lang="en-US" sz="2000" b="1" dirty="0">
                <a:solidFill>
                  <a:schemeClr val="bg2">
                    <a:lumMod val="75000"/>
                  </a:schemeClr>
                </a:solidFill>
              </a:rPr>
              <a:t> </a:t>
            </a:r>
            <a:r>
              <a:rPr lang="en-US" sz="2000" b="1" dirty="0" err="1">
                <a:solidFill>
                  <a:schemeClr val="bg2">
                    <a:lumMod val="75000"/>
                  </a:schemeClr>
                </a:solidFill>
              </a:rPr>
              <a:t>nét</a:t>
            </a:r>
            <a:r>
              <a:rPr lang="en-US" sz="2000" b="1" dirty="0">
                <a:solidFill>
                  <a:schemeClr val="bg2">
                    <a:lumMod val="75000"/>
                  </a:schemeClr>
                </a:solidFill>
              </a:rPr>
              <a:t> </a:t>
            </a:r>
            <a:r>
              <a:rPr lang="en-US" sz="2000" b="1" dirty="0" err="1">
                <a:solidFill>
                  <a:schemeClr val="bg2">
                    <a:lumMod val="75000"/>
                  </a:schemeClr>
                </a:solidFill>
              </a:rPr>
              <a:t>nét</a:t>
            </a:r>
            <a:r>
              <a:rPr lang="en-US" sz="2000" b="1" dirty="0">
                <a:solidFill>
                  <a:schemeClr val="bg2">
                    <a:lumMod val="75000"/>
                  </a:schemeClr>
                </a:solidFill>
              </a:rPr>
              <a:t> </a:t>
            </a:r>
            <a:r>
              <a:rPr lang="en-US" sz="2000" b="1" dirty="0" err="1">
                <a:solidFill>
                  <a:schemeClr val="bg2">
                    <a:lumMod val="75000"/>
                  </a:schemeClr>
                </a:solidFill>
              </a:rPr>
              <a:t>tính</a:t>
            </a:r>
            <a:r>
              <a:rPr lang="en-US" sz="2000" b="1" dirty="0">
                <a:solidFill>
                  <a:schemeClr val="bg2">
                    <a:lumMod val="75000"/>
                  </a:schemeClr>
                </a:solidFill>
              </a:rPr>
              <a:t> </a:t>
            </a:r>
            <a:r>
              <a:rPr lang="en-US" sz="2000" b="1" dirty="0" err="1">
                <a:solidFill>
                  <a:schemeClr val="bg2">
                    <a:lumMod val="75000"/>
                  </a:schemeClr>
                </a:solidFill>
              </a:rPr>
              <a:t>cách</a:t>
            </a:r>
            <a:r>
              <a:rPr lang="en-US" sz="2000" b="1" dirty="0">
                <a:solidFill>
                  <a:schemeClr val="bg2">
                    <a:lumMod val="75000"/>
                  </a:schemeClr>
                </a:solidFill>
              </a:rPr>
              <a:t> </a:t>
            </a:r>
            <a:r>
              <a:rPr lang="en-US" sz="2000" b="1" dirty="0" err="1">
                <a:solidFill>
                  <a:schemeClr val="bg2">
                    <a:lumMod val="75000"/>
                  </a:schemeClr>
                </a:solidFill>
              </a:rPr>
              <a:t>của</a:t>
            </a:r>
            <a:r>
              <a:rPr lang="en-US" sz="2000" b="1" dirty="0">
                <a:solidFill>
                  <a:schemeClr val="bg2">
                    <a:lumMod val="75000"/>
                  </a:schemeClr>
                </a:solidFill>
              </a:rPr>
              <a:t> </a:t>
            </a:r>
            <a:r>
              <a:rPr lang="en-US" sz="2000" b="1" dirty="0" err="1">
                <a:solidFill>
                  <a:schemeClr val="bg2">
                    <a:lumMod val="75000"/>
                  </a:schemeClr>
                </a:solidFill>
              </a:rPr>
              <a:t>bản</a:t>
            </a:r>
            <a:r>
              <a:rPr lang="en-US" sz="2000" b="1" dirty="0">
                <a:solidFill>
                  <a:schemeClr val="bg2">
                    <a:lumMod val="75000"/>
                  </a:schemeClr>
                </a:solidFill>
              </a:rPr>
              <a:t> </a:t>
            </a:r>
            <a:r>
              <a:rPr lang="en-US" sz="2000" b="1" dirty="0" err="1">
                <a:solidFill>
                  <a:schemeClr val="bg2">
                    <a:lumMod val="75000"/>
                  </a:schemeClr>
                </a:solidFill>
              </a:rPr>
              <a:t>thân</a:t>
            </a:r>
            <a:r>
              <a:rPr lang="en-US" sz="2000" b="1" dirty="0">
                <a:solidFill>
                  <a:schemeClr val="bg2">
                    <a:lumMod val="75000"/>
                  </a:schemeClr>
                </a:solidFill>
              </a:rPr>
              <a:t> </a:t>
            </a:r>
          </a:p>
        </p:txBody>
      </p:sp>
      <p:sp>
        <p:nvSpPr>
          <p:cNvPr id="6" name="Rounded Rectangle 5"/>
          <p:cNvSpPr/>
          <p:nvPr/>
        </p:nvSpPr>
        <p:spPr>
          <a:xfrm>
            <a:off x="1150706" y="1421577"/>
            <a:ext cx="1294544" cy="64727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Cởi</a:t>
            </a:r>
            <a:r>
              <a:rPr lang="en-US" sz="2000" dirty="0">
                <a:solidFill>
                  <a:srgbClr val="000000"/>
                </a:solidFill>
              </a:rPr>
              <a:t> </a:t>
            </a:r>
            <a:r>
              <a:rPr lang="en-US" sz="2000" dirty="0" err="1">
                <a:solidFill>
                  <a:srgbClr val="000000"/>
                </a:solidFill>
              </a:rPr>
              <a:t>mở</a:t>
            </a:r>
            <a:endParaRPr lang="en-US" sz="2000" dirty="0">
              <a:solidFill>
                <a:srgbClr val="000000"/>
              </a:solidFill>
            </a:endParaRPr>
          </a:p>
        </p:txBody>
      </p:sp>
      <p:sp>
        <p:nvSpPr>
          <p:cNvPr id="31" name="Rounded Rectangle 30"/>
          <p:cNvSpPr/>
          <p:nvPr/>
        </p:nvSpPr>
        <p:spPr>
          <a:xfrm>
            <a:off x="2947010" y="1205930"/>
            <a:ext cx="1294544" cy="64727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Tự</a:t>
            </a:r>
            <a:r>
              <a:rPr lang="en-US" sz="2000" dirty="0">
                <a:solidFill>
                  <a:srgbClr val="000000"/>
                </a:solidFill>
              </a:rPr>
              <a:t> tin</a:t>
            </a:r>
          </a:p>
        </p:txBody>
      </p:sp>
      <p:sp>
        <p:nvSpPr>
          <p:cNvPr id="32" name="Rounded Rectangle 31"/>
          <p:cNvSpPr/>
          <p:nvPr/>
        </p:nvSpPr>
        <p:spPr>
          <a:xfrm>
            <a:off x="4808067" y="1325166"/>
            <a:ext cx="1294544" cy="647272"/>
          </a:xfrm>
          <a:prstGeom prst="roundRect">
            <a:avLst/>
          </a:prstGeom>
          <a:solidFill>
            <a:srgbClr val="7DDDFF"/>
          </a:solidFill>
          <a:ln>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Bộc</a:t>
            </a:r>
            <a:r>
              <a:rPr lang="en-US" sz="2000" dirty="0">
                <a:solidFill>
                  <a:srgbClr val="000000"/>
                </a:solidFill>
              </a:rPr>
              <a:t> </a:t>
            </a:r>
            <a:r>
              <a:rPr lang="en-US" sz="2000" dirty="0" err="1">
                <a:solidFill>
                  <a:srgbClr val="000000"/>
                </a:solidFill>
              </a:rPr>
              <a:t>trực</a:t>
            </a:r>
            <a:endParaRPr lang="en-US" sz="2000" dirty="0">
              <a:solidFill>
                <a:srgbClr val="000000"/>
              </a:solidFill>
            </a:endParaRPr>
          </a:p>
        </p:txBody>
      </p:sp>
      <p:sp>
        <p:nvSpPr>
          <p:cNvPr id="33" name="Rounded Rectangle 32"/>
          <p:cNvSpPr/>
          <p:nvPr/>
        </p:nvSpPr>
        <p:spPr>
          <a:xfrm>
            <a:off x="6493500" y="1205930"/>
            <a:ext cx="1438149" cy="647272"/>
          </a:xfrm>
          <a:prstGeom prst="roundRect">
            <a:avLst/>
          </a:prstGeom>
          <a:solidFill>
            <a:schemeClr val="accent3">
              <a:lumMod val="9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Kiên</a:t>
            </a:r>
            <a:r>
              <a:rPr lang="en-US" sz="2000" dirty="0">
                <a:solidFill>
                  <a:srgbClr val="000000"/>
                </a:solidFill>
              </a:rPr>
              <a:t> </a:t>
            </a:r>
            <a:r>
              <a:rPr lang="en-US" sz="2000" dirty="0" err="1">
                <a:solidFill>
                  <a:srgbClr val="000000"/>
                </a:solidFill>
              </a:rPr>
              <a:t>định</a:t>
            </a:r>
            <a:endParaRPr lang="en-US" sz="2000" dirty="0">
              <a:solidFill>
                <a:srgbClr val="000000"/>
              </a:solidFill>
            </a:endParaRPr>
          </a:p>
        </p:txBody>
      </p:sp>
      <p:sp>
        <p:nvSpPr>
          <p:cNvPr id="34" name="Rounded Rectangle 33"/>
          <p:cNvSpPr/>
          <p:nvPr/>
        </p:nvSpPr>
        <p:spPr>
          <a:xfrm>
            <a:off x="332662" y="2171991"/>
            <a:ext cx="1294544" cy="647272"/>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Dịu</a:t>
            </a:r>
            <a:r>
              <a:rPr lang="en-US" sz="2000" dirty="0">
                <a:solidFill>
                  <a:srgbClr val="000000"/>
                </a:solidFill>
              </a:rPr>
              <a:t> </a:t>
            </a:r>
            <a:r>
              <a:rPr lang="en-US" sz="2000" dirty="0" err="1">
                <a:solidFill>
                  <a:srgbClr val="000000"/>
                </a:solidFill>
              </a:rPr>
              <a:t>dàng</a:t>
            </a:r>
            <a:endParaRPr lang="en-US" sz="2000" dirty="0">
              <a:solidFill>
                <a:srgbClr val="000000"/>
              </a:solidFill>
            </a:endParaRPr>
          </a:p>
        </p:txBody>
      </p:sp>
      <p:sp>
        <p:nvSpPr>
          <p:cNvPr id="35" name="Rounded Rectangle 34"/>
          <p:cNvSpPr/>
          <p:nvPr/>
        </p:nvSpPr>
        <p:spPr>
          <a:xfrm>
            <a:off x="2597067" y="2054285"/>
            <a:ext cx="1152417" cy="647272"/>
          </a:xfrm>
          <a:prstGeom prst="roundRect">
            <a:avLst/>
          </a:prstGeom>
          <a:solidFill>
            <a:schemeClr val="accent6">
              <a:lumMod val="85000"/>
            </a:schemeClr>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Vui</a:t>
            </a:r>
            <a:r>
              <a:rPr lang="en-US" sz="2000" dirty="0">
                <a:solidFill>
                  <a:srgbClr val="000000"/>
                </a:solidFill>
              </a:rPr>
              <a:t> </a:t>
            </a:r>
            <a:r>
              <a:rPr lang="en-US" sz="2000" dirty="0" err="1">
                <a:solidFill>
                  <a:srgbClr val="000000"/>
                </a:solidFill>
              </a:rPr>
              <a:t>vẻ</a:t>
            </a:r>
            <a:endParaRPr lang="en-US" sz="2000" dirty="0">
              <a:solidFill>
                <a:srgbClr val="000000"/>
              </a:solidFill>
            </a:endParaRPr>
          </a:p>
        </p:txBody>
      </p:sp>
      <p:sp>
        <p:nvSpPr>
          <p:cNvPr id="36" name="Rounded Rectangle 35"/>
          <p:cNvSpPr/>
          <p:nvPr/>
        </p:nvSpPr>
        <p:spPr>
          <a:xfrm>
            <a:off x="4306923" y="2262092"/>
            <a:ext cx="1294544" cy="64727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Vui</a:t>
            </a:r>
            <a:r>
              <a:rPr lang="en-US" sz="2000" dirty="0">
                <a:solidFill>
                  <a:srgbClr val="000000"/>
                </a:solidFill>
              </a:rPr>
              <a:t> </a:t>
            </a:r>
            <a:r>
              <a:rPr lang="en-US" sz="2000" dirty="0" err="1">
                <a:solidFill>
                  <a:srgbClr val="000000"/>
                </a:solidFill>
              </a:rPr>
              <a:t>vẻ</a:t>
            </a:r>
            <a:endParaRPr lang="en-US" sz="2000" dirty="0">
              <a:solidFill>
                <a:srgbClr val="000000"/>
              </a:solidFill>
            </a:endParaRPr>
          </a:p>
        </p:txBody>
      </p:sp>
      <p:sp>
        <p:nvSpPr>
          <p:cNvPr id="37" name="Rounded Rectangle 36"/>
          <p:cNvSpPr/>
          <p:nvPr/>
        </p:nvSpPr>
        <p:spPr>
          <a:xfrm>
            <a:off x="6345371" y="2063182"/>
            <a:ext cx="1405849" cy="64727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Nhút</a:t>
            </a:r>
            <a:r>
              <a:rPr lang="en-US" sz="2000" dirty="0">
                <a:solidFill>
                  <a:srgbClr val="000000"/>
                </a:solidFill>
              </a:rPr>
              <a:t> </a:t>
            </a:r>
            <a:r>
              <a:rPr lang="en-US" sz="2000" dirty="0" err="1">
                <a:solidFill>
                  <a:srgbClr val="000000"/>
                </a:solidFill>
              </a:rPr>
              <a:t>nhát</a:t>
            </a:r>
            <a:endParaRPr lang="en-US" sz="2000" dirty="0">
              <a:solidFill>
                <a:srgbClr val="000000"/>
              </a:solidFill>
            </a:endParaRPr>
          </a:p>
        </p:txBody>
      </p:sp>
      <p:sp>
        <p:nvSpPr>
          <p:cNvPr id="38" name="Rounded Rectangle 37"/>
          <p:cNvSpPr/>
          <p:nvPr/>
        </p:nvSpPr>
        <p:spPr>
          <a:xfrm>
            <a:off x="1922696" y="2848571"/>
            <a:ext cx="1294544" cy="64727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Ít</a:t>
            </a:r>
            <a:r>
              <a:rPr lang="en-US" sz="2000" dirty="0">
                <a:solidFill>
                  <a:srgbClr val="000000"/>
                </a:solidFill>
              </a:rPr>
              <a:t> </a:t>
            </a:r>
            <a:r>
              <a:rPr lang="en-US" sz="2000" dirty="0" err="1">
                <a:solidFill>
                  <a:srgbClr val="000000"/>
                </a:solidFill>
              </a:rPr>
              <a:t>nói</a:t>
            </a:r>
            <a:endParaRPr lang="en-US" sz="2000" dirty="0">
              <a:solidFill>
                <a:srgbClr val="000000"/>
              </a:solidFill>
            </a:endParaRPr>
          </a:p>
        </p:txBody>
      </p:sp>
      <p:sp>
        <p:nvSpPr>
          <p:cNvPr id="39" name="Rounded Rectangle 38"/>
          <p:cNvSpPr/>
          <p:nvPr/>
        </p:nvSpPr>
        <p:spPr>
          <a:xfrm>
            <a:off x="3484384" y="3022200"/>
            <a:ext cx="1508355" cy="64727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Hiếu</a:t>
            </a:r>
            <a:r>
              <a:rPr lang="en-US" sz="2000" dirty="0">
                <a:solidFill>
                  <a:srgbClr val="000000"/>
                </a:solidFill>
              </a:rPr>
              <a:t> </a:t>
            </a:r>
            <a:r>
              <a:rPr lang="en-US" sz="2000" dirty="0" err="1">
                <a:solidFill>
                  <a:srgbClr val="000000"/>
                </a:solidFill>
              </a:rPr>
              <a:t>thắng</a:t>
            </a:r>
            <a:endParaRPr lang="en-US" sz="2000" dirty="0">
              <a:solidFill>
                <a:srgbClr val="000000"/>
              </a:solidFill>
            </a:endParaRPr>
          </a:p>
        </p:txBody>
      </p:sp>
      <p:sp>
        <p:nvSpPr>
          <p:cNvPr id="40" name="Rounded Rectangle 39"/>
          <p:cNvSpPr/>
          <p:nvPr/>
        </p:nvSpPr>
        <p:spPr>
          <a:xfrm>
            <a:off x="5698099" y="2920434"/>
            <a:ext cx="1294544" cy="64727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Cẩn</a:t>
            </a:r>
            <a:r>
              <a:rPr lang="en-US" sz="2000" dirty="0">
                <a:solidFill>
                  <a:srgbClr val="000000"/>
                </a:solidFill>
              </a:rPr>
              <a:t> </a:t>
            </a:r>
            <a:r>
              <a:rPr lang="en-US" sz="2000" dirty="0" err="1">
                <a:solidFill>
                  <a:srgbClr val="000000"/>
                </a:solidFill>
              </a:rPr>
              <a:t>thận</a:t>
            </a:r>
            <a:endParaRPr lang="en-US" sz="2000" dirty="0">
              <a:solidFill>
                <a:srgbClr val="000000"/>
              </a:solidFill>
            </a:endParaRPr>
          </a:p>
        </p:txBody>
      </p:sp>
      <p:sp>
        <p:nvSpPr>
          <p:cNvPr id="41" name="Rounded Rectangle 40"/>
          <p:cNvSpPr/>
          <p:nvPr/>
        </p:nvSpPr>
        <p:spPr>
          <a:xfrm>
            <a:off x="466267" y="3286062"/>
            <a:ext cx="1294544" cy="64727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Ích</a:t>
            </a:r>
            <a:r>
              <a:rPr lang="en-US" sz="2000" dirty="0">
                <a:solidFill>
                  <a:srgbClr val="000000"/>
                </a:solidFill>
              </a:rPr>
              <a:t> </a:t>
            </a:r>
            <a:r>
              <a:rPr lang="en-US" sz="2000" dirty="0" err="1">
                <a:solidFill>
                  <a:srgbClr val="000000"/>
                </a:solidFill>
              </a:rPr>
              <a:t>kỷ</a:t>
            </a:r>
            <a:endParaRPr lang="en-US" sz="2000" dirty="0">
              <a:solidFill>
                <a:srgbClr val="000000"/>
              </a:solidFill>
            </a:endParaRPr>
          </a:p>
        </p:txBody>
      </p:sp>
      <p:sp>
        <p:nvSpPr>
          <p:cNvPr id="42" name="Rounded Rectangle 41"/>
          <p:cNvSpPr/>
          <p:nvPr/>
        </p:nvSpPr>
        <p:spPr>
          <a:xfrm>
            <a:off x="7326652" y="3291816"/>
            <a:ext cx="849136" cy="408053"/>
          </a:xfrm>
          <a:prstGeom prst="roundRect">
            <a:avLst/>
          </a:prstGeom>
          <a:solidFill>
            <a:srgbClr val="7DDDFF"/>
          </a:solidFill>
          <a:ln>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43" name="Rectangle 42"/>
          <p:cNvSpPr/>
          <p:nvPr/>
        </p:nvSpPr>
        <p:spPr>
          <a:xfrm>
            <a:off x="2445250" y="3879452"/>
            <a:ext cx="4572000" cy="958660"/>
          </a:xfrm>
          <a:prstGeom prst="rect">
            <a:avLst/>
          </a:prstGeom>
          <a:solidFill>
            <a:schemeClr val="accent5">
              <a:lumMod val="25000"/>
              <a:lumOff val="75000"/>
            </a:schemeClr>
          </a:solidFill>
          <a:ln w="19050">
            <a:solidFill>
              <a:schemeClr val="tx1"/>
            </a:solidFill>
            <a:prstDash val="dash"/>
          </a:ln>
        </p:spPr>
        <p:txBody>
          <a:bodyPr>
            <a:spAutoFit/>
          </a:bodyPr>
          <a:lstStyle/>
          <a:p>
            <a:pPr algn="just">
              <a:lnSpc>
                <a:spcPct val="150000"/>
              </a:lnSpc>
            </a:pPr>
            <a:r>
              <a:rPr lang="en-US" sz="2000" dirty="0" err="1">
                <a:solidFill>
                  <a:srgbClr val="C00000"/>
                </a:solidFill>
              </a:rPr>
              <a:t>Em</a:t>
            </a:r>
            <a:r>
              <a:rPr lang="en-US" sz="2000" dirty="0">
                <a:solidFill>
                  <a:srgbClr val="C00000"/>
                </a:solidFill>
              </a:rPr>
              <a:t> </a:t>
            </a:r>
            <a:r>
              <a:rPr lang="en-US" sz="2000" dirty="0" err="1">
                <a:solidFill>
                  <a:srgbClr val="C00000"/>
                </a:solidFill>
              </a:rPr>
              <a:t>hãy</a:t>
            </a:r>
            <a:r>
              <a:rPr lang="en-US" sz="2000" dirty="0">
                <a:solidFill>
                  <a:srgbClr val="C00000"/>
                </a:solidFill>
              </a:rPr>
              <a:t> </a:t>
            </a:r>
            <a:r>
              <a:rPr lang="en-US" sz="2000" dirty="0" err="1">
                <a:solidFill>
                  <a:srgbClr val="C00000"/>
                </a:solidFill>
              </a:rPr>
              <a:t>xác</a:t>
            </a:r>
            <a:r>
              <a:rPr lang="en-US" sz="2000" dirty="0">
                <a:solidFill>
                  <a:srgbClr val="C00000"/>
                </a:solidFill>
              </a:rPr>
              <a:t> </a:t>
            </a:r>
            <a:r>
              <a:rPr lang="en-US" sz="2000" dirty="0" err="1">
                <a:solidFill>
                  <a:srgbClr val="C00000"/>
                </a:solidFill>
              </a:rPr>
              <a:t>định</a:t>
            </a:r>
            <a:r>
              <a:rPr lang="en-US" sz="2000" dirty="0">
                <a:solidFill>
                  <a:srgbClr val="C00000"/>
                </a:solidFill>
              </a:rPr>
              <a:t> </a:t>
            </a:r>
            <a:r>
              <a:rPr lang="en-US" sz="2000" dirty="0" err="1">
                <a:solidFill>
                  <a:srgbClr val="C00000"/>
                </a:solidFill>
              </a:rPr>
              <a:t>những</a:t>
            </a:r>
            <a:r>
              <a:rPr lang="en-US" sz="2000" dirty="0">
                <a:solidFill>
                  <a:srgbClr val="C00000"/>
                </a:solidFill>
              </a:rPr>
              <a:t> </a:t>
            </a:r>
            <a:r>
              <a:rPr lang="en-US" sz="2000" dirty="0" err="1">
                <a:solidFill>
                  <a:srgbClr val="C00000"/>
                </a:solidFill>
              </a:rPr>
              <a:t>tính</a:t>
            </a:r>
            <a:r>
              <a:rPr lang="en-US" sz="2000" dirty="0">
                <a:solidFill>
                  <a:srgbClr val="C00000"/>
                </a:solidFill>
              </a:rPr>
              <a:t> </a:t>
            </a:r>
            <a:r>
              <a:rPr lang="en-US" sz="2000" dirty="0" err="1">
                <a:solidFill>
                  <a:srgbClr val="C00000"/>
                </a:solidFill>
              </a:rPr>
              <a:t>cách</a:t>
            </a:r>
            <a:r>
              <a:rPr lang="en-US" sz="2000" dirty="0">
                <a:solidFill>
                  <a:srgbClr val="C00000"/>
                </a:solidFill>
              </a:rPr>
              <a:t> </a:t>
            </a:r>
            <a:r>
              <a:rPr lang="en-US" sz="2000" dirty="0" err="1">
                <a:solidFill>
                  <a:srgbClr val="C00000"/>
                </a:solidFill>
              </a:rPr>
              <a:t>nào</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mạnh</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yếu</a:t>
            </a:r>
            <a:r>
              <a:rPr lang="en-US" sz="2000" dirty="0">
                <a:solidFill>
                  <a:srgbClr val="C00000"/>
                </a:solidFill>
              </a:rPr>
              <a:t> </a:t>
            </a:r>
            <a:r>
              <a:rPr lang="en-US" sz="2000" dirty="0" err="1">
                <a:solidFill>
                  <a:srgbClr val="C00000"/>
                </a:solidFill>
              </a:rPr>
              <a:t>của</a:t>
            </a:r>
            <a:r>
              <a:rPr lang="en-US" sz="2000" dirty="0">
                <a:solidFill>
                  <a:srgbClr val="C00000"/>
                </a:solidFill>
              </a:rPr>
              <a:t> </a:t>
            </a:r>
            <a:r>
              <a:rPr lang="en-US" sz="2000" dirty="0" err="1">
                <a:solidFill>
                  <a:srgbClr val="C00000"/>
                </a:solidFill>
              </a:rPr>
              <a:t>bản</a:t>
            </a:r>
            <a:r>
              <a:rPr lang="en-US" sz="2000" dirty="0">
                <a:solidFill>
                  <a:srgbClr val="C00000"/>
                </a:solidFill>
              </a:rPr>
              <a:t> </a:t>
            </a:r>
            <a:r>
              <a:rPr lang="en-US" sz="2000" dirty="0" err="1">
                <a:solidFill>
                  <a:srgbClr val="C00000"/>
                </a:solidFill>
              </a:rPr>
              <a:t>thân</a:t>
            </a:r>
            <a:r>
              <a:rPr lang="en-US" sz="2000" dirty="0">
                <a:solidFill>
                  <a:srgbClr val="C00000"/>
                </a:solidFill>
              </a:rPr>
              <a:t>. </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p:cTn id="68" dur="500" fill="hold"/>
                                        <p:tgtEl>
                                          <p:spTgt spid="39"/>
                                        </p:tgtEl>
                                        <p:attrNameLst>
                                          <p:attrName>ppt_w</p:attrName>
                                        </p:attrNameLst>
                                      </p:cBhvr>
                                      <p:tavLst>
                                        <p:tav tm="0">
                                          <p:val>
                                            <p:fltVal val="0"/>
                                          </p:val>
                                        </p:tav>
                                        <p:tav tm="100000">
                                          <p:val>
                                            <p:strVal val="#ppt_w"/>
                                          </p:val>
                                        </p:tav>
                                      </p:tavLst>
                                    </p:anim>
                                    <p:anim calcmode="lin" valueType="num">
                                      <p:cBhvr>
                                        <p:cTn id="69" dur="500" fill="hold"/>
                                        <p:tgtEl>
                                          <p:spTgt spid="39"/>
                                        </p:tgtEl>
                                        <p:attrNameLst>
                                          <p:attrName>ppt_h</p:attrName>
                                        </p:attrNameLst>
                                      </p:cBhvr>
                                      <p:tavLst>
                                        <p:tav tm="0">
                                          <p:val>
                                            <p:fltVal val="0"/>
                                          </p:val>
                                        </p:tav>
                                        <p:tav tm="100000">
                                          <p:val>
                                            <p:strVal val="#ppt_h"/>
                                          </p:val>
                                        </p:tav>
                                      </p:tavLst>
                                    </p:anim>
                                    <p:animEffect transition="in" filter="fade">
                                      <p:cBhvr>
                                        <p:cTn id="70" dur="500"/>
                                        <p:tgtEl>
                                          <p:spTgt spid="3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p:cTn id="78" dur="500" fill="hold"/>
                                        <p:tgtEl>
                                          <p:spTgt spid="42"/>
                                        </p:tgtEl>
                                        <p:attrNameLst>
                                          <p:attrName>ppt_w</p:attrName>
                                        </p:attrNameLst>
                                      </p:cBhvr>
                                      <p:tavLst>
                                        <p:tav tm="0">
                                          <p:val>
                                            <p:fltVal val="0"/>
                                          </p:val>
                                        </p:tav>
                                        <p:tav tm="100000">
                                          <p:val>
                                            <p:strVal val="#ppt_w"/>
                                          </p:val>
                                        </p:tav>
                                      </p:tavLst>
                                    </p:anim>
                                    <p:anim calcmode="lin" valueType="num">
                                      <p:cBhvr>
                                        <p:cTn id="79" dur="500" fill="hold"/>
                                        <p:tgtEl>
                                          <p:spTgt spid="42"/>
                                        </p:tgtEl>
                                        <p:attrNameLst>
                                          <p:attrName>ppt_h</p:attrName>
                                        </p:attrNameLst>
                                      </p:cBhvr>
                                      <p:tavLst>
                                        <p:tav tm="0">
                                          <p:val>
                                            <p:fltVal val="0"/>
                                          </p:val>
                                        </p:tav>
                                        <p:tav tm="100000">
                                          <p:val>
                                            <p:strVal val="#ppt_h"/>
                                          </p:val>
                                        </p:tav>
                                      </p:tavLst>
                                    </p:anim>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9"/>
        <p:cNvGrpSpPr/>
        <p:nvPr/>
      </p:nvGrpSpPr>
      <p:grpSpPr>
        <a:xfrm>
          <a:off x="0" y="0"/>
          <a:ext cx="0" cy="0"/>
          <a:chOff x="0" y="0"/>
          <a:chExt cx="0" cy="0"/>
        </a:xfrm>
      </p:grpSpPr>
      <p:sp>
        <p:nvSpPr>
          <p:cNvPr id="3830" name="Google Shape;3830;p51"/>
          <p:cNvSpPr/>
          <p:nvPr/>
        </p:nvSpPr>
        <p:spPr>
          <a:xfrm>
            <a:off x="725677" y="1939272"/>
            <a:ext cx="918905" cy="982393"/>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9" name="Google Shape;3849;p51"/>
          <p:cNvCxnSpPr/>
          <p:nvPr/>
        </p:nvCxnSpPr>
        <p:spPr>
          <a:xfrm flipH="1">
            <a:off x="1735219" y="2136643"/>
            <a:ext cx="824400" cy="1087500"/>
          </a:xfrm>
          <a:prstGeom prst="bentConnector3">
            <a:avLst>
              <a:gd name="adj1" fmla="val 50006"/>
            </a:avLst>
          </a:prstGeom>
          <a:noFill/>
          <a:ln w="19050" cap="flat" cmpd="sng">
            <a:solidFill>
              <a:schemeClr val="dk1"/>
            </a:solidFill>
            <a:prstDash val="solid"/>
            <a:round/>
            <a:headEnd type="none" w="med" len="med"/>
            <a:tailEnd type="none" w="med" len="med"/>
          </a:ln>
        </p:spPr>
      </p:cxnSp>
      <p:cxnSp>
        <p:nvCxnSpPr>
          <p:cNvPr id="3850" name="Google Shape;3850;p51"/>
          <p:cNvCxnSpPr/>
          <p:nvPr/>
        </p:nvCxnSpPr>
        <p:spPr>
          <a:xfrm rot="10800000">
            <a:off x="2145019" y="3228993"/>
            <a:ext cx="414600" cy="1065300"/>
          </a:xfrm>
          <a:prstGeom prst="bentConnector2">
            <a:avLst/>
          </a:prstGeom>
          <a:noFill/>
          <a:ln w="19050" cap="flat" cmpd="sng">
            <a:solidFill>
              <a:schemeClr val="dk1"/>
            </a:solidFill>
            <a:prstDash val="solid"/>
            <a:round/>
            <a:headEnd type="none" w="med" len="med"/>
            <a:tailEnd type="none" w="med" len="med"/>
          </a:ln>
        </p:spPr>
      </p:cxnSp>
      <p:cxnSp>
        <p:nvCxnSpPr>
          <p:cNvPr id="3851" name="Google Shape;3851;p51"/>
          <p:cNvCxnSpPr/>
          <p:nvPr/>
        </p:nvCxnSpPr>
        <p:spPr>
          <a:xfrm rot="10800000">
            <a:off x="2114719" y="3224143"/>
            <a:ext cx="444900" cy="0"/>
          </a:xfrm>
          <a:prstGeom prst="straightConnector1">
            <a:avLst/>
          </a:prstGeom>
          <a:noFill/>
          <a:ln w="19050" cap="flat" cmpd="sng">
            <a:solidFill>
              <a:schemeClr val="dk1"/>
            </a:solidFill>
            <a:prstDash val="solid"/>
            <a:round/>
            <a:headEnd type="none" w="med" len="med"/>
            <a:tailEnd type="none" w="med" len="med"/>
          </a:ln>
        </p:spPr>
      </p:cxnSp>
      <p:sp>
        <p:nvSpPr>
          <p:cNvPr id="3852" name="Google Shape;3852;p51"/>
          <p:cNvSpPr/>
          <p:nvPr/>
        </p:nvSpPr>
        <p:spPr>
          <a:xfrm>
            <a:off x="1016689" y="2177825"/>
            <a:ext cx="366923" cy="581176"/>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3" name="Google Shape;3853;p51"/>
          <p:cNvGrpSpPr/>
          <p:nvPr/>
        </p:nvGrpSpPr>
        <p:grpSpPr>
          <a:xfrm>
            <a:off x="8036973" y="3825608"/>
            <a:ext cx="444908" cy="526590"/>
            <a:chOff x="8457497" y="3770433"/>
            <a:chExt cx="444908" cy="526590"/>
          </a:xfrm>
        </p:grpSpPr>
        <p:sp>
          <p:nvSpPr>
            <p:cNvPr id="3854" name="Google Shape;3854;p51"/>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1"/>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1"/>
          <p:cNvGrpSpPr/>
          <p:nvPr/>
        </p:nvGrpSpPr>
        <p:grpSpPr>
          <a:xfrm>
            <a:off x="505197" y="252223"/>
            <a:ext cx="440959" cy="450187"/>
            <a:chOff x="352824" y="126912"/>
            <a:chExt cx="440959" cy="450187"/>
          </a:xfrm>
        </p:grpSpPr>
        <p:sp>
          <p:nvSpPr>
            <p:cNvPr id="3857" name="Google Shape;3857;p51"/>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1"/>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Oval Callout 31"/>
          <p:cNvSpPr/>
          <p:nvPr/>
        </p:nvSpPr>
        <p:spPr>
          <a:xfrm>
            <a:off x="2757693" y="252223"/>
            <a:ext cx="3714072" cy="1243173"/>
          </a:xfrm>
          <a:prstGeom prst="wedgeEllipseCallout">
            <a:avLst>
              <a:gd name="adj1" fmla="val -41823"/>
              <a:gd name="adj2" fmla="val 500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80124" y="376470"/>
            <a:ext cx="3234337" cy="1015663"/>
          </a:xfrm>
          <a:prstGeom prst="rect">
            <a:avLst/>
          </a:prstGeom>
        </p:spPr>
        <p:txBody>
          <a:bodyPr wrap="square">
            <a:spAutoFit/>
          </a:bodyPr>
          <a:lstStyle/>
          <a:p>
            <a:pPr algn="ctr">
              <a:lnSpc>
                <a:spcPct val="150000"/>
              </a:lnSpc>
            </a:pPr>
            <a:r>
              <a:rPr lang="vi-VN" sz="2000" dirty="0"/>
              <a:t>Em xác định tính cách của bản thân như thế nào?</a:t>
            </a:r>
            <a:endParaRPr lang="en-US" sz="2000" dirty="0"/>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700" y="182087"/>
            <a:ext cx="528633" cy="1308998"/>
          </a:xfrm>
          <a:prstGeom prst="rect">
            <a:avLst/>
          </a:prstGeom>
        </p:spPr>
      </p:pic>
      <p:sp>
        <p:nvSpPr>
          <p:cNvPr id="3" name="TextBox 2"/>
          <p:cNvSpPr txBox="1"/>
          <p:nvPr/>
        </p:nvSpPr>
        <p:spPr>
          <a:xfrm>
            <a:off x="673822" y="2997554"/>
            <a:ext cx="1061397" cy="400110"/>
          </a:xfrm>
          <a:prstGeom prst="rect">
            <a:avLst/>
          </a:prstGeom>
          <a:noFill/>
        </p:spPr>
        <p:txBody>
          <a:bodyPr wrap="square" rtlCol="0">
            <a:spAutoFit/>
          </a:bodyPr>
          <a:lstStyle/>
          <a:p>
            <a:pPr algn="ctr"/>
            <a:r>
              <a:rPr lang="en-US" sz="2000" b="1" dirty="0" err="1">
                <a:solidFill>
                  <a:srgbClr val="7030A0"/>
                </a:solidFill>
              </a:rPr>
              <a:t>Gợi</a:t>
            </a:r>
            <a:r>
              <a:rPr lang="en-US" sz="2000" b="1" dirty="0">
                <a:solidFill>
                  <a:srgbClr val="7030A0"/>
                </a:solidFill>
              </a:rPr>
              <a:t> ý</a:t>
            </a:r>
          </a:p>
        </p:txBody>
      </p:sp>
      <p:sp>
        <p:nvSpPr>
          <p:cNvPr id="4" name="Rectangle 3"/>
          <p:cNvSpPr/>
          <p:nvPr/>
        </p:nvSpPr>
        <p:spPr>
          <a:xfrm>
            <a:off x="2659600" y="1686815"/>
            <a:ext cx="5730230" cy="1015663"/>
          </a:xfrm>
          <a:prstGeom prst="rect">
            <a:avLst/>
          </a:prstGeom>
        </p:spPr>
        <p:txBody>
          <a:bodyPr wrap="square">
            <a:spAutoFit/>
          </a:bodyPr>
          <a:lstStyle/>
          <a:p>
            <a:pPr algn="just">
              <a:lnSpc>
                <a:spcPct val="150000"/>
              </a:lnSpc>
            </a:pPr>
            <a:r>
              <a:rPr lang="en-US" sz="2000" dirty="0" err="1"/>
              <a:t>Căn</a:t>
            </a:r>
            <a:r>
              <a:rPr lang="en-US" sz="2000" dirty="0"/>
              <a:t> </a:t>
            </a:r>
            <a:r>
              <a:rPr lang="en-US" sz="2000" dirty="0" err="1"/>
              <a:t>cứ</a:t>
            </a:r>
            <a:r>
              <a:rPr lang="en-US" sz="2000" dirty="0"/>
              <a:t> </a:t>
            </a:r>
            <a:r>
              <a:rPr lang="en-US" sz="2000" dirty="0" err="1"/>
              <a:t>vào</a:t>
            </a:r>
            <a:r>
              <a:rPr lang="en-US" sz="2000" dirty="0"/>
              <a:t> </a:t>
            </a:r>
            <a:r>
              <a:rPr lang="en-US" sz="2000" dirty="0" err="1"/>
              <a:t>hành</a:t>
            </a:r>
            <a:r>
              <a:rPr lang="en-US" sz="2000" dirty="0"/>
              <a:t> vi, </a:t>
            </a:r>
            <a:r>
              <a:rPr lang="en-US" sz="2000" dirty="0" err="1"/>
              <a:t>thói</a:t>
            </a:r>
            <a:r>
              <a:rPr lang="en-US" sz="2000" dirty="0"/>
              <a:t> </a:t>
            </a:r>
            <a:r>
              <a:rPr lang="en-US" sz="2000" dirty="0" err="1"/>
              <a:t>quen</a:t>
            </a:r>
            <a:r>
              <a:rPr lang="en-US" sz="2000" dirty="0"/>
              <a:t>, </a:t>
            </a:r>
            <a:r>
              <a:rPr lang="en-US" sz="2000" dirty="0" err="1"/>
              <a:t>cách</a:t>
            </a:r>
            <a:r>
              <a:rPr lang="en-US" sz="2000" dirty="0"/>
              <a:t> </a:t>
            </a:r>
            <a:r>
              <a:rPr lang="en-US" sz="2000" dirty="0" err="1"/>
              <a:t>ứng</a:t>
            </a:r>
            <a:r>
              <a:rPr lang="en-US" sz="2000" dirty="0"/>
              <a:t> </a:t>
            </a:r>
            <a:r>
              <a:rPr lang="en-US" sz="2000" dirty="0" err="1"/>
              <a:t>xử</a:t>
            </a:r>
            <a:r>
              <a:rPr lang="en-US" sz="2000" dirty="0"/>
              <a:t>,… </a:t>
            </a:r>
            <a:r>
              <a:rPr lang="en-US" sz="2000" dirty="0" err="1"/>
              <a:t>của</a:t>
            </a:r>
            <a:r>
              <a:rPr lang="en-US" sz="2000" dirty="0"/>
              <a:t> </a:t>
            </a:r>
            <a:r>
              <a:rPr lang="en-US" sz="2000" dirty="0" err="1"/>
              <a:t>bản</a:t>
            </a:r>
            <a:r>
              <a:rPr lang="en-US" sz="2000" dirty="0"/>
              <a:t> </a:t>
            </a:r>
            <a:r>
              <a:rPr lang="en-US" sz="2000" dirty="0" err="1"/>
              <a:t>thân</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hằng</a:t>
            </a:r>
            <a:r>
              <a:rPr lang="en-US" sz="2000" dirty="0"/>
              <a:t> </a:t>
            </a:r>
            <a:r>
              <a:rPr lang="en-US" sz="2000" dirty="0" err="1"/>
              <a:t>ngày</a:t>
            </a:r>
            <a:endParaRPr lang="en-US" sz="2000" dirty="0"/>
          </a:p>
        </p:txBody>
      </p:sp>
      <p:sp>
        <p:nvSpPr>
          <p:cNvPr id="5" name="Rectangle 4"/>
          <p:cNvSpPr/>
          <p:nvPr/>
        </p:nvSpPr>
        <p:spPr>
          <a:xfrm>
            <a:off x="2659600" y="2721782"/>
            <a:ext cx="5639593" cy="1015663"/>
          </a:xfrm>
          <a:prstGeom prst="rect">
            <a:avLst/>
          </a:prstGeom>
        </p:spPr>
        <p:txBody>
          <a:bodyPr wrap="square">
            <a:spAutoFit/>
          </a:bodyPr>
          <a:lstStyle/>
          <a:p>
            <a:pPr algn="just">
              <a:lnSpc>
                <a:spcPct val="150000"/>
              </a:lnSpc>
            </a:pPr>
            <a:r>
              <a:rPr lang="en-US" sz="2000" dirty="0" err="1"/>
              <a:t>Căn</a:t>
            </a:r>
            <a:r>
              <a:rPr lang="en-US" sz="2000" dirty="0"/>
              <a:t> </a:t>
            </a:r>
            <a:r>
              <a:rPr lang="en-US" sz="2000" dirty="0" err="1"/>
              <a:t>cứ</a:t>
            </a:r>
            <a:r>
              <a:rPr lang="en-US" sz="2000" dirty="0"/>
              <a:t> </a:t>
            </a:r>
            <a:r>
              <a:rPr lang="en-US" sz="2000" dirty="0" err="1"/>
              <a:t>vào</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lao</a:t>
            </a:r>
            <a:r>
              <a:rPr lang="en-US" sz="2000" dirty="0"/>
              <a:t> </a:t>
            </a:r>
            <a:r>
              <a:rPr lang="en-US" sz="2000" dirty="0" err="1"/>
              <a:t>động</a:t>
            </a:r>
            <a:r>
              <a:rPr lang="en-US" sz="2000" dirty="0"/>
              <a:t>, </a:t>
            </a:r>
            <a:r>
              <a:rPr lang="en-US" sz="2000" dirty="0" err="1"/>
              <a:t>giao</a:t>
            </a:r>
            <a:r>
              <a:rPr lang="en-US" sz="2000" dirty="0"/>
              <a:t> </a:t>
            </a:r>
            <a:r>
              <a:rPr lang="en-US" sz="2000" dirty="0" err="1"/>
              <a:t>tiếp</a:t>
            </a:r>
            <a:r>
              <a:rPr lang="en-US" sz="2000" dirty="0"/>
              <a:t>, </a:t>
            </a:r>
            <a:r>
              <a:rPr lang="en-US" sz="2000" dirty="0" err="1"/>
              <a:t>hoạt</a:t>
            </a:r>
            <a:r>
              <a:rPr lang="en-US" sz="2000" dirty="0"/>
              <a:t> </a:t>
            </a:r>
            <a:r>
              <a:rPr lang="en-US" sz="2000" dirty="0" err="1"/>
              <a:t>động</a:t>
            </a:r>
            <a:r>
              <a:rPr lang="en-US" sz="2000" dirty="0"/>
              <a:t> </a:t>
            </a:r>
            <a:r>
              <a:rPr lang="en-US" sz="2000" dirty="0" err="1"/>
              <a:t>xã</a:t>
            </a:r>
            <a:r>
              <a:rPr lang="en-US" sz="2000" dirty="0"/>
              <a:t> </a:t>
            </a:r>
            <a:r>
              <a:rPr lang="en-US" sz="2000" dirty="0" err="1"/>
              <a:t>hội</a:t>
            </a:r>
            <a:r>
              <a:rPr lang="en-US" sz="2000" dirty="0"/>
              <a:t> </a:t>
            </a:r>
            <a:r>
              <a:rPr lang="en-US" sz="2000" dirty="0" err="1"/>
              <a:t>của</a:t>
            </a:r>
            <a:r>
              <a:rPr lang="en-US" sz="2000" dirty="0"/>
              <a:t> </a:t>
            </a:r>
            <a:r>
              <a:rPr lang="en-US" sz="2000" dirty="0" err="1"/>
              <a:t>bản</a:t>
            </a:r>
            <a:r>
              <a:rPr lang="en-US" sz="2000" dirty="0"/>
              <a:t> </a:t>
            </a:r>
            <a:r>
              <a:rPr lang="en-US" sz="2000" dirty="0" err="1"/>
              <a:t>thân</a:t>
            </a:r>
            <a:endParaRPr lang="en-US" sz="2000" dirty="0"/>
          </a:p>
        </p:txBody>
      </p:sp>
      <p:sp>
        <p:nvSpPr>
          <p:cNvPr id="6" name="Rectangle 5"/>
          <p:cNvSpPr/>
          <p:nvPr/>
        </p:nvSpPr>
        <p:spPr>
          <a:xfrm>
            <a:off x="2659599" y="3794488"/>
            <a:ext cx="5077557" cy="1015663"/>
          </a:xfrm>
          <a:prstGeom prst="rect">
            <a:avLst/>
          </a:prstGeom>
        </p:spPr>
        <p:txBody>
          <a:bodyPr wrap="square">
            <a:spAutoFit/>
          </a:bodyPr>
          <a:lstStyle/>
          <a:p>
            <a:pPr algn="just">
              <a:lnSpc>
                <a:spcPct val="150000"/>
              </a:lnSpc>
            </a:pPr>
            <a:r>
              <a:rPr lang="en-US" sz="2000" dirty="0"/>
              <a:t>L</a:t>
            </a:r>
            <a:r>
              <a:rPr lang="vi-VN" sz="2000" dirty="0"/>
              <a:t>ắng nghe nhận xét của người thân thiết, gần gũi về mình</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anim calcmode="lin" valueType="num">
                                      <p:cBhvr>
                                        <p:cTn id="11" dur="500" fill="hold"/>
                                        <p:tgtEl>
                                          <p:spTgt spid="33"/>
                                        </p:tgtEl>
                                        <p:attrNameLst>
                                          <p:attrName>ppt_x</p:attrName>
                                        </p:attrNameLst>
                                      </p:cBhvr>
                                      <p:tavLst>
                                        <p:tav tm="0">
                                          <p:val>
                                            <p:strVal val="#ppt_x"/>
                                          </p:val>
                                        </p:tav>
                                        <p:tav tm="100000">
                                          <p:val>
                                            <p:strVal val="#ppt_x"/>
                                          </p:val>
                                        </p:tav>
                                      </p:tavLst>
                                    </p:anim>
                                    <p:anim calcmode="lin" valueType="num">
                                      <p:cBhvr>
                                        <p:cTn id="12" dur="500" fill="hold"/>
                                        <p:tgtEl>
                                          <p:spTgt spid="3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52"/>
                                        </p:tgtEl>
                                        <p:attrNameLst>
                                          <p:attrName>style.visibility</p:attrName>
                                        </p:attrNameLst>
                                      </p:cBhvr>
                                      <p:to>
                                        <p:strVal val="visible"/>
                                      </p:to>
                                    </p:set>
                                    <p:animEffect transition="in" filter="fade">
                                      <p:cBhvr>
                                        <p:cTn id="22" dur="500"/>
                                        <p:tgtEl>
                                          <p:spTgt spid="38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30"/>
                                        </p:tgtEl>
                                        <p:attrNameLst>
                                          <p:attrName>style.visibility</p:attrName>
                                        </p:attrNameLst>
                                      </p:cBhvr>
                                      <p:to>
                                        <p:strVal val="visible"/>
                                      </p:to>
                                    </p:set>
                                    <p:animEffect transition="in" filter="fade">
                                      <p:cBhvr>
                                        <p:cTn id="25" dur="500"/>
                                        <p:tgtEl>
                                          <p:spTgt spid="38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849"/>
                                        </p:tgtEl>
                                        <p:attrNameLst>
                                          <p:attrName>style.visibility</p:attrName>
                                        </p:attrNameLst>
                                      </p:cBhvr>
                                      <p:to>
                                        <p:strVal val="visible"/>
                                      </p:to>
                                    </p:set>
                                    <p:animEffect transition="in" filter="wipe(left)">
                                      <p:cBhvr>
                                        <p:cTn id="33" dur="500"/>
                                        <p:tgtEl>
                                          <p:spTgt spid="3849"/>
                                        </p:tgtEl>
                                      </p:cBhvr>
                                    </p:animEffect>
                                  </p:childTnLst>
                                </p:cTn>
                              </p:par>
                              <p:par>
                                <p:cTn id="34" presetID="22" presetClass="entr" presetSubtype="8" fill="hold" nodeType="withEffect">
                                  <p:stCondLst>
                                    <p:cond delay="0"/>
                                  </p:stCondLst>
                                  <p:childTnLst>
                                    <p:set>
                                      <p:cBhvr>
                                        <p:cTn id="35" dur="1" fill="hold">
                                          <p:stCondLst>
                                            <p:cond delay="0"/>
                                          </p:stCondLst>
                                        </p:cTn>
                                        <p:tgtEl>
                                          <p:spTgt spid="3851"/>
                                        </p:tgtEl>
                                        <p:attrNameLst>
                                          <p:attrName>style.visibility</p:attrName>
                                        </p:attrNameLst>
                                      </p:cBhvr>
                                      <p:to>
                                        <p:strVal val="visible"/>
                                      </p:to>
                                    </p:set>
                                    <p:animEffect transition="in" filter="wipe(left)">
                                      <p:cBhvr>
                                        <p:cTn id="36" dur="500"/>
                                        <p:tgtEl>
                                          <p:spTgt spid="3851"/>
                                        </p:tgtEl>
                                      </p:cBhvr>
                                    </p:animEffect>
                                  </p:childTnLst>
                                </p:cTn>
                              </p:par>
                              <p:par>
                                <p:cTn id="37" presetID="22" presetClass="entr" presetSubtype="8" fill="hold" nodeType="withEffect">
                                  <p:stCondLst>
                                    <p:cond delay="0"/>
                                  </p:stCondLst>
                                  <p:childTnLst>
                                    <p:set>
                                      <p:cBhvr>
                                        <p:cTn id="38" dur="1" fill="hold">
                                          <p:stCondLst>
                                            <p:cond delay="0"/>
                                          </p:stCondLst>
                                        </p:cTn>
                                        <p:tgtEl>
                                          <p:spTgt spid="3850"/>
                                        </p:tgtEl>
                                        <p:attrNameLst>
                                          <p:attrName>style.visibility</p:attrName>
                                        </p:attrNameLst>
                                      </p:cBhvr>
                                      <p:to>
                                        <p:strVal val="visible"/>
                                      </p:to>
                                    </p:set>
                                    <p:animEffect transition="in" filter="wipe(left)">
                                      <p:cBhvr>
                                        <p:cTn id="39" dur="500"/>
                                        <p:tgtEl>
                                          <p:spTgt spid="38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barn(inVertical)">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5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wipe(left)">
                                      <p:cBhvr>
                                        <p:cTn id="5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 grpId="0" animBg="1"/>
      <p:bldP spid="3852" grpId="0" animBg="1"/>
      <p:bldP spid="32" grpId="0" animBg="1"/>
      <p:bldP spid="3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52"/>
          <p:cNvSpPr/>
          <p:nvPr/>
        </p:nvSpPr>
        <p:spPr>
          <a:xfrm>
            <a:off x="622636" y="596371"/>
            <a:ext cx="2013334" cy="711965"/>
          </a:xfrm>
          <a:custGeom>
            <a:avLst/>
            <a:gdLst/>
            <a:ahLst/>
            <a:cxnLst/>
            <a:rect l="l" t="t" r="r" b="b"/>
            <a:pathLst>
              <a:path w="12528" h="10355" extrusionOk="0">
                <a:moveTo>
                  <a:pt x="192" y="1"/>
                </a:moveTo>
                <a:lnTo>
                  <a:pt x="1" y="10355"/>
                </a:lnTo>
                <a:lnTo>
                  <a:pt x="12528" y="9972"/>
                </a:lnTo>
                <a:lnTo>
                  <a:pt x="1048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solidFill>
                  <a:srgbClr val="0070C0"/>
                </a:solidFill>
              </a:rPr>
              <a:t>Hoạt</a:t>
            </a:r>
            <a:r>
              <a:rPr lang="en-US" sz="2000" b="1" dirty="0">
                <a:solidFill>
                  <a:srgbClr val="0070C0"/>
                </a:solidFill>
              </a:rPr>
              <a:t> </a:t>
            </a:r>
            <a:r>
              <a:rPr lang="en-US" sz="2000" b="1" dirty="0" err="1">
                <a:solidFill>
                  <a:srgbClr val="0070C0"/>
                </a:solidFill>
              </a:rPr>
              <a:t>động</a:t>
            </a:r>
            <a:r>
              <a:rPr lang="en-US" sz="2000" b="1" dirty="0">
                <a:solidFill>
                  <a:srgbClr val="0070C0"/>
                </a:solidFill>
              </a:rPr>
              <a:t> 2:</a:t>
            </a:r>
            <a:endParaRPr sz="2000" b="1" dirty="0">
              <a:solidFill>
                <a:srgbClr val="0070C0"/>
              </a:solidFill>
            </a:endParaRPr>
          </a:p>
        </p:txBody>
      </p:sp>
      <p:grpSp>
        <p:nvGrpSpPr>
          <p:cNvPr id="3899" name="Google Shape;3899;p52"/>
          <p:cNvGrpSpPr/>
          <p:nvPr/>
        </p:nvGrpSpPr>
        <p:grpSpPr>
          <a:xfrm>
            <a:off x="8040034" y="114308"/>
            <a:ext cx="830119" cy="304739"/>
            <a:chOff x="8040034" y="114308"/>
            <a:chExt cx="830119" cy="304739"/>
          </a:xfrm>
        </p:grpSpPr>
        <p:sp>
          <p:nvSpPr>
            <p:cNvPr id="3900" name="Google Shape;3900;p52"/>
            <p:cNvSpPr/>
            <p:nvPr/>
          </p:nvSpPr>
          <p:spPr>
            <a:xfrm rot="-233364">
              <a:off x="8042437" y="142253"/>
              <a:ext cx="825313" cy="248848"/>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2"/>
            <p:cNvSpPr/>
            <p:nvPr/>
          </p:nvSpPr>
          <p:spPr>
            <a:xfrm rot="-233364">
              <a:off x="8624787" y="167292"/>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2"/>
            <p:cNvSpPr/>
            <p:nvPr/>
          </p:nvSpPr>
          <p:spPr>
            <a:xfrm rot="-233364">
              <a:off x="8105028" y="224310"/>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2"/>
            <p:cNvSpPr/>
            <p:nvPr/>
          </p:nvSpPr>
          <p:spPr>
            <a:xfrm rot="-233364">
              <a:off x="8856025" y="31094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2"/>
            <p:cNvSpPr/>
            <p:nvPr/>
          </p:nvSpPr>
          <p:spPr>
            <a:xfrm rot="-233364">
              <a:off x="8352132" y="372384"/>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2"/>
            <p:cNvSpPr/>
            <p:nvPr/>
          </p:nvSpPr>
          <p:spPr>
            <a:xfrm rot="-233364">
              <a:off x="8529952" y="212160"/>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2"/>
            <p:cNvSpPr/>
            <p:nvPr/>
          </p:nvSpPr>
          <p:spPr>
            <a:xfrm rot="-233364">
              <a:off x="8446671" y="303766"/>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2"/>
            <p:cNvSpPr/>
            <p:nvPr/>
          </p:nvSpPr>
          <p:spPr>
            <a:xfrm rot="-233364">
              <a:off x="8800824" y="238193"/>
              <a:ext cx="66353"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2"/>
            <p:cNvSpPr/>
            <p:nvPr/>
          </p:nvSpPr>
          <p:spPr>
            <a:xfrm rot="-233364">
              <a:off x="8234303" y="294479"/>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2"/>
            <p:cNvSpPr/>
            <p:nvPr/>
          </p:nvSpPr>
          <p:spPr>
            <a:xfrm rot="-233364">
              <a:off x="8041452" y="193400"/>
              <a:ext cx="66225"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2"/>
            <p:cNvSpPr/>
            <p:nvPr/>
          </p:nvSpPr>
          <p:spPr>
            <a:xfrm rot="-233364">
              <a:off x="8403256" y="198257"/>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2"/>
            <p:cNvSpPr/>
            <p:nvPr/>
          </p:nvSpPr>
          <p:spPr>
            <a:xfrm rot="-233364">
              <a:off x="8551223" y="162741"/>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2"/>
            <p:cNvSpPr/>
            <p:nvPr/>
          </p:nvSpPr>
          <p:spPr>
            <a:xfrm rot="-233364">
              <a:off x="8299492" y="150254"/>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2"/>
            <p:cNvSpPr/>
            <p:nvPr/>
          </p:nvSpPr>
          <p:spPr>
            <a:xfrm rot="-233364">
              <a:off x="8702825" y="122915"/>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2"/>
            <p:cNvSpPr/>
            <p:nvPr/>
          </p:nvSpPr>
          <p:spPr>
            <a:xfrm rot="-233364">
              <a:off x="8073837" y="366238"/>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2"/>
            <p:cNvSpPr/>
            <p:nvPr/>
          </p:nvSpPr>
          <p:spPr>
            <a:xfrm rot="-233364">
              <a:off x="8207326" y="349032"/>
              <a:ext cx="70158"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2"/>
            <p:cNvSpPr/>
            <p:nvPr/>
          </p:nvSpPr>
          <p:spPr>
            <a:xfrm rot="-233364">
              <a:off x="8819854" y="166636"/>
              <a:ext cx="27490"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2"/>
            <p:cNvSpPr/>
            <p:nvPr/>
          </p:nvSpPr>
          <p:spPr>
            <a:xfrm rot="-233364">
              <a:off x="8565759" y="328398"/>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2"/>
            <p:cNvSpPr/>
            <p:nvPr/>
          </p:nvSpPr>
          <p:spPr>
            <a:xfrm rot="-233364">
              <a:off x="8483707" y="371890"/>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2"/>
            <p:cNvSpPr/>
            <p:nvPr/>
          </p:nvSpPr>
          <p:spPr>
            <a:xfrm rot="-233364">
              <a:off x="8722870" y="200963"/>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2"/>
            <p:cNvSpPr/>
            <p:nvPr/>
          </p:nvSpPr>
          <p:spPr>
            <a:xfrm rot="-233364">
              <a:off x="8117523" y="276964"/>
              <a:ext cx="73963"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2"/>
            <p:cNvSpPr/>
            <p:nvPr/>
          </p:nvSpPr>
          <p:spPr>
            <a:xfrm rot="-233364">
              <a:off x="8443103" y="140929"/>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2"/>
            <p:cNvSpPr/>
            <p:nvPr/>
          </p:nvSpPr>
          <p:spPr>
            <a:xfrm rot="-233364">
              <a:off x="8239562" y="192270"/>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2"/>
            <p:cNvSpPr/>
            <p:nvPr/>
          </p:nvSpPr>
          <p:spPr>
            <a:xfrm rot="-233364">
              <a:off x="8316293" y="259616"/>
              <a:ext cx="72809"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2"/>
            <p:cNvSpPr/>
            <p:nvPr/>
          </p:nvSpPr>
          <p:spPr>
            <a:xfrm rot="-233364">
              <a:off x="8739908" y="337063"/>
              <a:ext cx="73108"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2"/>
            <p:cNvSpPr/>
            <p:nvPr/>
          </p:nvSpPr>
          <p:spPr>
            <a:xfrm rot="-233364">
              <a:off x="8610813" y="253019"/>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2"/>
            <p:cNvSpPr/>
            <p:nvPr/>
          </p:nvSpPr>
          <p:spPr>
            <a:xfrm rot="-233364">
              <a:off x="8697199" y="290282"/>
              <a:ext cx="62548"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4" name="Google Shape;3964;p52"/>
          <p:cNvSpPr/>
          <p:nvPr/>
        </p:nvSpPr>
        <p:spPr>
          <a:xfrm rot="-1417301" flipH="1">
            <a:off x="6926847" y="186065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8" name="Google Shape;3978;p52"/>
          <p:cNvGrpSpPr/>
          <p:nvPr/>
        </p:nvGrpSpPr>
        <p:grpSpPr>
          <a:xfrm>
            <a:off x="156995" y="4322438"/>
            <a:ext cx="653324" cy="677733"/>
            <a:chOff x="8075533" y="4046577"/>
            <a:chExt cx="653324" cy="677733"/>
          </a:xfrm>
        </p:grpSpPr>
        <p:sp>
          <p:nvSpPr>
            <p:cNvPr id="3979" name="Google Shape;3979;p52"/>
            <p:cNvSpPr/>
            <p:nvPr/>
          </p:nvSpPr>
          <p:spPr>
            <a:xfrm rot="1058532">
              <a:off x="8146665" y="4111116"/>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2"/>
            <p:cNvSpPr/>
            <p:nvPr/>
          </p:nvSpPr>
          <p:spPr>
            <a:xfrm rot="1058532">
              <a:off x="8180742" y="4167964"/>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2467686" y="658301"/>
            <a:ext cx="6405921" cy="496996"/>
          </a:xfrm>
          <a:prstGeom prst="rect">
            <a:avLst/>
          </a:prstGeom>
        </p:spPr>
        <p:txBody>
          <a:bodyPr wrap="none">
            <a:spAutoFit/>
          </a:bodyPr>
          <a:lstStyle/>
          <a:p>
            <a:pPr algn="just">
              <a:lnSpc>
                <a:spcPct val="150000"/>
              </a:lnSpc>
              <a:spcBef>
                <a:spcPts val="300"/>
              </a:spcBef>
              <a:spcAft>
                <a:spcPts val="300"/>
              </a:spcAft>
            </a:pPr>
            <a:r>
              <a:rPr lang="nl-NL" sz="2000" b="1" dirty="0">
                <a:solidFill>
                  <a:srgbClr val="C00000"/>
                </a:solidFill>
                <a:latin typeface="+mn-lt"/>
                <a:ea typeface="Calibri" panose="020F0502020204030204" pitchFamily="34" charset="0"/>
                <a:cs typeface="Times New Roman" panose="02020603050405020304" pitchFamily="18" charset="0"/>
              </a:rPr>
              <a:t>Tìm hiểu về điều chỉnh tư duy theo hướng tích cực</a:t>
            </a:r>
            <a:endParaRPr lang="en-US" sz="2000" dirty="0">
              <a:solidFill>
                <a:srgbClr val="C00000"/>
              </a:solidFill>
              <a:effectLst/>
              <a:latin typeface="+mn-lt"/>
              <a:ea typeface="Calibri" panose="020F0502020204030204" pitchFamily="34" charset="0"/>
              <a:cs typeface="Times New Roman" panose="02020603050405020304" pitchFamily="18" charset="0"/>
            </a:endParaRPr>
          </a:p>
        </p:txBody>
      </p:sp>
      <p:sp>
        <p:nvSpPr>
          <p:cNvPr id="6" name="Rectangle 5"/>
          <p:cNvSpPr/>
          <p:nvPr/>
        </p:nvSpPr>
        <p:spPr>
          <a:xfrm>
            <a:off x="1215459" y="1723722"/>
            <a:ext cx="5666198" cy="2400657"/>
          </a:xfrm>
          <a:prstGeom prst="rect">
            <a:avLst/>
          </a:prstGeom>
        </p:spPr>
        <p:txBody>
          <a:bodyPr wrap="square">
            <a:spAutoFit/>
          </a:bodyPr>
          <a:lstStyle/>
          <a:p>
            <a:pPr algn="just">
              <a:lnSpc>
                <a:spcPct val="150000"/>
              </a:lnSpc>
            </a:pPr>
            <a:r>
              <a:rPr lang="en-US" sz="2000" b="1" i="1" dirty="0"/>
              <a:t>Đ</a:t>
            </a:r>
            <a:r>
              <a:rPr lang="vi-VN" sz="2000" b="1" i="1" dirty="0"/>
              <a:t>ọc ví dụ SGK tr</a:t>
            </a:r>
            <a:r>
              <a:rPr lang="en-US" sz="2000" b="1" i="1" dirty="0" err="1"/>
              <a:t>ang</a:t>
            </a:r>
            <a:r>
              <a:rPr lang="en-US" sz="2000" b="1" i="1" dirty="0"/>
              <a:t> </a:t>
            </a:r>
            <a:r>
              <a:rPr lang="vi-VN" sz="2000" b="1" i="1" dirty="0"/>
              <a:t>15 và trả lời câu hỏi: </a:t>
            </a:r>
          </a:p>
          <a:p>
            <a:pPr marL="457200" indent="-457200" algn="just">
              <a:lnSpc>
                <a:spcPct val="150000"/>
              </a:lnSpc>
              <a:buFont typeface="Wingdings" panose="05000000000000000000" pitchFamily="2" charset="2"/>
              <a:buChar char="§"/>
            </a:pPr>
            <a:r>
              <a:rPr lang="vi-VN" sz="2000" dirty="0"/>
              <a:t>Tư duy có ảnh hưởng như thế nào đến cách giao tiếp, ứng xử?</a:t>
            </a:r>
          </a:p>
          <a:p>
            <a:pPr marL="457200" indent="-457200" algn="just">
              <a:lnSpc>
                <a:spcPct val="150000"/>
              </a:lnSpc>
              <a:buFont typeface="Wingdings" panose="05000000000000000000" pitchFamily="2" charset="2"/>
              <a:buChar char="§"/>
            </a:pPr>
            <a:r>
              <a:rPr lang="vi-VN" sz="2000" dirty="0"/>
              <a:t>Em hãy nêu thêm ví dụ cho thấy tư duy có ảnh hưởng đến cách giao tiếp, ứng xử.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54" y="1997924"/>
            <a:ext cx="1801040" cy="1852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63"/>
                                        </p:tgtEl>
                                        <p:attrNameLst>
                                          <p:attrName>style.visibility</p:attrName>
                                        </p:attrNameLst>
                                      </p:cBhvr>
                                      <p:to>
                                        <p:strVal val="visible"/>
                                      </p:to>
                                    </p:set>
                                    <p:anim calcmode="lin" valueType="num">
                                      <p:cBhvr additive="base">
                                        <p:cTn id="7" dur="500" fill="hold"/>
                                        <p:tgtEl>
                                          <p:spTgt spid="3863"/>
                                        </p:tgtEl>
                                        <p:attrNameLst>
                                          <p:attrName>ppt_x</p:attrName>
                                        </p:attrNameLst>
                                      </p:cBhvr>
                                      <p:tavLst>
                                        <p:tav tm="0">
                                          <p:val>
                                            <p:strVal val="#ppt_x"/>
                                          </p:val>
                                        </p:tav>
                                        <p:tav tm="100000">
                                          <p:val>
                                            <p:strVal val="#ppt_x"/>
                                          </p:val>
                                        </p:tav>
                                      </p:tavLst>
                                    </p:anim>
                                    <p:anim calcmode="lin" valueType="num">
                                      <p:cBhvr additive="base">
                                        <p:cTn id="8" dur="500" fill="hold"/>
                                        <p:tgtEl>
                                          <p:spTgt spid="386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1" end="1"/>
                                            </p:txEl>
                                          </p:spTgt>
                                        </p:tgtEl>
                                      </p:cBhvr>
                                    </p:animEffect>
                                  </p:childTnLst>
                                </p:cTn>
                              </p:par>
                              <p:par>
                                <p:cTn id="27" presetID="12" presetClass="entr" presetSubtype="1"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4" name="Google Shape;2924;p38"/>
          <p:cNvSpPr/>
          <p:nvPr/>
        </p:nvSpPr>
        <p:spPr>
          <a:xfrm>
            <a:off x="964062" y="918599"/>
            <a:ext cx="9660" cy="55"/>
          </a:xfrm>
          <a:custGeom>
            <a:avLst/>
            <a:gdLst/>
            <a:ahLst/>
            <a:cxnLst/>
            <a:rect l="l" t="t" r="r" b="b"/>
            <a:pathLst>
              <a:path w="175" h="1" extrusionOk="0">
                <a:moveTo>
                  <a:pt x="0" y="1"/>
                </a:moveTo>
                <a:lnTo>
                  <a:pt x="0" y="1"/>
                </a:lnTo>
                <a:lnTo>
                  <a:pt x="175" y="1"/>
                </a:lnTo>
                <a:lnTo>
                  <a:pt x="1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964062" y="918157"/>
            <a:ext cx="9660" cy="497"/>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6" name="Google Shape;2926;p38"/>
          <p:cNvGrpSpPr/>
          <p:nvPr/>
        </p:nvGrpSpPr>
        <p:grpSpPr>
          <a:xfrm>
            <a:off x="275975" y="72825"/>
            <a:ext cx="890252" cy="318211"/>
            <a:chOff x="275975" y="72825"/>
            <a:chExt cx="890252" cy="318211"/>
          </a:xfrm>
        </p:grpSpPr>
        <p:sp>
          <p:nvSpPr>
            <p:cNvPr id="2927" name="Google Shape;2927;p38"/>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8"/>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8"/>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38"/>
          <p:cNvGrpSpPr/>
          <p:nvPr/>
        </p:nvGrpSpPr>
        <p:grpSpPr>
          <a:xfrm>
            <a:off x="169675" y="3621800"/>
            <a:ext cx="794374" cy="761925"/>
            <a:chOff x="169675" y="3621800"/>
            <a:chExt cx="794374" cy="761925"/>
          </a:xfrm>
        </p:grpSpPr>
        <p:sp>
          <p:nvSpPr>
            <p:cNvPr id="2955" name="Google Shape;2955;p38"/>
            <p:cNvSpPr/>
            <p:nvPr/>
          </p:nvSpPr>
          <p:spPr>
            <a:xfrm rot="2553004">
              <a:off x="712630" y="4081951"/>
              <a:ext cx="181772" cy="276753"/>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8"/>
            <p:cNvSpPr/>
            <p:nvPr/>
          </p:nvSpPr>
          <p:spPr>
            <a:xfrm rot="2553004">
              <a:off x="242504" y="3642097"/>
              <a:ext cx="169625" cy="28143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8"/>
            <p:cNvSpPr/>
            <p:nvPr/>
          </p:nvSpPr>
          <p:spPr>
            <a:xfrm rot="2553004">
              <a:off x="389723" y="3759876"/>
              <a:ext cx="145623" cy="29709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rot="2553004">
              <a:off x="507999" y="3863818"/>
              <a:ext cx="130109" cy="28992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rot="2553004">
              <a:off x="609939" y="3966663"/>
              <a:ext cx="125280" cy="269728"/>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38"/>
          <p:cNvGrpSpPr/>
          <p:nvPr/>
        </p:nvGrpSpPr>
        <p:grpSpPr>
          <a:xfrm>
            <a:off x="7153671" y="52324"/>
            <a:ext cx="1341433" cy="1087025"/>
            <a:chOff x="7296387" y="52331"/>
            <a:chExt cx="1198671" cy="971338"/>
          </a:xfrm>
        </p:grpSpPr>
        <p:sp>
          <p:nvSpPr>
            <p:cNvPr id="2968" name="Google Shape;2968;p38"/>
            <p:cNvSpPr/>
            <p:nvPr/>
          </p:nvSpPr>
          <p:spPr>
            <a:xfrm rot="1088637">
              <a:off x="7376781" y="196976"/>
              <a:ext cx="1037884" cy="682049"/>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rot="1088637">
              <a:off x="7465552" y="289131"/>
              <a:ext cx="861118" cy="499269"/>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3204">
            <a:off x="1985100" y="184442"/>
            <a:ext cx="930563" cy="1058684"/>
          </a:xfrm>
          <a:prstGeom prst="rect">
            <a:avLst/>
          </a:prstGeom>
        </p:spPr>
      </p:pic>
      <p:sp>
        <p:nvSpPr>
          <p:cNvPr id="13" name="Rectangle 12"/>
          <p:cNvSpPr/>
          <p:nvPr/>
        </p:nvSpPr>
        <p:spPr>
          <a:xfrm>
            <a:off x="1638727" y="1423944"/>
            <a:ext cx="5738117" cy="2400657"/>
          </a:xfrm>
          <a:prstGeom prst="rect">
            <a:avLst/>
          </a:prstGeom>
        </p:spPr>
        <p:txBody>
          <a:bodyPr wrap="square">
            <a:spAutoFit/>
          </a:bodyPr>
          <a:lstStyle/>
          <a:p>
            <a:pPr algn="just">
              <a:lnSpc>
                <a:spcPct val="150000"/>
              </a:lnSpc>
            </a:pPr>
            <a:r>
              <a:rPr lang="vi-VN" sz="2000" dirty="0"/>
              <a:t>Cách giao tiếp, ứng xử phụ thuộc vào cách chúng ta tư duy, suy nghĩ, nhìn nhận sự việc, đánh giá động cơ, hành động của người khác. Tư duy tích cực thường dẫn đến cách giao tiếp, ứng xử tích cực.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3"/>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731</Words>
  <Application>Microsoft Office PowerPoint</Application>
  <PresentationFormat>On-screen Show (16:9)</PresentationFormat>
  <Paragraphs>71</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Wingdings</vt:lpstr>
      <vt:lpstr>DM Serif Display</vt:lpstr>
      <vt:lpstr>Assistant ExtraLight</vt:lpstr>
      <vt:lpstr>Arial</vt:lpstr>
      <vt:lpstr>Assistant</vt:lpstr>
      <vt:lpstr>Yeseva One</vt:lpstr>
      <vt:lpstr>Tape Scrapbook for Marketing by Slidesgo</vt:lpstr>
      <vt:lpstr>1_Tape Scrapbook for Marketing by Slidesgo</vt:lpstr>
      <vt:lpstr>PowerPoint Presentation</vt:lpstr>
      <vt:lpstr>CHỦ ĐỀ 2: KHÁM PHÁ BẢN THÂN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Hoạt động nhóm</vt:lpstr>
      <vt:lpstr>PowerPoint Presentation</vt:lpstr>
      <vt:lpstr>Hoạt động 3: Tìm hiểu về quan điểm sống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Tape Scrapbook for Marketing</dc:title>
  <dc:creator>User</dc:creator>
  <cp:lastModifiedBy>Acer</cp:lastModifiedBy>
  <cp:revision>33</cp:revision>
  <dcterms:modified xsi:type="dcterms:W3CDTF">2024-02-22T09:12:17Z</dcterms:modified>
</cp:coreProperties>
</file>