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70" r:id="rId3"/>
    <p:sldId id="271" r:id="rId4"/>
    <p:sldId id="269" r:id="rId5"/>
    <p:sldId id="261" r:id="rId6"/>
    <p:sldId id="264" r:id="rId7"/>
    <p:sldId id="259" r:id="rId8"/>
    <p:sldId id="273" r:id="rId9"/>
    <p:sldId id="304" r:id="rId10"/>
    <p:sldId id="274" r:id="rId11"/>
    <p:sldId id="276" r:id="rId12"/>
    <p:sldId id="277" r:id="rId13"/>
    <p:sldId id="278" r:id="rId14"/>
    <p:sldId id="279" r:id="rId15"/>
    <p:sldId id="275" r:id="rId16"/>
    <p:sldId id="281" r:id="rId17"/>
    <p:sldId id="280" r:id="rId18"/>
    <p:sldId id="282" r:id="rId19"/>
    <p:sldId id="306" r:id="rId20"/>
    <p:sldId id="307" r:id="rId21"/>
    <p:sldId id="305" r:id="rId22"/>
    <p:sldId id="284" r:id="rId23"/>
    <p:sldId id="283" r:id="rId24"/>
    <p:sldId id="285" r:id="rId25"/>
    <p:sldId id="287" r:id="rId26"/>
    <p:sldId id="286" r:id="rId27"/>
    <p:sldId id="257" r:id="rId28"/>
    <p:sldId id="303" r:id="rId29"/>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7E6"/>
    <a:srgbClr val="FFF6D9"/>
    <a:srgbClr val="A15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77"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5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BEE9C-CB0A-46F1-A3AA-4DFDECF97796}"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AA9B3-940E-4C87-B662-02C1C622BB93}" type="slidenum">
              <a:rPr lang="en-US" smtClean="0"/>
              <a:t>‹#›</a:t>
            </a:fld>
            <a:endParaRPr lang="en-US"/>
          </a:p>
        </p:txBody>
      </p:sp>
    </p:spTree>
    <p:extLst>
      <p:ext uri="{BB962C8B-B14F-4D97-AF65-F5344CB8AC3E}">
        <p14:creationId xmlns:p14="http://schemas.microsoft.com/office/powerpoint/2010/main" val="711560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2.svg"/><Relationship Id="rId7"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2.svg"/><Relationship Id="rId7" Type="http://schemas.openxmlformats.org/officeDocument/2006/relationships/image" Target="../media/image6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58.sv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2.svg"/><Relationship Id="rId7" Type="http://schemas.openxmlformats.org/officeDocument/2006/relationships/image" Target="../media/image7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58.svg"/><Relationship Id="rId10" Type="http://schemas.openxmlformats.org/officeDocument/2006/relationships/image" Target="../media/image75.png"/><Relationship Id="rId4" Type="http://schemas.openxmlformats.org/officeDocument/2006/relationships/image" Target="../media/image57.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3.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7.sv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10" Type="http://schemas.openxmlformats.org/officeDocument/2006/relationships/image" Target="../media/image91.svg"/><Relationship Id="rId4" Type="http://schemas.openxmlformats.org/officeDocument/2006/relationships/image" Target="../media/image2.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9239" y="3086100"/>
            <a:ext cx="3029522"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70459" y="5143500"/>
            <a:ext cx="2345436"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6410" y="1714500"/>
            <a:ext cx="18059400" cy="9821016"/>
          </a:xfrm>
          <a:prstGeom prst="rect">
            <a:avLst/>
          </a:prstGeom>
        </p:spPr>
      </p:pic>
      <p:grpSp>
        <p:nvGrpSpPr>
          <p:cNvPr id="9" name="Picture 6">
            <a:extLst>
              <a:ext uri="{FF2B5EF4-FFF2-40B4-BE49-F238E27FC236}">
                <a16:creationId xmlns:a16="http://schemas.microsoft.com/office/drawing/2014/main" id="{B7CF75F7-E5E6-6789-BFAC-2F9DF7BF3087}"/>
              </a:ext>
            </a:extLst>
          </p:cNvPr>
          <p:cNvGrpSpPr/>
          <p:nvPr/>
        </p:nvGrpSpPr>
        <p:grpSpPr>
          <a:xfrm rot="-269664">
            <a:off x="1072809" y="1034064"/>
            <a:ext cx="15728354" cy="7194461"/>
            <a:chOff x="1067090" y="997949"/>
            <a:chExt cx="15728354" cy="7194461"/>
          </a:xfrm>
        </p:grpSpPr>
        <p:sp>
          <p:nvSpPr>
            <p:cNvPr id="12" name="Freeform: Shape 11">
              <a:extLst>
                <a:ext uri="{FF2B5EF4-FFF2-40B4-BE49-F238E27FC236}">
                  <a16:creationId xmlns:a16="http://schemas.microsoft.com/office/drawing/2014/main" id="{BEF9F3BD-9B14-FD88-2CF9-7031009C94B5}"/>
                </a:ext>
              </a:extLst>
            </p:cNvPr>
            <p:cNvSpPr/>
            <p:nvPr/>
          </p:nvSpPr>
          <p:spPr>
            <a:xfrm>
              <a:off x="1113715" y="1576156"/>
              <a:ext cx="15635105" cy="6585955"/>
            </a:xfrm>
            <a:custGeom>
              <a:avLst/>
              <a:gdLst>
                <a:gd name="connsiteX0" fmla="*/ 1096 w 15635105"/>
                <a:gd name="connsiteY0" fmla="*/ 797 h 6585955"/>
                <a:gd name="connsiteX1" fmla="*/ 15636202 w 15635105"/>
                <a:gd name="connsiteY1" fmla="*/ 797 h 6585955"/>
                <a:gd name="connsiteX2" fmla="*/ 15636202 w 15635105"/>
                <a:gd name="connsiteY2" fmla="*/ 6586753 h 6585955"/>
                <a:gd name="connsiteX3" fmla="*/ 1096 w 15635105"/>
                <a:gd name="connsiteY3" fmla="*/ 6586753 h 6585955"/>
              </a:gdLst>
              <a:ahLst/>
              <a:cxnLst>
                <a:cxn ang="0">
                  <a:pos x="connsiteX0" y="connsiteY0"/>
                </a:cxn>
                <a:cxn ang="0">
                  <a:pos x="connsiteX1" y="connsiteY1"/>
                </a:cxn>
                <a:cxn ang="0">
                  <a:pos x="connsiteX2" y="connsiteY2"/>
                </a:cxn>
                <a:cxn ang="0">
                  <a:pos x="connsiteX3" y="connsiteY3"/>
                </a:cxn>
              </a:cxnLst>
              <a:rect l="l" t="t" r="r" b="b"/>
              <a:pathLst>
                <a:path w="15635105" h="6585955">
                  <a:moveTo>
                    <a:pt x="1096" y="797"/>
                  </a:moveTo>
                  <a:lnTo>
                    <a:pt x="15636202" y="797"/>
                  </a:lnTo>
                  <a:lnTo>
                    <a:pt x="15636202" y="6586753"/>
                  </a:lnTo>
                  <a:lnTo>
                    <a:pt x="1096" y="6586753"/>
                  </a:lnTo>
                  <a:close/>
                </a:path>
              </a:pathLst>
            </a:custGeom>
            <a:solidFill>
              <a:srgbClr val="FFFFFF"/>
            </a:solidFill>
            <a:ln w="23407" cap="flat">
              <a:no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7034EABA-D1A1-4DF5-E959-B9285BD00402}"/>
                </a:ext>
              </a:extLst>
            </p:cNvPr>
            <p:cNvSpPr/>
            <p:nvPr/>
          </p:nvSpPr>
          <p:spPr>
            <a:xfrm>
              <a:off x="1067090" y="1545858"/>
              <a:ext cx="15728354" cy="6646552"/>
            </a:xfrm>
            <a:custGeom>
              <a:avLst/>
              <a:gdLst>
                <a:gd name="connsiteX0" fmla="*/ 15729451 w 15728354"/>
                <a:gd name="connsiteY0" fmla="*/ 31096 h 6646552"/>
                <a:gd name="connsiteX1" fmla="*/ 15682826 w 15728354"/>
                <a:gd name="connsiteY1" fmla="*/ 797 h 6646552"/>
                <a:gd name="connsiteX2" fmla="*/ 47720 w 15728354"/>
                <a:gd name="connsiteY2" fmla="*/ 797 h 6646552"/>
                <a:gd name="connsiteX3" fmla="*/ 1096 w 15728354"/>
                <a:gd name="connsiteY3" fmla="*/ 31096 h 6646552"/>
                <a:gd name="connsiteX4" fmla="*/ 1096 w 15728354"/>
                <a:gd name="connsiteY4" fmla="*/ 6617052 h 6646552"/>
                <a:gd name="connsiteX5" fmla="*/ 47720 w 15728354"/>
                <a:gd name="connsiteY5" fmla="*/ 6647350 h 6646552"/>
                <a:gd name="connsiteX6" fmla="*/ 15682826 w 15728354"/>
                <a:gd name="connsiteY6" fmla="*/ 6647350 h 6646552"/>
                <a:gd name="connsiteX7" fmla="*/ 15729451 w 15728354"/>
                <a:gd name="connsiteY7" fmla="*/ 6617052 h 6646552"/>
                <a:gd name="connsiteX8" fmla="*/ 15729451 w 15728354"/>
                <a:gd name="connsiteY8" fmla="*/ 31096 h 6646552"/>
                <a:gd name="connsiteX9" fmla="*/ 15636202 w 15728354"/>
                <a:gd name="connsiteY9" fmla="*/ 61394 h 6646552"/>
                <a:gd name="connsiteX10" fmla="*/ 15636202 w 15728354"/>
                <a:gd name="connsiteY10" fmla="*/ 6586753 h 6646552"/>
                <a:gd name="connsiteX11" fmla="*/ 94345 w 15728354"/>
                <a:gd name="connsiteY11" fmla="*/ 6586753 h 6646552"/>
                <a:gd name="connsiteX12" fmla="*/ 94345 w 15728354"/>
                <a:gd name="connsiteY12" fmla="*/ 61394 h 6646552"/>
                <a:gd name="connsiteX13" fmla="*/ 15636202 w 15728354"/>
                <a:gd name="connsiteY13" fmla="*/ 61394 h 6646552"/>
                <a:gd name="connsiteX14" fmla="*/ 15636202 w 15728354"/>
                <a:gd name="connsiteY14" fmla="*/ 61394 h 664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28354" h="6646552">
                  <a:moveTo>
                    <a:pt x="15729451" y="31096"/>
                  </a:moveTo>
                  <a:cubicBezTo>
                    <a:pt x="15729451" y="14365"/>
                    <a:pt x="15708572" y="797"/>
                    <a:pt x="15682826" y="797"/>
                  </a:cubicBezTo>
                  <a:lnTo>
                    <a:pt x="47720" y="797"/>
                  </a:lnTo>
                  <a:cubicBezTo>
                    <a:pt x="21974" y="797"/>
                    <a:pt x="1096" y="14365"/>
                    <a:pt x="1096" y="31096"/>
                  </a:cubicBezTo>
                  <a:lnTo>
                    <a:pt x="1096" y="6617052"/>
                  </a:lnTo>
                  <a:cubicBezTo>
                    <a:pt x="1096" y="6633782"/>
                    <a:pt x="21974" y="6647350"/>
                    <a:pt x="47720" y="6647350"/>
                  </a:cubicBezTo>
                  <a:lnTo>
                    <a:pt x="15682826" y="6647350"/>
                  </a:lnTo>
                  <a:cubicBezTo>
                    <a:pt x="15708572" y="6647350"/>
                    <a:pt x="15729451" y="6633782"/>
                    <a:pt x="15729451" y="6617052"/>
                  </a:cubicBezTo>
                  <a:lnTo>
                    <a:pt x="15729451" y="31096"/>
                  </a:lnTo>
                  <a:close/>
                  <a:moveTo>
                    <a:pt x="15636202" y="61394"/>
                  </a:moveTo>
                  <a:lnTo>
                    <a:pt x="15636202" y="6586753"/>
                  </a:lnTo>
                  <a:cubicBezTo>
                    <a:pt x="15636202" y="6586753"/>
                    <a:pt x="94345" y="6586753"/>
                    <a:pt x="94345" y="6586753"/>
                  </a:cubicBezTo>
                  <a:cubicBezTo>
                    <a:pt x="94345" y="6586753"/>
                    <a:pt x="94345" y="542275"/>
                    <a:pt x="94345" y="61394"/>
                  </a:cubicBezTo>
                  <a:cubicBezTo>
                    <a:pt x="94345" y="61394"/>
                    <a:pt x="15636202" y="61394"/>
                    <a:pt x="15636202" y="61394"/>
                  </a:cubicBezTo>
                  <a:lnTo>
                    <a:pt x="15636202" y="61394"/>
                  </a:lnTo>
                  <a:close/>
                </a:path>
              </a:pathLst>
            </a:custGeom>
            <a:solidFill>
              <a:srgbClr val="A15645"/>
            </a:solidFill>
            <a:ln w="23407" cap="flat">
              <a:no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BEAF8D5A-5C84-9613-ED3B-9525D8777017}"/>
                </a:ext>
              </a:extLst>
            </p:cNvPr>
            <p:cNvSpPr/>
            <p:nvPr/>
          </p:nvSpPr>
          <p:spPr>
            <a:xfrm rot="-248460">
              <a:off x="6379468" y="1028246"/>
              <a:ext cx="4634357" cy="927813"/>
            </a:xfrm>
            <a:custGeom>
              <a:avLst/>
              <a:gdLst>
                <a:gd name="connsiteX0" fmla="*/ 631 w 4634357"/>
                <a:gd name="connsiteY0" fmla="*/ 927289 h 927813"/>
                <a:gd name="connsiteX1" fmla="*/ 631 w 4634357"/>
                <a:gd name="connsiteY1" fmla="*/ 814293 h 927813"/>
                <a:gd name="connsiteX2" fmla="*/ 142845 w 4634357"/>
                <a:gd name="connsiteY2" fmla="*/ 781638 h 927813"/>
                <a:gd name="connsiteX3" fmla="*/ 631 w 4634357"/>
                <a:gd name="connsiteY3" fmla="*/ 732859 h 927813"/>
                <a:gd name="connsiteX4" fmla="*/ 631 w 4634357"/>
                <a:gd name="connsiteY4" fmla="*/ 621020 h 927813"/>
                <a:gd name="connsiteX5" fmla="*/ 236468 w 4634357"/>
                <a:gd name="connsiteY5" fmla="*/ 568697 h 927813"/>
                <a:gd name="connsiteX6" fmla="*/ 189656 w 4634357"/>
                <a:gd name="connsiteY6" fmla="*/ 553487 h 927813"/>
                <a:gd name="connsiteX7" fmla="*/ 631 w 4634357"/>
                <a:gd name="connsiteY7" fmla="*/ 485316 h 927813"/>
                <a:gd name="connsiteX8" fmla="*/ 631 w 4634357"/>
                <a:gd name="connsiteY8" fmla="*/ 349870 h 927813"/>
                <a:gd name="connsiteX9" fmla="*/ 119439 w 4634357"/>
                <a:gd name="connsiteY9" fmla="*/ 325336 h 927813"/>
                <a:gd name="connsiteX10" fmla="*/ 25816 w 4634357"/>
                <a:gd name="connsiteY10" fmla="*/ 294916 h 927813"/>
                <a:gd name="connsiteX11" fmla="*/ 631 w 4634357"/>
                <a:gd name="connsiteY11" fmla="*/ 281242 h 927813"/>
                <a:gd name="connsiteX12" fmla="*/ 631 w 4634357"/>
                <a:gd name="connsiteY12" fmla="*/ 114661 h 927813"/>
                <a:gd name="connsiteX13" fmla="*/ 166251 w 4634357"/>
                <a:gd name="connsiteY13" fmla="*/ 66765 h 927813"/>
                <a:gd name="connsiteX14" fmla="*/ 63406 w 4634357"/>
                <a:gd name="connsiteY14" fmla="*/ -524 h 927813"/>
                <a:gd name="connsiteX15" fmla="*/ 4572260 w 4634357"/>
                <a:gd name="connsiteY15" fmla="*/ -524 h 927813"/>
                <a:gd name="connsiteX16" fmla="*/ 4469277 w 4634357"/>
                <a:gd name="connsiteY16" fmla="*/ 66765 h 927813"/>
                <a:gd name="connsiteX17" fmla="*/ 4634989 w 4634357"/>
                <a:gd name="connsiteY17" fmla="*/ 114661 h 927813"/>
                <a:gd name="connsiteX18" fmla="*/ 4634989 w 4634357"/>
                <a:gd name="connsiteY18" fmla="*/ 281242 h 927813"/>
                <a:gd name="connsiteX19" fmla="*/ 4609712 w 4634357"/>
                <a:gd name="connsiteY19" fmla="*/ 294916 h 927813"/>
                <a:gd name="connsiteX20" fmla="*/ 4516088 w 4634357"/>
                <a:gd name="connsiteY20" fmla="*/ 325336 h 927813"/>
                <a:gd name="connsiteX21" fmla="*/ 4634989 w 4634357"/>
                <a:gd name="connsiteY21" fmla="*/ 349870 h 927813"/>
                <a:gd name="connsiteX22" fmla="*/ 4634989 w 4634357"/>
                <a:gd name="connsiteY22" fmla="*/ 485316 h 927813"/>
                <a:gd name="connsiteX23" fmla="*/ 4445871 w 4634357"/>
                <a:gd name="connsiteY23" fmla="*/ 553487 h 927813"/>
                <a:gd name="connsiteX24" fmla="*/ 4399059 w 4634357"/>
                <a:gd name="connsiteY24" fmla="*/ 568697 h 927813"/>
                <a:gd name="connsiteX25" fmla="*/ 4634989 w 4634357"/>
                <a:gd name="connsiteY25" fmla="*/ 621020 h 927813"/>
                <a:gd name="connsiteX26" fmla="*/ 4634989 w 4634357"/>
                <a:gd name="connsiteY26" fmla="*/ 732859 h 927813"/>
                <a:gd name="connsiteX27" fmla="*/ 4492683 w 4634357"/>
                <a:gd name="connsiteY27" fmla="*/ 781638 h 927813"/>
                <a:gd name="connsiteX28" fmla="*/ 4634989 w 4634357"/>
                <a:gd name="connsiteY28" fmla="*/ 814293 h 927813"/>
                <a:gd name="connsiteX29" fmla="*/ 4634989 w 4634357"/>
                <a:gd name="connsiteY29" fmla="*/ 927289 h 927813"/>
                <a:gd name="connsiteX30" fmla="*/ 631 w 4634357"/>
                <a:gd name="connsiteY30" fmla="*/ 927289 h 9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34357" h="927813">
                  <a:moveTo>
                    <a:pt x="631" y="927289"/>
                  </a:moveTo>
                  <a:lnTo>
                    <a:pt x="631" y="814293"/>
                  </a:lnTo>
                  <a:cubicBezTo>
                    <a:pt x="55729" y="810400"/>
                    <a:pt x="121429" y="823359"/>
                    <a:pt x="142845" y="781638"/>
                  </a:cubicBezTo>
                  <a:cubicBezTo>
                    <a:pt x="148065" y="771447"/>
                    <a:pt x="70217" y="754108"/>
                    <a:pt x="631" y="732859"/>
                  </a:cubicBezTo>
                  <a:lnTo>
                    <a:pt x="631" y="621020"/>
                  </a:lnTo>
                  <a:cubicBezTo>
                    <a:pt x="103897" y="588637"/>
                    <a:pt x="236468" y="568697"/>
                    <a:pt x="236468" y="568697"/>
                  </a:cubicBezTo>
                  <a:cubicBezTo>
                    <a:pt x="236468" y="568697"/>
                    <a:pt x="204168" y="559784"/>
                    <a:pt x="189656" y="553487"/>
                  </a:cubicBezTo>
                  <a:cubicBezTo>
                    <a:pt x="167281" y="543798"/>
                    <a:pt x="78970" y="517256"/>
                    <a:pt x="631" y="485316"/>
                  </a:cubicBezTo>
                  <a:lnTo>
                    <a:pt x="631" y="349870"/>
                  </a:lnTo>
                  <a:cubicBezTo>
                    <a:pt x="46226" y="346660"/>
                    <a:pt x="92593" y="342782"/>
                    <a:pt x="119439" y="325336"/>
                  </a:cubicBezTo>
                  <a:cubicBezTo>
                    <a:pt x="163068" y="296984"/>
                    <a:pt x="29023" y="295615"/>
                    <a:pt x="25816" y="294916"/>
                  </a:cubicBezTo>
                  <a:cubicBezTo>
                    <a:pt x="18046" y="293243"/>
                    <a:pt x="9385" y="288360"/>
                    <a:pt x="631" y="281242"/>
                  </a:cubicBezTo>
                  <a:lnTo>
                    <a:pt x="631" y="114661"/>
                  </a:lnTo>
                  <a:cubicBezTo>
                    <a:pt x="63289" y="101003"/>
                    <a:pt x="166251" y="83709"/>
                    <a:pt x="166251" y="66765"/>
                  </a:cubicBezTo>
                  <a:cubicBezTo>
                    <a:pt x="166251" y="25409"/>
                    <a:pt x="95659" y="12875"/>
                    <a:pt x="63406" y="-524"/>
                  </a:cubicBezTo>
                  <a:lnTo>
                    <a:pt x="4572260" y="-524"/>
                  </a:lnTo>
                  <a:cubicBezTo>
                    <a:pt x="4539960" y="12875"/>
                    <a:pt x="4469277" y="25409"/>
                    <a:pt x="4469277" y="66765"/>
                  </a:cubicBezTo>
                  <a:cubicBezTo>
                    <a:pt x="4469277" y="83709"/>
                    <a:pt x="4572260" y="101003"/>
                    <a:pt x="4634989" y="114661"/>
                  </a:cubicBezTo>
                  <a:lnTo>
                    <a:pt x="4634989" y="281242"/>
                  </a:lnTo>
                  <a:cubicBezTo>
                    <a:pt x="4626329" y="288360"/>
                    <a:pt x="4617669" y="293243"/>
                    <a:pt x="4609712" y="294916"/>
                  </a:cubicBezTo>
                  <a:cubicBezTo>
                    <a:pt x="4606669" y="295615"/>
                    <a:pt x="4472554" y="296984"/>
                    <a:pt x="4516088" y="325336"/>
                  </a:cubicBezTo>
                  <a:cubicBezTo>
                    <a:pt x="4543003" y="342782"/>
                    <a:pt x="4589349" y="346660"/>
                    <a:pt x="4634989" y="349870"/>
                  </a:cubicBezTo>
                  <a:lnTo>
                    <a:pt x="4634989" y="485316"/>
                  </a:lnTo>
                  <a:cubicBezTo>
                    <a:pt x="4556580" y="517256"/>
                    <a:pt x="4468340" y="543798"/>
                    <a:pt x="4445871" y="553487"/>
                  </a:cubicBezTo>
                  <a:cubicBezTo>
                    <a:pt x="4431359" y="559784"/>
                    <a:pt x="4399059" y="568697"/>
                    <a:pt x="4399059" y="568697"/>
                  </a:cubicBezTo>
                  <a:cubicBezTo>
                    <a:pt x="4399059" y="568697"/>
                    <a:pt x="4531768" y="588637"/>
                    <a:pt x="4634989" y="621020"/>
                  </a:cubicBezTo>
                  <a:lnTo>
                    <a:pt x="4634989" y="732859"/>
                  </a:lnTo>
                  <a:cubicBezTo>
                    <a:pt x="4565474" y="754108"/>
                    <a:pt x="4487531" y="771447"/>
                    <a:pt x="4492683" y="781638"/>
                  </a:cubicBezTo>
                  <a:cubicBezTo>
                    <a:pt x="4514214" y="823359"/>
                    <a:pt x="4579986" y="810400"/>
                    <a:pt x="4634989" y="814293"/>
                  </a:cubicBezTo>
                  <a:lnTo>
                    <a:pt x="4634989" y="927289"/>
                  </a:lnTo>
                  <a:lnTo>
                    <a:pt x="631" y="927289"/>
                  </a:lnTo>
                  <a:close/>
                </a:path>
              </a:pathLst>
            </a:custGeom>
            <a:solidFill>
              <a:srgbClr val="E2A55E"/>
            </a:solidFill>
            <a:ln w="23407" cap="flat">
              <a:no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30999B8D-13D1-3D38-CBA7-6953EDE4AB78}"/>
                </a:ext>
              </a:extLst>
            </p:cNvPr>
            <p:cNvSpPr/>
            <p:nvPr/>
          </p:nvSpPr>
          <p:spPr>
            <a:xfrm rot="-248460">
              <a:off x="6332844" y="997949"/>
              <a:ext cx="4727559" cy="988410"/>
            </a:xfrm>
            <a:custGeom>
              <a:avLst/>
              <a:gdLst>
                <a:gd name="connsiteX0" fmla="*/ 161032 w 4727559"/>
                <a:gd name="connsiteY0" fmla="*/ 85990 h 988410"/>
                <a:gd name="connsiteX1" fmla="*/ 32440 w 4727559"/>
                <a:gd name="connsiteY1" fmla="*/ 116243 h 988410"/>
                <a:gd name="connsiteX2" fmla="*/ 631 w 4727559"/>
                <a:gd name="connsiteY2" fmla="*/ 144960 h 988410"/>
                <a:gd name="connsiteX3" fmla="*/ 631 w 4727559"/>
                <a:gd name="connsiteY3" fmla="*/ 311541 h 988410"/>
                <a:gd name="connsiteX4" fmla="*/ 10835 w 4727559"/>
                <a:gd name="connsiteY4" fmla="*/ 330461 h 988410"/>
                <a:gd name="connsiteX5" fmla="*/ 44213 w 4727559"/>
                <a:gd name="connsiteY5" fmla="*/ 349900 h 988410"/>
                <a:gd name="connsiteX6" fmla="*/ 42247 w 4727559"/>
                <a:gd name="connsiteY6" fmla="*/ 350052 h 988410"/>
                <a:gd name="connsiteX7" fmla="*/ 631 w 4727559"/>
                <a:gd name="connsiteY7" fmla="*/ 380168 h 988410"/>
                <a:gd name="connsiteX8" fmla="*/ 631 w 4727559"/>
                <a:gd name="connsiteY8" fmla="*/ 515614 h 988410"/>
                <a:gd name="connsiteX9" fmla="*/ 22468 w 4727559"/>
                <a:gd name="connsiteY9" fmla="*/ 541274 h 988410"/>
                <a:gd name="connsiteX10" fmla="*/ 158411 w 4727559"/>
                <a:gd name="connsiteY10" fmla="*/ 590584 h 988410"/>
                <a:gd name="connsiteX11" fmla="*/ 27010 w 4727559"/>
                <a:gd name="connsiteY11" fmla="*/ 624031 h 988410"/>
                <a:gd name="connsiteX12" fmla="*/ 631 w 4727559"/>
                <a:gd name="connsiteY12" fmla="*/ 651318 h 988410"/>
                <a:gd name="connsiteX13" fmla="*/ 631 w 4727559"/>
                <a:gd name="connsiteY13" fmla="*/ 763157 h 988410"/>
                <a:gd name="connsiteX14" fmla="*/ 27431 w 4727559"/>
                <a:gd name="connsiteY14" fmla="*/ 790566 h 988410"/>
                <a:gd name="connsiteX15" fmla="*/ 103219 w 4727559"/>
                <a:gd name="connsiteY15" fmla="*/ 813397 h 988410"/>
                <a:gd name="connsiteX16" fmla="*/ 42223 w 4727559"/>
                <a:gd name="connsiteY16" fmla="*/ 814461 h 988410"/>
                <a:gd name="connsiteX17" fmla="*/ 631 w 4727559"/>
                <a:gd name="connsiteY17" fmla="*/ 844592 h 988410"/>
                <a:gd name="connsiteX18" fmla="*/ 631 w 4727559"/>
                <a:gd name="connsiteY18" fmla="*/ 957588 h 988410"/>
                <a:gd name="connsiteX19" fmla="*/ 47256 w 4727559"/>
                <a:gd name="connsiteY19" fmla="*/ 987886 h 988410"/>
                <a:gd name="connsiteX20" fmla="*/ 4681614 w 4727559"/>
                <a:gd name="connsiteY20" fmla="*/ 987886 h 988410"/>
                <a:gd name="connsiteX21" fmla="*/ 4728191 w 4727559"/>
                <a:gd name="connsiteY21" fmla="*/ 957588 h 988410"/>
                <a:gd name="connsiteX22" fmla="*/ 4728191 w 4727559"/>
                <a:gd name="connsiteY22" fmla="*/ 844592 h 988410"/>
                <a:gd name="connsiteX23" fmla="*/ 4686528 w 4727559"/>
                <a:gd name="connsiteY23" fmla="*/ 814461 h 988410"/>
                <a:gd name="connsiteX24" fmla="*/ 4625673 w 4727559"/>
                <a:gd name="connsiteY24" fmla="*/ 813397 h 988410"/>
                <a:gd name="connsiteX25" fmla="*/ 4701508 w 4727559"/>
                <a:gd name="connsiteY25" fmla="*/ 790566 h 988410"/>
                <a:gd name="connsiteX26" fmla="*/ 4728191 w 4727559"/>
                <a:gd name="connsiteY26" fmla="*/ 763157 h 988410"/>
                <a:gd name="connsiteX27" fmla="*/ 4728191 w 4727559"/>
                <a:gd name="connsiteY27" fmla="*/ 651318 h 988410"/>
                <a:gd name="connsiteX28" fmla="*/ 4701977 w 4727559"/>
                <a:gd name="connsiteY28" fmla="*/ 624031 h 988410"/>
                <a:gd name="connsiteX29" fmla="*/ 4570436 w 4727559"/>
                <a:gd name="connsiteY29" fmla="*/ 590584 h 988410"/>
                <a:gd name="connsiteX30" fmla="*/ 4706425 w 4727559"/>
                <a:gd name="connsiteY30" fmla="*/ 541274 h 988410"/>
                <a:gd name="connsiteX31" fmla="*/ 4728191 w 4727559"/>
                <a:gd name="connsiteY31" fmla="*/ 515614 h 988410"/>
                <a:gd name="connsiteX32" fmla="*/ 4728191 w 4727559"/>
                <a:gd name="connsiteY32" fmla="*/ 380168 h 988410"/>
                <a:gd name="connsiteX33" fmla="*/ 4686528 w 4727559"/>
                <a:gd name="connsiteY33" fmla="*/ 350052 h 988410"/>
                <a:gd name="connsiteX34" fmla="*/ 4684656 w 4727559"/>
                <a:gd name="connsiteY34" fmla="*/ 349900 h 988410"/>
                <a:gd name="connsiteX35" fmla="*/ 4718128 w 4727559"/>
                <a:gd name="connsiteY35" fmla="*/ 330461 h 988410"/>
                <a:gd name="connsiteX36" fmla="*/ 4728191 w 4727559"/>
                <a:gd name="connsiteY36" fmla="*/ 311541 h 988410"/>
                <a:gd name="connsiteX37" fmla="*/ 4728191 w 4727559"/>
                <a:gd name="connsiteY37" fmla="*/ 144960 h 988410"/>
                <a:gd name="connsiteX38" fmla="*/ 4696359 w 4727559"/>
                <a:gd name="connsiteY38" fmla="*/ 116243 h 988410"/>
                <a:gd name="connsiteX39" fmla="*/ 4567862 w 4727559"/>
                <a:gd name="connsiteY39" fmla="*/ 85990 h 988410"/>
                <a:gd name="connsiteX40" fmla="*/ 4592436 w 4727559"/>
                <a:gd name="connsiteY40" fmla="*/ 73427 h 988410"/>
                <a:gd name="connsiteX41" fmla="*/ 4643931 w 4727559"/>
                <a:gd name="connsiteY41" fmla="*/ 55296 h 988410"/>
                <a:gd name="connsiteX42" fmla="*/ 4663591 w 4727559"/>
                <a:gd name="connsiteY42" fmla="*/ 21271 h 988410"/>
                <a:gd name="connsiteX43" fmla="*/ 4618885 w 4727559"/>
                <a:gd name="connsiteY43" fmla="*/ -524 h 988410"/>
                <a:gd name="connsiteX44" fmla="*/ 110030 w 4727559"/>
                <a:gd name="connsiteY44" fmla="*/ -524 h 988410"/>
                <a:gd name="connsiteX45" fmla="*/ 65279 w 4727559"/>
                <a:gd name="connsiteY45" fmla="*/ 21271 h 988410"/>
                <a:gd name="connsiteX46" fmla="*/ 84939 w 4727559"/>
                <a:gd name="connsiteY46" fmla="*/ 55296 h 988410"/>
                <a:gd name="connsiteX47" fmla="*/ 136455 w 4727559"/>
                <a:gd name="connsiteY47" fmla="*/ 73427 h 988410"/>
                <a:gd name="connsiteX48" fmla="*/ 161032 w 4727559"/>
                <a:gd name="connsiteY48" fmla="*/ 85990 h 988410"/>
                <a:gd name="connsiteX49" fmla="*/ 245737 w 4727559"/>
                <a:gd name="connsiteY49" fmla="*/ 60073 h 988410"/>
                <a:gd name="connsiteX50" fmla="*/ 4483133 w 4727559"/>
                <a:gd name="connsiteY50" fmla="*/ 60073 h 988410"/>
                <a:gd name="connsiteX51" fmla="*/ 4469324 w 4727559"/>
                <a:gd name="connsiteY51" fmla="*/ 97064 h 988410"/>
                <a:gd name="connsiteX52" fmla="*/ 4499515 w 4727559"/>
                <a:gd name="connsiteY52" fmla="*/ 131666 h 988410"/>
                <a:gd name="connsiteX53" fmla="*/ 4635036 w 4727559"/>
                <a:gd name="connsiteY53" fmla="*/ 166924 h 988410"/>
                <a:gd name="connsiteX54" fmla="*/ 4635036 w 4727559"/>
                <a:gd name="connsiteY54" fmla="*/ 296209 h 988410"/>
                <a:gd name="connsiteX55" fmla="*/ 4538136 w 4727559"/>
                <a:gd name="connsiteY55" fmla="*/ 311130 h 988410"/>
                <a:gd name="connsiteX56" fmla="*/ 4507707 w 4727559"/>
                <a:gd name="connsiteY56" fmla="*/ 342052 h 988410"/>
                <a:gd name="connsiteX57" fmla="*/ 4529944 w 4727559"/>
                <a:gd name="connsiteY57" fmla="*/ 377065 h 988410"/>
                <a:gd name="connsiteX58" fmla="*/ 4635036 w 4727559"/>
                <a:gd name="connsiteY58" fmla="*/ 406542 h 988410"/>
                <a:gd name="connsiteX59" fmla="*/ 4635036 w 4727559"/>
                <a:gd name="connsiteY59" fmla="*/ 498639 h 988410"/>
                <a:gd name="connsiteX60" fmla="*/ 4466747 w 4727559"/>
                <a:gd name="connsiteY60" fmla="*/ 558583 h 988410"/>
                <a:gd name="connsiteX61" fmla="*/ 4427426 w 4727559"/>
                <a:gd name="connsiteY61" fmla="*/ 571115 h 988410"/>
                <a:gd name="connsiteX62" fmla="*/ 4399338 w 4727559"/>
                <a:gd name="connsiteY62" fmla="*/ 601642 h 988410"/>
                <a:gd name="connsiteX63" fmla="*/ 4435149 w 4727559"/>
                <a:gd name="connsiteY63" fmla="*/ 628518 h 988410"/>
                <a:gd name="connsiteX64" fmla="*/ 4635036 w 4727559"/>
                <a:gd name="connsiteY64" fmla="*/ 670787 h 988410"/>
                <a:gd name="connsiteX65" fmla="*/ 4635036 w 4727559"/>
                <a:gd name="connsiteY65" fmla="*/ 743719 h 988410"/>
                <a:gd name="connsiteX66" fmla="*/ 4515901 w 4727559"/>
                <a:gd name="connsiteY66" fmla="*/ 781531 h 988410"/>
                <a:gd name="connsiteX67" fmla="*/ 4495304 w 4727559"/>
                <a:gd name="connsiteY67" fmla="*/ 821519 h 988410"/>
                <a:gd name="connsiteX68" fmla="*/ 4591033 w 4727559"/>
                <a:gd name="connsiteY68" fmla="*/ 872427 h 988410"/>
                <a:gd name="connsiteX69" fmla="*/ 4635036 w 4727559"/>
                <a:gd name="connsiteY69" fmla="*/ 873765 h 988410"/>
                <a:gd name="connsiteX70" fmla="*/ 4635036 w 4727559"/>
                <a:gd name="connsiteY70" fmla="*/ 927289 h 988410"/>
                <a:gd name="connsiteX71" fmla="*/ 93880 w 4727559"/>
                <a:gd name="connsiteY71" fmla="*/ 927289 h 988410"/>
                <a:gd name="connsiteX72" fmla="*/ 93880 w 4727559"/>
                <a:gd name="connsiteY72" fmla="*/ 873765 h 988410"/>
                <a:gd name="connsiteX73" fmla="*/ 137719 w 4727559"/>
                <a:gd name="connsiteY73" fmla="*/ 872427 h 988410"/>
                <a:gd name="connsiteX74" fmla="*/ 233684 w 4727559"/>
                <a:gd name="connsiteY74" fmla="*/ 821519 h 988410"/>
                <a:gd name="connsiteX75" fmla="*/ 212852 w 4727559"/>
                <a:gd name="connsiteY75" fmla="*/ 781531 h 988410"/>
                <a:gd name="connsiteX76" fmla="*/ 93880 w 4727559"/>
                <a:gd name="connsiteY76" fmla="*/ 743734 h 988410"/>
                <a:gd name="connsiteX77" fmla="*/ 93880 w 4727559"/>
                <a:gd name="connsiteY77" fmla="*/ 670787 h 988410"/>
                <a:gd name="connsiteX78" fmla="*/ 293603 w 4727559"/>
                <a:gd name="connsiteY78" fmla="*/ 628518 h 988410"/>
                <a:gd name="connsiteX79" fmla="*/ 329530 w 4727559"/>
                <a:gd name="connsiteY79" fmla="*/ 601642 h 988410"/>
                <a:gd name="connsiteX80" fmla="*/ 301326 w 4727559"/>
                <a:gd name="connsiteY80" fmla="*/ 571115 h 988410"/>
                <a:gd name="connsiteX81" fmla="*/ 262121 w 4727559"/>
                <a:gd name="connsiteY81" fmla="*/ 558583 h 988410"/>
                <a:gd name="connsiteX82" fmla="*/ 93880 w 4727559"/>
                <a:gd name="connsiteY82" fmla="*/ 498639 h 988410"/>
                <a:gd name="connsiteX83" fmla="*/ 93880 w 4727559"/>
                <a:gd name="connsiteY83" fmla="*/ 406528 h 988410"/>
                <a:gd name="connsiteX84" fmla="*/ 199019 w 4727559"/>
                <a:gd name="connsiteY84" fmla="*/ 377065 h 988410"/>
                <a:gd name="connsiteX85" fmla="*/ 221185 w 4727559"/>
                <a:gd name="connsiteY85" fmla="*/ 342052 h 988410"/>
                <a:gd name="connsiteX86" fmla="*/ 190686 w 4727559"/>
                <a:gd name="connsiteY86" fmla="*/ 311130 h 988410"/>
                <a:gd name="connsiteX87" fmla="*/ 93880 w 4727559"/>
                <a:gd name="connsiteY87" fmla="*/ 296209 h 988410"/>
                <a:gd name="connsiteX88" fmla="*/ 93880 w 4727559"/>
                <a:gd name="connsiteY88" fmla="*/ 166924 h 988410"/>
                <a:gd name="connsiteX89" fmla="*/ 229260 w 4727559"/>
                <a:gd name="connsiteY89" fmla="*/ 131666 h 988410"/>
                <a:gd name="connsiteX90" fmla="*/ 259477 w 4727559"/>
                <a:gd name="connsiteY90" fmla="*/ 97064 h 988410"/>
                <a:gd name="connsiteX91" fmla="*/ 245737 w 4727559"/>
                <a:gd name="connsiteY91" fmla="*/ 60073 h 98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727559" h="988410">
                  <a:moveTo>
                    <a:pt x="161032" y="85990"/>
                  </a:moveTo>
                  <a:cubicBezTo>
                    <a:pt x="133272" y="92744"/>
                    <a:pt x="67853" y="108517"/>
                    <a:pt x="32440" y="116243"/>
                  </a:cubicBezTo>
                  <a:cubicBezTo>
                    <a:pt x="13434" y="120380"/>
                    <a:pt x="631" y="131940"/>
                    <a:pt x="631" y="144960"/>
                  </a:cubicBezTo>
                  <a:lnTo>
                    <a:pt x="631" y="311541"/>
                  </a:lnTo>
                  <a:cubicBezTo>
                    <a:pt x="631" y="318415"/>
                    <a:pt x="4235" y="325093"/>
                    <a:pt x="10835" y="330461"/>
                  </a:cubicBezTo>
                  <a:cubicBezTo>
                    <a:pt x="21837" y="339390"/>
                    <a:pt x="33446" y="345809"/>
                    <a:pt x="44213" y="349900"/>
                  </a:cubicBezTo>
                  <a:lnTo>
                    <a:pt x="42247" y="350052"/>
                  </a:lnTo>
                  <a:cubicBezTo>
                    <a:pt x="18584" y="351710"/>
                    <a:pt x="631" y="364700"/>
                    <a:pt x="631" y="380168"/>
                  </a:cubicBezTo>
                  <a:lnTo>
                    <a:pt x="631" y="515614"/>
                  </a:lnTo>
                  <a:cubicBezTo>
                    <a:pt x="631" y="526033"/>
                    <a:pt x="8894" y="535721"/>
                    <a:pt x="22468" y="541274"/>
                  </a:cubicBezTo>
                  <a:cubicBezTo>
                    <a:pt x="69749" y="560559"/>
                    <a:pt x="120703" y="577838"/>
                    <a:pt x="158411" y="590584"/>
                  </a:cubicBezTo>
                  <a:cubicBezTo>
                    <a:pt x="116770" y="599391"/>
                    <a:pt x="69492" y="610707"/>
                    <a:pt x="27010" y="624031"/>
                  </a:cubicBezTo>
                  <a:cubicBezTo>
                    <a:pt x="10883" y="629081"/>
                    <a:pt x="631" y="639682"/>
                    <a:pt x="631" y="651318"/>
                  </a:cubicBezTo>
                  <a:lnTo>
                    <a:pt x="631" y="763157"/>
                  </a:lnTo>
                  <a:cubicBezTo>
                    <a:pt x="631" y="774884"/>
                    <a:pt x="11070" y="785577"/>
                    <a:pt x="27431" y="790566"/>
                  </a:cubicBezTo>
                  <a:cubicBezTo>
                    <a:pt x="50907" y="797746"/>
                    <a:pt x="79274" y="806263"/>
                    <a:pt x="103219" y="813397"/>
                  </a:cubicBezTo>
                  <a:cubicBezTo>
                    <a:pt x="83137" y="813700"/>
                    <a:pt x="62024" y="813077"/>
                    <a:pt x="42223" y="814461"/>
                  </a:cubicBezTo>
                  <a:cubicBezTo>
                    <a:pt x="18560" y="816134"/>
                    <a:pt x="631" y="829124"/>
                    <a:pt x="631" y="844592"/>
                  </a:cubicBezTo>
                  <a:lnTo>
                    <a:pt x="631" y="957588"/>
                  </a:lnTo>
                  <a:cubicBezTo>
                    <a:pt x="631" y="974318"/>
                    <a:pt x="21510" y="987886"/>
                    <a:pt x="47256" y="987886"/>
                  </a:cubicBezTo>
                  <a:lnTo>
                    <a:pt x="4681614" y="987886"/>
                  </a:lnTo>
                  <a:cubicBezTo>
                    <a:pt x="4707359" y="987886"/>
                    <a:pt x="4728191" y="974318"/>
                    <a:pt x="4728191" y="957588"/>
                  </a:cubicBezTo>
                  <a:lnTo>
                    <a:pt x="4728191" y="844592"/>
                  </a:lnTo>
                  <a:cubicBezTo>
                    <a:pt x="4728191" y="829124"/>
                    <a:pt x="4710402" y="816134"/>
                    <a:pt x="4686528" y="814461"/>
                  </a:cubicBezTo>
                  <a:cubicBezTo>
                    <a:pt x="4666868" y="813077"/>
                    <a:pt x="4645802" y="813700"/>
                    <a:pt x="4625673" y="813397"/>
                  </a:cubicBezTo>
                  <a:cubicBezTo>
                    <a:pt x="4649548" y="806263"/>
                    <a:pt x="4677868" y="797746"/>
                    <a:pt x="4701508" y="790566"/>
                  </a:cubicBezTo>
                  <a:cubicBezTo>
                    <a:pt x="4717894" y="785577"/>
                    <a:pt x="4728191" y="774884"/>
                    <a:pt x="4728191" y="763157"/>
                  </a:cubicBezTo>
                  <a:lnTo>
                    <a:pt x="4728191" y="651318"/>
                  </a:lnTo>
                  <a:cubicBezTo>
                    <a:pt x="4728191" y="639682"/>
                    <a:pt x="4717894" y="629081"/>
                    <a:pt x="4701977" y="624031"/>
                  </a:cubicBezTo>
                  <a:cubicBezTo>
                    <a:pt x="4659379" y="610707"/>
                    <a:pt x="4612099" y="599391"/>
                    <a:pt x="4570436" y="590584"/>
                  </a:cubicBezTo>
                  <a:cubicBezTo>
                    <a:pt x="4608119" y="577838"/>
                    <a:pt x="4659145" y="560559"/>
                    <a:pt x="4706425" y="541274"/>
                  </a:cubicBezTo>
                  <a:cubicBezTo>
                    <a:pt x="4720000" y="535721"/>
                    <a:pt x="4728191" y="526033"/>
                    <a:pt x="4728191" y="515614"/>
                  </a:cubicBezTo>
                  <a:lnTo>
                    <a:pt x="4728191" y="380168"/>
                  </a:lnTo>
                  <a:cubicBezTo>
                    <a:pt x="4728191" y="364700"/>
                    <a:pt x="4710168" y="351710"/>
                    <a:pt x="4686528" y="350052"/>
                  </a:cubicBezTo>
                  <a:lnTo>
                    <a:pt x="4684656" y="349900"/>
                  </a:lnTo>
                  <a:cubicBezTo>
                    <a:pt x="4695422" y="345809"/>
                    <a:pt x="4707125" y="339390"/>
                    <a:pt x="4718128" y="330461"/>
                  </a:cubicBezTo>
                  <a:cubicBezTo>
                    <a:pt x="4724680" y="325093"/>
                    <a:pt x="4728191" y="318415"/>
                    <a:pt x="4728191" y="311541"/>
                  </a:cubicBezTo>
                  <a:lnTo>
                    <a:pt x="4728191" y="144960"/>
                  </a:lnTo>
                  <a:cubicBezTo>
                    <a:pt x="4728191" y="131940"/>
                    <a:pt x="4715317" y="120380"/>
                    <a:pt x="4696359" y="116243"/>
                  </a:cubicBezTo>
                  <a:cubicBezTo>
                    <a:pt x="4661016" y="108517"/>
                    <a:pt x="4595713" y="92744"/>
                    <a:pt x="4567862" y="85990"/>
                  </a:cubicBezTo>
                  <a:cubicBezTo>
                    <a:pt x="4573713" y="80469"/>
                    <a:pt x="4583544" y="76849"/>
                    <a:pt x="4592436" y="73427"/>
                  </a:cubicBezTo>
                  <a:cubicBezTo>
                    <a:pt x="4611162" y="66232"/>
                    <a:pt x="4630588" y="60818"/>
                    <a:pt x="4643931" y="55296"/>
                  </a:cubicBezTo>
                  <a:cubicBezTo>
                    <a:pt x="4661485" y="48057"/>
                    <a:pt x="4669442" y="34200"/>
                    <a:pt x="4663591" y="21271"/>
                  </a:cubicBezTo>
                  <a:cubicBezTo>
                    <a:pt x="4657739" y="8358"/>
                    <a:pt x="4639482" y="-524"/>
                    <a:pt x="4618885" y="-524"/>
                  </a:cubicBezTo>
                  <a:lnTo>
                    <a:pt x="110030" y="-524"/>
                  </a:lnTo>
                  <a:cubicBezTo>
                    <a:pt x="89316" y="-524"/>
                    <a:pt x="71083" y="8358"/>
                    <a:pt x="65279" y="21271"/>
                  </a:cubicBezTo>
                  <a:cubicBezTo>
                    <a:pt x="59473" y="34200"/>
                    <a:pt x="67479" y="48057"/>
                    <a:pt x="84939" y="55296"/>
                  </a:cubicBezTo>
                  <a:cubicBezTo>
                    <a:pt x="98210" y="60818"/>
                    <a:pt x="117730" y="66232"/>
                    <a:pt x="136455" y="73427"/>
                  </a:cubicBezTo>
                  <a:cubicBezTo>
                    <a:pt x="145373" y="76849"/>
                    <a:pt x="155203" y="80469"/>
                    <a:pt x="161032" y="85990"/>
                  </a:cubicBezTo>
                  <a:close/>
                  <a:moveTo>
                    <a:pt x="245737" y="60073"/>
                  </a:moveTo>
                  <a:lnTo>
                    <a:pt x="4483133" y="60073"/>
                  </a:lnTo>
                  <a:cubicBezTo>
                    <a:pt x="4474472" y="70568"/>
                    <a:pt x="4469324" y="82766"/>
                    <a:pt x="4469324" y="97064"/>
                  </a:cubicBezTo>
                  <a:cubicBezTo>
                    <a:pt x="4469324" y="107832"/>
                    <a:pt x="4477047" y="120898"/>
                    <a:pt x="4499515" y="131666"/>
                  </a:cubicBezTo>
                  <a:cubicBezTo>
                    <a:pt x="4524796" y="143713"/>
                    <a:pt x="4584479" y="156246"/>
                    <a:pt x="4635036" y="166924"/>
                  </a:cubicBezTo>
                  <a:lnTo>
                    <a:pt x="4635036" y="296209"/>
                  </a:lnTo>
                  <a:cubicBezTo>
                    <a:pt x="4609056" y="298110"/>
                    <a:pt x="4558499" y="302795"/>
                    <a:pt x="4538136" y="311130"/>
                  </a:cubicBezTo>
                  <a:cubicBezTo>
                    <a:pt x="4518476" y="319237"/>
                    <a:pt x="4509113" y="330401"/>
                    <a:pt x="4507707" y="342052"/>
                  </a:cubicBezTo>
                  <a:cubicBezTo>
                    <a:pt x="4506538" y="351604"/>
                    <a:pt x="4509816" y="364061"/>
                    <a:pt x="4529944" y="377065"/>
                  </a:cubicBezTo>
                  <a:cubicBezTo>
                    <a:pt x="4554987" y="393446"/>
                    <a:pt x="4593373" y="401736"/>
                    <a:pt x="4635036" y="406542"/>
                  </a:cubicBezTo>
                  <a:cubicBezTo>
                    <a:pt x="4635036" y="406528"/>
                    <a:pt x="4635036" y="498639"/>
                    <a:pt x="4635036" y="498639"/>
                  </a:cubicBezTo>
                  <a:cubicBezTo>
                    <a:pt x="4562244" y="526839"/>
                    <a:pt x="4487110" y="549730"/>
                    <a:pt x="4466747" y="558583"/>
                  </a:cubicBezTo>
                  <a:cubicBezTo>
                    <a:pt x="4454578" y="563830"/>
                    <a:pt x="4427426" y="571115"/>
                    <a:pt x="4427426" y="571115"/>
                  </a:cubicBezTo>
                  <a:cubicBezTo>
                    <a:pt x="4408935" y="576257"/>
                    <a:pt x="4397701" y="588577"/>
                    <a:pt x="4399338" y="601642"/>
                  </a:cubicBezTo>
                  <a:cubicBezTo>
                    <a:pt x="4401212" y="614707"/>
                    <a:pt x="4415489" y="625552"/>
                    <a:pt x="4435149" y="628518"/>
                  </a:cubicBezTo>
                  <a:cubicBezTo>
                    <a:pt x="4435149" y="628518"/>
                    <a:pt x="4541179" y="644397"/>
                    <a:pt x="4635036" y="670787"/>
                  </a:cubicBezTo>
                  <a:cubicBezTo>
                    <a:pt x="4635036" y="670787"/>
                    <a:pt x="4635036" y="743719"/>
                    <a:pt x="4635036" y="743719"/>
                  </a:cubicBezTo>
                  <a:cubicBezTo>
                    <a:pt x="4583544" y="758761"/>
                    <a:pt x="4533921" y="772055"/>
                    <a:pt x="4515901" y="781531"/>
                  </a:cubicBezTo>
                  <a:cubicBezTo>
                    <a:pt x="4490387" y="795175"/>
                    <a:pt x="4489687" y="810765"/>
                    <a:pt x="4495304" y="821519"/>
                  </a:cubicBezTo>
                  <a:cubicBezTo>
                    <a:pt x="4512858" y="855985"/>
                    <a:pt x="4548201" y="868365"/>
                    <a:pt x="4591033" y="872427"/>
                  </a:cubicBezTo>
                  <a:cubicBezTo>
                    <a:pt x="4604842" y="873735"/>
                    <a:pt x="4619822" y="873765"/>
                    <a:pt x="4635036" y="873765"/>
                  </a:cubicBezTo>
                  <a:cubicBezTo>
                    <a:pt x="4635036" y="873765"/>
                    <a:pt x="4635036" y="927289"/>
                    <a:pt x="4635036" y="927289"/>
                  </a:cubicBezTo>
                  <a:lnTo>
                    <a:pt x="93880" y="927289"/>
                  </a:lnTo>
                  <a:lnTo>
                    <a:pt x="93880" y="873765"/>
                  </a:lnTo>
                  <a:cubicBezTo>
                    <a:pt x="109000" y="873765"/>
                    <a:pt x="123933" y="873735"/>
                    <a:pt x="137719" y="872427"/>
                  </a:cubicBezTo>
                  <a:cubicBezTo>
                    <a:pt x="180669" y="868365"/>
                    <a:pt x="216012" y="855985"/>
                    <a:pt x="233684" y="821519"/>
                  </a:cubicBezTo>
                  <a:cubicBezTo>
                    <a:pt x="239207" y="810765"/>
                    <a:pt x="238551" y="795175"/>
                    <a:pt x="212852" y="781531"/>
                  </a:cubicBezTo>
                  <a:cubicBezTo>
                    <a:pt x="195017" y="772055"/>
                    <a:pt x="145232" y="758761"/>
                    <a:pt x="93880" y="743734"/>
                  </a:cubicBezTo>
                  <a:cubicBezTo>
                    <a:pt x="93880" y="743719"/>
                    <a:pt x="93880" y="670787"/>
                    <a:pt x="93880" y="670787"/>
                  </a:cubicBezTo>
                  <a:cubicBezTo>
                    <a:pt x="187644" y="644397"/>
                    <a:pt x="293603" y="628518"/>
                    <a:pt x="293603" y="628518"/>
                  </a:cubicBezTo>
                  <a:cubicBezTo>
                    <a:pt x="313263" y="625552"/>
                    <a:pt x="327774" y="614707"/>
                    <a:pt x="329530" y="601642"/>
                  </a:cubicBezTo>
                  <a:cubicBezTo>
                    <a:pt x="331286" y="588577"/>
                    <a:pt x="319910" y="576257"/>
                    <a:pt x="301326" y="571115"/>
                  </a:cubicBezTo>
                  <a:cubicBezTo>
                    <a:pt x="301326" y="571115"/>
                    <a:pt x="274246" y="563830"/>
                    <a:pt x="262121" y="558583"/>
                  </a:cubicBezTo>
                  <a:cubicBezTo>
                    <a:pt x="241688" y="549730"/>
                    <a:pt x="166555" y="526839"/>
                    <a:pt x="93880" y="498639"/>
                  </a:cubicBezTo>
                  <a:cubicBezTo>
                    <a:pt x="93880" y="498639"/>
                    <a:pt x="93880" y="406528"/>
                    <a:pt x="93880" y="406528"/>
                  </a:cubicBezTo>
                  <a:cubicBezTo>
                    <a:pt x="135542" y="401736"/>
                    <a:pt x="173811" y="393446"/>
                    <a:pt x="199019" y="377065"/>
                  </a:cubicBezTo>
                  <a:cubicBezTo>
                    <a:pt x="219031" y="364061"/>
                    <a:pt x="222448" y="351604"/>
                    <a:pt x="221185" y="342052"/>
                  </a:cubicBezTo>
                  <a:cubicBezTo>
                    <a:pt x="219664" y="330401"/>
                    <a:pt x="210348" y="319237"/>
                    <a:pt x="190686" y="311130"/>
                  </a:cubicBezTo>
                  <a:cubicBezTo>
                    <a:pt x="170488" y="302795"/>
                    <a:pt x="119743" y="298110"/>
                    <a:pt x="93880" y="296209"/>
                  </a:cubicBezTo>
                  <a:lnTo>
                    <a:pt x="93880" y="166924"/>
                  </a:lnTo>
                  <a:cubicBezTo>
                    <a:pt x="144508" y="156246"/>
                    <a:pt x="204028" y="143713"/>
                    <a:pt x="229260" y="131666"/>
                  </a:cubicBezTo>
                  <a:cubicBezTo>
                    <a:pt x="251800" y="120898"/>
                    <a:pt x="259477" y="107832"/>
                    <a:pt x="259477" y="97064"/>
                  </a:cubicBezTo>
                  <a:cubicBezTo>
                    <a:pt x="259477" y="82766"/>
                    <a:pt x="254374" y="70568"/>
                    <a:pt x="245737" y="60073"/>
                  </a:cubicBezTo>
                  <a:close/>
                </a:path>
              </a:pathLst>
            </a:custGeom>
            <a:solidFill>
              <a:srgbClr val="A15645"/>
            </a:solidFill>
            <a:ln w="23407" cap="flat">
              <a:noFill/>
              <a:prstDash val="solid"/>
              <a:round/>
            </a:ln>
          </p:spPr>
          <p:txBody>
            <a:bodyPr rtlCol="0" anchor="ctr"/>
            <a:lstStyle/>
            <a:p>
              <a:endParaRPr lang="en-US"/>
            </a:p>
          </p:txBody>
        </p:sp>
      </p:gr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24739">
            <a:off x="585222" y="616414"/>
            <a:ext cx="1538606" cy="2802097"/>
          </a:xfrm>
          <a:prstGeom prst="rect">
            <a:avLst/>
          </a:prstGeom>
        </p:spPr>
      </p:pic>
      <p:pic>
        <p:nvPicPr>
          <p:cNvPr id="8" name="Picture 8"/>
          <p:cNvPicPr>
            <a:picLocks noChangeAspect="1"/>
          </p:cNvPicPr>
          <p:nvPr/>
        </p:nvPicPr>
        <p:blipFill>
          <a:blip r:embed="rId10"/>
          <a:srcRect/>
          <a:stretch>
            <a:fillRect/>
          </a:stretch>
        </p:blipFill>
        <p:spPr>
          <a:xfrm rot="535256">
            <a:off x="15524285" y="4721475"/>
            <a:ext cx="2658027" cy="3693842"/>
          </a:xfrm>
          <a:prstGeom prst="rect">
            <a:avLst/>
          </a:prstGeom>
        </p:spPr>
      </p:pic>
      <p:sp>
        <p:nvSpPr>
          <p:cNvPr id="10" name="TextBox 10"/>
          <p:cNvSpPr txBox="1"/>
          <p:nvPr/>
        </p:nvSpPr>
        <p:spPr>
          <a:xfrm rot="21325879">
            <a:off x="1676920" y="3171676"/>
            <a:ext cx="14485939" cy="3118674"/>
          </a:xfrm>
          <a:prstGeom prst="rect">
            <a:avLst/>
          </a:prstGeom>
        </p:spPr>
        <p:txBody>
          <a:bodyPr wrap="square" lIns="0" tIns="0" rIns="0" bIns="0" rtlCol="0" anchor="t">
            <a:spAutoFit/>
          </a:bodyPr>
          <a:lstStyle/>
          <a:p>
            <a:pPr algn="ctr">
              <a:lnSpc>
                <a:spcPct val="150000"/>
              </a:lnSpc>
              <a:spcBef>
                <a:spcPct val="0"/>
              </a:spcBef>
            </a:pPr>
            <a:r>
              <a:rPr lang="en-US" sz="7200" b="1">
                <a:solidFill>
                  <a:srgbClr val="C00000"/>
                </a:solidFill>
                <a:latin typeface="Arial" panose="020B0604020202020204" pitchFamily="34" charset="0"/>
                <a:cs typeface="Arial" panose="020B0604020202020204" pitchFamily="34" charset="0"/>
              </a:rPr>
              <a:t>CHÀO MỪNG CÁC EM ĐẾN VỚI TIẾT HỌC NGÀY HÔM NAY!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pic>
        <p:nvPicPr>
          <p:cNvPr id="7" name="Picture 10">
            <a:extLst>
              <a:ext uri="{FF2B5EF4-FFF2-40B4-BE49-F238E27FC236}">
                <a16:creationId xmlns:a16="http://schemas.microsoft.com/office/drawing/2014/main" id="{C0E44279-B2B9-B020-256D-5B181F648C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84861" y="1961850"/>
            <a:ext cx="5269830" cy="9057522"/>
          </a:xfrm>
          <a:prstGeom prst="rect">
            <a:avLst/>
          </a:prstGeom>
        </p:spPr>
      </p:pic>
      <p:sp>
        <p:nvSpPr>
          <p:cNvPr id="8" name="Thought Bubble: Cloud 7">
            <a:extLst>
              <a:ext uri="{FF2B5EF4-FFF2-40B4-BE49-F238E27FC236}">
                <a16:creationId xmlns:a16="http://schemas.microsoft.com/office/drawing/2014/main" id="{91383A95-B16D-47A1-4F43-F1D4D8C3C905}"/>
              </a:ext>
            </a:extLst>
          </p:cNvPr>
          <p:cNvSpPr/>
          <p:nvPr/>
        </p:nvSpPr>
        <p:spPr>
          <a:xfrm>
            <a:off x="2055489" y="1143001"/>
            <a:ext cx="9893788" cy="4000499"/>
          </a:xfrm>
          <a:prstGeom prst="cloudCallout">
            <a:avLst>
              <a:gd name="adj1" fmla="val 57917"/>
              <a:gd name="adj2" fmla="val 36306"/>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Em rút ra được điều gì sau khi chơi trò chơi này? </a:t>
            </a:r>
          </a:p>
        </p:txBody>
      </p:sp>
      <p:grpSp>
        <p:nvGrpSpPr>
          <p:cNvPr id="12" name="Group 11">
            <a:extLst>
              <a:ext uri="{FF2B5EF4-FFF2-40B4-BE49-F238E27FC236}">
                <a16:creationId xmlns:a16="http://schemas.microsoft.com/office/drawing/2014/main" id="{FF530CE1-D390-C965-B822-64A9F7AFBBD5}"/>
              </a:ext>
            </a:extLst>
          </p:cNvPr>
          <p:cNvGrpSpPr/>
          <p:nvPr/>
        </p:nvGrpSpPr>
        <p:grpSpPr>
          <a:xfrm>
            <a:off x="762000" y="6266529"/>
            <a:ext cx="12638934" cy="2748253"/>
            <a:chOff x="684633" y="6285295"/>
            <a:chExt cx="12638934" cy="2748253"/>
          </a:xfrm>
        </p:grpSpPr>
        <p:pic>
          <p:nvPicPr>
            <p:cNvPr id="10" name="Graphic 9" descr="Back with solid fill">
              <a:extLst>
                <a:ext uri="{FF2B5EF4-FFF2-40B4-BE49-F238E27FC236}">
                  <a16:creationId xmlns:a16="http://schemas.microsoft.com/office/drawing/2014/main" id="{79295C80-0D17-0D8C-1CEC-0091026350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684633" y="7112612"/>
              <a:ext cx="1760531" cy="1155700"/>
            </a:xfrm>
            <a:prstGeom prst="rect">
              <a:avLst/>
            </a:prstGeom>
          </p:spPr>
        </p:pic>
        <p:sp>
          <p:nvSpPr>
            <p:cNvPr id="11" name="TextBox 10">
              <a:extLst>
                <a:ext uri="{FF2B5EF4-FFF2-40B4-BE49-F238E27FC236}">
                  <a16:creationId xmlns:a16="http://schemas.microsoft.com/office/drawing/2014/main" id="{B4467E8C-DEBB-C8BD-A3CF-2562C86BAF84}"/>
                </a:ext>
              </a:extLst>
            </p:cNvPr>
            <p:cNvSpPr txBox="1"/>
            <p:nvPr/>
          </p:nvSpPr>
          <p:spPr>
            <a:xfrm>
              <a:off x="2531630" y="6285295"/>
              <a:ext cx="10791937" cy="2748253"/>
            </a:xfrm>
            <a:prstGeom prst="rect">
              <a:avLst/>
            </a:prstGeom>
            <a:noFill/>
          </p:spPr>
          <p:txBody>
            <a:bodyPr wrap="square" rtlCol="0">
              <a:spAutoFit/>
            </a:bodyPr>
            <a:lstStyle/>
            <a:p>
              <a:pPr>
                <a:lnSpc>
                  <a:spcPct val="150000"/>
                </a:lnSpc>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người đều có những đặc điểm riêng, làm nên bản sắc cá nhân của người đó. Không ai giống ai hoàn toàn.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8646432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pic>
        <p:nvPicPr>
          <p:cNvPr id="5" name="Picture 11">
            <a:extLst>
              <a:ext uri="{FF2B5EF4-FFF2-40B4-BE49-F238E27FC236}">
                <a16:creationId xmlns:a16="http://schemas.microsoft.com/office/drawing/2014/main" id="{F87DCE31-BB54-874D-33CD-518133D836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87108" y="2705100"/>
            <a:ext cx="5307741" cy="7409284"/>
          </a:xfrm>
          <a:prstGeom prst="rect">
            <a:avLst/>
          </a:prstGeom>
        </p:spPr>
      </p:pic>
      <p:sp>
        <p:nvSpPr>
          <p:cNvPr id="6" name="Speech Bubble: Rectangle with Corners Rounded 5">
            <a:extLst>
              <a:ext uri="{FF2B5EF4-FFF2-40B4-BE49-F238E27FC236}">
                <a16:creationId xmlns:a16="http://schemas.microsoft.com/office/drawing/2014/main" id="{51253573-6BD5-82E9-C262-627DC8BCFE4B}"/>
              </a:ext>
            </a:extLst>
          </p:cNvPr>
          <p:cNvSpPr/>
          <p:nvPr/>
        </p:nvSpPr>
        <p:spPr>
          <a:xfrm>
            <a:off x="1674276" y="2552700"/>
            <a:ext cx="10216512" cy="6341317"/>
          </a:xfrm>
          <a:prstGeom prst="wedgeRoundRectCallout">
            <a:avLst>
              <a:gd name="adj1" fmla="val 67199"/>
              <a:gd name="adj2" fmla="val -1470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b="1">
                <a:solidFill>
                  <a:schemeClr val="tx1"/>
                </a:solidFill>
              </a:rPr>
              <a:t>Xác định đặc điểm riêng của bản thân</a:t>
            </a:r>
            <a:r>
              <a:rPr lang="en-US" sz="4000" b="1">
                <a:solidFill>
                  <a:schemeClr val="tx1"/>
                </a:solidFill>
                <a:latin typeface="Arial" panose="020B0604020202020204" pitchFamily="34" charset="0"/>
                <a:cs typeface="Arial" panose="020B0604020202020204" pitchFamily="34" charset="0"/>
              </a:rPr>
              <a:t>:</a:t>
            </a:r>
            <a:endParaRPr lang="vi-VN" sz="4000" b="1">
              <a:solidFill>
                <a:schemeClr val="tx1"/>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000">
                <a:solidFill>
                  <a:schemeClr val="tx1"/>
                </a:solidFill>
              </a:rPr>
              <a:t>Về hứng thú, sở thích, thói quen. </a:t>
            </a:r>
          </a:p>
          <a:p>
            <a:pPr marL="571500" indent="-571500">
              <a:lnSpc>
                <a:spcPct val="150000"/>
              </a:lnSpc>
              <a:buFont typeface="Arial" panose="020B0604020202020204" pitchFamily="34" charset="0"/>
              <a:buChar char="•"/>
            </a:pPr>
            <a:r>
              <a:rPr lang="vi-VN" sz="4000">
                <a:solidFill>
                  <a:schemeClr val="tx1"/>
                </a:solidFill>
              </a:rPr>
              <a:t>Về sức khỏe.</a:t>
            </a:r>
          </a:p>
          <a:p>
            <a:pPr marL="571500" indent="-571500">
              <a:lnSpc>
                <a:spcPct val="150000"/>
              </a:lnSpc>
              <a:buFont typeface="Arial" panose="020B0604020202020204" pitchFamily="34" charset="0"/>
              <a:buChar char="•"/>
            </a:pPr>
            <a:r>
              <a:rPr lang="vi-VN" sz="4000">
                <a:solidFill>
                  <a:schemeClr val="tx1"/>
                </a:solidFill>
              </a:rPr>
              <a:t>Về năng lực, sở trường.</a:t>
            </a:r>
          </a:p>
          <a:p>
            <a:pPr marL="571500" indent="-571500">
              <a:lnSpc>
                <a:spcPct val="150000"/>
              </a:lnSpc>
              <a:buFont typeface="Arial" panose="020B0604020202020204" pitchFamily="34" charset="0"/>
              <a:buChar char="•"/>
            </a:pPr>
            <a:r>
              <a:rPr lang="vi-VN" sz="4000">
                <a:solidFill>
                  <a:schemeClr val="tx1"/>
                </a:solidFill>
              </a:rPr>
              <a:t>Về phẩm chất. </a:t>
            </a:r>
          </a:p>
          <a:p>
            <a:pPr marL="571500" indent="-571500">
              <a:lnSpc>
                <a:spcPct val="150000"/>
              </a:lnSpc>
              <a:buFont typeface="Arial" panose="020B0604020202020204" pitchFamily="34" charset="0"/>
              <a:buChar char="•"/>
            </a:pPr>
            <a:r>
              <a:rPr lang="vi-VN" sz="4000">
                <a:solidFill>
                  <a:schemeClr val="tx1"/>
                </a:solidFill>
              </a:rPr>
              <a:t>Về kĩ năng sống. </a:t>
            </a:r>
          </a:p>
        </p:txBody>
      </p:sp>
      <p:sp>
        <p:nvSpPr>
          <p:cNvPr id="2" name="TextBox 1">
            <a:extLst>
              <a:ext uri="{FF2B5EF4-FFF2-40B4-BE49-F238E27FC236}">
                <a16:creationId xmlns:a16="http://schemas.microsoft.com/office/drawing/2014/main" id="{64307A76-F154-031A-C6C8-C193FACB4206}"/>
              </a:ext>
            </a:extLst>
          </p:cNvPr>
          <p:cNvSpPr txBox="1"/>
          <p:nvPr/>
        </p:nvSpPr>
        <p:spPr>
          <a:xfrm>
            <a:off x="762000" y="978124"/>
            <a:ext cx="16764000" cy="1002710"/>
          </a:xfrm>
          <a:prstGeom prst="rect">
            <a:avLst/>
          </a:prstGeom>
          <a:noFill/>
        </p:spPr>
        <p:txBody>
          <a:bodyPr wrap="square">
            <a:spAutoFit/>
          </a:bodyPr>
          <a:lstStyle/>
          <a:p>
            <a:pPr marL="0" marR="0" algn="ctr">
              <a:lnSpc>
                <a:spcPct val="150000"/>
              </a:lnSpc>
              <a:spcBef>
                <a:spcPts val="100"/>
              </a:spcBef>
              <a:spcAft>
                <a:spcPts val="100"/>
              </a:spcAft>
            </a:pPr>
            <a:r>
              <a:rPr lang="nl-NL" sz="4400" b="1">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2: Xác định đặc điểm riêng của bản thân</a:t>
            </a:r>
            <a:endParaRPr lang="en-US" sz="44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806887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wipe(right)">
                                      <p:cBhvr>
                                        <p:cTn id="14" dur="500"/>
                                        <p:tgtEl>
                                          <p:spTgt spid="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left)">
                                      <p:cBhvr>
                                        <p:cTn id="31" dur="500"/>
                                        <p:tgtEl>
                                          <p:spTgt spid="6">
                                            <p:txEl>
                                              <p:pRg st="3" end="3"/>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wipe(left)">
                                      <p:cBhvr>
                                        <p:cTn id="3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pic>
        <p:nvPicPr>
          <p:cNvPr id="3" name="Picture 3">
            <a:extLst>
              <a:ext uri="{FF2B5EF4-FFF2-40B4-BE49-F238E27FC236}">
                <a16:creationId xmlns:a16="http://schemas.microsoft.com/office/drawing/2014/main" id="{212568E9-5ACC-EE12-9E63-4733F6A64A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78860" y="4442053"/>
            <a:ext cx="7118906" cy="6092598"/>
          </a:xfrm>
          <a:prstGeom prst="rect">
            <a:avLst/>
          </a:prstGeom>
        </p:spPr>
      </p:pic>
      <p:sp>
        <p:nvSpPr>
          <p:cNvPr id="4" name="Speech Bubble: Rectangle 3">
            <a:extLst>
              <a:ext uri="{FF2B5EF4-FFF2-40B4-BE49-F238E27FC236}">
                <a16:creationId xmlns:a16="http://schemas.microsoft.com/office/drawing/2014/main" id="{87CDC11D-7756-A4DB-95BE-066506A5EEB7}"/>
              </a:ext>
            </a:extLst>
          </p:cNvPr>
          <p:cNvSpPr/>
          <p:nvPr/>
        </p:nvSpPr>
        <p:spPr>
          <a:xfrm>
            <a:off x="1106630" y="3473780"/>
            <a:ext cx="4631940" cy="3048000"/>
          </a:xfrm>
          <a:prstGeom prst="wedgeRectCallout">
            <a:avLst>
              <a:gd name="adj1" fmla="val 38239"/>
              <a:gd name="adj2" fmla="val 74013"/>
            </a:avLst>
          </a:prstGeom>
          <a:solidFill>
            <a:schemeClr val="accent5">
              <a:lumMod val="20000"/>
              <a:lumOff val="80000"/>
            </a:schemeClr>
          </a:solidFill>
          <a:ln>
            <a:solidFill>
              <a:schemeClr val="accent5">
                <a:lumMod val="60000"/>
                <a:lumOff val="4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Điểm mạnh trong những đặc điểm riêng của em </a:t>
            </a:r>
          </a:p>
        </p:txBody>
      </p:sp>
      <p:sp>
        <p:nvSpPr>
          <p:cNvPr id="7" name="Speech Bubble: Rectangle 6">
            <a:extLst>
              <a:ext uri="{FF2B5EF4-FFF2-40B4-BE49-F238E27FC236}">
                <a16:creationId xmlns:a16="http://schemas.microsoft.com/office/drawing/2014/main" id="{921FDB82-470E-5F27-90A9-D17118360B40}"/>
              </a:ext>
            </a:extLst>
          </p:cNvPr>
          <p:cNvSpPr/>
          <p:nvPr/>
        </p:nvSpPr>
        <p:spPr>
          <a:xfrm>
            <a:off x="6144678" y="772296"/>
            <a:ext cx="5271084" cy="2342520"/>
          </a:xfrm>
          <a:prstGeom prst="wedgeRectCallout">
            <a:avLst>
              <a:gd name="adj1" fmla="val -8848"/>
              <a:gd name="adj2" fmla="val 80778"/>
            </a:avLst>
          </a:prstGeom>
          <a:solidFill>
            <a:schemeClr val="accent4">
              <a:lumMod val="20000"/>
              <a:lumOff val="80000"/>
            </a:schemeClr>
          </a:solidFill>
          <a:ln>
            <a:solidFill>
              <a:schemeClr val="accent4">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Điểm yếu trong những đặc điểm riêng của em </a:t>
            </a:r>
          </a:p>
        </p:txBody>
      </p:sp>
      <p:sp>
        <p:nvSpPr>
          <p:cNvPr id="8" name="Speech Bubble: Rectangle 7">
            <a:extLst>
              <a:ext uri="{FF2B5EF4-FFF2-40B4-BE49-F238E27FC236}">
                <a16:creationId xmlns:a16="http://schemas.microsoft.com/office/drawing/2014/main" id="{48050BBC-7EE3-3093-0D5A-86209663C348}"/>
              </a:ext>
            </a:extLst>
          </p:cNvPr>
          <p:cNvSpPr/>
          <p:nvPr/>
        </p:nvSpPr>
        <p:spPr>
          <a:xfrm>
            <a:off x="11506199" y="3467100"/>
            <a:ext cx="5410201" cy="3048000"/>
          </a:xfrm>
          <a:prstGeom prst="wedgeRectCallout">
            <a:avLst>
              <a:gd name="adj1" fmla="val 4350"/>
              <a:gd name="adj2" fmla="val 78222"/>
            </a:avLst>
          </a:prstGeom>
          <a:solidFill>
            <a:schemeClr val="accent6">
              <a:lumMod val="20000"/>
              <a:lumOff val="80000"/>
            </a:schemeClr>
          </a:solidFill>
          <a:ln>
            <a:solidFill>
              <a:schemeClr val="accent6">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Hứng thú, sở </a:t>
            </a:r>
            <a:r>
              <a:rPr lang="vi-VN" sz="3600">
                <a:solidFill>
                  <a:schemeClr val="tx1"/>
                </a:solidFill>
                <a:cs typeface="Arial" panose="020B0604020202020204" pitchFamily="34" charset="0"/>
              </a:rPr>
              <a:t>liên quan đến định hướng nghề nghiệp trong tương lai</a:t>
            </a:r>
            <a:r>
              <a:rPr lang="en-US" sz="3600">
                <a:solidFill>
                  <a:schemeClr val="tx1"/>
                </a:solidFill>
                <a:latin typeface="Arial" panose="020B0604020202020204" pitchFamily="34" charset="0"/>
                <a:cs typeface="Arial" panose="020B0604020202020204" pitchFamily="34" charset="0"/>
              </a:rPr>
              <a:t> </a:t>
            </a:r>
          </a:p>
        </p:txBody>
      </p:sp>
      <p:pic>
        <p:nvPicPr>
          <p:cNvPr id="9" name="Picture 5">
            <a:extLst>
              <a:ext uri="{FF2B5EF4-FFF2-40B4-BE49-F238E27FC236}">
                <a16:creationId xmlns:a16="http://schemas.microsoft.com/office/drawing/2014/main" id="{C87FE664-A663-48D9-AFCD-265C2BDDF2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51131" y="1466429"/>
            <a:ext cx="1702856" cy="1785433"/>
          </a:xfrm>
          <a:prstGeom prst="rect">
            <a:avLst/>
          </a:prstGeom>
        </p:spPr>
      </p:pic>
      <p:pic>
        <p:nvPicPr>
          <p:cNvPr id="10" name="Picture 5">
            <a:extLst>
              <a:ext uri="{FF2B5EF4-FFF2-40B4-BE49-F238E27FC236}">
                <a16:creationId xmlns:a16="http://schemas.microsoft.com/office/drawing/2014/main" id="{266DAA5A-CBE4-ABCA-9435-3B5645355C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52831" y="998509"/>
            <a:ext cx="1702856" cy="1785433"/>
          </a:xfrm>
          <a:prstGeom prst="rect">
            <a:avLst/>
          </a:prstGeom>
        </p:spPr>
      </p:pic>
    </p:spTree>
    <p:extLst>
      <p:ext uri="{BB962C8B-B14F-4D97-AF65-F5344CB8AC3E}">
        <p14:creationId xmlns:p14="http://schemas.microsoft.com/office/powerpoint/2010/main" val="14800359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sp>
        <p:nvSpPr>
          <p:cNvPr id="9" name="TextBox 8">
            <a:extLst>
              <a:ext uri="{FF2B5EF4-FFF2-40B4-BE49-F238E27FC236}">
                <a16:creationId xmlns:a16="http://schemas.microsoft.com/office/drawing/2014/main" id="{BF4567D6-CFCB-E9C8-AA71-11AC33C3FDFF}"/>
              </a:ext>
            </a:extLst>
          </p:cNvPr>
          <p:cNvSpPr txBox="1"/>
          <p:nvPr/>
        </p:nvSpPr>
        <p:spPr>
          <a:xfrm>
            <a:off x="6281522" y="2451395"/>
            <a:ext cx="6324600" cy="784830"/>
          </a:xfrm>
          <a:prstGeom prst="rect">
            <a:avLst/>
          </a:prstGeom>
          <a:noFill/>
        </p:spPr>
        <p:txBody>
          <a:bodyPr wrap="square" rtlCol="0">
            <a:spAutoFit/>
          </a:bodyPr>
          <a:lstStyle/>
          <a:p>
            <a:pPr algn="ctr"/>
            <a:r>
              <a:rPr lang="en-US" sz="4500">
                <a:latin typeface="Arial" panose="020B0604020202020204" pitchFamily="34" charset="0"/>
                <a:cs typeface="Arial" panose="020B0604020202020204" pitchFamily="34" charset="0"/>
              </a:rPr>
              <a:t>Hứng thú và sở trường </a:t>
            </a:r>
          </a:p>
        </p:txBody>
      </p:sp>
      <p:grpSp>
        <p:nvGrpSpPr>
          <p:cNvPr id="12" name="Group 11">
            <a:extLst>
              <a:ext uri="{FF2B5EF4-FFF2-40B4-BE49-F238E27FC236}">
                <a16:creationId xmlns:a16="http://schemas.microsoft.com/office/drawing/2014/main" id="{38194BBD-DA59-35E0-397E-FB41C8CB06E6}"/>
              </a:ext>
            </a:extLst>
          </p:cNvPr>
          <p:cNvGrpSpPr/>
          <p:nvPr/>
        </p:nvGrpSpPr>
        <p:grpSpPr>
          <a:xfrm>
            <a:off x="2542180" y="946245"/>
            <a:ext cx="3170049" cy="3816255"/>
            <a:chOff x="2621151" y="946245"/>
            <a:chExt cx="3170049" cy="3816255"/>
          </a:xfrm>
        </p:grpSpPr>
        <p:pic>
          <p:nvPicPr>
            <p:cNvPr id="5" name="Picture 9">
              <a:extLst>
                <a:ext uri="{FF2B5EF4-FFF2-40B4-BE49-F238E27FC236}">
                  <a16:creationId xmlns:a16="http://schemas.microsoft.com/office/drawing/2014/main" id="{9A962AAD-190F-505A-D8A2-14157605D1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33700" y="946245"/>
              <a:ext cx="2590800" cy="2716436"/>
            </a:xfrm>
            <a:prstGeom prst="rect">
              <a:avLst/>
            </a:prstGeom>
          </p:spPr>
        </p:pic>
        <p:sp>
          <p:nvSpPr>
            <p:cNvPr id="10" name="Rectangle: Rounded Corners 9">
              <a:extLst>
                <a:ext uri="{FF2B5EF4-FFF2-40B4-BE49-F238E27FC236}">
                  <a16:creationId xmlns:a16="http://schemas.microsoft.com/office/drawing/2014/main" id="{7C4BD221-356C-0F02-E8E3-9EB7655E3D83}"/>
                </a:ext>
              </a:extLst>
            </p:cNvPr>
            <p:cNvSpPr/>
            <p:nvPr/>
          </p:nvSpPr>
          <p:spPr>
            <a:xfrm>
              <a:off x="2621151" y="4000500"/>
              <a:ext cx="3170049" cy="7620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Đi nhiều nơi </a:t>
              </a:r>
            </a:p>
          </p:txBody>
        </p:sp>
      </p:grpSp>
      <p:grpSp>
        <p:nvGrpSpPr>
          <p:cNvPr id="13" name="Group 12">
            <a:extLst>
              <a:ext uri="{FF2B5EF4-FFF2-40B4-BE49-F238E27FC236}">
                <a16:creationId xmlns:a16="http://schemas.microsoft.com/office/drawing/2014/main" id="{C2288005-70D1-C0B7-9EF2-0CC2972CD441}"/>
              </a:ext>
            </a:extLst>
          </p:cNvPr>
          <p:cNvGrpSpPr/>
          <p:nvPr/>
        </p:nvGrpSpPr>
        <p:grpSpPr>
          <a:xfrm>
            <a:off x="12575771" y="1265125"/>
            <a:ext cx="3170049" cy="3497375"/>
            <a:chOff x="12520821" y="1265125"/>
            <a:chExt cx="3170049" cy="3497375"/>
          </a:xfrm>
        </p:grpSpPr>
        <p:pic>
          <p:nvPicPr>
            <p:cNvPr id="6" name="Picture 7">
              <a:extLst>
                <a:ext uri="{FF2B5EF4-FFF2-40B4-BE49-F238E27FC236}">
                  <a16:creationId xmlns:a16="http://schemas.microsoft.com/office/drawing/2014/main" id="{6ADD2D8C-48C0-C50E-1FFC-E5655CD171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88636" y="1265125"/>
              <a:ext cx="2290685" cy="2355727"/>
            </a:xfrm>
            <a:prstGeom prst="rect">
              <a:avLst/>
            </a:prstGeom>
          </p:spPr>
        </p:pic>
        <p:sp>
          <p:nvSpPr>
            <p:cNvPr id="11" name="Rectangle: Rounded Corners 10">
              <a:extLst>
                <a:ext uri="{FF2B5EF4-FFF2-40B4-BE49-F238E27FC236}">
                  <a16:creationId xmlns:a16="http://schemas.microsoft.com/office/drawing/2014/main" id="{DEAD31C9-5680-1318-9DC9-AE2D2B6F4C07}"/>
                </a:ext>
              </a:extLst>
            </p:cNvPr>
            <p:cNvSpPr/>
            <p:nvPr/>
          </p:nvSpPr>
          <p:spPr>
            <a:xfrm>
              <a:off x="12520821" y="4000500"/>
              <a:ext cx="3170049" cy="7620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Vẽ tranh </a:t>
              </a:r>
            </a:p>
          </p:txBody>
        </p:sp>
      </p:grpSp>
      <p:sp>
        <p:nvSpPr>
          <p:cNvPr id="14" name="Speech Bubble: Rectangle with Corners Rounded 13">
            <a:extLst>
              <a:ext uri="{FF2B5EF4-FFF2-40B4-BE49-F238E27FC236}">
                <a16:creationId xmlns:a16="http://schemas.microsoft.com/office/drawing/2014/main" id="{FF612BA0-E16D-1863-1C38-EDD044C9DB48}"/>
              </a:ext>
            </a:extLst>
          </p:cNvPr>
          <p:cNvSpPr/>
          <p:nvPr/>
        </p:nvSpPr>
        <p:spPr>
          <a:xfrm>
            <a:off x="1559329" y="5475000"/>
            <a:ext cx="5181600" cy="944429"/>
          </a:xfrm>
          <a:prstGeom prst="wedgeRoundRectCallout">
            <a:avLst>
              <a:gd name="adj1" fmla="val 7476"/>
              <a:gd name="adj2" fmla="val -79820"/>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Tiếp viên hàng không </a:t>
            </a:r>
          </a:p>
        </p:txBody>
      </p:sp>
      <p:sp>
        <p:nvSpPr>
          <p:cNvPr id="15" name="Speech Bubble: Rectangle with Corners Rounded 14">
            <a:extLst>
              <a:ext uri="{FF2B5EF4-FFF2-40B4-BE49-F238E27FC236}">
                <a16:creationId xmlns:a16="http://schemas.microsoft.com/office/drawing/2014/main" id="{6210E463-4951-12C3-BA77-A11025436FD2}"/>
              </a:ext>
            </a:extLst>
          </p:cNvPr>
          <p:cNvSpPr/>
          <p:nvPr/>
        </p:nvSpPr>
        <p:spPr>
          <a:xfrm>
            <a:off x="1559329" y="6943515"/>
            <a:ext cx="5181600" cy="944429"/>
          </a:xfrm>
          <a:prstGeom prst="wedgeRoundRectCallout">
            <a:avLst>
              <a:gd name="adj1" fmla="val -7801"/>
              <a:gd name="adj2" fmla="val -78375"/>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Hướng dẫn viên </a:t>
            </a:r>
          </a:p>
        </p:txBody>
      </p:sp>
      <p:sp>
        <p:nvSpPr>
          <p:cNvPr id="17" name="Speech Bubble: Rectangle with Corners Rounded 16">
            <a:extLst>
              <a:ext uri="{FF2B5EF4-FFF2-40B4-BE49-F238E27FC236}">
                <a16:creationId xmlns:a16="http://schemas.microsoft.com/office/drawing/2014/main" id="{EC79DD96-EEC7-2BF6-8BFE-87C8B4B38BAB}"/>
              </a:ext>
            </a:extLst>
          </p:cNvPr>
          <p:cNvSpPr/>
          <p:nvPr/>
        </p:nvSpPr>
        <p:spPr>
          <a:xfrm>
            <a:off x="1536404" y="8343900"/>
            <a:ext cx="5181600" cy="944429"/>
          </a:xfrm>
          <a:prstGeom prst="wedgeRoundRectCallout">
            <a:avLst>
              <a:gd name="adj1" fmla="val 7476"/>
              <a:gd name="adj2" fmla="val -79820"/>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Phi công </a:t>
            </a:r>
          </a:p>
        </p:txBody>
      </p:sp>
      <p:sp>
        <p:nvSpPr>
          <p:cNvPr id="18" name="Speech Bubble: Rectangle with Corners Rounded 17">
            <a:extLst>
              <a:ext uri="{FF2B5EF4-FFF2-40B4-BE49-F238E27FC236}">
                <a16:creationId xmlns:a16="http://schemas.microsoft.com/office/drawing/2014/main" id="{8D37E99E-EE56-C0D7-9B05-F4434A68997E}"/>
              </a:ext>
            </a:extLst>
          </p:cNvPr>
          <p:cNvSpPr/>
          <p:nvPr/>
        </p:nvSpPr>
        <p:spPr>
          <a:xfrm>
            <a:off x="11734800" y="5475000"/>
            <a:ext cx="5181600" cy="944429"/>
          </a:xfrm>
          <a:prstGeom prst="wedgeRoundRectCallout">
            <a:avLst>
              <a:gd name="adj1" fmla="val 7476"/>
              <a:gd name="adj2" fmla="val -79820"/>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Họa sĩ </a:t>
            </a:r>
          </a:p>
        </p:txBody>
      </p:sp>
      <p:sp>
        <p:nvSpPr>
          <p:cNvPr id="19" name="Speech Bubble: Rectangle with Corners Rounded 18">
            <a:extLst>
              <a:ext uri="{FF2B5EF4-FFF2-40B4-BE49-F238E27FC236}">
                <a16:creationId xmlns:a16="http://schemas.microsoft.com/office/drawing/2014/main" id="{3FAEF9B8-6767-5955-9194-7155056EF920}"/>
              </a:ext>
            </a:extLst>
          </p:cNvPr>
          <p:cNvSpPr/>
          <p:nvPr/>
        </p:nvSpPr>
        <p:spPr>
          <a:xfrm>
            <a:off x="11734800" y="6943515"/>
            <a:ext cx="5181600" cy="944429"/>
          </a:xfrm>
          <a:prstGeom prst="wedgeRoundRectCallout">
            <a:avLst>
              <a:gd name="adj1" fmla="val -7801"/>
              <a:gd name="adj2" fmla="val -78375"/>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Kiến trúc sư</a:t>
            </a:r>
          </a:p>
        </p:txBody>
      </p:sp>
      <p:sp>
        <p:nvSpPr>
          <p:cNvPr id="20" name="Speech Bubble: Rectangle with Corners Rounded 19">
            <a:extLst>
              <a:ext uri="{FF2B5EF4-FFF2-40B4-BE49-F238E27FC236}">
                <a16:creationId xmlns:a16="http://schemas.microsoft.com/office/drawing/2014/main" id="{F789AD32-D573-3945-DBCF-6F7BD6892313}"/>
              </a:ext>
            </a:extLst>
          </p:cNvPr>
          <p:cNvSpPr/>
          <p:nvPr/>
        </p:nvSpPr>
        <p:spPr>
          <a:xfrm>
            <a:off x="11711875" y="8343900"/>
            <a:ext cx="5181600" cy="944429"/>
          </a:xfrm>
          <a:prstGeom prst="wedgeRoundRectCallout">
            <a:avLst>
              <a:gd name="adj1" fmla="val 7476"/>
              <a:gd name="adj2" fmla="val -79820"/>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Nhà thiết kế </a:t>
            </a:r>
          </a:p>
        </p:txBody>
      </p:sp>
      <p:sp>
        <p:nvSpPr>
          <p:cNvPr id="23" name="Arrow: Down 22">
            <a:extLst>
              <a:ext uri="{FF2B5EF4-FFF2-40B4-BE49-F238E27FC236}">
                <a16:creationId xmlns:a16="http://schemas.microsoft.com/office/drawing/2014/main" id="{7462B9E9-70C1-86B6-71B0-73084859D74C}"/>
              </a:ext>
            </a:extLst>
          </p:cNvPr>
          <p:cNvSpPr/>
          <p:nvPr/>
        </p:nvSpPr>
        <p:spPr>
          <a:xfrm>
            <a:off x="8939529" y="3655325"/>
            <a:ext cx="762000" cy="78483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F93C8967-8CB7-DFAB-C5E4-5AF28C4BFD30}"/>
              </a:ext>
            </a:extLst>
          </p:cNvPr>
          <p:cNvSpPr/>
          <p:nvPr/>
        </p:nvSpPr>
        <p:spPr>
          <a:xfrm>
            <a:off x="7225029" y="4748798"/>
            <a:ext cx="4191000" cy="1612278"/>
          </a:xfrm>
          <a:prstGeom prst="cloud">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Nghề nghiệp </a:t>
            </a:r>
          </a:p>
        </p:txBody>
      </p:sp>
      <p:sp>
        <p:nvSpPr>
          <p:cNvPr id="2" name="Rectangle: Rounded Corners 1">
            <a:extLst>
              <a:ext uri="{FF2B5EF4-FFF2-40B4-BE49-F238E27FC236}">
                <a16:creationId xmlns:a16="http://schemas.microsoft.com/office/drawing/2014/main" id="{CF89CE81-F153-321D-8834-3630FEF71770}"/>
              </a:ext>
            </a:extLst>
          </p:cNvPr>
          <p:cNvSpPr/>
          <p:nvPr/>
        </p:nvSpPr>
        <p:spPr>
          <a:xfrm>
            <a:off x="6858000" y="863748"/>
            <a:ext cx="4572000" cy="114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GỢI Ý</a:t>
            </a:r>
          </a:p>
        </p:txBody>
      </p:sp>
    </p:spTree>
    <p:extLst>
      <p:ext uri="{BB962C8B-B14F-4D97-AF65-F5344CB8AC3E}">
        <p14:creationId xmlns:p14="http://schemas.microsoft.com/office/powerpoint/2010/main" val="4467108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par>
                          <p:cTn id="51" fill="hold">
                            <p:stCondLst>
                              <p:cond delay="1000"/>
                            </p:stCondLst>
                            <p:childTnLst>
                              <p:par>
                                <p:cTn id="52" presetID="16" presetClass="entr" presetSubtype="21"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17" grpId="0" animBg="1"/>
      <p:bldP spid="18" grpId="0" animBg="1"/>
      <p:bldP spid="19" grpId="0" animBg="1"/>
      <p:bldP spid="20" grpId="0" animBg="1"/>
      <p:bldP spid="23" grpId="0" animBg="1"/>
      <p:bldP spid="24"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pic>
        <p:nvPicPr>
          <p:cNvPr id="7" name="Picture 8">
            <a:extLst>
              <a:ext uri="{FF2B5EF4-FFF2-40B4-BE49-F238E27FC236}">
                <a16:creationId xmlns:a16="http://schemas.microsoft.com/office/drawing/2014/main" id="{636D3977-4FE1-B24D-5744-5B382FDF7E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2387678"/>
            <a:ext cx="4495800" cy="7701586"/>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sp>
        <p:nvSpPr>
          <p:cNvPr id="8" name="Rectangle 7">
            <a:extLst>
              <a:ext uri="{FF2B5EF4-FFF2-40B4-BE49-F238E27FC236}">
                <a16:creationId xmlns:a16="http://schemas.microsoft.com/office/drawing/2014/main" id="{3E9B6852-0832-2F50-3861-DC40684FB4BD}"/>
              </a:ext>
            </a:extLst>
          </p:cNvPr>
          <p:cNvSpPr/>
          <p:nvPr/>
        </p:nvSpPr>
        <p:spPr>
          <a:xfrm>
            <a:off x="6591300" y="3238500"/>
            <a:ext cx="10210800" cy="11430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Đánh dấu (+) vào những điểm mạnh. </a:t>
            </a:r>
          </a:p>
        </p:txBody>
      </p:sp>
      <p:sp>
        <p:nvSpPr>
          <p:cNvPr id="25" name="Rectangle 24">
            <a:extLst>
              <a:ext uri="{FF2B5EF4-FFF2-40B4-BE49-F238E27FC236}">
                <a16:creationId xmlns:a16="http://schemas.microsoft.com/office/drawing/2014/main" id="{0D2116DC-C7D2-6457-33BB-7B384AB7ED37}"/>
              </a:ext>
            </a:extLst>
          </p:cNvPr>
          <p:cNvSpPr/>
          <p:nvPr/>
        </p:nvSpPr>
        <p:spPr>
          <a:xfrm>
            <a:off x="6591300" y="5095471"/>
            <a:ext cx="10210800" cy="11430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Đánh dấu (-) vào những điểm yếu. </a:t>
            </a:r>
          </a:p>
        </p:txBody>
      </p:sp>
      <p:sp>
        <p:nvSpPr>
          <p:cNvPr id="26" name="Rectangle 25">
            <a:extLst>
              <a:ext uri="{FF2B5EF4-FFF2-40B4-BE49-F238E27FC236}">
                <a16:creationId xmlns:a16="http://schemas.microsoft.com/office/drawing/2014/main" id="{4338C286-3B7E-80D7-D22D-9571606FD82A}"/>
              </a:ext>
            </a:extLst>
          </p:cNvPr>
          <p:cNvSpPr/>
          <p:nvPr/>
        </p:nvSpPr>
        <p:spPr>
          <a:xfrm>
            <a:off x="6593575" y="6769332"/>
            <a:ext cx="10210800" cy="2260368"/>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Đánh dấu (*) vào những hứng thú, sở trường liên quan đến nghề nghiệp tương lai. </a:t>
            </a:r>
            <a:endParaRPr lang="en-US" sz="4000">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8AC4322-2864-D84C-B34A-6214330029C6}"/>
              </a:ext>
            </a:extLst>
          </p:cNvPr>
          <p:cNvGrpSpPr/>
          <p:nvPr/>
        </p:nvGrpSpPr>
        <p:grpSpPr>
          <a:xfrm>
            <a:off x="6858000" y="1009191"/>
            <a:ext cx="4972509" cy="1238709"/>
            <a:chOff x="6858000" y="1009191"/>
            <a:chExt cx="4972509" cy="1238709"/>
          </a:xfrm>
        </p:grpSpPr>
        <p:sp>
          <p:nvSpPr>
            <p:cNvPr id="4" name="Rectangle: Rounded Corners 3">
              <a:extLst>
                <a:ext uri="{FF2B5EF4-FFF2-40B4-BE49-F238E27FC236}">
                  <a16:creationId xmlns:a16="http://schemas.microsoft.com/office/drawing/2014/main" id="{9DA86B25-3424-47B1-224A-223158E036D8}"/>
                </a:ext>
              </a:extLst>
            </p:cNvPr>
            <p:cNvSpPr/>
            <p:nvPr/>
          </p:nvSpPr>
          <p:spPr>
            <a:xfrm>
              <a:off x="6858000" y="1104900"/>
              <a:ext cx="4572000" cy="11430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LƯU Ý </a:t>
              </a:r>
            </a:p>
          </p:txBody>
        </p:sp>
        <p:pic>
          <p:nvPicPr>
            <p:cNvPr id="3" name="Picture 2" descr="A red bell with a exclamation mark&#10;&#10;Description automatically generated">
              <a:extLst>
                <a:ext uri="{FF2B5EF4-FFF2-40B4-BE49-F238E27FC236}">
                  <a16:creationId xmlns:a16="http://schemas.microsoft.com/office/drawing/2014/main" id="{5699C4E3-641F-C270-8DDF-108494E55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800" y="1009191"/>
              <a:ext cx="1238709" cy="1238709"/>
            </a:xfrm>
            <a:prstGeom prst="rect">
              <a:avLst/>
            </a:prstGeom>
          </p:spPr>
        </p:pic>
      </p:grpSp>
    </p:spTree>
    <p:extLst>
      <p:ext uri="{BB962C8B-B14F-4D97-AF65-F5344CB8AC3E}">
        <p14:creationId xmlns:p14="http://schemas.microsoft.com/office/powerpoint/2010/main" val="37014110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sp>
        <p:nvSpPr>
          <p:cNvPr id="4" name="TextBox 3">
            <a:extLst>
              <a:ext uri="{FF2B5EF4-FFF2-40B4-BE49-F238E27FC236}">
                <a16:creationId xmlns:a16="http://schemas.microsoft.com/office/drawing/2014/main" id="{554323A0-32A3-3367-7160-5B7BDD33113D}"/>
              </a:ext>
            </a:extLst>
          </p:cNvPr>
          <p:cNvSpPr txBox="1"/>
          <p:nvPr/>
        </p:nvSpPr>
        <p:spPr>
          <a:xfrm>
            <a:off x="0" y="3162300"/>
            <a:ext cx="8686800" cy="923330"/>
          </a:xfrm>
          <a:prstGeom prst="rect">
            <a:avLst/>
          </a:prstGeom>
          <a:noFill/>
        </p:spPr>
        <p:txBody>
          <a:bodyPr wrap="square">
            <a:spAutoFit/>
          </a:bodyPr>
          <a:lstStyle/>
          <a:p>
            <a:pPr marL="0" marR="0" algn="ctr">
              <a:spcBef>
                <a:spcPts val="100"/>
              </a:spcBef>
              <a:spcAft>
                <a:spcPts val="100"/>
              </a:spcAft>
            </a:pPr>
            <a:r>
              <a:rPr lang="nl-NL" sz="5400" b="1">
                <a:solidFill>
                  <a:srgbClr val="C0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54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CC1ACF1-5915-B236-A67D-62B0F92C3B1F}"/>
              </a:ext>
            </a:extLst>
          </p:cNvPr>
          <p:cNvSpPr txBox="1"/>
          <p:nvPr/>
        </p:nvSpPr>
        <p:spPr>
          <a:xfrm>
            <a:off x="7239000" y="1714500"/>
            <a:ext cx="9627888" cy="7390549"/>
          </a:xfrm>
          <a:prstGeom prst="rect">
            <a:avLst/>
          </a:prstGeom>
          <a:noFill/>
        </p:spPr>
        <p:txBody>
          <a:bodyPr wrap="square" rtlCol="0">
            <a:spAutoFit/>
          </a:bodyPr>
          <a:lstStyle/>
          <a:p>
            <a:pPr marL="571500" marR="0" indent="-571500" algn="just">
              <a:lnSpc>
                <a:spcPct val="150000"/>
              </a:lnSpc>
              <a:spcBef>
                <a:spcPts val="100"/>
              </a:spcBef>
              <a:spcAft>
                <a:spcPts val="1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Ai cũng có những điểm mạnh, điểm hạn chế trong những điểm riêng của bản thân. </a:t>
            </a:r>
          </a:p>
          <a:p>
            <a:pPr marL="571500" marR="0" indent="-571500" algn="just">
              <a:lnSpc>
                <a:spcPct val="150000"/>
              </a:lnSpc>
              <a:spcBef>
                <a:spcPts val="100"/>
              </a:spcBef>
              <a:spcAft>
                <a:spcPts val="1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những điểm mạnh, điểm hạn chế của bản thân là việc làm cần thiết để mỗi chúng ta tự hoàn thiện trên cơ sở phát huy điểm mạnh và từng bước khắc phục điểm hạn chế của bản thân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close-up of a thumbs up and down&#10;&#10;Description automatically generated">
            <a:extLst>
              <a:ext uri="{FF2B5EF4-FFF2-40B4-BE49-F238E27FC236}">
                <a16:creationId xmlns:a16="http://schemas.microsoft.com/office/drawing/2014/main" id="{1EFA1265-BF7E-69A5-B159-9A8A25967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655" y="4047273"/>
            <a:ext cx="5878549" cy="3599088"/>
          </a:xfrm>
          <a:prstGeom prst="rect">
            <a:avLst/>
          </a:prstGeom>
        </p:spPr>
      </p:pic>
    </p:spTree>
    <p:extLst>
      <p:ext uri="{BB962C8B-B14F-4D97-AF65-F5344CB8AC3E}">
        <p14:creationId xmlns:p14="http://schemas.microsoft.com/office/powerpoint/2010/main" val="3520070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11BCFE0-36BC-2E29-E192-890768839409}"/>
              </a:ext>
            </a:extLst>
          </p:cNvPr>
          <p:cNvSpPr/>
          <p:nvPr/>
        </p:nvSpPr>
        <p:spPr>
          <a:xfrm>
            <a:off x="1194676" y="1730342"/>
            <a:ext cx="15916846" cy="68263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525877"/>
            <a:ext cx="1980248"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4819" y="5500893"/>
            <a:ext cx="2177983" cy="513978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5577" y="7200900"/>
            <a:ext cx="1589342" cy="4114800"/>
          </a:xfrm>
          <a:prstGeom prst="rect">
            <a:avLst/>
          </a:prstGeom>
        </p:spPr>
      </p:pic>
      <p:pic>
        <p:nvPicPr>
          <p:cNvPr id="10" name="Picture 16">
            <a:extLst>
              <a:ext uri="{FF2B5EF4-FFF2-40B4-BE49-F238E27FC236}">
                <a16:creationId xmlns:a16="http://schemas.microsoft.com/office/drawing/2014/main" id="{DEE76A73-F7A8-4A40-E1E6-5FD666288F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089112">
            <a:off x="6151996" y="943230"/>
            <a:ext cx="5727609" cy="1574223"/>
          </a:xfrm>
          <a:prstGeom prst="rect">
            <a:avLst/>
          </a:prstGeom>
        </p:spPr>
      </p:pic>
      <p:sp>
        <p:nvSpPr>
          <p:cNvPr id="11" name="TextBox 10">
            <a:extLst>
              <a:ext uri="{FF2B5EF4-FFF2-40B4-BE49-F238E27FC236}">
                <a16:creationId xmlns:a16="http://schemas.microsoft.com/office/drawing/2014/main" id="{7BEBA3A8-B4F9-C50D-2372-D4D3E354D1EA}"/>
              </a:ext>
            </a:extLst>
          </p:cNvPr>
          <p:cNvSpPr txBox="1"/>
          <p:nvPr/>
        </p:nvSpPr>
        <p:spPr>
          <a:xfrm>
            <a:off x="1736946" y="3078758"/>
            <a:ext cx="14832306" cy="4076244"/>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Hoạt động 2.</a:t>
            </a:r>
          </a:p>
          <a:p>
            <a:pPr algn="ctr">
              <a:lnSpc>
                <a:spcPct val="150000"/>
              </a:lnSpc>
            </a:pPr>
            <a:r>
              <a:rPr lang="en-US" sz="6000" b="1">
                <a:latin typeface="Arial" panose="020B0604020202020204" pitchFamily="34" charset="0"/>
                <a:cs typeface="Arial" panose="020B0604020202020204" pitchFamily="34" charset="0"/>
              </a:rPr>
              <a:t>Tìm hiểu về cách thể hiện sự tự tin đối với những đặc điểm riêng của bản thân</a:t>
            </a:r>
          </a:p>
        </p:txBody>
      </p:sp>
    </p:spTree>
    <p:extLst>
      <p:ext uri="{BB962C8B-B14F-4D97-AF65-F5344CB8AC3E}">
        <p14:creationId xmlns:p14="http://schemas.microsoft.com/office/powerpoint/2010/main" val="9006532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sp>
        <p:nvSpPr>
          <p:cNvPr id="3" name="TextBox 2">
            <a:extLst>
              <a:ext uri="{FF2B5EF4-FFF2-40B4-BE49-F238E27FC236}">
                <a16:creationId xmlns:a16="http://schemas.microsoft.com/office/drawing/2014/main" id="{5DA48111-B9CF-A053-5E36-8D6FC30B0203}"/>
              </a:ext>
            </a:extLst>
          </p:cNvPr>
          <p:cNvSpPr txBox="1"/>
          <p:nvPr/>
        </p:nvSpPr>
        <p:spPr>
          <a:xfrm>
            <a:off x="5753100" y="1133656"/>
            <a:ext cx="6781800"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THẢO LUẬN NHÓM </a:t>
            </a:r>
          </a:p>
        </p:txBody>
      </p:sp>
      <p:pic>
        <p:nvPicPr>
          <p:cNvPr id="5" name="Picture 2">
            <a:extLst>
              <a:ext uri="{FF2B5EF4-FFF2-40B4-BE49-F238E27FC236}">
                <a16:creationId xmlns:a16="http://schemas.microsoft.com/office/drawing/2014/main" id="{1E744EDA-5782-505A-F1EB-C5A6534311A6}"/>
              </a:ext>
            </a:extLst>
          </p:cNvPr>
          <p:cNvPicPr>
            <a:picLocks noChangeAspect="1"/>
          </p:cNvPicPr>
          <p:nvPr/>
        </p:nvPicPr>
        <p:blipFill>
          <a:blip r:embed="rId4"/>
          <a:srcRect/>
          <a:stretch>
            <a:fillRect/>
          </a:stretch>
        </p:blipFill>
        <p:spPr>
          <a:xfrm>
            <a:off x="9602185" y="3992570"/>
            <a:ext cx="8441051" cy="6330788"/>
          </a:xfrm>
          <a:prstGeom prst="rect">
            <a:avLst/>
          </a:prstGeom>
        </p:spPr>
      </p:pic>
      <p:grpSp>
        <p:nvGrpSpPr>
          <p:cNvPr id="10" name="Group 9">
            <a:extLst>
              <a:ext uri="{FF2B5EF4-FFF2-40B4-BE49-F238E27FC236}">
                <a16:creationId xmlns:a16="http://schemas.microsoft.com/office/drawing/2014/main" id="{9D608B15-AD9C-066F-F8B6-6A5EF6012B43}"/>
              </a:ext>
            </a:extLst>
          </p:cNvPr>
          <p:cNvGrpSpPr/>
          <p:nvPr/>
        </p:nvGrpSpPr>
        <p:grpSpPr>
          <a:xfrm>
            <a:off x="1448164" y="2437190"/>
            <a:ext cx="8712200" cy="5094776"/>
            <a:chOff x="1540870" y="2849864"/>
            <a:chExt cx="8712200" cy="5094776"/>
          </a:xfrm>
        </p:grpSpPr>
        <p:sp>
          <p:nvSpPr>
            <p:cNvPr id="6" name="Rectangle: Rounded Corners 5">
              <a:extLst>
                <a:ext uri="{FF2B5EF4-FFF2-40B4-BE49-F238E27FC236}">
                  <a16:creationId xmlns:a16="http://schemas.microsoft.com/office/drawing/2014/main" id="{EB2153F5-F3E1-143E-61D2-C827BF6D1774}"/>
                </a:ext>
              </a:extLst>
            </p:cNvPr>
            <p:cNvSpPr/>
            <p:nvPr/>
          </p:nvSpPr>
          <p:spPr>
            <a:xfrm>
              <a:off x="1540870" y="4394440"/>
              <a:ext cx="8712200" cy="3550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Chia sẻ với bạn về đặc điểm riêng của bản thân. </a:t>
              </a:r>
            </a:p>
          </p:txBody>
        </p:sp>
        <p:pic>
          <p:nvPicPr>
            <p:cNvPr id="9" name="Picture 6">
              <a:extLst>
                <a:ext uri="{FF2B5EF4-FFF2-40B4-BE49-F238E27FC236}">
                  <a16:creationId xmlns:a16="http://schemas.microsoft.com/office/drawing/2014/main" id="{DF5C9294-F37B-1798-8A8A-CF2CED33F6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99406" y="2849864"/>
              <a:ext cx="2102415" cy="2052484"/>
            </a:xfrm>
            <a:prstGeom prst="rect">
              <a:avLst/>
            </a:prstGeom>
          </p:spPr>
        </p:pic>
      </p:grpSp>
    </p:spTree>
    <p:extLst>
      <p:ext uri="{BB962C8B-B14F-4D97-AF65-F5344CB8AC3E}">
        <p14:creationId xmlns:p14="http://schemas.microsoft.com/office/powerpoint/2010/main" val="34094703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sp>
        <p:nvSpPr>
          <p:cNvPr id="2" name="Freeform 6">
            <a:extLst>
              <a:ext uri="{FF2B5EF4-FFF2-40B4-BE49-F238E27FC236}">
                <a16:creationId xmlns:a16="http://schemas.microsoft.com/office/drawing/2014/main" id="{7F460C0D-CB3C-E09D-27DE-194F73FB6437}"/>
              </a:ext>
            </a:extLst>
          </p:cNvPr>
          <p:cNvSpPr/>
          <p:nvPr/>
        </p:nvSpPr>
        <p:spPr>
          <a:xfrm>
            <a:off x="10886" y="3537"/>
            <a:ext cx="1189563" cy="1544115"/>
          </a:xfrm>
          <a:custGeom>
            <a:avLst/>
            <a:gdLst/>
            <a:ahLst/>
            <a:cxnLst/>
            <a:rect l="l" t="t" r="r" b="b"/>
            <a:pathLst>
              <a:path w="1189563" h="1544115">
                <a:moveTo>
                  <a:pt x="0" y="0"/>
                </a:moveTo>
                <a:lnTo>
                  <a:pt x="1189563" y="0"/>
                </a:lnTo>
                <a:lnTo>
                  <a:pt x="1189563" y="1544115"/>
                </a:lnTo>
                <a:lnTo>
                  <a:pt x="0" y="1544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10ECFFD0-32F8-D89F-D4D4-3C026C31B27F}"/>
              </a:ext>
            </a:extLst>
          </p:cNvPr>
          <p:cNvGrpSpPr/>
          <p:nvPr/>
        </p:nvGrpSpPr>
        <p:grpSpPr>
          <a:xfrm>
            <a:off x="5848348" y="0"/>
            <a:ext cx="6591299" cy="1521529"/>
            <a:chOff x="5581649" y="-7319"/>
            <a:chExt cx="6591299" cy="1521529"/>
          </a:xfrm>
        </p:grpSpPr>
        <p:sp>
          <p:nvSpPr>
            <p:cNvPr id="6" name="Round Same Side Corner Rectangle 11">
              <a:extLst>
                <a:ext uri="{FF2B5EF4-FFF2-40B4-BE49-F238E27FC236}">
                  <a16:creationId xmlns:a16="http://schemas.microsoft.com/office/drawing/2014/main" id="{9970F47C-CEEC-7192-6F1B-0133025AC891}"/>
                </a:ext>
              </a:extLst>
            </p:cNvPr>
            <p:cNvSpPr/>
            <p:nvPr/>
          </p:nvSpPr>
          <p:spPr>
            <a:xfrm flipV="1">
              <a:off x="5581649" y="-7319"/>
              <a:ext cx="6591299" cy="1521529"/>
            </a:xfrm>
            <a:prstGeom prst="round2SameRect">
              <a:avLst>
                <a:gd name="adj1" fmla="val 37720"/>
                <a:gd name="adj2"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29D6891-A953-E148-099A-C45FF846FF10}"/>
                </a:ext>
              </a:extLst>
            </p:cNvPr>
            <p:cNvSpPr txBox="1"/>
            <p:nvPr/>
          </p:nvSpPr>
          <p:spPr>
            <a:xfrm>
              <a:off x="5829301" y="291620"/>
              <a:ext cx="6095999"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TRẢ LỜI</a:t>
              </a:r>
              <a:endParaRPr lang="en-US" sz="4800" b="1" dirty="0">
                <a:solidFill>
                  <a:srgbClr val="C00000"/>
                </a:solidFill>
                <a:latin typeface="Arial" panose="020B0604020202020204" pitchFamily="34" charset="0"/>
                <a:cs typeface="Arial" panose="020B0604020202020204" pitchFamily="34" charset="0"/>
              </a:endParaRPr>
            </a:p>
          </p:txBody>
        </p:sp>
      </p:grpSp>
      <p:sp>
        <p:nvSpPr>
          <p:cNvPr id="10" name="Line Callout 1 (Border and Accent Bar) 3">
            <a:extLst>
              <a:ext uri="{FF2B5EF4-FFF2-40B4-BE49-F238E27FC236}">
                <a16:creationId xmlns:a16="http://schemas.microsoft.com/office/drawing/2014/main" id="{D0A44718-7D55-B6F1-C2E2-9653C3DB8B72}"/>
              </a:ext>
            </a:extLst>
          </p:cNvPr>
          <p:cNvSpPr/>
          <p:nvPr/>
        </p:nvSpPr>
        <p:spPr>
          <a:xfrm>
            <a:off x="414017" y="2072141"/>
            <a:ext cx="12749449" cy="1369020"/>
          </a:xfrm>
          <a:prstGeom prst="accentBorderCallout1">
            <a:avLst>
              <a:gd name="adj1" fmla="val 18750"/>
              <a:gd name="adj2" fmla="val -3127"/>
              <a:gd name="adj3" fmla="val 17954"/>
              <a:gd name="adj4" fmla="val -17509"/>
            </a:avLst>
          </a:prstGeom>
          <a:solidFill>
            <a:srgbClr val="FFF6D9"/>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Một số đặc điểm riêng của bản thân</a:t>
            </a:r>
            <a:endParaRPr lang="en-US" sz="4200" b="1" dirty="0">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79C2271-B81E-9057-D4E6-14FF9A857EED}"/>
              </a:ext>
            </a:extLst>
          </p:cNvPr>
          <p:cNvGrpSpPr/>
          <p:nvPr/>
        </p:nvGrpSpPr>
        <p:grpSpPr>
          <a:xfrm>
            <a:off x="449479" y="4076700"/>
            <a:ext cx="5662849" cy="2498602"/>
            <a:chOff x="585551" y="3779360"/>
            <a:chExt cx="5662849" cy="2498602"/>
          </a:xfrm>
        </p:grpSpPr>
        <p:grpSp>
          <p:nvGrpSpPr>
            <p:cNvPr id="14" name="Group 13">
              <a:extLst>
                <a:ext uri="{FF2B5EF4-FFF2-40B4-BE49-F238E27FC236}">
                  <a16:creationId xmlns:a16="http://schemas.microsoft.com/office/drawing/2014/main" id="{1CADCF76-A3D3-4DF9-1488-B64CDF88A4ED}"/>
                </a:ext>
              </a:extLst>
            </p:cNvPr>
            <p:cNvGrpSpPr/>
            <p:nvPr/>
          </p:nvGrpSpPr>
          <p:grpSpPr>
            <a:xfrm>
              <a:off x="768224" y="3779360"/>
              <a:ext cx="5480176" cy="2498602"/>
              <a:chOff x="1676400" y="3429000"/>
              <a:chExt cx="4572000" cy="2498602"/>
            </a:xfrm>
          </p:grpSpPr>
          <p:sp>
            <p:nvSpPr>
              <p:cNvPr id="17" name="Rectangle: Rounded Corners 16">
                <a:extLst>
                  <a:ext uri="{FF2B5EF4-FFF2-40B4-BE49-F238E27FC236}">
                    <a16:creationId xmlns:a16="http://schemas.microsoft.com/office/drawing/2014/main" id="{0CC4630B-13EC-0D46-0B82-B1F8BB240F53}"/>
                  </a:ext>
                </a:extLst>
              </p:cNvPr>
              <p:cNvSpPr/>
              <p:nvPr/>
            </p:nvSpPr>
            <p:spPr>
              <a:xfrm>
                <a:off x="1828800" y="3581400"/>
                <a:ext cx="4419600" cy="2346202"/>
              </a:xfrm>
              <a:prstGeom prst="roundRect">
                <a:avLst/>
              </a:prstGeom>
              <a:solidFill>
                <a:schemeClr val="tx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E098DFD1-E7B9-85AE-3232-F027474760EA}"/>
                  </a:ext>
                </a:extLst>
              </p:cNvPr>
              <p:cNvSpPr/>
              <p:nvPr/>
            </p:nvSpPr>
            <p:spPr>
              <a:xfrm>
                <a:off x="1676400" y="3429000"/>
                <a:ext cx="4419600" cy="2302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Mắt</a:t>
                </a:r>
                <a:r>
                  <a:rPr lang="en-US" sz="3800" dirty="0">
                    <a:solidFill>
                      <a:schemeClr val="tx1"/>
                    </a:solidFill>
                    <a:latin typeface="Arial" panose="020B0604020202020204" pitchFamily="34" charset="0"/>
                    <a:cs typeface="Arial" panose="020B0604020202020204" pitchFamily="34" charset="0"/>
                  </a:rPr>
                  <a:t> to</a:t>
                </a:r>
              </a:p>
            </p:txBody>
          </p:sp>
        </p:grpSp>
        <p:pic>
          <p:nvPicPr>
            <p:cNvPr id="15" name="Picture 14" descr="A black and white drawing of two boys&#10;&#10;Description automatically generated with low confidence">
              <a:extLst>
                <a:ext uri="{FF2B5EF4-FFF2-40B4-BE49-F238E27FC236}">
                  <a16:creationId xmlns:a16="http://schemas.microsoft.com/office/drawing/2014/main" id="{80EAC080-B53C-3CA7-FE5C-0CB6CA8D90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551" y="4252369"/>
              <a:ext cx="1981587" cy="1981587"/>
            </a:xfrm>
            <a:prstGeom prst="rect">
              <a:avLst/>
            </a:prstGeom>
          </p:spPr>
        </p:pic>
      </p:grpSp>
      <p:grpSp>
        <p:nvGrpSpPr>
          <p:cNvPr id="19" name="Group 18">
            <a:extLst>
              <a:ext uri="{FF2B5EF4-FFF2-40B4-BE49-F238E27FC236}">
                <a16:creationId xmlns:a16="http://schemas.microsoft.com/office/drawing/2014/main" id="{419040F4-C4E4-B00A-384D-667FD0ED6E79}"/>
              </a:ext>
            </a:extLst>
          </p:cNvPr>
          <p:cNvGrpSpPr/>
          <p:nvPr/>
        </p:nvGrpSpPr>
        <p:grpSpPr>
          <a:xfrm>
            <a:off x="6153991" y="4144901"/>
            <a:ext cx="5749539" cy="2362200"/>
            <a:chOff x="6290063" y="3847561"/>
            <a:chExt cx="5749539" cy="2362200"/>
          </a:xfrm>
        </p:grpSpPr>
        <p:grpSp>
          <p:nvGrpSpPr>
            <p:cNvPr id="20" name="Group 19">
              <a:extLst>
                <a:ext uri="{FF2B5EF4-FFF2-40B4-BE49-F238E27FC236}">
                  <a16:creationId xmlns:a16="http://schemas.microsoft.com/office/drawing/2014/main" id="{97DC98EB-6122-5069-8B4E-43C7C2D6DFC4}"/>
                </a:ext>
              </a:extLst>
            </p:cNvPr>
            <p:cNvGrpSpPr/>
            <p:nvPr/>
          </p:nvGrpSpPr>
          <p:grpSpPr>
            <a:xfrm>
              <a:off x="7060412" y="3847561"/>
              <a:ext cx="4979190" cy="2362200"/>
              <a:chOff x="1676400" y="3429000"/>
              <a:chExt cx="4572000" cy="2362200"/>
            </a:xfrm>
          </p:grpSpPr>
          <p:sp>
            <p:nvSpPr>
              <p:cNvPr id="24" name="Rectangle: Rounded Corners 23">
                <a:extLst>
                  <a:ext uri="{FF2B5EF4-FFF2-40B4-BE49-F238E27FC236}">
                    <a16:creationId xmlns:a16="http://schemas.microsoft.com/office/drawing/2014/main" id="{90C27937-CF1C-B89C-6F30-4334221FB723}"/>
                  </a:ext>
                </a:extLst>
              </p:cNvPr>
              <p:cNvSpPr/>
              <p:nvPr/>
            </p:nvSpPr>
            <p:spPr>
              <a:xfrm>
                <a:off x="1828800" y="3581400"/>
                <a:ext cx="4419600" cy="2209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8423018E-545C-EB82-3453-3715F081A7C0}"/>
                  </a:ext>
                </a:extLst>
              </p:cNvPr>
              <p:cNvSpPr/>
              <p:nvPr/>
            </p:nvSpPr>
            <p:spPr>
              <a:xfrm>
                <a:off x="1676400" y="3429000"/>
                <a:ext cx="4419600" cy="220980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Mũm</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mĩm</a:t>
                </a:r>
                <a:endParaRPr lang="en-US" sz="3800" dirty="0">
                  <a:solidFill>
                    <a:schemeClr val="tx1"/>
                  </a:solidFill>
                  <a:latin typeface="Arial" panose="020B0604020202020204" pitchFamily="34" charset="0"/>
                  <a:cs typeface="Arial" panose="020B0604020202020204" pitchFamily="34" charset="0"/>
                </a:endParaRPr>
              </a:p>
            </p:txBody>
          </p:sp>
        </p:grpSp>
        <p:pic>
          <p:nvPicPr>
            <p:cNvPr id="23" name="Picture 22" descr="A cartoon of a child&#10;&#10;Description automatically generated with medium confidence">
              <a:extLst>
                <a:ext uri="{FF2B5EF4-FFF2-40B4-BE49-F238E27FC236}">
                  <a16:creationId xmlns:a16="http://schemas.microsoft.com/office/drawing/2014/main" id="{B2BF1276-2162-F566-3C90-30CCC65A1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0063" y="4064835"/>
              <a:ext cx="2143125" cy="2143125"/>
            </a:xfrm>
            <a:prstGeom prst="rect">
              <a:avLst/>
            </a:prstGeom>
          </p:spPr>
        </p:pic>
      </p:grpSp>
      <p:grpSp>
        <p:nvGrpSpPr>
          <p:cNvPr id="26" name="Group 25">
            <a:extLst>
              <a:ext uri="{FF2B5EF4-FFF2-40B4-BE49-F238E27FC236}">
                <a16:creationId xmlns:a16="http://schemas.microsoft.com/office/drawing/2014/main" id="{1527311A-1686-AC97-471E-62D0B0D6D091}"/>
              </a:ext>
            </a:extLst>
          </p:cNvPr>
          <p:cNvGrpSpPr/>
          <p:nvPr/>
        </p:nvGrpSpPr>
        <p:grpSpPr>
          <a:xfrm>
            <a:off x="12252391" y="4076700"/>
            <a:ext cx="5289935" cy="2591059"/>
            <a:chOff x="12388463" y="3779360"/>
            <a:chExt cx="5289935" cy="2591059"/>
          </a:xfrm>
        </p:grpSpPr>
        <p:grpSp>
          <p:nvGrpSpPr>
            <p:cNvPr id="27" name="Group 26">
              <a:extLst>
                <a:ext uri="{FF2B5EF4-FFF2-40B4-BE49-F238E27FC236}">
                  <a16:creationId xmlns:a16="http://schemas.microsoft.com/office/drawing/2014/main" id="{A9B57237-BE79-6E2F-3E04-6ADE99335E0C}"/>
                </a:ext>
              </a:extLst>
            </p:cNvPr>
            <p:cNvGrpSpPr/>
            <p:nvPr/>
          </p:nvGrpSpPr>
          <p:grpSpPr>
            <a:xfrm>
              <a:off x="12919723" y="3923761"/>
              <a:ext cx="4758675" cy="2362200"/>
              <a:chOff x="1676400" y="3429000"/>
              <a:chExt cx="4572000" cy="2362200"/>
            </a:xfrm>
          </p:grpSpPr>
          <p:sp>
            <p:nvSpPr>
              <p:cNvPr id="29" name="Rectangle: Rounded Corners 28">
                <a:extLst>
                  <a:ext uri="{FF2B5EF4-FFF2-40B4-BE49-F238E27FC236}">
                    <a16:creationId xmlns:a16="http://schemas.microsoft.com/office/drawing/2014/main" id="{AEDDD170-8B8D-3A48-CA7C-005496FDE2E5}"/>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76699DEC-68BB-2720-2366-5872798F7EE8}"/>
                  </a:ext>
                </a:extLst>
              </p:cNvPr>
              <p:cNvSpPr/>
              <p:nvPr/>
            </p:nvSpPr>
            <p:spPr>
              <a:xfrm>
                <a:off x="1676400" y="3429000"/>
                <a:ext cx="4419600" cy="2209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a:solidFill>
                      <a:schemeClr val="tx1"/>
                    </a:solidFill>
                    <a:latin typeface="Arial" panose="020B0604020202020204" pitchFamily="34" charset="0"/>
                    <a:cs typeface="Arial" panose="020B0604020202020204" pitchFamily="34" charset="0"/>
                  </a:rPr>
                  <a:t>Da </a:t>
                </a:r>
                <a:r>
                  <a:rPr lang="en-US" sz="3800" dirty="0" err="1">
                    <a:solidFill>
                      <a:schemeClr val="tx1"/>
                    </a:solidFill>
                    <a:latin typeface="Arial" panose="020B0604020202020204" pitchFamily="34" charset="0"/>
                    <a:cs typeface="Arial" panose="020B0604020202020204" pitchFamily="34" charset="0"/>
                  </a:rPr>
                  <a:t>ngăm</a:t>
                </a:r>
                <a:endParaRPr lang="en-US" sz="3800" dirty="0">
                  <a:solidFill>
                    <a:schemeClr val="tx1"/>
                  </a:solidFill>
                  <a:latin typeface="Arial" panose="020B0604020202020204" pitchFamily="34" charset="0"/>
                  <a:cs typeface="Arial" panose="020B0604020202020204" pitchFamily="34" charset="0"/>
                </a:endParaRPr>
              </a:p>
            </p:txBody>
          </p:sp>
        </p:grpSp>
        <p:pic>
          <p:nvPicPr>
            <p:cNvPr id="28" name="Picture 27" descr="A cartoon of a child&#10;&#10;Description automatically generated with medium confidence">
              <a:extLst>
                <a:ext uri="{FF2B5EF4-FFF2-40B4-BE49-F238E27FC236}">
                  <a16:creationId xmlns:a16="http://schemas.microsoft.com/office/drawing/2014/main" id="{743CB70D-ED50-4444-A163-92C5C006A770}"/>
                </a:ext>
              </a:extLst>
            </p:cNvPr>
            <p:cNvPicPr>
              <a:picLocks noChangeAspect="1"/>
            </p:cNvPicPr>
            <p:nvPr/>
          </p:nvPicPr>
          <p:blipFill rotWithShape="1">
            <a:blip r:embed="rId8">
              <a:extLst>
                <a:ext uri="{28A0092B-C50C-407E-A947-70E740481C1C}">
                  <a14:useLocalDpi xmlns:a14="http://schemas.microsoft.com/office/drawing/2010/main" val="0"/>
                </a:ext>
              </a:extLst>
            </a:blip>
            <a:srcRect l="18777" t="10984" r="16833" b="9013"/>
            <a:stretch/>
          </p:blipFill>
          <p:spPr>
            <a:xfrm>
              <a:off x="12388463" y="3779360"/>
              <a:ext cx="2085423" cy="2591059"/>
            </a:xfrm>
            <a:prstGeom prst="rect">
              <a:avLst/>
            </a:prstGeom>
          </p:spPr>
        </p:pic>
      </p:grpSp>
      <p:grpSp>
        <p:nvGrpSpPr>
          <p:cNvPr id="31" name="Group 30">
            <a:extLst>
              <a:ext uri="{FF2B5EF4-FFF2-40B4-BE49-F238E27FC236}">
                <a16:creationId xmlns:a16="http://schemas.microsoft.com/office/drawing/2014/main" id="{E22785F8-71D9-8AB4-5305-F3749F82491B}"/>
              </a:ext>
            </a:extLst>
          </p:cNvPr>
          <p:cNvGrpSpPr/>
          <p:nvPr/>
        </p:nvGrpSpPr>
        <p:grpSpPr>
          <a:xfrm>
            <a:off x="632151" y="7300200"/>
            <a:ext cx="5771997" cy="2506601"/>
            <a:chOff x="768223" y="6976079"/>
            <a:chExt cx="5771997" cy="2506601"/>
          </a:xfrm>
        </p:grpSpPr>
        <p:grpSp>
          <p:nvGrpSpPr>
            <p:cNvPr id="32" name="Group 31">
              <a:extLst>
                <a:ext uri="{FF2B5EF4-FFF2-40B4-BE49-F238E27FC236}">
                  <a16:creationId xmlns:a16="http://schemas.microsoft.com/office/drawing/2014/main" id="{218AEE5C-27DD-E647-EB47-298C1855F79F}"/>
                </a:ext>
              </a:extLst>
            </p:cNvPr>
            <p:cNvGrpSpPr/>
            <p:nvPr/>
          </p:nvGrpSpPr>
          <p:grpSpPr>
            <a:xfrm>
              <a:off x="768223" y="6976079"/>
              <a:ext cx="5480177" cy="2498602"/>
              <a:chOff x="1676400" y="3429000"/>
              <a:chExt cx="4572000" cy="2498602"/>
            </a:xfrm>
          </p:grpSpPr>
          <p:sp>
            <p:nvSpPr>
              <p:cNvPr id="34" name="Rectangle: Rounded Corners 33">
                <a:extLst>
                  <a:ext uri="{FF2B5EF4-FFF2-40B4-BE49-F238E27FC236}">
                    <a16:creationId xmlns:a16="http://schemas.microsoft.com/office/drawing/2014/main" id="{E8285C22-0E2A-6C70-075C-D5D5363FB0C2}"/>
                  </a:ext>
                </a:extLst>
              </p:cNvPr>
              <p:cNvSpPr/>
              <p:nvPr/>
            </p:nvSpPr>
            <p:spPr>
              <a:xfrm>
                <a:off x="1828800" y="3581400"/>
                <a:ext cx="4419600" cy="234620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3CD70621-1ECE-B32C-0BBE-10444BCF1F3A}"/>
                  </a:ext>
                </a:extLst>
              </p:cNvPr>
              <p:cNvSpPr/>
              <p:nvPr/>
            </p:nvSpPr>
            <p:spPr>
              <a:xfrm>
                <a:off x="1676400" y="3429000"/>
                <a:ext cx="4419600" cy="230219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a:solidFill>
                      <a:schemeClr val="tx1"/>
                    </a:solidFill>
                    <a:latin typeface="Arial" panose="020B0604020202020204" pitchFamily="34" charset="0"/>
                    <a:cs typeface="Arial" panose="020B0604020202020204" pitchFamily="34" charset="0"/>
                  </a:rPr>
                  <a:t>Da </a:t>
                </a:r>
                <a:r>
                  <a:rPr lang="en-US" sz="3800" dirty="0" err="1">
                    <a:solidFill>
                      <a:schemeClr val="tx1"/>
                    </a:solidFill>
                    <a:latin typeface="Arial" panose="020B0604020202020204" pitchFamily="34" charset="0"/>
                    <a:cs typeface="Arial" panose="020B0604020202020204" pitchFamily="34" charset="0"/>
                  </a:rPr>
                  <a:t>trắng</a:t>
                </a:r>
                <a:endParaRPr lang="en-US" sz="3800" dirty="0">
                  <a:solidFill>
                    <a:schemeClr val="tx1"/>
                  </a:solidFill>
                  <a:latin typeface="Arial" panose="020B0604020202020204" pitchFamily="34" charset="0"/>
                  <a:cs typeface="Arial" panose="020B0604020202020204" pitchFamily="34" charset="0"/>
                </a:endParaRPr>
              </a:p>
            </p:txBody>
          </p:sp>
        </p:grpSp>
        <p:pic>
          <p:nvPicPr>
            <p:cNvPr id="33" name="Picture 32" descr="A picture containing anime, animated cartoon, animation, illustration&#10;&#10;Description automatically generated">
              <a:extLst>
                <a:ext uri="{FF2B5EF4-FFF2-40B4-BE49-F238E27FC236}">
                  <a16:creationId xmlns:a16="http://schemas.microsoft.com/office/drawing/2014/main" id="{367FEEDC-E971-ACCE-56D6-D16A8FADB0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0420" y="7272880"/>
              <a:ext cx="2209800" cy="2209800"/>
            </a:xfrm>
            <a:prstGeom prst="rect">
              <a:avLst/>
            </a:prstGeom>
          </p:spPr>
        </p:pic>
      </p:grpSp>
      <p:grpSp>
        <p:nvGrpSpPr>
          <p:cNvPr id="36" name="Group 35">
            <a:extLst>
              <a:ext uri="{FF2B5EF4-FFF2-40B4-BE49-F238E27FC236}">
                <a16:creationId xmlns:a16="http://schemas.microsoft.com/office/drawing/2014/main" id="{F99B0EA5-A779-C23C-E538-7F527F1E1FB4}"/>
              </a:ext>
            </a:extLst>
          </p:cNvPr>
          <p:cNvGrpSpPr/>
          <p:nvPr/>
        </p:nvGrpSpPr>
        <p:grpSpPr>
          <a:xfrm>
            <a:off x="6838867" y="6583301"/>
            <a:ext cx="5797788" cy="3148965"/>
            <a:chOff x="7023413" y="6257515"/>
            <a:chExt cx="5797788" cy="3148965"/>
          </a:xfrm>
        </p:grpSpPr>
        <p:grpSp>
          <p:nvGrpSpPr>
            <p:cNvPr id="37" name="Group 36">
              <a:extLst>
                <a:ext uri="{FF2B5EF4-FFF2-40B4-BE49-F238E27FC236}">
                  <a16:creationId xmlns:a16="http://schemas.microsoft.com/office/drawing/2014/main" id="{5AE17EC7-3850-61AE-057D-4DB21D0F255C}"/>
                </a:ext>
              </a:extLst>
            </p:cNvPr>
            <p:cNvGrpSpPr/>
            <p:nvPr/>
          </p:nvGrpSpPr>
          <p:grpSpPr>
            <a:xfrm>
              <a:off x="7023413" y="7044280"/>
              <a:ext cx="5219160" cy="2362200"/>
              <a:chOff x="1676400" y="3429000"/>
              <a:chExt cx="4572000" cy="2362200"/>
            </a:xfrm>
          </p:grpSpPr>
          <p:sp>
            <p:nvSpPr>
              <p:cNvPr id="39" name="Rectangle: Rounded Corners 38">
                <a:extLst>
                  <a:ext uri="{FF2B5EF4-FFF2-40B4-BE49-F238E27FC236}">
                    <a16:creationId xmlns:a16="http://schemas.microsoft.com/office/drawing/2014/main" id="{599979DF-4870-E61B-1C8F-77C759E6F4DC}"/>
                  </a:ext>
                </a:extLst>
              </p:cNvPr>
              <p:cNvSpPr/>
              <p:nvPr/>
            </p:nvSpPr>
            <p:spPr>
              <a:xfrm>
                <a:off x="1828800" y="3581400"/>
                <a:ext cx="4419600" cy="2209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11704FB9-A485-C4E0-37E9-2D5F5FE1012B}"/>
                  </a:ext>
                </a:extLst>
              </p:cNvPr>
              <p:cNvSpPr/>
              <p:nvPr/>
            </p:nvSpPr>
            <p:spPr>
              <a:xfrm>
                <a:off x="1676400" y="3429000"/>
                <a:ext cx="4419600" cy="2209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Mặt</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tròn</a:t>
                </a:r>
                <a:endParaRPr lang="en-US" sz="3800" dirty="0">
                  <a:solidFill>
                    <a:schemeClr val="tx1"/>
                  </a:solidFill>
                  <a:latin typeface="Arial" panose="020B0604020202020204" pitchFamily="34" charset="0"/>
                  <a:cs typeface="Arial" panose="020B0604020202020204" pitchFamily="34" charset="0"/>
                </a:endParaRPr>
              </a:p>
            </p:txBody>
          </p:sp>
        </p:grpSp>
        <p:pic>
          <p:nvPicPr>
            <p:cNvPr id="38" name="Picture 37" descr="A cartoon face of a child&#10;&#10;Description automatically generated with low confidence">
              <a:extLst>
                <a:ext uri="{FF2B5EF4-FFF2-40B4-BE49-F238E27FC236}">
                  <a16:creationId xmlns:a16="http://schemas.microsoft.com/office/drawing/2014/main" id="{0E8CB683-A413-888B-93AD-69D35EA98A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8076" y="6257515"/>
              <a:ext cx="2143125" cy="2143125"/>
            </a:xfrm>
            <a:prstGeom prst="rect">
              <a:avLst/>
            </a:prstGeom>
          </p:spPr>
        </p:pic>
      </p:grpSp>
      <p:grpSp>
        <p:nvGrpSpPr>
          <p:cNvPr id="41" name="Group 40">
            <a:extLst>
              <a:ext uri="{FF2B5EF4-FFF2-40B4-BE49-F238E27FC236}">
                <a16:creationId xmlns:a16="http://schemas.microsoft.com/office/drawing/2014/main" id="{8C811C85-4AEB-A681-C4EC-1D5DD8D61060}"/>
              </a:ext>
            </a:extLst>
          </p:cNvPr>
          <p:cNvGrpSpPr/>
          <p:nvPr/>
        </p:nvGrpSpPr>
        <p:grpSpPr>
          <a:xfrm>
            <a:off x="12707542" y="6810148"/>
            <a:ext cx="5717216" cy="2996653"/>
            <a:chOff x="12843614" y="6342715"/>
            <a:chExt cx="5717216" cy="2996653"/>
          </a:xfrm>
        </p:grpSpPr>
        <p:grpSp>
          <p:nvGrpSpPr>
            <p:cNvPr id="42" name="Group 41">
              <a:extLst>
                <a:ext uri="{FF2B5EF4-FFF2-40B4-BE49-F238E27FC236}">
                  <a16:creationId xmlns:a16="http://schemas.microsoft.com/office/drawing/2014/main" id="{5950C458-F997-832B-9A6F-705A5694CA66}"/>
                </a:ext>
              </a:extLst>
            </p:cNvPr>
            <p:cNvGrpSpPr/>
            <p:nvPr/>
          </p:nvGrpSpPr>
          <p:grpSpPr>
            <a:xfrm>
              <a:off x="12843614" y="6977168"/>
              <a:ext cx="4846249" cy="2362200"/>
              <a:chOff x="1676400" y="3429000"/>
              <a:chExt cx="4572000" cy="2362200"/>
            </a:xfrm>
          </p:grpSpPr>
          <p:sp>
            <p:nvSpPr>
              <p:cNvPr id="44" name="Rectangle: Rounded Corners 43">
                <a:extLst>
                  <a:ext uri="{FF2B5EF4-FFF2-40B4-BE49-F238E27FC236}">
                    <a16:creationId xmlns:a16="http://schemas.microsoft.com/office/drawing/2014/main" id="{FF82E00D-71DF-F714-6204-D0DAA39ED694}"/>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8956E0A3-DA03-6180-9092-469C93705EBF}"/>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Tóc</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đen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nhánh</a:t>
                </a:r>
                <a:endParaRPr lang="en-US" sz="3800" dirty="0">
                  <a:solidFill>
                    <a:schemeClr val="tx1"/>
                  </a:solidFill>
                  <a:latin typeface="Arial" panose="020B0604020202020204" pitchFamily="34" charset="0"/>
                  <a:cs typeface="Arial" panose="020B0604020202020204" pitchFamily="34" charset="0"/>
                </a:endParaRPr>
              </a:p>
            </p:txBody>
          </p:sp>
        </p:grpSp>
        <p:pic>
          <p:nvPicPr>
            <p:cNvPr id="43" name="Picture 42" descr="A cartoon of a child with braids&#10;&#10;Description automatically generated with low confidence">
              <a:extLst>
                <a:ext uri="{FF2B5EF4-FFF2-40B4-BE49-F238E27FC236}">
                  <a16:creationId xmlns:a16="http://schemas.microsoft.com/office/drawing/2014/main" id="{97A776E9-4254-3DC0-7B28-72A298185A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17704" y="6342715"/>
              <a:ext cx="2143126" cy="2143126"/>
            </a:xfrm>
            <a:prstGeom prst="rect">
              <a:avLst/>
            </a:prstGeom>
          </p:spPr>
        </p:pic>
      </p:grpSp>
    </p:spTree>
    <p:extLst>
      <p:ext uri="{BB962C8B-B14F-4D97-AF65-F5344CB8AC3E}">
        <p14:creationId xmlns:p14="http://schemas.microsoft.com/office/powerpoint/2010/main" val="19403208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ppt_w/2"/>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ppt_x"/>
                                          </p:val>
                                        </p:tav>
                                        <p:tav tm="100000">
                                          <p:val>
                                            <p:strVal val="#ppt_x"/>
                                          </p:val>
                                        </p:tav>
                                      </p:tavLst>
                                    </p:anim>
                                    <p:anim calcmode="lin" valueType="num">
                                      <p:cBhvr additive="base">
                                        <p:cTn id="39" dur="500" fill="hold"/>
                                        <p:tgtEl>
                                          <p:spTgt spid="3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500" fill="hold"/>
                                        <p:tgtEl>
                                          <p:spTgt spid="41"/>
                                        </p:tgtEl>
                                        <p:attrNameLst>
                                          <p:attrName>ppt_x</p:attrName>
                                        </p:attrNameLst>
                                      </p:cBhvr>
                                      <p:tavLst>
                                        <p:tav tm="0">
                                          <p:val>
                                            <p:strVal val="#ppt_x"/>
                                          </p:val>
                                        </p:tav>
                                        <p:tav tm="100000">
                                          <p:val>
                                            <p:strVal val="#ppt_x"/>
                                          </p:val>
                                        </p:tav>
                                      </p:tavLst>
                                    </p:anim>
                                    <p:anim calcmode="lin" valueType="num">
                                      <p:cBhvr additive="base">
                                        <p:cTn id="4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sp>
        <p:nvSpPr>
          <p:cNvPr id="2" name="Freeform 6">
            <a:extLst>
              <a:ext uri="{FF2B5EF4-FFF2-40B4-BE49-F238E27FC236}">
                <a16:creationId xmlns:a16="http://schemas.microsoft.com/office/drawing/2014/main" id="{7F460C0D-CB3C-E09D-27DE-194F73FB6437}"/>
              </a:ext>
            </a:extLst>
          </p:cNvPr>
          <p:cNvSpPr/>
          <p:nvPr/>
        </p:nvSpPr>
        <p:spPr>
          <a:xfrm>
            <a:off x="10886" y="3537"/>
            <a:ext cx="1189563" cy="1544115"/>
          </a:xfrm>
          <a:custGeom>
            <a:avLst/>
            <a:gdLst/>
            <a:ahLst/>
            <a:cxnLst/>
            <a:rect l="l" t="t" r="r" b="b"/>
            <a:pathLst>
              <a:path w="1189563" h="1544115">
                <a:moveTo>
                  <a:pt x="0" y="0"/>
                </a:moveTo>
                <a:lnTo>
                  <a:pt x="1189563" y="0"/>
                </a:lnTo>
                <a:lnTo>
                  <a:pt x="1189563" y="1544115"/>
                </a:lnTo>
                <a:lnTo>
                  <a:pt x="0" y="1544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10ECFFD0-32F8-D89F-D4D4-3C026C31B27F}"/>
              </a:ext>
            </a:extLst>
          </p:cNvPr>
          <p:cNvGrpSpPr/>
          <p:nvPr/>
        </p:nvGrpSpPr>
        <p:grpSpPr>
          <a:xfrm>
            <a:off x="5848348" y="0"/>
            <a:ext cx="6591299" cy="1521529"/>
            <a:chOff x="5581649" y="-7319"/>
            <a:chExt cx="6591299" cy="1521529"/>
          </a:xfrm>
        </p:grpSpPr>
        <p:sp>
          <p:nvSpPr>
            <p:cNvPr id="6" name="Round Same Side Corner Rectangle 11">
              <a:extLst>
                <a:ext uri="{FF2B5EF4-FFF2-40B4-BE49-F238E27FC236}">
                  <a16:creationId xmlns:a16="http://schemas.microsoft.com/office/drawing/2014/main" id="{9970F47C-CEEC-7192-6F1B-0133025AC891}"/>
                </a:ext>
              </a:extLst>
            </p:cNvPr>
            <p:cNvSpPr/>
            <p:nvPr/>
          </p:nvSpPr>
          <p:spPr>
            <a:xfrm flipV="1">
              <a:off x="5581649" y="-7319"/>
              <a:ext cx="6591299" cy="1521529"/>
            </a:xfrm>
            <a:prstGeom prst="round2SameRect">
              <a:avLst>
                <a:gd name="adj1" fmla="val 37720"/>
                <a:gd name="adj2"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29D6891-A953-E148-099A-C45FF846FF10}"/>
                </a:ext>
              </a:extLst>
            </p:cNvPr>
            <p:cNvSpPr txBox="1"/>
            <p:nvPr/>
          </p:nvSpPr>
          <p:spPr>
            <a:xfrm>
              <a:off x="5829301" y="291620"/>
              <a:ext cx="6095999"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TRẢ LỜI</a:t>
              </a:r>
              <a:endParaRPr lang="en-US" sz="4800" b="1" dirty="0">
                <a:solidFill>
                  <a:srgbClr val="C00000"/>
                </a:solidFill>
                <a:latin typeface="Arial" panose="020B0604020202020204" pitchFamily="34" charset="0"/>
                <a:cs typeface="Arial" panose="020B0604020202020204" pitchFamily="34" charset="0"/>
              </a:endParaRPr>
            </a:p>
          </p:txBody>
        </p:sp>
      </p:grpSp>
      <p:sp>
        <p:nvSpPr>
          <p:cNvPr id="10" name="Line Callout 1 (Border and Accent Bar) 3">
            <a:extLst>
              <a:ext uri="{FF2B5EF4-FFF2-40B4-BE49-F238E27FC236}">
                <a16:creationId xmlns:a16="http://schemas.microsoft.com/office/drawing/2014/main" id="{D0A44718-7D55-B6F1-C2E2-9653C3DB8B72}"/>
              </a:ext>
            </a:extLst>
          </p:cNvPr>
          <p:cNvSpPr/>
          <p:nvPr/>
        </p:nvSpPr>
        <p:spPr>
          <a:xfrm>
            <a:off x="414017" y="2072141"/>
            <a:ext cx="12749449" cy="1369020"/>
          </a:xfrm>
          <a:prstGeom prst="accentBorderCallout1">
            <a:avLst>
              <a:gd name="adj1" fmla="val 18750"/>
              <a:gd name="adj2" fmla="val -3127"/>
              <a:gd name="adj3" fmla="val 17954"/>
              <a:gd name="adj4" fmla="val -17509"/>
            </a:avLst>
          </a:prstGeom>
          <a:solidFill>
            <a:srgbClr val="FFF6D9"/>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Một số đặc điểm riêng của bản thân</a:t>
            </a:r>
            <a:endParaRPr lang="en-US" sz="4200" b="1" dirty="0">
              <a:solidFill>
                <a:schemeClr val="tx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7DB26C3-CD65-4BE5-C480-F9088B09422C}"/>
              </a:ext>
            </a:extLst>
          </p:cNvPr>
          <p:cNvGrpSpPr/>
          <p:nvPr/>
        </p:nvGrpSpPr>
        <p:grpSpPr>
          <a:xfrm>
            <a:off x="-224953" y="3762734"/>
            <a:ext cx="5983495" cy="2890767"/>
            <a:chOff x="-192296" y="3415804"/>
            <a:chExt cx="5983495" cy="2890767"/>
          </a:xfrm>
        </p:grpSpPr>
        <p:grpSp>
          <p:nvGrpSpPr>
            <p:cNvPr id="4" name="Group 3">
              <a:extLst>
                <a:ext uri="{FF2B5EF4-FFF2-40B4-BE49-F238E27FC236}">
                  <a16:creationId xmlns:a16="http://schemas.microsoft.com/office/drawing/2014/main" id="{4AF1ECB1-1222-F075-AEC0-C3038783BC6A}"/>
                </a:ext>
              </a:extLst>
            </p:cNvPr>
            <p:cNvGrpSpPr/>
            <p:nvPr/>
          </p:nvGrpSpPr>
          <p:grpSpPr>
            <a:xfrm>
              <a:off x="782696" y="3944371"/>
              <a:ext cx="5008503" cy="2362200"/>
              <a:chOff x="1676400" y="3429000"/>
              <a:chExt cx="4572000" cy="2362200"/>
            </a:xfrm>
          </p:grpSpPr>
          <p:sp>
            <p:nvSpPr>
              <p:cNvPr id="8" name="Rectangle: Rounded Corners 7">
                <a:extLst>
                  <a:ext uri="{FF2B5EF4-FFF2-40B4-BE49-F238E27FC236}">
                    <a16:creationId xmlns:a16="http://schemas.microsoft.com/office/drawing/2014/main" id="{9EB80BB0-4D14-EBDE-C117-D89DE06AC194}"/>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9149FD15-A13F-180B-5FFA-82CBC476A91B}"/>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a:solidFill>
                      <a:schemeClr val="tx1"/>
                    </a:solidFill>
                    <a:latin typeface="Arial" panose="020B0604020202020204" pitchFamily="34" charset="0"/>
                    <a:cs typeface="Arial" panose="020B0604020202020204" pitchFamily="34" charset="0"/>
                  </a:rPr>
                  <a:t>Năng </a:t>
                </a:r>
                <a:r>
                  <a:rPr lang="en-US" sz="3800" dirty="0" err="1">
                    <a:solidFill>
                      <a:schemeClr val="tx1"/>
                    </a:solidFill>
                    <a:latin typeface="Arial" panose="020B0604020202020204" pitchFamily="34" charset="0"/>
                    <a:cs typeface="Arial" panose="020B0604020202020204" pitchFamily="34" charset="0"/>
                  </a:rPr>
                  <a:t>động</a:t>
                </a:r>
                <a:endParaRPr lang="en-US" sz="3800" dirty="0">
                  <a:solidFill>
                    <a:schemeClr val="tx1"/>
                  </a:solidFill>
                  <a:latin typeface="Arial" panose="020B0604020202020204" pitchFamily="34" charset="0"/>
                  <a:cs typeface="Arial" panose="020B0604020202020204" pitchFamily="34" charset="0"/>
                </a:endParaRPr>
              </a:p>
            </p:txBody>
          </p:sp>
        </p:grpSp>
        <p:pic>
          <p:nvPicPr>
            <p:cNvPr id="7" name="Picture 6" descr="A cartoon of a child jumping&#10;&#10;Description automatically generated with medium confidence">
              <a:extLst>
                <a:ext uri="{FF2B5EF4-FFF2-40B4-BE49-F238E27FC236}">
                  <a16:creationId xmlns:a16="http://schemas.microsoft.com/office/drawing/2014/main" id="{4F173208-E1CC-69F8-D6F9-9AF055719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96" y="3415804"/>
              <a:ext cx="2533650" cy="2533650"/>
            </a:xfrm>
            <a:prstGeom prst="rect">
              <a:avLst/>
            </a:prstGeom>
          </p:spPr>
        </p:pic>
      </p:grpSp>
      <p:grpSp>
        <p:nvGrpSpPr>
          <p:cNvPr id="12" name="Group 11">
            <a:extLst>
              <a:ext uri="{FF2B5EF4-FFF2-40B4-BE49-F238E27FC236}">
                <a16:creationId xmlns:a16="http://schemas.microsoft.com/office/drawing/2014/main" id="{E5B4E22C-6CB1-D9C9-C0DD-5BD2D3EFF3EE}"/>
              </a:ext>
            </a:extLst>
          </p:cNvPr>
          <p:cNvGrpSpPr/>
          <p:nvPr/>
        </p:nvGrpSpPr>
        <p:grpSpPr>
          <a:xfrm>
            <a:off x="6151945" y="4402319"/>
            <a:ext cx="5677998" cy="2682945"/>
            <a:chOff x="6184602" y="4055389"/>
            <a:chExt cx="5677998" cy="2682945"/>
          </a:xfrm>
        </p:grpSpPr>
        <p:grpSp>
          <p:nvGrpSpPr>
            <p:cNvPr id="16" name="Group 15">
              <a:extLst>
                <a:ext uri="{FF2B5EF4-FFF2-40B4-BE49-F238E27FC236}">
                  <a16:creationId xmlns:a16="http://schemas.microsoft.com/office/drawing/2014/main" id="{01B6CFBF-233C-4033-C83D-E5A8315B12DB}"/>
                </a:ext>
              </a:extLst>
            </p:cNvPr>
            <p:cNvGrpSpPr/>
            <p:nvPr/>
          </p:nvGrpSpPr>
          <p:grpSpPr>
            <a:xfrm>
              <a:off x="6760748" y="4055389"/>
              <a:ext cx="5101852" cy="2362200"/>
              <a:chOff x="1676400" y="3429000"/>
              <a:chExt cx="4572000" cy="2362200"/>
            </a:xfrm>
          </p:grpSpPr>
          <p:sp>
            <p:nvSpPr>
              <p:cNvPr id="46" name="Rectangle: Rounded Corners 45">
                <a:extLst>
                  <a:ext uri="{FF2B5EF4-FFF2-40B4-BE49-F238E27FC236}">
                    <a16:creationId xmlns:a16="http://schemas.microsoft.com/office/drawing/2014/main" id="{00839C8C-4189-CF4B-4782-E23C5A37C15F}"/>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2549474A-9691-AC13-2ECB-15AFA95DEF85}"/>
                  </a:ext>
                </a:extLst>
              </p:cNvPr>
              <p:cNvSpPr/>
              <p:nvPr/>
            </p:nvSpPr>
            <p:spPr>
              <a:xfrm>
                <a:off x="1676400" y="3429000"/>
                <a:ext cx="4419600" cy="2209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Tự</a:t>
                </a:r>
                <a:r>
                  <a:rPr lang="en-US" sz="3800" dirty="0">
                    <a:solidFill>
                      <a:schemeClr val="tx1"/>
                    </a:solidFill>
                    <a:latin typeface="Arial" panose="020B0604020202020204" pitchFamily="34" charset="0"/>
                    <a:cs typeface="Arial" panose="020B0604020202020204" pitchFamily="34" charset="0"/>
                  </a:rPr>
                  <a:t> tin</a:t>
                </a:r>
              </a:p>
            </p:txBody>
          </p:sp>
        </p:grpSp>
        <p:pic>
          <p:nvPicPr>
            <p:cNvPr id="22" name="Picture 21" descr="A cartoon of a person with her arms crossed&#10;&#10;Description automatically generated with medium confidence">
              <a:extLst>
                <a:ext uri="{FF2B5EF4-FFF2-40B4-BE49-F238E27FC236}">
                  <a16:creationId xmlns:a16="http://schemas.microsoft.com/office/drawing/2014/main" id="{DED7800C-3263-C8AE-7A26-0B3E3F005F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4602" y="4513293"/>
              <a:ext cx="2225041" cy="2225041"/>
            </a:xfrm>
            <a:prstGeom prst="rect">
              <a:avLst/>
            </a:prstGeom>
          </p:spPr>
        </p:pic>
      </p:grpSp>
      <p:grpSp>
        <p:nvGrpSpPr>
          <p:cNvPr id="48" name="Group 47">
            <a:extLst>
              <a:ext uri="{FF2B5EF4-FFF2-40B4-BE49-F238E27FC236}">
                <a16:creationId xmlns:a16="http://schemas.microsoft.com/office/drawing/2014/main" id="{AC3C733A-4F39-851F-D8B9-059F52E0856F}"/>
              </a:ext>
            </a:extLst>
          </p:cNvPr>
          <p:cNvGrpSpPr/>
          <p:nvPr/>
        </p:nvGrpSpPr>
        <p:grpSpPr>
          <a:xfrm>
            <a:off x="12634873" y="3601201"/>
            <a:ext cx="5330542" cy="3163318"/>
            <a:chOff x="12667530" y="3254271"/>
            <a:chExt cx="5330542" cy="3163318"/>
          </a:xfrm>
        </p:grpSpPr>
        <p:grpSp>
          <p:nvGrpSpPr>
            <p:cNvPr id="49" name="Group 48">
              <a:extLst>
                <a:ext uri="{FF2B5EF4-FFF2-40B4-BE49-F238E27FC236}">
                  <a16:creationId xmlns:a16="http://schemas.microsoft.com/office/drawing/2014/main" id="{13A6CAAD-1904-67CF-0FD2-C24C3CBEC0AE}"/>
                </a:ext>
              </a:extLst>
            </p:cNvPr>
            <p:cNvGrpSpPr/>
            <p:nvPr/>
          </p:nvGrpSpPr>
          <p:grpSpPr>
            <a:xfrm>
              <a:off x="12667530" y="4055389"/>
              <a:ext cx="4910787" cy="2362200"/>
              <a:chOff x="1676400" y="3429000"/>
              <a:chExt cx="4572000" cy="2362200"/>
            </a:xfrm>
          </p:grpSpPr>
          <p:sp>
            <p:nvSpPr>
              <p:cNvPr id="51" name="Rectangle: Rounded Corners 50">
                <a:extLst>
                  <a:ext uri="{FF2B5EF4-FFF2-40B4-BE49-F238E27FC236}">
                    <a16:creationId xmlns:a16="http://schemas.microsoft.com/office/drawing/2014/main" id="{C924162C-69F8-A3BD-8BD9-C57CC293410D}"/>
                  </a:ext>
                </a:extLst>
              </p:cNvPr>
              <p:cNvSpPr/>
              <p:nvPr/>
            </p:nvSpPr>
            <p:spPr>
              <a:xfrm>
                <a:off x="1828800" y="3581400"/>
                <a:ext cx="4419600" cy="2209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E0FA08FF-6E79-5949-BE50-C329947196AD}"/>
                  </a:ext>
                </a:extLst>
              </p:cNvPr>
              <p:cNvSpPr/>
              <p:nvPr/>
            </p:nvSpPr>
            <p:spPr>
              <a:xfrm>
                <a:off x="1676400" y="3429000"/>
                <a:ext cx="4419600" cy="2209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Mạnh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mẽ</a:t>
                </a:r>
                <a:endParaRPr lang="en-US" sz="3800" dirty="0">
                  <a:solidFill>
                    <a:schemeClr val="tx1"/>
                  </a:solidFill>
                  <a:latin typeface="Arial" panose="020B0604020202020204" pitchFamily="34" charset="0"/>
                  <a:cs typeface="Arial" panose="020B0604020202020204" pitchFamily="34" charset="0"/>
                </a:endParaRPr>
              </a:p>
            </p:txBody>
          </p:sp>
        </p:grpSp>
        <p:pic>
          <p:nvPicPr>
            <p:cNvPr id="50" name="Picture 49" descr="A cartoon of a child flexing his muscles&#10;&#10;Description automatically generated">
              <a:extLst>
                <a:ext uri="{FF2B5EF4-FFF2-40B4-BE49-F238E27FC236}">
                  <a16:creationId xmlns:a16="http://schemas.microsoft.com/office/drawing/2014/main" id="{FAAB8512-9944-30EC-C062-6823651547ED}"/>
                </a:ext>
              </a:extLst>
            </p:cNvPr>
            <p:cNvPicPr>
              <a:picLocks noChangeAspect="1"/>
            </p:cNvPicPr>
            <p:nvPr/>
          </p:nvPicPr>
          <p:blipFill rotWithShape="1">
            <a:blip r:embed="rId8">
              <a:extLst>
                <a:ext uri="{28A0092B-C50C-407E-A947-70E740481C1C}">
                  <a14:useLocalDpi xmlns:a14="http://schemas.microsoft.com/office/drawing/2010/main" val="0"/>
                </a:ext>
              </a:extLst>
            </a:blip>
            <a:srcRect l="22399" t="15454" r="20001"/>
            <a:stretch/>
          </p:blipFill>
          <p:spPr>
            <a:xfrm>
              <a:off x="16248897" y="3254271"/>
              <a:ext cx="1749175" cy="2567464"/>
            </a:xfrm>
            <a:prstGeom prst="rect">
              <a:avLst/>
            </a:prstGeom>
          </p:spPr>
        </p:pic>
      </p:grpSp>
      <p:grpSp>
        <p:nvGrpSpPr>
          <p:cNvPr id="53" name="Group 52">
            <a:extLst>
              <a:ext uri="{FF2B5EF4-FFF2-40B4-BE49-F238E27FC236}">
                <a16:creationId xmlns:a16="http://schemas.microsoft.com/office/drawing/2014/main" id="{C470F30D-5855-B3E1-8F05-D0734072A075}"/>
              </a:ext>
            </a:extLst>
          </p:cNvPr>
          <p:cNvGrpSpPr/>
          <p:nvPr/>
        </p:nvGrpSpPr>
        <p:grpSpPr>
          <a:xfrm>
            <a:off x="744597" y="7436710"/>
            <a:ext cx="5623546" cy="2556794"/>
            <a:chOff x="777254" y="7089780"/>
            <a:chExt cx="5623546" cy="2556794"/>
          </a:xfrm>
        </p:grpSpPr>
        <p:grpSp>
          <p:nvGrpSpPr>
            <p:cNvPr id="54" name="Group 53">
              <a:extLst>
                <a:ext uri="{FF2B5EF4-FFF2-40B4-BE49-F238E27FC236}">
                  <a16:creationId xmlns:a16="http://schemas.microsoft.com/office/drawing/2014/main" id="{5F7D9DF0-37A5-93ED-6538-39C4B30CFC84}"/>
                </a:ext>
              </a:extLst>
            </p:cNvPr>
            <p:cNvGrpSpPr/>
            <p:nvPr/>
          </p:nvGrpSpPr>
          <p:grpSpPr>
            <a:xfrm>
              <a:off x="777254" y="7144769"/>
              <a:ext cx="5008502" cy="2362200"/>
              <a:chOff x="1676400" y="3429000"/>
              <a:chExt cx="4572000" cy="2362200"/>
            </a:xfrm>
          </p:grpSpPr>
          <p:sp>
            <p:nvSpPr>
              <p:cNvPr id="56" name="Rectangle: Rounded Corners 55">
                <a:extLst>
                  <a:ext uri="{FF2B5EF4-FFF2-40B4-BE49-F238E27FC236}">
                    <a16:creationId xmlns:a16="http://schemas.microsoft.com/office/drawing/2014/main" id="{2BD17775-BBA7-834C-E9D9-558212A7C80C}"/>
                  </a:ext>
                </a:extLst>
              </p:cNvPr>
              <p:cNvSpPr/>
              <p:nvPr/>
            </p:nvSpPr>
            <p:spPr>
              <a:xfrm>
                <a:off x="1828800" y="3581400"/>
                <a:ext cx="4419600" cy="2209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596CCA54-2591-D07D-6241-E5AE827C8A6E}"/>
                  </a:ext>
                </a:extLst>
              </p:cNvPr>
              <p:cNvSpPr/>
              <p:nvPr/>
            </p:nvSpPr>
            <p:spPr>
              <a:xfrm>
                <a:off x="1676400" y="3429000"/>
                <a:ext cx="4419600" cy="220980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Nhẹ</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nhàng</a:t>
                </a:r>
                <a:endParaRPr lang="en-US" sz="3800" dirty="0">
                  <a:solidFill>
                    <a:schemeClr val="tx1"/>
                  </a:solidFill>
                  <a:latin typeface="Arial" panose="020B0604020202020204" pitchFamily="34" charset="0"/>
                  <a:cs typeface="Arial" panose="020B0604020202020204" pitchFamily="34" charset="0"/>
                </a:endParaRPr>
              </a:p>
            </p:txBody>
          </p:sp>
        </p:grpSp>
        <p:pic>
          <p:nvPicPr>
            <p:cNvPr id="55" name="Picture 54" descr="A cartoon of a child&#10;&#10;Description automatically generated with medium confidence">
              <a:extLst>
                <a:ext uri="{FF2B5EF4-FFF2-40B4-BE49-F238E27FC236}">
                  <a16:creationId xmlns:a16="http://schemas.microsoft.com/office/drawing/2014/main" id="{B256F80A-4C8D-FB24-57CB-454B66244AA8}"/>
                </a:ext>
              </a:extLst>
            </p:cNvPr>
            <p:cNvPicPr>
              <a:picLocks noChangeAspect="1"/>
            </p:cNvPicPr>
            <p:nvPr/>
          </p:nvPicPr>
          <p:blipFill rotWithShape="1">
            <a:blip r:embed="rId9">
              <a:extLst>
                <a:ext uri="{28A0092B-C50C-407E-A947-70E740481C1C}">
                  <a14:useLocalDpi xmlns:a14="http://schemas.microsoft.com/office/drawing/2010/main" val="0"/>
                </a:ext>
              </a:extLst>
            </a:blip>
            <a:srcRect l="10601" r="12975"/>
            <a:stretch/>
          </p:blipFill>
          <p:spPr>
            <a:xfrm>
              <a:off x="4446816" y="7089780"/>
              <a:ext cx="1953984" cy="2556794"/>
            </a:xfrm>
            <a:prstGeom prst="rect">
              <a:avLst/>
            </a:prstGeom>
          </p:spPr>
        </p:pic>
      </p:grpSp>
      <p:grpSp>
        <p:nvGrpSpPr>
          <p:cNvPr id="58" name="Group 57">
            <a:extLst>
              <a:ext uri="{FF2B5EF4-FFF2-40B4-BE49-F238E27FC236}">
                <a16:creationId xmlns:a16="http://schemas.microsoft.com/office/drawing/2014/main" id="{ADC49F5A-091A-1543-F25E-B6BA0AC61E80}"/>
              </a:ext>
            </a:extLst>
          </p:cNvPr>
          <p:cNvGrpSpPr/>
          <p:nvPr/>
        </p:nvGrpSpPr>
        <p:grpSpPr>
          <a:xfrm>
            <a:off x="6728091" y="7467410"/>
            <a:ext cx="5822114" cy="2498602"/>
            <a:chOff x="6760748" y="7120480"/>
            <a:chExt cx="5822114" cy="2498602"/>
          </a:xfrm>
        </p:grpSpPr>
        <p:grpSp>
          <p:nvGrpSpPr>
            <p:cNvPr id="59" name="Group 58">
              <a:extLst>
                <a:ext uri="{FF2B5EF4-FFF2-40B4-BE49-F238E27FC236}">
                  <a16:creationId xmlns:a16="http://schemas.microsoft.com/office/drawing/2014/main" id="{559BBBA0-D2A6-2315-861E-D325FC654F1D}"/>
                </a:ext>
              </a:extLst>
            </p:cNvPr>
            <p:cNvGrpSpPr/>
            <p:nvPr/>
          </p:nvGrpSpPr>
          <p:grpSpPr>
            <a:xfrm>
              <a:off x="6760748" y="7120480"/>
              <a:ext cx="5101852" cy="2498602"/>
              <a:chOff x="1676400" y="3429000"/>
              <a:chExt cx="4572000" cy="2498602"/>
            </a:xfrm>
          </p:grpSpPr>
          <p:sp>
            <p:nvSpPr>
              <p:cNvPr id="61" name="Rectangle: Rounded Corners 60">
                <a:extLst>
                  <a:ext uri="{FF2B5EF4-FFF2-40B4-BE49-F238E27FC236}">
                    <a16:creationId xmlns:a16="http://schemas.microsoft.com/office/drawing/2014/main" id="{F7CC27ED-3D2E-B506-F4F3-B023E926C6B7}"/>
                  </a:ext>
                </a:extLst>
              </p:cNvPr>
              <p:cNvSpPr/>
              <p:nvPr/>
            </p:nvSpPr>
            <p:spPr>
              <a:xfrm>
                <a:off x="1828800" y="3581400"/>
                <a:ext cx="4419600" cy="234620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62" name="Rectangle: Rounded Corners 61">
                <a:extLst>
                  <a:ext uri="{FF2B5EF4-FFF2-40B4-BE49-F238E27FC236}">
                    <a16:creationId xmlns:a16="http://schemas.microsoft.com/office/drawing/2014/main" id="{F4158008-48FC-DE17-6B5B-26C00F9FDF33}"/>
                  </a:ext>
                </a:extLst>
              </p:cNvPr>
              <p:cNvSpPr/>
              <p:nvPr/>
            </p:nvSpPr>
            <p:spPr>
              <a:xfrm>
                <a:off x="1676400" y="3429000"/>
                <a:ext cx="4419600" cy="230219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Dịu</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dàng</a:t>
                </a:r>
                <a:endParaRPr lang="en-US" sz="3800" dirty="0">
                  <a:solidFill>
                    <a:schemeClr val="tx1"/>
                  </a:solidFill>
                  <a:latin typeface="Arial" panose="020B0604020202020204" pitchFamily="34" charset="0"/>
                  <a:cs typeface="Arial" panose="020B0604020202020204" pitchFamily="34" charset="0"/>
                </a:endParaRPr>
              </a:p>
            </p:txBody>
          </p:sp>
        </p:grpSp>
        <p:pic>
          <p:nvPicPr>
            <p:cNvPr id="60" name="Picture 59" descr="A cartoon of two girls sitting on a blanket&#10;&#10;Description automatically generated with low confidence">
              <a:extLst>
                <a:ext uri="{FF2B5EF4-FFF2-40B4-BE49-F238E27FC236}">
                  <a16:creationId xmlns:a16="http://schemas.microsoft.com/office/drawing/2014/main" id="{70F26D6E-9092-3ABA-1496-B610C63B38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5124" y="7495270"/>
              <a:ext cx="2117738" cy="2117738"/>
            </a:xfrm>
            <a:prstGeom prst="rect">
              <a:avLst/>
            </a:prstGeom>
          </p:spPr>
        </p:pic>
      </p:grpSp>
      <p:grpSp>
        <p:nvGrpSpPr>
          <p:cNvPr id="63" name="Group 62">
            <a:extLst>
              <a:ext uri="{FF2B5EF4-FFF2-40B4-BE49-F238E27FC236}">
                <a16:creationId xmlns:a16="http://schemas.microsoft.com/office/drawing/2014/main" id="{87AB9D04-7C89-5951-4C57-285CF3003ACE}"/>
              </a:ext>
            </a:extLst>
          </p:cNvPr>
          <p:cNvGrpSpPr/>
          <p:nvPr/>
        </p:nvGrpSpPr>
        <p:grpSpPr>
          <a:xfrm>
            <a:off x="12634873" y="6661867"/>
            <a:ext cx="5620470" cy="3162300"/>
            <a:chOff x="12667530" y="6314937"/>
            <a:chExt cx="5620470" cy="3162300"/>
          </a:xfrm>
        </p:grpSpPr>
        <p:grpSp>
          <p:nvGrpSpPr>
            <p:cNvPr id="64" name="Group 63">
              <a:extLst>
                <a:ext uri="{FF2B5EF4-FFF2-40B4-BE49-F238E27FC236}">
                  <a16:creationId xmlns:a16="http://schemas.microsoft.com/office/drawing/2014/main" id="{24098F23-A50E-6111-10C2-9A1D5DD9A95D}"/>
                </a:ext>
              </a:extLst>
            </p:cNvPr>
            <p:cNvGrpSpPr/>
            <p:nvPr/>
          </p:nvGrpSpPr>
          <p:grpSpPr>
            <a:xfrm>
              <a:off x="12667530" y="7115037"/>
              <a:ext cx="5080124" cy="2362200"/>
              <a:chOff x="1676400" y="3429000"/>
              <a:chExt cx="4572000" cy="2498602"/>
            </a:xfrm>
          </p:grpSpPr>
          <p:sp>
            <p:nvSpPr>
              <p:cNvPr id="66" name="Rectangle: Rounded Corners 65">
                <a:extLst>
                  <a:ext uri="{FF2B5EF4-FFF2-40B4-BE49-F238E27FC236}">
                    <a16:creationId xmlns:a16="http://schemas.microsoft.com/office/drawing/2014/main" id="{C801F5C1-3519-D20C-4C93-725DFCD7A7BE}"/>
                  </a:ext>
                </a:extLst>
              </p:cNvPr>
              <p:cNvSpPr/>
              <p:nvPr/>
            </p:nvSpPr>
            <p:spPr>
              <a:xfrm>
                <a:off x="1828800" y="3581400"/>
                <a:ext cx="4419600" cy="234620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67" name="Rectangle: Rounded Corners 66">
                <a:extLst>
                  <a:ext uri="{FF2B5EF4-FFF2-40B4-BE49-F238E27FC236}">
                    <a16:creationId xmlns:a16="http://schemas.microsoft.com/office/drawing/2014/main" id="{068BD109-335F-5D92-FCAB-566E8761473F}"/>
                  </a:ext>
                </a:extLst>
              </p:cNvPr>
              <p:cNvSpPr/>
              <p:nvPr/>
            </p:nvSpPr>
            <p:spPr>
              <a:xfrm>
                <a:off x="1676400" y="3429000"/>
                <a:ext cx="4419600" cy="230219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Phóng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khoáng</a:t>
                </a:r>
                <a:endParaRPr lang="en-US" sz="3800" dirty="0">
                  <a:solidFill>
                    <a:schemeClr val="tx1"/>
                  </a:solidFill>
                  <a:latin typeface="Arial" panose="020B0604020202020204" pitchFamily="34" charset="0"/>
                  <a:cs typeface="Arial" panose="020B0604020202020204" pitchFamily="34" charset="0"/>
                </a:endParaRPr>
              </a:p>
            </p:txBody>
          </p:sp>
        </p:grpSp>
        <p:pic>
          <p:nvPicPr>
            <p:cNvPr id="65" name="Picture 64" descr="A child holding a bouquet of flowers&#10;&#10;Description automatically generated with low confidence">
              <a:extLst>
                <a:ext uri="{FF2B5EF4-FFF2-40B4-BE49-F238E27FC236}">
                  <a16:creationId xmlns:a16="http://schemas.microsoft.com/office/drawing/2014/main" id="{000A4769-56C9-DD5D-A794-51EEF2BE0D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82763" y="6314937"/>
              <a:ext cx="2005237" cy="2005237"/>
            </a:xfrm>
            <a:prstGeom prst="rect">
              <a:avLst/>
            </a:prstGeom>
          </p:spPr>
        </p:pic>
      </p:grpSp>
    </p:spTree>
    <p:extLst>
      <p:ext uri="{BB962C8B-B14F-4D97-AF65-F5344CB8AC3E}">
        <p14:creationId xmlns:p14="http://schemas.microsoft.com/office/powerpoint/2010/main" val="345135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right)">
                                      <p:cBhvr>
                                        <p:cTn id="18" dur="500"/>
                                        <p:tgtEl>
                                          <p:spTgt spid="53"/>
                                        </p:tgtEl>
                                      </p:cBhvr>
                                    </p:animEffect>
                                  </p:childTnLst>
                                </p:cTn>
                              </p:par>
                              <p:par>
                                <p:cTn id="19" presetID="22" presetClass="entr" presetSubtype="2"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right)">
                                      <p:cBhvr>
                                        <p:cTn id="21" dur="500"/>
                                        <p:tgtEl>
                                          <p:spTgt spid="58"/>
                                        </p:tgtEl>
                                      </p:cBhvr>
                                    </p:animEffect>
                                  </p:childTnLst>
                                </p:cTn>
                              </p:par>
                              <p:par>
                                <p:cTn id="22" presetID="22" presetClass="entr" presetSubtype="2"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right)">
                                      <p:cBhvr>
                                        <p:cTn id="2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4130">
            <a:off x="15278073" y="120894"/>
            <a:ext cx="3200090" cy="1302804"/>
          </a:xfrm>
          <a:prstGeom prst="rect">
            <a:avLst/>
          </a:prstGeom>
        </p:spPr>
      </p:pic>
      <p:sp>
        <p:nvSpPr>
          <p:cNvPr id="23" name="TextBox 22">
            <a:extLst>
              <a:ext uri="{FF2B5EF4-FFF2-40B4-BE49-F238E27FC236}">
                <a16:creationId xmlns:a16="http://schemas.microsoft.com/office/drawing/2014/main" id="{2D3D9C38-CB2B-5670-3CDD-CC2D3128C904}"/>
              </a:ext>
            </a:extLst>
          </p:cNvPr>
          <p:cNvSpPr txBox="1"/>
          <p:nvPr/>
        </p:nvSpPr>
        <p:spPr>
          <a:xfrm>
            <a:off x="762000" y="1404311"/>
            <a:ext cx="16764000" cy="1107996"/>
          </a:xfrm>
          <a:prstGeom prst="rect">
            <a:avLst/>
          </a:prstGeom>
          <a:noFill/>
        </p:spPr>
        <p:txBody>
          <a:bodyPr wrap="square" rtlCol="0">
            <a:spAutoFit/>
          </a:bodyPr>
          <a:lstStyle/>
          <a:p>
            <a:pPr algn="ctr"/>
            <a:r>
              <a:rPr lang="en-US" sz="6600" b="1">
                <a:solidFill>
                  <a:srgbClr val="A15645"/>
                </a:solidFill>
                <a:latin typeface="Arial" panose="020B0604020202020204" pitchFamily="34" charset="0"/>
                <a:cs typeface="Arial" panose="020B0604020202020204" pitchFamily="34" charset="0"/>
              </a:rPr>
              <a:t>KHỞI ĐỘNG </a:t>
            </a:r>
          </a:p>
        </p:txBody>
      </p:sp>
      <p:pic>
        <p:nvPicPr>
          <p:cNvPr id="1026" name="Picture 2" descr="la musique ">
            <a:extLst>
              <a:ext uri="{FF2B5EF4-FFF2-40B4-BE49-F238E27FC236}">
                <a16:creationId xmlns:a16="http://schemas.microsoft.com/office/drawing/2014/main" id="{6304EDDC-83F2-8555-F063-F7E5180D1C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1398" y="3972447"/>
            <a:ext cx="891315" cy="8913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musique ">
            <a:extLst>
              <a:ext uri="{FF2B5EF4-FFF2-40B4-BE49-F238E27FC236}">
                <a16:creationId xmlns:a16="http://schemas.microsoft.com/office/drawing/2014/main" id="{67408C93-E4FE-EB34-970F-94919CFC4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30600" y="2336357"/>
            <a:ext cx="1068848" cy="10688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musique ">
            <a:extLst>
              <a:ext uri="{FF2B5EF4-FFF2-40B4-BE49-F238E27FC236}">
                <a16:creationId xmlns:a16="http://schemas.microsoft.com/office/drawing/2014/main" id="{B1FB6B79-832D-6EC1-DC14-3B819CF11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222410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Tu-Tin-La-Chinh-Toi-Phuong-Uyen">
            <a:hlinkClick r:id="" action="ppaction://media"/>
            <a:extLst>
              <a:ext uri="{FF2B5EF4-FFF2-40B4-BE49-F238E27FC236}">
                <a16:creationId xmlns:a16="http://schemas.microsoft.com/office/drawing/2014/main" id="{0B92CEE8-6525-2EB3-8E96-9B731C87CE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30513" y="6721960"/>
            <a:ext cx="2184400" cy="2184400"/>
          </a:xfrm>
          <a:prstGeom prst="rect">
            <a:avLst/>
          </a:prstGeom>
        </p:spPr>
      </p:pic>
      <p:pic>
        <p:nvPicPr>
          <p:cNvPr id="4" name="Picture 6">
            <a:extLst>
              <a:ext uri="{FF2B5EF4-FFF2-40B4-BE49-F238E27FC236}">
                <a16:creationId xmlns:a16="http://schemas.microsoft.com/office/drawing/2014/main" id="{24D76FD6-7CC0-E10F-68FA-7A776FC1F406}"/>
              </a:ext>
            </a:extLst>
          </p:cNvPr>
          <p:cNvPicPr>
            <a:picLocks noChangeAspect="1"/>
          </p:cNvPicPr>
          <p:nvPr/>
        </p:nvPicPr>
        <p:blipFill>
          <a:blip r:embed="rId8"/>
          <a:srcRect/>
          <a:stretch>
            <a:fillRect/>
          </a:stretch>
        </p:blipFill>
        <p:spPr>
          <a:xfrm>
            <a:off x="4583884" y="4229100"/>
            <a:ext cx="9120232" cy="6213157"/>
          </a:xfrm>
          <a:prstGeom prst="rect">
            <a:avLst/>
          </a:prstGeom>
        </p:spPr>
      </p:pic>
      <p:sp>
        <p:nvSpPr>
          <p:cNvPr id="5" name="TextBox 4">
            <a:extLst>
              <a:ext uri="{FF2B5EF4-FFF2-40B4-BE49-F238E27FC236}">
                <a16:creationId xmlns:a16="http://schemas.microsoft.com/office/drawing/2014/main" id="{342BC0FD-E167-A593-931F-62821350F35A}"/>
              </a:ext>
            </a:extLst>
          </p:cNvPr>
          <p:cNvSpPr txBox="1"/>
          <p:nvPr/>
        </p:nvSpPr>
        <p:spPr>
          <a:xfrm>
            <a:off x="3020439" y="2888434"/>
            <a:ext cx="12247122"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Mời các em lắng nghe bài hát “</a:t>
            </a:r>
            <a:r>
              <a:rPr lang="en-US" sz="4000" b="1">
                <a:latin typeface="Arial" panose="020B0604020202020204" pitchFamily="34" charset="0"/>
                <a:cs typeface="Arial" panose="020B0604020202020204" pitchFamily="34" charset="0"/>
              </a:rPr>
              <a:t>Tự tin là chính tôi</a:t>
            </a:r>
            <a:r>
              <a:rPr lang="en-US" sz="4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577888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0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sp>
        <p:nvSpPr>
          <p:cNvPr id="2" name="Freeform 6">
            <a:extLst>
              <a:ext uri="{FF2B5EF4-FFF2-40B4-BE49-F238E27FC236}">
                <a16:creationId xmlns:a16="http://schemas.microsoft.com/office/drawing/2014/main" id="{7F460C0D-CB3C-E09D-27DE-194F73FB6437}"/>
              </a:ext>
            </a:extLst>
          </p:cNvPr>
          <p:cNvSpPr/>
          <p:nvPr/>
        </p:nvSpPr>
        <p:spPr>
          <a:xfrm>
            <a:off x="10886" y="3537"/>
            <a:ext cx="1189563" cy="1544115"/>
          </a:xfrm>
          <a:custGeom>
            <a:avLst/>
            <a:gdLst/>
            <a:ahLst/>
            <a:cxnLst/>
            <a:rect l="l" t="t" r="r" b="b"/>
            <a:pathLst>
              <a:path w="1189563" h="1544115">
                <a:moveTo>
                  <a:pt x="0" y="0"/>
                </a:moveTo>
                <a:lnTo>
                  <a:pt x="1189563" y="0"/>
                </a:lnTo>
                <a:lnTo>
                  <a:pt x="1189563" y="1544115"/>
                </a:lnTo>
                <a:lnTo>
                  <a:pt x="0" y="1544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10ECFFD0-32F8-D89F-D4D4-3C026C31B27F}"/>
              </a:ext>
            </a:extLst>
          </p:cNvPr>
          <p:cNvGrpSpPr/>
          <p:nvPr/>
        </p:nvGrpSpPr>
        <p:grpSpPr>
          <a:xfrm>
            <a:off x="5848348" y="0"/>
            <a:ext cx="6591299" cy="1521529"/>
            <a:chOff x="5581649" y="-7319"/>
            <a:chExt cx="6591299" cy="1521529"/>
          </a:xfrm>
        </p:grpSpPr>
        <p:sp>
          <p:nvSpPr>
            <p:cNvPr id="6" name="Round Same Side Corner Rectangle 11">
              <a:extLst>
                <a:ext uri="{FF2B5EF4-FFF2-40B4-BE49-F238E27FC236}">
                  <a16:creationId xmlns:a16="http://schemas.microsoft.com/office/drawing/2014/main" id="{9970F47C-CEEC-7192-6F1B-0133025AC891}"/>
                </a:ext>
              </a:extLst>
            </p:cNvPr>
            <p:cNvSpPr/>
            <p:nvPr/>
          </p:nvSpPr>
          <p:spPr>
            <a:xfrm flipV="1">
              <a:off x="5581649" y="-7319"/>
              <a:ext cx="6591299" cy="1521529"/>
            </a:xfrm>
            <a:prstGeom prst="round2SameRect">
              <a:avLst>
                <a:gd name="adj1" fmla="val 37720"/>
                <a:gd name="adj2"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29D6891-A953-E148-099A-C45FF846FF10}"/>
                </a:ext>
              </a:extLst>
            </p:cNvPr>
            <p:cNvSpPr txBox="1"/>
            <p:nvPr/>
          </p:nvSpPr>
          <p:spPr>
            <a:xfrm>
              <a:off x="5829301" y="291620"/>
              <a:ext cx="6095999"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TRẢ LỜI</a:t>
              </a:r>
              <a:endParaRPr lang="en-US" sz="4800" b="1" dirty="0">
                <a:solidFill>
                  <a:srgbClr val="C00000"/>
                </a:solidFill>
                <a:latin typeface="Arial" panose="020B0604020202020204" pitchFamily="34" charset="0"/>
                <a:cs typeface="Arial" panose="020B0604020202020204" pitchFamily="34" charset="0"/>
              </a:endParaRPr>
            </a:p>
          </p:txBody>
        </p:sp>
      </p:grpSp>
      <p:sp>
        <p:nvSpPr>
          <p:cNvPr id="10" name="Line Callout 1 (Border and Accent Bar) 3">
            <a:extLst>
              <a:ext uri="{FF2B5EF4-FFF2-40B4-BE49-F238E27FC236}">
                <a16:creationId xmlns:a16="http://schemas.microsoft.com/office/drawing/2014/main" id="{D0A44718-7D55-B6F1-C2E2-9653C3DB8B72}"/>
              </a:ext>
            </a:extLst>
          </p:cNvPr>
          <p:cNvSpPr/>
          <p:nvPr/>
        </p:nvSpPr>
        <p:spPr>
          <a:xfrm>
            <a:off x="414017" y="2072141"/>
            <a:ext cx="12749449" cy="1369020"/>
          </a:xfrm>
          <a:prstGeom prst="accentBorderCallout1">
            <a:avLst>
              <a:gd name="adj1" fmla="val 18750"/>
              <a:gd name="adj2" fmla="val -3127"/>
              <a:gd name="adj3" fmla="val 17954"/>
              <a:gd name="adj4" fmla="val -17509"/>
            </a:avLst>
          </a:prstGeom>
          <a:solidFill>
            <a:srgbClr val="FFF6D9"/>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Một số đặc điểm riêng của bản thân</a:t>
            </a:r>
            <a:endParaRPr lang="en-US" sz="4200" b="1" dirty="0">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06D48E9-8751-5CEC-BB96-BE0121EA5ECB}"/>
              </a:ext>
            </a:extLst>
          </p:cNvPr>
          <p:cNvGrpSpPr/>
          <p:nvPr/>
        </p:nvGrpSpPr>
        <p:grpSpPr>
          <a:xfrm>
            <a:off x="71499" y="3991773"/>
            <a:ext cx="5643499" cy="2408313"/>
            <a:chOff x="115361" y="3885076"/>
            <a:chExt cx="5643499" cy="2408313"/>
          </a:xfrm>
        </p:grpSpPr>
        <p:grpSp>
          <p:nvGrpSpPr>
            <p:cNvPr id="14" name="Group 13">
              <a:extLst>
                <a:ext uri="{FF2B5EF4-FFF2-40B4-BE49-F238E27FC236}">
                  <a16:creationId xmlns:a16="http://schemas.microsoft.com/office/drawing/2014/main" id="{635A7323-1904-246D-0D79-270B4FF814AE}"/>
                </a:ext>
              </a:extLst>
            </p:cNvPr>
            <p:cNvGrpSpPr/>
            <p:nvPr/>
          </p:nvGrpSpPr>
          <p:grpSpPr>
            <a:xfrm>
              <a:off x="729662" y="3885076"/>
              <a:ext cx="5029198" cy="2362200"/>
              <a:chOff x="1676400" y="3429000"/>
              <a:chExt cx="4572000" cy="2362200"/>
            </a:xfrm>
          </p:grpSpPr>
          <p:sp>
            <p:nvSpPr>
              <p:cNvPr id="17" name="Rectangle: Rounded Corners 16">
                <a:extLst>
                  <a:ext uri="{FF2B5EF4-FFF2-40B4-BE49-F238E27FC236}">
                    <a16:creationId xmlns:a16="http://schemas.microsoft.com/office/drawing/2014/main" id="{F97A922D-8691-F88B-D923-3F2501F92E1F}"/>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82E4EE4E-DE72-CE5B-A6D1-32BCE99A4B30}"/>
                  </a:ext>
                </a:extLst>
              </p:cNvPr>
              <p:cNvSpPr/>
              <p:nvPr/>
            </p:nvSpPr>
            <p:spPr>
              <a:xfrm>
                <a:off x="1676400" y="3429000"/>
                <a:ext cx="4419600" cy="2209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Hát</a:t>
                </a:r>
                <a:r>
                  <a:rPr lang="en-US" sz="3800" dirty="0">
                    <a:solidFill>
                      <a:schemeClr val="tx1"/>
                    </a:solidFill>
                    <a:latin typeface="Arial" panose="020B0604020202020204" pitchFamily="34" charset="0"/>
                    <a:cs typeface="Arial" panose="020B0604020202020204" pitchFamily="34" charset="0"/>
                  </a:rPr>
                  <a:t> hay</a:t>
                </a:r>
              </a:p>
            </p:txBody>
          </p:sp>
        </p:grpSp>
        <p:pic>
          <p:nvPicPr>
            <p:cNvPr id="15" name="Picture 14" descr="Cartoon of a child and child holding a microphone&#10;&#10;Description automatically generated with low confidence">
              <a:extLst>
                <a:ext uri="{FF2B5EF4-FFF2-40B4-BE49-F238E27FC236}">
                  <a16:creationId xmlns:a16="http://schemas.microsoft.com/office/drawing/2014/main" id="{D899C33A-1685-12F1-D7EF-DD0191D161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61" y="4162818"/>
              <a:ext cx="2130571" cy="2130571"/>
            </a:xfrm>
            <a:prstGeom prst="rect">
              <a:avLst/>
            </a:prstGeom>
          </p:spPr>
        </p:pic>
      </p:grpSp>
      <p:grpSp>
        <p:nvGrpSpPr>
          <p:cNvPr id="19" name="Group 18">
            <a:extLst>
              <a:ext uri="{FF2B5EF4-FFF2-40B4-BE49-F238E27FC236}">
                <a16:creationId xmlns:a16="http://schemas.microsoft.com/office/drawing/2014/main" id="{C7CCE3A6-8954-84B2-503B-32C7E4C6C9E9}"/>
              </a:ext>
            </a:extLst>
          </p:cNvPr>
          <p:cNvGrpSpPr/>
          <p:nvPr/>
        </p:nvGrpSpPr>
        <p:grpSpPr>
          <a:xfrm>
            <a:off x="5976922" y="3855371"/>
            <a:ext cx="5622673" cy="2498602"/>
            <a:chOff x="6020784" y="3748674"/>
            <a:chExt cx="5622673" cy="2498602"/>
          </a:xfrm>
        </p:grpSpPr>
        <p:grpSp>
          <p:nvGrpSpPr>
            <p:cNvPr id="20" name="Group 19">
              <a:extLst>
                <a:ext uri="{FF2B5EF4-FFF2-40B4-BE49-F238E27FC236}">
                  <a16:creationId xmlns:a16="http://schemas.microsoft.com/office/drawing/2014/main" id="{ACBD43E2-61A4-4A93-F4C4-0ED93D4F7BF6}"/>
                </a:ext>
              </a:extLst>
            </p:cNvPr>
            <p:cNvGrpSpPr/>
            <p:nvPr/>
          </p:nvGrpSpPr>
          <p:grpSpPr>
            <a:xfrm>
              <a:off x="6732670" y="3885076"/>
              <a:ext cx="4910787" cy="2362200"/>
              <a:chOff x="1676400" y="3429000"/>
              <a:chExt cx="4572000" cy="2498602"/>
            </a:xfrm>
          </p:grpSpPr>
          <p:sp>
            <p:nvSpPr>
              <p:cNvPr id="24" name="Rectangle: Rounded Corners 23">
                <a:extLst>
                  <a:ext uri="{FF2B5EF4-FFF2-40B4-BE49-F238E27FC236}">
                    <a16:creationId xmlns:a16="http://schemas.microsoft.com/office/drawing/2014/main" id="{98108C7A-169F-BB52-7091-54A81A8CB532}"/>
                  </a:ext>
                </a:extLst>
              </p:cNvPr>
              <p:cNvSpPr/>
              <p:nvPr/>
            </p:nvSpPr>
            <p:spPr>
              <a:xfrm>
                <a:off x="1828800" y="3581400"/>
                <a:ext cx="4419600" cy="234620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B194F579-75BB-C250-2375-F773479C85FA}"/>
                  </a:ext>
                </a:extLst>
              </p:cNvPr>
              <p:cNvSpPr/>
              <p:nvPr/>
            </p:nvSpPr>
            <p:spPr>
              <a:xfrm>
                <a:off x="1676400" y="3429000"/>
                <a:ext cx="4419600" cy="230219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Viết</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chữ</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đẹp</a:t>
                </a:r>
                <a:endParaRPr lang="en-US" sz="3800" dirty="0">
                  <a:solidFill>
                    <a:schemeClr val="tx1"/>
                  </a:solidFill>
                  <a:latin typeface="Arial" panose="020B0604020202020204" pitchFamily="34" charset="0"/>
                  <a:cs typeface="Arial" panose="020B0604020202020204" pitchFamily="34" charset="0"/>
                </a:endParaRPr>
              </a:p>
            </p:txBody>
          </p:sp>
        </p:grpSp>
        <p:pic>
          <p:nvPicPr>
            <p:cNvPr id="23" name="Picture 22" descr="A picture containing human face, child art, clothing, cartoon&#10;&#10;Description automatically generated">
              <a:extLst>
                <a:ext uri="{FF2B5EF4-FFF2-40B4-BE49-F238E27FC236}">
                  <a16:creationId xmlns:a16="http://schemas.microsoft.com/office/drawing/2014/main" id="{B9AF60CC-5740-6D7C-FCC8-1BA90046217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379" r="955" b="26845"/>
            <a:stretch/>
          </p:blipFill>
          <p:spPr>
            <a:xfrm>
              <a:off x="6020784" y="3748674"/>
              <a:ext cx="1763895" cy="975504"/>
            </a:xfrm>
            <a:prstGeom prst="rect">
              <a:avLst/>
            </a:prstGeom>
          </p:spPr>
        </p:pic>
      </p:grpSp>
      <p:grpSp>
        <p:nvGrpSpPr>
          <p:cNvPr id="26" name="Group 25">
            <a:extLst>
              <a:ext uri="{FF2B5EF4-FFF2-40B4-BE49-F238E27FC236}">
                <a16:creationId xmlns:a16="http://schemas.microsoft.com/office/drawing/2014/main" id="{9DA08BA1-A7E9-1B73-6AAC-23966ACC2C84}"/>
              </a:ext>
            </a:extLst>
          </p:cNvPr>
          <p:cNvGrpSpPr/>
          <p:nvPr/>
        </p:nvGrpSpPr>
        <p:grpSpPr>
          <a:xfrm>
            <a:off x="12573405" y="2862458"/>
            <a:ext cx="5429804" cy="3491515"/>
            <a:chOff x="12617267" y="2755761"/>
            <a:chExt cx="5429804" cy="3491515"/>
          </a:xfrm>
        </p:grpSpPr>
        <p:grpSp>
          <p:nvGrpSpPr>
            <p:cNvPr id="27" name="Group 26">
              <a:extLst>
                <a:ext uri="{FF2B5EF4-FFF2-40B4-BE49-F238E27FC236}">
                  <a16:creationId xmlns:a16="http://schemas.microsoft.com/office/drawing/2014/main" id="{0016AE7D-A405-F287-3F32-B5136502E119}"/>
                </a:ext>
              </a:extLst>
            </p:cNvPr>
            <p:cNvGrpSpPr/>
            <p:nvPr/>
          </p:nvGrpSpPr>
          <p:grpSpPr>
            <a:xfrm>
              <a:off x="12617267" y="3748674"/>
              <a:ext cx="5101852" cy="2498602"/>
              <a:chOff x="1676400" y="3429000"/>
              <a:chExt cx="4572000" cy="2498602"/>
            </a:xfrm>
          </p:grpSpPr>
          <p:sp>
            <p:nvSpPr>
              <p:cNvPr id="29" name="Rectangle: Rounded Corners 28">
                <a:extLst>
                  <a:ext uri="{FF2B5EF4-FFF2-40B4-BE49-F238E27FC236}">
                    <a16:creationId xmlns:a16="http://schemas.microsoft.com/office/drawing/2014/main" id="{6C54BF8D-788D-E631-ADCE-592B08ABFD41}"/>
                  </a:ext>
                </a:extLst>
              </p:cNvPr>
              <p:cNvSpPr/>
              <p:nvPr/>
            </p:nvSpPr>
            <p:spPr>
              <a:xfrm>
                <a:off x="1828800" y="3581400"/>
                <a:ext cx="4419600" cy="234620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20D6362E-A4FB-664E-8DC4-1CDFABD31912}"/>
                  </a:ext>
                </a:extLst>
              </p:cNvPr>
              <p:cNvSpPr/>
              <p:nvPr/>
            </p:nvSpPr>
            <p:spPr>
              <a:xfrm>
                <a:off x="1676400" y="3429000"/>
                <a:ext cx="4419600" cy="230219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Kể</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chuyện</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cười</a:t>
                </a:r>
                <a:endParaRPr lang="en-US" sz="3800" dirty="0">
                  <a:solidFill>
                    <a:schemeClr val="tx1"/>
                  </a:solidFill>
                  <a:latin typeface="Arial" panose="020B0604020202020204" pitchFamily="34" charset="0"/>
                  <a:cs typeface="Arial" panose="020B0604020202020204" pitchFamily="34" charset="0"/>
                </a:endParaRPr>
              </a:p>
            </p:txBody>
          </p:sp>
        </p:grpSp>
        <p:pic>
          <p:nvPicPr>
            <p:cNvPr id="28" name="Picture 27" descr="A picture containing smile, toy, animated cartoon, cartoon&#10;&#10;Description automatically generated">
              <a:extLst>
                <a:ext uri="{FF2B5EF4-FFF2-40B4-BE49-F238E27FC236}">
                  <a16:creationId xmlns:a16="http://schemas.microsoft.com/office/drawing/2014/main" id="{40273934-03CD-1F90-45B3-0CCF329F7C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4896" y="2755761"/>
              <a:ext cx="2162175" cy="2114550"/>
            </a:xfrm>
            <a:prstGeom prst="rect">
              <a:avLst/>
            </a:prstGeom>
          </p:spPr>
        </p:pic>
      </p:grpSp>
      <p:grpSp>
        <p:nvGrpSpPr>
          <p:cNvPr id="31" name="Group 30">
            <a:extLst>
              <a:ext uri="{FF2B5EF4-FFF2-40B4-BE49-F238E27FC236}">
                <a16:creationId xmlns:a16="http://schemas.microsoft.com/office/drawing/2014/main" id="{B7709F90-6971-7F98-0D9B-33BB303D5A8A}"/>
              </a:ext>
            </a:extLst>
          </p:cNvPr>
          <p:cNvGrpSpPr/>
          <p:nvPr/>
        </p:nvGrpSpPr>
        <p:grpSpPr>
          <a:xfrm>
            <a:off x="685801" y="7016805"/>
            <a:ext cx="5782888" cy="3029503"/>
            <a:chOff x="729663" y="6910108"/>
            <a:chExt cx="5782888" cy="3029503"/>
          </a:xfrm>
        </p:grpSpPr>
        <p:grpSp>
          <p:nvGrpSpPr>
            <p:cNvPr id="32" name="Group 31">
              <a:extLst>
                <a:ext uri="{FF2B5EF4-FFF2-40B4-BE49-F238E27FC236}">
                  <a16:creationId xmlns:a16="http://schemas.microsoft.com/office/drawing/2014/main" id="{9C9D9AAD-1369-2A70-A071-34948C86AA79}"/>
                </a:ext>
              </a:extLst>
            </p:cNvPr>
            <p:cNvGrpSpPr/>
            <p:nvPr/>
          </p:nvGrpSpPr>
          <p:grpSpPr>
            <a:xfrm>
              <a:off x="729663" y="6910108"/>
              <a:ext cx="4991800" cy="2729192"/>
              <a:chOff x="1676400" y="3429000"/>
              <a:chExt cx="4572000" cy="2362200"/>
            </a:xfrm>
          </p:grpSpPr>
          <p:sp>
            <p:nvSpPr>
              <p:cNvPr id="34" name="Rectangle: Rounded Corners 33">
                <a:extLst>
                  <a:ext uri="{FF2B5EF4-FFF2-40B4-BE49-F238E27FC236}">
                    <a16:creationId xmlns:a16="http://schemas.microsoft.com/office/drawing/2014/main" id="{B60617CB-BB4D-6989-1932-CDCF60EB9532}"/>
                  </a:ext>
                </a:extLst>
              </p:cNvPr>
              <p:cNvSpPr/>
              <p:nvPr/>
            </p:nvSpPr>
            <p:spPr>
              <a:xfrm>
                <a:off x="1828800" y="3581400"/>
                <a:ext cx="4419600" cy="2209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E219F03D-7534-BD2C-B8E8-CF036FEBD554}"/>
                  </a:ext>
                </a:extLst>
              </p:cNvPr>
              <p:cNvSpPr/>
              <p:nvPr/>
            </p:nvSpPr>
            <p:spPr>
              <a:xfrm>
                <a:off x="1676400" y="3429000"/>
                <a:ext cx="4419600" cy="2209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Sử</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dụng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máy</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tính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thành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thạo</a:t>
                </a:r>
                <a:endParaRPr lang="en-US" sz="3800" dirty="0">
                  <a:solidFill>
                    <a:schemeClr val="tx1"/>
                  </a:solidFill>
                  <a:latin typeface="Arial" panose="020B0604020202020204" pitchFamily="34" charset="0"/>
                  <a:cs typeface="Arial" panose="020B0604020202020204" pitchFamily="34" charset="0"/>
                </a:endParaRPr>
              </a:p>
            </p:txBody>
          </p:sp>
        </p:grpSp>
        <p:pic>
          <p:nvPicPr>
            <p:cNvPr id="33" name="Picture 32" descr="A cartoon of a child using a computer&#10;&#10;Description automatically generated with medium confidence">
              <a:extLst>
                <a:ext uri="{FF2B5EF4-FFF2-40B4-BE49-F238E27FC236}">
                  <a16:creationId xmlns:a16="http://schemas.microsoft.com/office/drawing/2014/main" id="{4961D76C-6D2E-40E7-5B8C-9B6B4FBC41C6}"/>
                </a:ext>
              </a:extLst>
            </p:cNvPr>
            <p:cNvPicPr>
              <a:picLocks noChangeAspect="1"/>
            </p:cNvPicPr>
            <p:nvPr/>
          </p:nvPicPr>
          <p:blipFill rotWithShape="1">
            <a:blip r:embed="rId9">
              <a:extLst>
                <a:ext uri="{28A0092B-C50C-407E-A947-70E740481C1C}">
                  <a14:useLocalDpi xmlns:a14="http://schemas.microsoft.com/office/drawing/2010/main" val="0"/>
                </a:ext>
              </a:extLst>
            </a:blip>
            <a:srcRect t="16834" b="12256"/>
            <a:stretch/>
          </p:blipFill>
          <p:spPr>
            <a:xfrm>
              <a:off x="4239190" y="8327571"/>
              <a:ext cx="2273361" cy="1612040"/>
            </a:xfrm>
            <a:prstGeom prst="rect">
              <a:avLst/>
            </a:prstGeom>
          </p:spPr>
        </p:pic>
      </p:grpSp>
      <p:grpSp>
        <p:nvGrpSpPr>
          <p:cNvPr id="36" name="Group 35">
            <a:extLst>
              <a:ext uri="{FF2B5EF4-FFF2-40B4-BE49-F238E27FC236}">
                <a16:creationId xmlns:a16="http://schemas.microsoft.com/office/drawing/2014/main" id="{94C79222-A3AA-876E-2419-7D49D0CF1AD0}"/>
              </a:ext>
            </a:extLst>
          </p:cNvPr>
          <p:cNvGrpSpPr/>
          <p:nvPr/>
        </p:nvGrpSpPr>
        <p:grpSpPr>
          <a:xfrm>
            <a:off x="5681270" y="6334128"/>
            <a:ext cx="5918325" cy="3411869"/>
            <a:chOff x="5725132" y="6227431"/>
            <a:chExt cx="5918325" cy="3411869"/>
          </a:xfrm>
        </p:grpSpPr>
        <p:grpSp>
          <p:nvGrpSpPr>
            <p:cNvPr id="37" name="Group 36">
              <a:extLst>
                <a:ext uri="{FF2B5EF4-FFF2-40B4-BE49-F238E27FC236}">
                  <a16:creationId xmlns:a16="http://schemas.microsoft.com/office/drawing/2014/main" id="{8429D033-DF16-105E-4752-4E10D8D623F5}"/>
                </a:ext>
              </a:extLst>
            </p:cNvPr>
            <p:cNvGrpSpPr/>
            <p:nvPr/>
          </p:nvGrpSpPr>
          <p:grpSpPr>
            <a:xfrm>
              <a:off x="6732670" y="6910108"/>
              <a:ext cx="4910787" cy="2729192"/>
              <a:chOff x="1676400" y="3429000"/>
              <a:chExt cx="4572000" cy="2362200"/>
            </a:xfrm>
          </p:grpSpPr>
          <p:sp>
            <p:nvSpPr>
              <p:cNvPr id="39" name="Rectangle: Rounded Corners 38">
                <a:extLst>
                  <a:ext uri="{FF2B5EF4-FFF2-40B4-BE49-F238E27FC236}">
                    <a16:creationId xmlns:a16="http://schemas.microsoft.com/office/drawing/2014/main" id="{E599AB7C-FB17-0457-25CF-A53F33C81B6C}"/>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84E4C8D0-6CD9-8D68-FA51-AF2D4AB2915A}"/>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a:solidFill>
                      <a:schemeClr val="tx1"/>
                    </a:solidFill>
                    <a:latin typeface="Arial" panose="020B0604020202020204" pitchFamily="34" charset="0"/>
                    <a:cs typeface="Arial" panose="020B0604020202020204" pitchFamily="34" charset="0"/>
                  </a:rPr>
                  <a:t>Giao </a:t>
                </a:r>
                <a:r>
                  <a:rPr lang="en-US" sz="3800" dirty="0" err="1">
                    <a:solidFill>
                      <a:schemeClr val="tx1"/>
                    </a:solidFill>
                    <a:latin typeface="Arial" panose="020B0604020202020204" pitchFamily="34" charset="0"/>
                    <a:cs typeface="Arial" panose="020B0604020202020204" pitchFamily="34" charset="0"/>
                  </a:rPr>
                  <a:t>tiếp</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bằng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tiếng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anh</a:t>
                </a:r>
                <a:endParaRPr lang="en-US" sz="3800" dirty="0">
                  <a:solidFill>
                    <a:schemeClr val="tx1"/>
                  </a:solidFill>
                  <a:latin typeface="Arial" panose="020B0604020202020204" pitchFamily="34" charset="0"/>
                  <a:cs typeface="Arial" panose="020B0604020202020204" pitchFamily="34" charset="0"/>
                </a:endParaRPr>
              </a:p>
            </p:txBody>
          </p:sp>
        </p:grpSp>
        <p:pic>
          <p:nvPicPr>
            <p:cNvPr id="38" name="Picture 37" descr="A cartoon of a child pointing at a child&#10;&#10;Description automatically generated with low confidence">
              <a:extLst>
                <a:ext uri="{FF2B5EF4-FFF2-40B4-BE49-F238E27FC236}">
                  <a16:creationId xmlns:a16="http://schemas.microsoft.com/office/drawing/2014/main" id="{F00B075B-9AD4-E8CA-732E-F12A5FCF0CCD}"/>
                </a:ext>
              </a:extLst>
            </p:cNvPr>
            <p:cNvPicPr>
              <a:picLocks noChangeAspect="1"/>
            </p:cNvPicPr>
            <p:nvPr/>
          </p:nvPicPr>
          <p:blipFill rotWithShape="1">
            <a:blip r:embed="rId10">
              <a:extLst>
                <a:ext uri="{28A0092B-C50C-407E-A947-70E740481C1C}">
                  <a14:useLocalDpi xmlns:a14="http://schemas.microsoft.com/office/drawing/2010/main" val="0"/>
                </a:ext>
              </a:extLst>
            </a:blip>
            <a:srcRect t="15148" b="13815"/>
            <a:stretch/>
          </p:blipFill>
          <p:spPr>
            <a:xfrm>
              <a:off x="5725132" y="6227431"/>
              <a:ext cx="2141905" cy="1521530"/>
            </a:xfrm>
            <a:prstGeom prst="rect">
              <a:avLst/>
            </a:prstGeom>
          </p:spPr>
        </p:pic>
      </p:grpSp>
      <p:grpSp>
        <p:nvGrpSpPr>
          <p:cNvPr id="41" name="Group 40">
            <a:extLst>
              <a:ext uri="{FF2B5EF4-FFF2-40B4-BE49-F238E27FC236}">
                <a16:creationId xmlns:a16="http://schemas.microsoft.com/office/drawing/2014/main" id="{81BC4C3F-F249-7AB0-BD5E-044037484F7F}"/>
              </a:ext>
            </a:extLst>
          </p:cNvPr>
          <p:cNvGrpSpPr/>
          <p:nvPr/>
        </p:nvGrpSpPr>
        <p:grpSpPr>
          <a:xfrm>
            <a:off x="12573405" y="6739976"/>
            <a:ext cx="5814054" cy="3006021"/>
            <a:chOff x="12617267" y="6633279"/>
            <a:chExt cx="5814054" cy="3006021"/>
          </a:xfrm>
        </p:grpSpPr>
        <p:grpSp>
          <p:nvGrpSpPr>
            <p:cNvPr id="42" name="Group 41">
              <a:extLst>
                <a:ext uri="{FF2B5EF4-FFF2-40B4-BE49-F238E27FC236}">
                  <a16:creationId xmlns:a16="http://schemas.microsoft.com/office/drawing/2014/main" id="{2BD99881-8273-0788-529C-2B3F2D5C4075}"/>
                </a:ext>
              </a:extLst>
            </p:cNvPr>
            <p:cNvGrpSpPr/>
            <p:nvPr/>
          </p:nvGrpSpPr>
          <p:grpSpPr>
            <a:xfrm>
              <a:off x="12617267" y="6910108"/>
              <a:ext cx="5101851" cy="2729192"/>
              <a:chOff x="1676400" y="3429000"/>
              <a:chExt cx="4572000" cy="2362200"/>
            </a:xfrm>
          </p:grpSpPr>
          <p:sp>
            <p:nvSpPr>
              <p:cNvPr id="44" name="Rectangle: Rounded Corners 43">
                <a:extLst>
                  <a:ext uri="{FF2B5EF4-FFF2-40B4-BE49-F238E27FC236}">
                    <a16:creationId xmlns:a16="http://schemas.microsoft.com/office/drawing/2014/main" id="{E89C0B21-50B8-2AEF-86CE-8A75B7C6548E}"/>
                  </a:ext>
                </a:extLst>
              </p:cNvPr>
              <p:cNvSpPr/>
              <p:nvPr/>
            </p:nvSpPr>
            <p:spPr>
              <a:xfrm>
                <a:off x="1828800" y="3581400"/>
                <a:ext cx="4419600" cy="2209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974D934D-0E37-C0F8-9A1D-7ABF4CE69D7C}"/>
                  </a:ext>
                </a:extLst>
              </p:cNvPr>
              <p:cNvSpPr/>
              <p:nvPr/>
            </p:nvSpPr>
            <p:spPr>
              <a:xfrm>
                <a:off x="1676400" y="3429000"/>
                <a:ext cx="4419600" cy="220980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a:solidFill>
                      <a:schemeClr val="tx1"/>
                    </a:solidFill>
                    <a:latin typeface="Arial" panose="020B0604020202020204" pitchFamily="34" charset="0"/>
                    <a:cs typeface="Arial" panose="020B0604020202020204" pitchFamily="34" charset="0"/>
                  </a:rPr>
                  <a:t>Thuyết</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trình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tự</a:t>
                </a:r>
                <a:r>
                  <a:rPr lang="en-US" sz="3800" dirty="0">
                    <a:solidFill>
                      <a:schemeClr val="tx1"/>
                    </a:solidFill>
                    <a:latin typeface="Arial" panose="020B0604020202020204" pitchFamily="34" charset="0"/>
                    <a:cs typeface="Arial" panose="020B0604020202020204" pitchFamily="34" charset="0"/>
                  </a:rPr>
                  <a:t> tin</a:t>
                </a:r>
              </a:p>
            </p:txBody>
          </p:sp>
        </p:grpSp>
        <p:pic>
          <p:nvPicPr>
            <p:cNvPr id="43" name="Picture 42" descr="A cartoon of a person pointing at a white board&#10;&#10;Description automatically generated with medium confidence">
              <a:extLst>
                <a:ext uri="{FF2B5EF4-FFF2-40B4-BE49-F238E27FC236}">
                  <a16:creationId xmlns:a16="http://schemas.microsoft.com/office/drawing/2014/main" id="{69DCD750-1AB1-A088-D7C8-004BA69AAC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20444" y="6633279"/>
              <a:ext cx="2510877" cy="2231364"/>
            </a:xfrm>
            <a:prstGeom prst="rect">
              <a:avLst/>
            </a:prstGeom>
          </p:spPr>
        </p:pic>
      </p:grpSp>
    </p:spTree>
    <p:extLst>
      <p:ext uri="{BB962C8B-B14F-4D97-AF65-F5344CB8AC3E}">
        <p14:creationId xmlns:p14="http://schemas.microsoft.com/office/powerpoint/2010/main" val="934356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par>
                                <p:cTn id="19" presetID="22" presetClass="entr" presetSubtype="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500"/>
                                        <p:tgtEl>
                                          <p:spTgt spid="36"/>
                                        </p:tgtEl>
                                      </p:cBhvr>
                                    </p:animEffect>
                                  </p:childTnLst>
                                </p:cTn>
                              </p:par>
                              <p:par>
                                <p:cTn id="22" presetID="22" presetClass="entr" presetSubtype="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up)">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grpSp>
        <p:nvGrpSpPr>
          <p:cNvPr id="8" name="Group 7">
            <a:extLst>
              <a:ext uri="{FF2B5EF4-FFF2-40B4-BE49-F238E27FC236}">
                <a16:creationId xmlns:a16="http://schemas.microsoft.com/office/drawing/2014/main" id="{98BAE659-4E8F-D77D-CCE0-F07CEBBC9B2A}"/>
              </a:ext>
            </a:extLst>
          </p:cNvPr>
          <p:cNvGrpSpPr/>
          <p:nvPr/>
        </p:nvGrpSpPr>
        <p:grpSpPr>
          <a:xfrm>
            <a:off x="1200606" y="1104899"/>
            <a:ext cx="4862274" cy="8001000"/>
            <a:chOff x="1028699" y="952500"/>
            <a:chExt cx="4862274" cy="8001000"/>
          </a:xfrm>
        </p:grpSpPr>
        <p:sp>
          <p:nvSpPr>
            <p:cNvPr id="4" name="Rectangle: Rounded Corners 3">
              <a:extLst>
                <a:ext uri="{FF2B5EF4-FFF2-40B4-BE49-F238E27FC236}">
                  <a16:creationId xmlns:a16="http://schemas.microsoft.com/office/drawing/2014/main" id="{D5802DCA-F0B2-77C3-5B0C-2D17C5883B92}"/>
                </a:ext>
              </a:extLst>
            </p:cNvPr>
            <p:cNvSpPr/>
            <p:nvPr/>
          </p:nvSpPr>
          <p:spPr>
            <a:xfrm>
              <a:off x="1028699" y="952500"/>
              <a:ext cx="4862274" cy="8001000"/>
            </a:xfrm>
            <a:prstGeom prst="roundRect">
              <a:avLst/>
            </a:prstGeom>
            <a:solidFill>
              <a:srgbClr val="F6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Nêu cảm xúc của em khi chia sẻ về những đặc điểm riêng của mình đối với người khác.</a:t>
              </a:r>
              <a:endParaRPr lang="en-US" sz="4000">
                <a:solidFill>
                  <a:schemeClr val="tx1"/>
                </a:solidFill>
              </a:endParaRPr>
            </a:p>
          </p:txBody>
        </p:sp>
        <p:pic>
          <p:nvPicPr>
            <p:cNvPr id="7" name="Picture 6">
              <a:extLst>
                <a:ext uri="{FF2B5EF4-FFF2-40B4-BE49-F238E27FC236}">
                  <a16:creationId xmlns:a16="http://schemas.microsoft.com/office/drawing/2014/main" id="{D07C101C-7723-E6F8-DB49-F41C4B070441}"/>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38957" y="952500"/>
              <a:ext cx="1641758" cy="1602767"/>
            </a:xfrm>
            <a:prstGeom prst="rect">
              <a:avLst/>
            </a:prstGeom>
          </p:spPr>
        </p:pic>
      </p:grpSp>
      <p:sp>
        <p:nvSpPr>
          <p:cNvPr id="11" name="Speech Bubble: Rectangle with Corners Rounded 10">
            <a:extLst>
              <a:ext uri="{FF2B5EF4-FFF2-40B4-BE49-F238E27FC236}">
                <a16:creationId xmlns:a16="http://schemas.microsoft.com/office/drawing/2014/main" id="{6C7654BF-BFB9-6B7A-FD1E-E8EBF4743AD1}"/>
              </a:ext>
            </a:extLst>
          </p:cNvPr>
          <p:cNvSpPr/>
          <p:nvPr/>
        </p:nvSpPr>
        <p:spPr>
          <a:xfrm>
            <a:off x="6790745" y="1257300"/>
            <a:ext cx="9796485" cy="1981200"/>
          </a:xfrm>
          <a:prstGeom prst="wedgeRoundRectCallout">
            <a:avLst>
              <a:gd name="adj1" fmla="val -56037"/>
              <a:gd name="adj2" fmla="val 40457"/>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Cần tự tin vào những đặc điểm riêng của bản thân. </a:t>
            </a:r>
          </a:p>
        </p:txBody>
      </p:sp>
      <p:sp>
        <p:nvSpPr>
          <p:cNvPr id="12" name="Speech Bubble: Rectangle with Corners Rounded 11">
            <a:extLst>
              <a:ext uri="{FF2B5EF4-FFF2-40B4-BE49-F238E27FC236}">
                <a16:creationId xmlns:a16="http://schemas.microsoft.com/office/drawing/2014/main" id="{5D94DE8A-99A8-3085-EA83-034FB7487427}"/>
              </a:ext>
            </a:extLst>
          </p:cNvPr>
          <p:cNvSpPr/>
          <p:nvPr/>
        </p:nvSpPr>
        <p:spPr>
          <a:xfrm>
            <a:off x="6790746" y="3657600"/>
            <a:ext cx="9796484" cy="5239430"/>
          </a:xfrm>
          <a:prstGeom prst="wedgeRoundRectCallout">
            <a:avLst>
              <a:gd name="adj1" fmla="val -55387"/>
              <a:gd name="adj2" fmla="val -32563"/>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Chúng ta có nhiều cách thể hiện đặc điểm riêng: chủ động giới thiệu, xung phong nhận nhiệm vụ phù hợp với khả năng, chủ động tham gia các hoạt động mà mình yêu thích, mạnh dạn thể hiện khả năng,…</a:t>
            </a:r>
          </a:p>
        </p:txBody>
      </p:sp>
      <p:pic>
        <p:nvPicPr>
          <p:cNvPr id="3" name="Picture 2" descr="A cartoon of a person with her hand on her chin&#10;&#10;Description automatically generated">
            <a:extLst>
              <a:ext uri="{FF2B5EF4-FFF2-40B4-BE49-F238E27FC236}">
                <a16:creationId xmlns:a16="http://schemas.microsoft.com/office/drawing/2014/main" id="{AD9B58F8-331F-855C-7146-8BE74CB582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92400" y="7349425"/>
            <a:ext cx="3208149" cy="3208149"/>
          </a:xfrm>
          <a:prstGeom prst="rect">
            <a:avLst/>
          </a:prstGeom>
        </p:spPr>
      </p:pic>
    </p:spTree>
    <p:extLst>
      <p:ext uri="{BB962C8B-B14F-4D97-AF65-F5344CB8AC3E}">
        <p14:creationId xmlns:p14="http://schemas.microsoft.com/office/powerpoint/2010/main" val="14376682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11BCFE0-36BC-2E29-E192-890768839409}"/>
              </a:ext>
            </a:extLst>
          </p:cNvPr>
          <p:cNvSpPr/>
          <p:nvPr/>
        </p:nvSpPr>
        <p:spPr>
          <a:xfrm>
            <a:off x="1194676" y="1730342"/>
            <a:ext cx="15916846" cy="68263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525877"/>
            <a:ext cx="1980248"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4819" y="5500893"/>
            <a:ext cx="2177983" cy="513978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5577" y="7200900"/>
            <a:ext cx="1589342" cy="4114800"/>
          </a:xfrm>
          <a:prstGeom prst="rect">
            <a:avLst/>
          </a:prstGeom>
        </p:spPr>
      </p:pic>
      <p:pic>
        <p:nvPicPr>
          <p:cNvPr id="10" name="Picture 16">
            <a:extLst>
              <a:ext uri="{FF2B5EF4-FFF2-40B4-BE49-F238E27FC236}">
                <a16:creationId xmlns:a16="http://schemas.microsoft.com/office/drawing/2014/main" id="{DEE76A73-F7A8-4A40-E1E6-5FD666288F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089112">
            <a:off x="6151996" y="943230"/>
            <a:ext cx="5727609" cy="1574223"/>
          </a:xfrm>
          <a:prstGeom prst="rect">
            <a:avLst/>
          </a:prstGeom>
        </p:spPr>
      </p:pic>
      <p:sp>
        <p:nvSpPr>
          <p:cNvPr id="11" name="TextBox 10">
            <a:extLst>
              <a:ext uri="{FF2B5EF4-FFF2-40B4-BE49-F238E27FC236}">
                <a16:creationId xmlns:a16="http://schemas.microsoft.com/office/drawing/2014/main" id="{7BEBA3A8-B4F9-C50D-2372-D4D3E354D1EA}"/>
              </a:ext>
            </a:extLst>
          </p:cNvPr>
          <p:cNvSpPr txBox="1"/>
          <p:nvPr/>
        </p:nvSpPr>
        <p:spPr>
          <a:xfrm>
            <a:off x="2582517" y="3124656"/>
            <a:ext cx="13141164" cy="4076244"/>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Hoạt động 3.</a:t>
            </a:r>
          </a:p>
          <a:p>
            <a:pPr algn="ctr">
              <a:lnSpc>
                <a:spcPct val="150000"/>
              </a:lnSpc>
            </a:pPr>
            <a:r>
              <a:rPr lang="en-US" sz="6000" b="1">
                <a:latin typeface="Arial" panose="020B0604020202020204" pitchFamily="34" charset="0"/>
                <a:cs typeface="Arial" panose="020B0604020202020204" pitchFamily="34" charset="0"/>
              </a:rPr>
              <a:t>Tìm hiểu cách điều chỉnh bản thân để thích ứng với sự thay đổi</a:t>
            </a:r>
          </a:p>
        </p:txBody>
      </p:sp>
    </p:spTree>
    <p:extLst>
      <p:ext uri="{BB962C8B-B14F-4D97-AF65-F5344CB8AC3E}">
        <p14:creationId xmlns:p14="http://schemas.microsoft.com/office/powerpoint/2010/main" val="10975623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sp>
        <p:nvSpPr>
          <p:cNvPr id="3" name="TextBox 2">
            <a:extLst>
              <a:ext uri="{FF2B5EF4-FFF2-40B4-BE49-F238E27FC236}">
                <a16:creationId xmlns:a16="http://schemas.microsoft.com/office/drawing/2014/main" id="{B9267E27-BB9D-D1A5-535B-9A3992D12849}"/>
              </a:ext>
            </a:extLst>
          </p:cNvPr>
          <p:cNvSpPr txBox="1"/>
          <p:nvPr/>
        </p:nvSpPr>
        <p:spPr>
          <a:xfrm>
            <a:off x="762000" y="918059"/>
            <a:ext cx="16764000" cy="830997"/>
          </a:xfrm>
          <a:prstGeom prst="rect">
            <a:avLst/>
          </a:prstGeom>
          <a:noFill/>
        </p:spPr>
        <p:txBody>
          <a:bodyPr wrap="square" rtlCol="0">
            <a:spAutoFit/>
          </a:bodyPr>
          <a:lstStyle/>
          <a:p>
            <a:pPr algn="ctr"/>
            <a:r>
              <a:rPr lang="en-US" sz="4800" b="1">
                <a:solidFill>
                  <a:srgbClr val="002060"/>
                </a:solidFill>
                <a:latin typeface="Arial" panose="020B0604020202020204" pitchFamily="34" charset="0"/>
                <a:cs typeface="Arial" panose="020B0604020202020204" pitchFamily="34" charset="0"/>
              </a:rPr>
              <a:t>THẢO LUẬN NHÓM </a:t>
            </a:r>
          </a:p>
        </p:txBody>
      </p:sp>
      <p:sp>
        <p:nvSpPr>
          <p:cNvPr id="5" name="TextBox 4">
            <a:extLst>
              <a:ext uri="{FF2B5EF4-FFF2-40B4-BE49-F238E27FC236}">
                <a16:creationId xmlns:a16="http://schemas.microsoft.com/office/drawing/2014/main" id="{589AD32A-8704-7831-C2D4-35A6FD205CD6}"/>
              </a:ext>
            </a:extLst>
          </p:cNvPr>
          <p:cNvSpPr txBox="1"/>
          <p:nvPr/>
        </p:nvSpPr>
        <p:spPr>
          <a:xfrm>
            <a:off x="1828801" y="1910322"/>
            <a:ext cx="14550234"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Các em thảo luận nhóm và thực hiện các nhiệm vụ dưới đây: </a:t>
            </a:r>
          </a:p>
        </p:txBody>
      </p:sp>
      <p:sp>
        <p:nvSpPr>
          <p:cNvPr id="6" name="Rectangle: Rounded Corners 5">
            <a:extLst>
              <a:ext uri="{FF2B5EF4-FFF2-40B4-BE49-F238E27FC236}">
                <a16:creationId xmlns:a16="http://schemas.microsoft.com/office/drawing/2014/main" id="{7FE72504-EC3F-F821-588C-BC95944ECAE2}"/>
              </a:ext>
            </a:extLst>
          </p:cNvPr>
          <p:cNvSpPr/>
          <p:nvPr/>
        </p:nvSpPr>
        <p:spPr>
          <a:xfrm>
            <a:off x="1055914" y="3144181"/>
            <a:ext cx="5130706" cy="596171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1">
                <a:solidFill>
                  <a:schemeClr val="tx1"/>
                </a:solidFill>
                <a:latin typeface="Arial" panose="020B0604020202020204" pitchFamily="34" charset="0"/>
                <a:cs typeface="Arial" panose="020B0604020202020204" pitchFamily="34" charset="0"/>
              </a:rPr>
              <a:t>Nhiệm vụ 1: </a:t>
            </a:r>
            <a:endParaRPr lang="en-US" sz="3200" b="1">
              <a:solidFill>
                <a:schemeClr val="tx1"/>
              </a:solidFill>
              <a:latin typeface="Arial" panose="020B0604020202020204" pitchFamily="34" charset="0"/>
              <a:cs typeface="Arial" panose="020B0604020202020204" pitchFamily="34" charset="0"/>
            </a:endParaRPr>
          </a:p>
          <a:p>
            <a:pPr algn="just">
              <a:lnSpc>
                <a:spcPct val="150000"/>
              </a:lnSpc>
            </a:pPr>
            <a:r>
              <a:rPr lang="vi-VN" sz="3200">
                <a:solidFill>
                  <a:schemeClr val="tx1"/>
                </a:solidFill>
                <a:latin typeface="Arial" panose="020B0604020202020204" pitchFamily="34" charset="0"/>
                <a:cs typeface="Arial" panose="020B0604020202020204" pitchFamily="34" charset="0"/>
              </a:rPr>
              <a:t>Thảo luận về những thay đổi mà mỗi người có thể gặp phải trong cuộc sống. </a:t>
            </a:r>
            <a:endParaRPr lang="en-US" sz="32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B3A5600-A90F-A4E4-6382-F7A66431E0CE}"/>
              </a:ext>
            </a:extLst>
          </p:cNvPr>
          <p:cNvSpPr/>
          <p:nvPr/>
        </p:nvSpPr>
        <p:spPr>
          <a:xfrm>
            <a:off x="6380796" y="3144181"/>
            <a:ext cx="5334000" cy="596171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1">
                <a:solidFill>
                  <a:schemeClr val="tx1"/>
                </a:solidFill>
                <a:latin typeface="Arial" panose="020B0604020202020204" pitchFamily="34" charset="0"/>
                <a:cs typeface="Arial" panose="020B0604020202020204" pitchFamily="34" charset="0"/>
              </a:rPr>
              <a:t>Nhiệm vụ 2: </a:t>
            </a:r>
            <a:endParaRPr lang="en-US" sz="3200" b="1">
              <a:solidFill>
                <a:schemeClr val="tx1"/>
              </a:solidFill>
              <a:latin typeface="Arial" panose="020B0604020202020204" pitchFamily="34" charset="0"/>
              <a:cs typeface="Arial" panose="020B0604020202020204" pitchFamily="34" charset="0"/>
            </a:endParaRPr>
          </a:p>
          <a:p>
            <a:pPr algn="just">
              <a:lnSpc>
                <a:spcPct val="150000"/>
              </a:lnSpc>
            </a:pPr>
            <a:r>
              <a:rPr lang="vi-VN" sz="3200">
                <a:solidFill>
                  <a:schemeClr val="tx1"/>
                </a:solidFill>
                <a:latin typeface="Arial" panose="020B0604020202020204" pitchFamily="34" charset="0"/>
                <a:cs typeface="Arial" panose="020B0604020202020204" pitchFamily="34" charset="0"/>
              </a:rPr>
              <a:t>Xác định những yêu cầu (về phẩm chất, năng lực, kĩ năng sống,...) để thích ứng với sự thay đổi. </a:t>
            </a:r>
            <a:endParaRPr lang="en-US" sz="32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9A476AA-5B34-3C98-34DE-396EB8ABC4E7}"/>
              </a:ext>
            </a:extLst>
          </p:cNvPr>
          <p:cNvSpPr/>
          <p:nvPr/>
        </p:nvSpPr>
        <p:spPr>
          <a:xfrm>
            <a:off x="11953398" y="3224095"/>
            <a:ext cx="5334000" cy="588180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1">
                <a:solidFill>
                  <a:schemeClr val="tx1"/>
                </a:solidFill>
                <a:latin typeface="Arial" panose="020B0604020202020204" pitchFamily="34" charset="0"/>
                <a:cs typeface="Arial" panose="020B0604020202020204" pitchFamily="34" charset="0"/>
              </a:rPr>
              <a:t>Nhiệm vụ </a:t>
            </a:r>
            <a:r>
              <a:rPr lang="en-US" sz="3200" b="1">
                <a:solidFill>
                  <a:schemeClr val="tx1"/>
                </a:solidFill>
                <a:latin typeface="Arial" panose="020B0604020202020204" pitchFamily="34" charset="0"/>
                <a:cs typeface="Arial" panose="020B0604020202020204" pitchFamily="34" charset="0"/>
              </a:rPr>
              <a:t>3</a:t>
            </a:r>
            <a:r>
              <a:rPr lang="vi-VN" sz="3200" b="1">
                <a:solidFill>
                  <a:schemeClr val="tx1"/>
                </a:solidFill>
                <a:latin typeface="Arial" panose="020B0604020202020204" pitchFamily="34" charset="0"/>
                <a:cs typeface="Arial" panose="020B0604020202020204" pitchFamily="34" charset="0"/>
              </a:rPr>
              <a:t>: </a:t>
            </a:r>
            <a:endParaRPr lang="en-US" sz="3200" b="1">
              <a:solidFill>
                <a:schemeClr val="tx1"/>
              </a:solidFill>
              <a:latin typeface="Arial" panose="020B0604020202020204" pitchFamily="34" charset="0"/>
              <a:cs typeface="Arial" panose="020B0604020202020204" pitchFamily="34" charset="0"/>
            </a:endParaRPr>
          </a:p>
          <a:p>
            <a:pPr algn="just">
              <a:lnSpc>
                <a:spcPct val="150000"/>
              </a:lnSpc>
            </a:pPr>
            <a:r>
              <a:rPr lang="vi-VN" sz="3200">
                <a:solidFill>
                  <a:schemeClr val="tx1"/>
                </a:solidFill>
                <a:latin typeface="Arial" panose="020B0604020202020204" pitchFamily="34" charset="0"/>
                <a:cs typeface="Arial" panose="020B0604020202020204" pitchFamily="34" charset="0"/>
              </a:rPr>
              <a:t>So sánh, đối chiếu những đặc điểm riêng của bản thân với các yêu cầu trên để tìm ra những điểm mình cần điều chỉnh nhằm thích ứng với sự thay đổi. </a:t>
            </a:r>
            <a:endParaRPr lang="en-US" sz="3200">
              <a:solidFill>
                <a:schemeClr val="tx1"/>
              </a:solidFill>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54F08943-CCE8-58F0-8EEA-27730DF5D3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25222" y="8863560"/>
            <a:ext cx="5638800" cy="1536573"/>
          </a:xfrm>
          <a:prstGeom prst="rect">
            <a:avLst/>
          </a:prstGeom>
        </p:spPr>
      </p:pic>
    </p:spTree>
    <p:extLst>
      <p:ext uri="{BB962C8B-B14F-4D97-AF65-F5344CB8AC3E}">
        <p14:creationId xmlns:p14="http://schemas.microsoft.com/office/powerpoint/2010/main" val="19640634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sp>
        <p:nvSpPr>
          <p:cNvPr id="4" name="TextBox 3">
            <a:extLst>
              <a:ext uri="{FF2B5EF4-FFF2-40B4-BE49-F238E27FC236}">
                <a16:creationId xmlns:a16="http://schemas.microsoft.com/office/drawing/2014/main" id="{90EE96A1-9829-E8EC-3669-D3CC88939689}"/>
              </a:ext>
            </a:extLst>
          </p:cNvPr>
          <p:cNvSpPr txBox="1"/>
          <p:nvPr/>
        </p:nvSpPr>
        <p:spPr>
          <a:xfrm>
            <a:off x="5854288" y="777149"/>
            <a:ext cx="6629399" cy="2349874"/>
          </a:xfrm>
          <a:prstGeom prst="rect">
            <a:avLst/>
          </a:prstGeom>
          <a:noFill/>
        </p:spPr>
        <p:txBody>
          <a:bodyPr wrap="square" rtlCol="0">
            <a:spAutoFit/>
          </a:bodyPr>
          <a:lstStyle/>
          <a:p>
            <a:pPr algn="ctr">
              <a:lnSpc>
                <a:spcPct val="150000"/>
              </a:lnSpc>
            </a:pPr>
            <a:r>
              <a:rPr lang="vi-VN" sz="3400" b="1">
                <a:solidFill>
                  <a:srgbClr val="FF0000"/>
                </a:solidFill>
                <a:latin typeface="Arial" panose="020B0604020202020204" pitchFamily="34" charset="0"/>
                <a:cs typeface="Arial" panose="020B0604020202020204" pitchFamily="34" charset="0"/>
              </a:rPr>
              <a:t>Trong cuộc sống, có nhiều sự thay đổi mà con người có thể phải đối mặt như</a:t>
            </a:r>
            <a:r>
              <a:rPr lang="en-US" sz="3400" b="1">
                <a:solidFill>
                  <a:srgbClr val="FF0000"/>
                </a:solidFill>
                <a:latin typeface="Arial" panose="020B0604020202020204" pitchFamily="34" charset="0"/>
                <a:cs typeface="Arial" panose="020B0604020202020204" pitchFamily="34" charset="0"/>
              </a:rPr>
              <a:t>:</a:t>
            </a:r>
          </a:p>
        </p:txBody>
      </p:sp>
      <p:sp>
        <p:nvSpPr>
          <p:cNvPr id="8" name="Speech Bubble: Oval 7">
            <a:extLst>
              <a:ext uri="{FF2B5EF4-FFF2-40B4-BE49-F238E27FC236}">
                <a16:creationId xmlns:a16="http://schemas.microsoft.com/office/drawing/2014/main" id="{EB939E42-9C98-DDF9-3407-74EED67B4DB8}"/>
              </a:ext>
            </a:extLst>
          </p:cNvPr>
          <p:cNvSpPr/>
          <p:nvPr/>
        </p:nvSpPr>
        <p:spPr>
          <a:xfrm>
            <a:off x="1072285" y="1628960"/>
            <a:ext cx="4457700" cy="3352800"/>
          </a:xfrm>
          <a:prstGeom prst="wedgeEllipseCallout">
            <a:avLst>
              <a:gd name="adj1" fmla="val 53870"/>
              <a:gd name="adj2" fmla="val 34325"/>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Điều kiện sống, môi trường sống</a:t>
            </a:r>
          </a:p>
        </p:txBody>
      </p:sp>
      <p:sp>
        <p:nvSpPr>
          <p:cNvPr id="11" name="Speech Bubble: Oval 10">
            <a:extLst>
              <a:ext uri="{FF2B5EF4-FFF2-40B4-BE49-F238E27FC236}">
                <a16:creationId xmlns:a16="http://schemas.microsoft.com/office/drawing/2014/main" id="{028909FE-135F-BE8B-D7F5-728701D45BBF}"/>
              </a:ext>
            </a:extLst>
          </p:cNvPr>
          <p:cNvSpPr/>
          <p:nvPr/>
        </p:nvSpPr>
        <p:spPr>
          <a:xfrm>
            <a:off x="1072284" y="6107921"/>
            <a:ext cx="4403229" cy="3302779"/>
          </a:xfrm>
          <a:prstGeom prst="wedgeEllipseCallout">
            <a:avLst>
              <a:gd name="adj1" fmla="val 55289"/>
              <a:gd name="adj2" fmla="val -35477"/>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Học tập, </a:t>
            </a:r>
          </a:p>
          <a:p>
            <a:pPr algn="ctr">
              <a:lnSpc>
                <a:spcPct val="150000"/>
              </a:lnSpc>
            </a:pPr>
            <a:r>
              <a:rPr lang="en-US" sz="3400">
                <a:solidFill>
                  <a:schemeClr val="tx1"/>
                </a:solidFill>
                <a:latin typeface="Arial" panose="020B0604020202020204" pitchFamily="34" charset="0"/>
                <a:cs typeface="Arial" panose="020B0604020202020204" pitchFamily="34" charset="0"/>
              </a:rPr>
              <a:t>làm việc</a:t>
            </a:r>
          </a:p>
        </p:txBody>
      </p:sp>
      <p:sp>
        <p:nvSpPr>
          <p:cNvPr id="12" name="Speech Bubble: Oval 11">
            <a:extLst>
              <a:ext uri="{FF2B5EF4-FFF2-40B4-BE49-F238E27FC236}">
                <a16:creationId xmlns:a16="http://schemas.microsoft.com/office/drawing/2014/main" id="{15930901-0295-F3B0-6F0B-8AA448F6F9F2}"/>
              </a:ext>
            </a:extLst>
          </p:cNvPr>
          <p:cNvSpPr/>
          <p:nvPr/>
        </p:nvSpPr>
        <p:spPr>
          <a:xfrm>
            <a:off x="12687118" y="1589010"/>
            <a:ext cx="4457700" cy="3352800"/>
          </a:xfrm>
          <a:prstGeom prst="wedgeEllipseCallout">
            <a:avLst>
              <a:gd name="adj1" fmla="val -48995"/>
              <a:gd name="adj2" fmla="val 37414"/>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Mối quan hệ trong xã hội</a:t>
            </a:r>
          </a:p>
        </p:txBody>
      </p:sp>
      <p:sp>
        <p:nvSpPr>
          <p:cNvPr id="13" name="Speech Bubble: Oval 12">
            <a:extLst>
              <a:ext uri="{FF2B5EF4-FFF2-40B4-BE49-F238E27FC236}">
                <a16:creationId xmlns:a16="http://schemas.microsoft.com/office/drawing/2014/main" id="{648E81EE-244A-1F2B-939C-F00B3223EC3A}"/>
              </a:ext>
            </a:extLst>
          </p:cNvPr>
          <p:cNvSpPr/>
          <p:nvPr/>
        </p:nvSpPr>
        <p:spPr>
          <a:xfrm>
            <a:off x="12926837" y="5886883"/>
            <a:ext cx="4217981" cy="3523817"/>
          </a:xfrm>
          <a:prstGeom prst="wedgeEllipseCallout">
            <a:avLst>
              <a:gd name="adj1" fmla="val -58989"/>
              <a:gd name="adj2" fmla="val -27633"/>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Hoàn cảnh kinh tế và đời sống tình cảm gia đình</a:t>
            </a:r>
          </a:p>
        </p:txBody>
      </p:sp>
      <p:pic>
        <p:nvPicPr>
          <p:cNvPr id="1026" name="Picture 2" descr="Môi Trường Sống Là Gì? Môi Trường Sống Có Mấy Loại?">
            <a:extLst>
              <a:ext uri="{FF2B5EF4-FFF2-40B4-BE49-F238E27FC236}">
                <a16:creationId xmlns:a16="http://schemas.microsoft.com/office/drawing/2014/main" id="{E135C882-F7C4-1067-268D-53C607471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7759" y="3619500"/>
            <a:ext cx="3256057" cy="1953634"/>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Quan hệ xã hội là gì? Vai trò, thành phần cấu thành quan hệ xã hội - JobsGO  Blog">
            <a:extLst>
              <a:ext uri="{FF2B5EF4-FFF2-40B4-BE49-F238E27FC236}">
                <a16:creationId xmlns:a16="http://schemas.microsoft.com/office/drawing/2014/main" id="{B8AC70E4-BEF9-D3CC-C361-498FA3E507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0130" y="3619500"/>
            <a:ext cx="2954455" cy="1953634"/>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Làm thế nào để cân bằng giữa việc HỌC TẬP, HOẠT ĐỘNG PHONG TRÀO và LÀM THÊM  thời sinh viên?">
            <a:extLst>
              <a:ext uri="{FF2B5EF4-FFF2-40B4-BE49-F238E27FC236}">
                <a16:creationId xmlns:a16="http://schemas.microsoft.com/office/drawing/2014/main" id="{DF7A7717-67B9-77A3-FECF-DDCBD4ABD65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514"/>
          <a:stretch/>
        </p:blipFill>
        <p:spPr bwMode="auto">
          <a:xfrm>
            <a:off x="5907759" y="5901701"/>
            <a:ext cx="3256057" cy="219676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Lào Cai: Thực hiện Đề án Phát huy giá trị tốt đẹp các mối quan hệ trong gia  đình">
            <a:extLst>
              <a:ext uri="{FF2B5EF4-FFF2-40B4-BE49-F238E27FC236}">
                <a16:creationId xmlns:a16="http://schemas.microsoft.com/office/drawing/2014/main" id="{74E6C2BC-2F11-77E9-8BE0-CD9928C3FC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3216" y="5901701"/>
            <a:ext cx="2861451" cy="219676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3079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up)">
                                      <p:cBhvr>
                                        <p:cTn id="25" dur="500"/>
                                        <p:tgtEl>
                                          <p:spTgt spid="10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wipe(up)">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wipe(down)">
                                      <p:cBhvr>
                                        <p:cTn id="4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Picture 5">
            <a:extLst>
              <a:ext uri="{FF2B5EF4-FFF2-40B4-BE49-F238E27FC236}">
                <a16:creationId xmlns:a16="http://schemas.microsoft.com/office/drawing/2014/main" id="{86F019C9-EA99-CB27-83A3-31B545B78A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7556" y="2672149"/>
            <a:ext cx="4592973" cy="7654955"/>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4130">
            <a:off x="-571345" y="9058897"/>
            <a:ext cx="3200090" cy="1302804"/>
          </a:xfrm>
          <a:prstGeom prst="rect">
            <a:avLst/>
          </a:prstGeom>
        </p:spPr>
      </p:pic>
      <p:sp>
        <p:nvSpPr>
          <p:cNvPr id="5" name="Rectangle 4">
            <a:extLst>
              <a:ext uri="{FF2B5EF4-FFF2-40B4-BE49-F238E27FC236}">
                <a16:creationId xmlns:a16="http://schemas.microsoft.com/office/drawing/2014/main" id="{318AA6B8-55D7-0C8F-A19F-DAD6F96256BA}"/>
              </a:ext>
            </a:extLst>
          </p:cNvPr>
          <p:cNvSpPr/>
          <p:nvPr/>
        </p:nvSpPr>
        <p:spPr>
          <a:xfrm>
            <a:off x="762001" y="823232"/>
            <a:ext cx="16763999" cy="116712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b="1">
                <a:solidFill>
                  <a:schemeClr val="tx1"/>
                </a:solidFill>
                <a:latin typeface="Arial" panose="020B0604020202020204" pitchFamily="34" charset="0"/>
                <a:cs typeface="Arial" panose="020B0604020202020204" pitchFamily="34" charset="0"/>
              </a:rPr>
              <a:t>Để thích ứng được với những thay đổi</a:t>
            </a:r>
            <a:r>
              <a:rPr lang="en-US" sz="3800" b="1">
                <a:solidFill>
                  <a:schemeClr val="tx1"/>
                </a:solidFill>
                <a:latin typeface="Arial" panose="020B0604020202020204" pitchFamily="34" charset="0"/>
                <a:cs typeface="Arial" panose="020B0604020202020204" pitchFamily="34" charset="0"/>
              </a:rPr>
              <a:t>, chúng ta </a:t>
            </a:r>
            <a:r>
              <a:rPr lang="vi-VN" sz="3800" b="1">
                <a:solidFill>
                  <a:schemeClr val="tx1"/>
                </a:solidFill>
                <a:latin typeface="Arial" panose="020B0604020202020204" pitchFamily="34" charset="0"/>
                <a:cs typeface="Arial" panose="020B0604020202020204" pitchFamily="34" charset="0"/>
              </a:rPr>
              <a:t>cần có các yêu cầu</a:t>
            </a:r>
            <a:r>
              <a:rPr lang="en-US" sz="3800" b="1">
                <a:solidFill>
                  <a:schemeClr val="tx1"/>
                </a:solidFill>
                <a:latin typeface="Arial" panose="020B0604020202020204" pitchFamily="34" charset="0"/>
                <a:cs typeface="Arial" panose="020B0604020202020204" pitchFamily="34" charset="0"/>
              </a:rPr>
              <a:t>:</a:t>
            </a:r>
          </a:p>
        </p:txBody>
      </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4130">
            <a:off x="16021220" y="-12577"/>
            <a:ext cx="2495014" cy="1015757"/>
          </a:xfrm>
          <a:prstGeom prst="rect">
            <a:avLst/>
          </a:prstGeom>
        </p:spPr>
      </p:pic>
      <p:sp>
        <p:nvSpPr>
          <p:cNvPr id="6" name="Arrow: Pentagon 5">
            <a:extLst>
              <a:ext uri="{FF2B5EF4-FFF2-40B4-BE49-F238E27FC236}">
                <a16:creationId xmlns:a16="http://schemas.microsoft.com/office/drawing/2014/main" id="{7922F4C9-0F4E-A578-AC7B-1124B3D923A8}"/>
              </a:ext>
            </a:extLst>
          </p:cNvPr>
          <p:cNvSpPr/>
          <p:nvPr/>
        </p:nvSpPr>
        <p:spPr>
          <a:xfrm>
            <a:off x="5334340" y="2775006"/>
            <a:ext cx="3352800" cy="11430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Phẩm chất </a:t>
            </a:r>
          </a:p>
        </p:txBody>
      </p:sp>
      <p:sp>
        <p:nvSpPr>
          <p:cNvPr id="9" name="Arrow: Pentagon 8">
            <a:extLst>
              <a:ext uri="{FF2B5EF4-FFF2-40B4-BE49-F238E27FC236}">
                <a16:creationId xmlns:a16="http://schemas.microsoft.com/office/drawing/2014/main" id="{2E3A11BA-7230-3796-73E1-81FBB8DB332B}"/>
              </a:ext>
            </a:extLst>
          </p:cNvPr>
          <p:cNvSpPr/>
          <p:nvPr/>
        </p:nvSpPr>
        <p:spPr>
          <a:xfrm>
            <a:off x="5334340" y="5313234"/>
            <a:ext cx="3352800" cy="1143000"/>
          </a:xfrm>
          <a:prstGeom prst="homePlate">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Năng lực </a:t>
            </a:r>
          </a:p>
        </p:txBody>
      </p:sp>
      <p:sp>
        <p:nvSpPr>
          <p:cNvPr id="10" name="TextBox 9">
            <a:extLst>
              <a:ext uri="{FF2B5EF4-FFF2-40B4-BE49-F238E27FC236}">
                <a16:creationId xmlns:a16="http://schemas.microsoft.com/office/drawing/2014/main" id="{D53DC4BD-1EAB-2BF3-43DC-EA662DA18867}"/>
              </a:ext>
            </a:extLst>
          </p:cNvPr>
          <p:cNvSpPr txBox="1"/>
          <p:nvPr/>
        </p:nvSpPr>
        <p:spPr>
          <a:xfrm>
            <a:off x="9165210" y="2514066"/>
            <a:ext cx="6557010" cy="1664879"/>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tự tin, tự lập, nghị lực, vượt khó, có trách nhiệm,...</a:t>
            </a:r>
            <a:endParaRPr lang="en-US" sz="36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AED7093-A4C4-8521-199C-4BBA3BED847D}"/>
              </a:ext>
            </a:extLst>
          </p:cNvPr>
          <p:cNvSpPr txBox="1"/>
          <p:nvPr/>
        </p:nvSpPr>
        <p:spPr>
          <a:xfrm>
            <a:off x="9165211" y="4526261"/>
            <a:ext cx="8048028" cy="331366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mềm dẻo và linh hoạt</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ra quyết định và giải quyết vấn đề, đặt mục tiêu</a:t>
            </a:r>
            <a:r>
              <a:rPr lang="en-US" sz="36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lập kế hoạch, </a:t>
            </a:r>
            <a:r>
              <a:rPr lang="en-US" sz="3600">
                <a:latin typeface="Arial" panose="020B0604020202020204" pitchFamily="34" charset="0"/>
                <a:cs typeface="Arial" panose="020B0604020202020204" pitchFamily="34" charset="0"/>
              </a:rPr>
              <a:t>quản lí </a:t>
            </a:r>
            <a:r>
              <a:rPr lang="vi-VN" sz="3600">
                <a:latin typeface="Arial" panose="020B0604020202020204" pitchFamily="34" charset="0"/>
                <a:cs typeface="Arial" panose="020B0604020202020204" pitchFamily="34" charset="0"/>
              </a:rPr>
              <a:t>cảm xúc</a:t>
            </a:r>
            <a:r>
              <a:rPr lang="en-US" sz="3600">
                <a:latin typeface="Arial" panose="020B0604020202020204" pitchFamily="34" charset="0"/>
                <a:cs typeface="Arial" panose="020B0604020202020204" pitchFamily="34" charset="0"/>
              </a:rPr>
              <a:t>,…</a:t>
            </a:r>
          </a:p>
        </p:txBody>
      </p:sp>
      <p:sp>
        <p:nvSpPr>
          <p:cNvPr id="4" name="Arrow: Pentagon 3">
            <a:extLst>
              <a:ext uri="{FF2B5EF4-FFF2-40B4-BE49-F238E27FC236}">
                <a16:creationId xmlns:a16="http://schemas.microsoft.com/office/drawing/2014/main" id="{076D37DC-3755-7FEF-24A2-AFC71F5CC12F}"/>
              </a:ext>
            </a:extLst>
          </p:cNvPr>
          <p:cNvSpPr/>
          <p:nvPr/>
        </p:nvSpPr>
        <p:spPr>
          <a:xfrm>
            <a:off x="5334340" y="8053994"/>
            <a:ext cx="3352800" cy="1143000"/>
          </a:xfrm>
          <a:prstGeom prst="homePlate">
            <a:avLst/>
          </a:prstGeom>
          <a:solidFill>
            <a:schemeClr val="accent6">
              <a:lumMod val="40000"/>
              <a:lumOff val="60000"/>
            </a:schemeClr>
          </a:solidFill>
          <a:ln>
            <a:solidFill>
              <a:schemeClr val="accent6">
                <a:lumMod val="40000"/>
                <a:lumOff val="6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Tính cách</a:t>
            </a:r>
          </a:p>
        </p:txBody>
      </p:sp>
      <p:sp>
        <p:nvSpPr>
          <p:cNvPr id="7" name="TextBox 6">
            <a:extLst>
              <a:ext uri="{FF2B5EF4-FFF2-40B4-BE49-F238E27FC236}">
                <a16:creationId xmlns:a16="http://schemas.microsoft.com/office/drawing/2014/main" id="{83BEE062-08EE-9C1D-DE1E-C3094D54720D}"/>
              </a:ext>
            </a:extLst>
          </p:cNvPr>
          <p:cNvSpPr txBox="1"/>
          <p:nvPr/>
        </p:nvSpPr>
        <p:spPr>
          <a:xfrm>
            <a:off x="9262621" y="8270292"/>
            <a:ext cx="6557010" cy="82067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cởi mở, hòa đồng,…</a:t>
            </a:r>
          </a:p>
        </p:txBody>
      </p:sp>
    </p:spTree>
    <p:extLst>
      <p:ext uri="{BB962C8B-B14F-4D97-AF65-F5344CB8AC3E}">
        <p14:creationId xmlns:p14="http://schemas.microsoft.com/office/powerpoint/2010/main" val="24248301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p:bldP spid="14" grpId="0"/>
      <p:bldP spid="4"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sp>
        <p:nvSpPr>
          <p:cNvPr id="23" name="Rectangle 22">
            <a:extLst>
              <a:ext uri="{FF2B5EF4-FFF2-40B4-BE49-F238E27FC236}">
                <a16:creationId xmlns:a16="http://schemas.microsoft.com/office/drawing/2014/main" id="{679A566A-99DA-9A45-12DC-0A0E0B680D64}"/>
              </a:ext>
            </a:extLst>
          </p:cNvPr>
          <p:cNvSpPr/>
          <p:nvPr/>
        </p:nvSpPr>
        <p:spPr>
          <a:xfrm>
            <a:off x="762000" y="1100892"/>
            <a:ext cx="16763999" cy="114700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Cách điều chỉnh bản thân thích ứng với thay đổi:</a:t>
            </a:r>
          </a:p>
        </p:txBody>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sp>
        <p:nvSpPr>
          <p:cNvPr id="25" name="TextBox 24">
            <a:extLst>
              <a:ext uri="{FF2B5EF4-FFF2-40B4-BE49-F238E27FC236}">
                <a16:creationId xmlns:a16="http://schemas.microsoft.com/office/drawing/2014/main" id="{FB201937-31B3-B7CC-B47B-272FC987E098}"/>
              </a:ext>
            </a:extLst>
          </p:cNvPr>
          <p:cNvSpPr txBox="1"/>
          <p:nvPr/>
        </p:nvSpPr>
        <p:spPr>
          <a:xfrm>
            <a:off x="8154898" y="2695531"/>
            <a:ext cx="8764608" cy="663765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Xác định những điểm bản thân cần điều chỉnh để thích ứng được với sự thay đổi bằng cách so sánh đối chiếu đặc điểm của bản thân với những yêu cầu trên.</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Lập kế hoạch để điều chỉnh những điểm đó.</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Kiên trì rèn luyện theo kế hoạch đã lập.</a:t>
            </a:r>
          </a:p>
        </p:txBody>
      </p:sp>
      <p:pic>
        <p:nvPicPr>
          <p:cNvPr id="2" name="Picture 10">
            <a:extLst>
              <a:ext uri="{FF2B5EF4-FFF2-40B4-BE49-F238E27FC236}">
                <a16:creationId xmlns:a16="http://schemas.microsoft.com/office/drawing/2014/main" id="{56B443A2-89DD-F923-2553-B4C16C5E63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3218" y="3220187"/>
            <a:ext cx="6590462" cy="5305322"/>
          </a:xfrm>
          <a:prstGeom prst="rect">
            <a:avLst/>
          </a:prstGeom>
        </p:spPr>
      </p:pic>
    </p:spTree>
    <p:extLst>
      <p:ext uri="{BB962C8B-B14F-4D97-AF65-F5344CB8AC3E}">
        <p14:creationId xmlns:p14="http://schemas.microsoft.com/office/powerpoint/2010/main" val="13361204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right)">
                                      <p:cBhvr>
                                        <p:cTn id="12" dur="500"/>
                                        <p:tgtEl>
                                          <p:spTgt spid="25">
                                            <p:txEl>
                                              <p:pRg st="0" end="0"/>
                                            </p:txEl>
                                          </p:spTgt>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5">
                                            <p:txEl>
                                              <p:pRg st="1" end="1"/>
                                            </p:txEl>
                                          </p:spTgt>
                                        </p:tgtEl>
                                        <p:attrNameLst>
                                          <p:attrName>style.visibility</p:attrName>
                                        </p:attrNameLst>
                                      </p:cBhvr>
                                      <p:to>
                                        <p:strVal val="visible"/>
                                      </p:to>
                                    </p:set>
                                    <p:animEffect transition="in" filter="wipe(right)">
                                      <p:cBhvr>
                                        <p:cTn id="16" dur="500"/>
                                        <p:tgtEl>
                                          <p:spTgt spid="25">
                                            <p:txEl>
                                              <p:pRg st="1" end="1"/>
                                            </p:txEl>
                                          </p:spTgt>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5">
                                            <p:txEl>
                                              <p:pRg st="2" end="2"/>
                                            </p:txEl>
                                          </p:spTgt>
                                        </p:tgtEl>
                                        <p:attrNameLst>
                                          <p:attrName>style.visibility</p:attrName>
                                        </p:attrNameLst>
                                      </p:cBhvr>
                                      <p:to>
                                        <p:strVal val="visible"/>
                                      </p:to>
                                    </p:set>
                                    <p:animEffect transition="in" filter="wipe(right)">
                                      <p:cBhvr>
                                        <p:cTn id="20"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27371" y="8664101"/>
            <a:ext cx="2242844" cy="1641949"/>
          </a:xfrm>
          <a:prstGeom prst="rect">
            <a:avLst/>
          </a:prstGeom>
        </p:spPr>
      </p:pic>
      <p:pic>
        <p:nvPicPr>
          <p:cNvPr id="4" name="Picture 4"/>
          <p:cNvPicPr>
            <a:picLocks noChangeAspect="1"/>
          </p:cNvPicPr>
          <p:nvPr/>
        </p:nvPicPr>
        <p:blipFill>
          <a:blip r:embed="rId2"/>
          <a:srcRect/>
          <a:stretch>
            <a:fillRect/>
          </a:stretch>
        </p:blipFill>
        <p:spPr>
          <a:xfrm>
            <a:off x="16459200" y="8752720"/>
            <a:ext cx="2242844" cy="1641949"/>
          </a:xfrm>
          <a:prstGeom prst="rect">
            <a:avLst/>
          </a:prstGeom>
        </p:spPr>
      </p:pic>
      <p:pic>
        <p:nvPicPr>
          <p:cNvPr id="6" name="Picture 6"/>
          <p:cNvPicPr>
            <a:picLocks noChangeAspect="1"/>
          </p:cNvPicPr>
          <p:nvPr/>
        </p:nvPicPr>
        <p:blipFill>
          <a:blip r:embed="rId3"/>
          <a:srcRect/>
          <a:stretch>
            <a:fillRect/>
          </a:stretch>
        </p:blipFill>
        <p:spPr>
          <a:xfrm>
            <a:off x="8027617" y="5143500"/>
            <a:ext cx="2232765" cy="2138803"/>
          </a:xfrm>
          <a:prstGeom prst="rect">
            <a:avLst/>
          </a:prstGeom>
        </p:spPr>
      </p:pic>
      <p:sp>
        <p:nvSpPr>
          <p:cNvPr id="12" name="TextBox 6">
            <a:extLst>
              <a:ext uri="{FF2B5EF4-FFF2-40B4-BE49-F238E27FC236}">
                <a16:creationId xmlns:a16="http://schemas.microsoft.com/office/drawing/2014/main" id="{F6E7B5F1-1900-6F70-F9D2-73B2DD73FD77}"/>
              </a:ext>
            </a:extLst>
          </p:cNvPr>
          <p:cNvSpPr txBox="1"/>
          <p:nvPr/>
        </p:nvSpPr>
        <p:spPr>
          <a:xfrm>
            <a:off x="3717278" y="1035029"/>
            <a:ext cx="10853443" cy="1289071"/>
          </a:xfrm>
          <a:prstGeom prst="rect">
            <a:avLst/>
          </a:prstGeom>
        </p:spPr>
        <p:txBody>
          <a:bodyPr lIns="0" tIns="0" rIns="0" bIns="0" rtlCol="0" anchor="t">
            <a:spAutoFit/>
          </a:bodyPr>
          <a:lstStyle/>
          <a:p>
            <a:pPr algn="ctr">
              <a:lnSpc>
                <a:spcPts val="11384"/>
              </a:lnSpc>
              <a:spcBef>
                <a:spcPct val="0"/>
              </a:spcBef>
            </a:pPr>
            <a:r>
              <a:rPr lang="vi-VN" sz="6600" b="1">
                <a:solidFill>
                  <a:srgbClr val="C00000"/>
                </a:solidFill>
                <a:latin typeface="Arial" panose="020B0604020202020204" pitchFamily="34" charset="0"/>
                <a:cs typeface="Arial" panose="020B0604020202020204" pitchFamily="34" charset="0"/>
              </a:rPr>
              <a:t>HƯỚNG DẪN VỀ NHÀ </a:t>
            </a:r>
          </a:p>
        </p:txBody>
      </p:sp>
      <p:grpSp>
        <p:nvGrpSpPr>
          <p:cNvPr id="13" name="Group 12">
            <a:extLst>
              <a:ext uri="{FF2B5EF4-FFF2-40B4-BE49-F238E27FC236}">
                <a16:creationId xmlns:a16="http://schemas.microsoft.com/office/drawing/2014/main" id="{64EB1E0C-00E1-55B7-0EEA-06CE76C7C9EC}"/>
              </a:ext>
            </a:extLst>
          </p:cNvPr>
          <p:cNvGrpSpPr/>
          <p:nvPr/>
        </p:nvGrpSpPr>
        <p:grpSpPr>
          <a:xfrm>
            <a:off x="720982" y="3162300"/>
            <a:ext cx="7306635" cy="4937791"/>
            <a:chOff x="1527150" y="3589004"/>
            <a:chExt cx="6535245" cy="4937791"/>
          </a:xfrm>
        </p:grpSpPr>
        <p:grpSp>
          <p:nvGrpSpPr>
            <p:cNvPr id="14" name="Picture 3">
              <a:extLst>
                <a:ext uri="{FF2B5EF4-FFF2-40B4-BE49-F238E27FC236}">
                  <a16:creationId xmlns:a16="http://schemas.microsoft.com/office/drawing/2014/main" id="{A65DB0E2-19BB-06DC-0274-ED30FAB5B706}"/>
                </a:ext>
              </a:extLst>
            </p:cNvPr>
            <p:cNvGrpSpPr/>
            <p:nvPr/>
          </p:nvGrpSpPr>
          <p:grpSpPr>
            <a:xfrm>
              <a:off x="1527150" y="3589004"/>
              <a:ext cx="6535245" cy="4937791"/>
              <a:chOff x="1389554" y="53309"/>
              <a:chExt cx="15192323" cy="11122223"/>
            </a:xfrm>
          </p:grpSpPr>
          <p:sp>
            <p:nvSpPr>
              <p:cNvPr id="16" name="Freeform: Shape 15">
                <a:extLst>
                  <a:ext uri="{FF2B5EF4-FFF2-40B4-BE49-F238E27FC236}">
                    <a16:creationId xmlns:a16="http://schemas.microsoft.com/office/drawing/2014/main" id="{64DC2A42-65F3-D4A4-8926-545F3A603AF3}"/>
                  </a:ext>
                </a:extLst>
              </p:cNvPr>
              <p:cNvSpPr/>
              <p:nvPr/>
            </p:nvSpPr>
            <p:spPr>
              <a:xfrm>
                <a:off x="1438075" y="793828"/>
                <a:ext cx="15092417" cy="10334715"/>
              </a:xfrm>
              <a:custGeom>
                <a:avLst/>
                <a:gdLst>
                  <a:gd name="connsiteX0" fmla="*/ 15093092 w 15092417"/>
                  <a:gd name="connsiteY0" fmla="*/ 435414 h 10334715"/>
                  <a:gd name="connsiteX1" fmla="*/ 6786160 w 15092417"/>
                  <a:gd name="connsiteY1" fmla="*/ 132403 h 10334715"/>
                  <a:gd name="connsiteX2" fmla="*/ 100776 w 15092417"/>
                  <a:gd name="connsiteY2" fmla="*/ 435414 h 10334715"/>
                  <a:gd name="connsiteX3" fmla="*/ 100776 w 15092417"/>
                  <a:gd name="connsiteY3" fmla="*/ 5779577 h 10334715"/>
                  <a:gd name="connsiteX4" fmla="*/ 100776 w 15092417"/>
                  <a:gd name="connsiteY4" fmla="*/ 9807113 h 10334715"/>
                  <a:gd name="connsiteX5" fmla="*/ 5259615 w 15092417"/>
                  <a:gd name="connsiteY5" fmla="*/ 10330954 h 10334715"/>
                  <a:gd name="connsiteX6" fmla="*/ 15093092 w 15092417"/>
                  <a:gd name="connsiteY6" fmla="*/ 9807113 h 10334715"/>
                  <a:gd name="connsiteX7" fmla="*/ 14823769 w 15092417"/>
                  <a:gd name="connsiteY7" fmla="*/ 5127562 h 10334715"/>
                  <a:gd name="connsiteX8" fmla="*/ 15093092 w 15092417"/>
                  <a:gd name="connsiteY8" fmla="*/ 435414 h 1033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2417" h="10334715">
                    <a:moveTo>
                      <a:pt x="15093092" y="435414"/>
                    </a:moveTo>
                    <a:cubicBezTo>
                      <a:pt x="15141503" y="201966"/>
                      <a:pt x="9356333" y="-212098"/>
                      <a:pt x="6786160" y="132403"/>
                    </a:cubicBezTo>
                    <a:cubicBezTo>
                      <a:pt x="4576499" y="428597"/>
                      <a:pt x="100776" y="435414"/>
                      <a:pt x="100776" y="435414"/>
                    </a:cubicBezTo>
                    <a:cubicBezTo>
                      <a:pt x="244191" y="227960"/>
                      <a:pt x="451480" y="3710336"/>
                      <a:pt x="100776" y="5779577"/>
                    </a:cubicBezTo>
                    <a:cubicBezTo>
                      <a:pt x="-123772" y="7104515"/>
                      <a:pt x="100776" y="9807113"/>
                      <a:pt x="100776" y="9807113"/>
                    </a:cubicBezTo>
                    <a:cubicBezTo>
                      <a:pt x="1827294" y="9787483"/>
                      <a:pt x="3548134" y="10393374"/>
                      <a:pt x="5259615" y="10330954"/>
                    </a:cubicBezTo>
                    <a:cubicBezTo>
                      <a:pt x="8806554" y="10201611"/>
                      <a:pt x="12077056" y="9655326"/>
                      <a:pt x="15093092" y="9807113"/>
                    </a:cubicBezTo>
                    <a:cubicBezTo>
                      <a:pt x="15003363" y="8248208"/>
                      <a:pt x="14823882" y="6686445"/>
                      <a:pt x="14823769" y="5127562"/>
                    </a:cubicBezTo>
                    <a:cubicBezTo>
                      <a:pt x="14823657" y="3562553"/>
                      <a:pt x="15003273" y="2000423"/>
                      <a:pt x="15093092" y="435414"/>
                    </a:cubicBezTo>
                    <a:close/>
                  </a:path>
                </a:pathLst>
              </a:custGeom>
              <a:solidFill>
                <a:srgbClr val="FFFFFF"/>
              </a:solidFill>
              <a:ln w="22443" cap="flat">
                <a:no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131EDFAB-048D-725F-1C60-2CDE2B1B6BFD}"/>
                  </a:ext>
                </a:extLst>
              </p:cNvPr>
              <p:cNvSpPr/>
              <p:nvPr/>
            </p:nvSpPr>
            <p:spPr>
              <a:xfrm>
                <a:off x="1389554" y="746966"/>
                <a:ext cx="15192323" cy="10428566"/>
              </a:xfrm>
              <a:custGeom>
                <a:avLst/>
                <a:gdLst>
                  <a:gd name="connsiteX0" fmla="*/ 192927 w 15192323"/>
                  <a:gd name="connsiteY0" fmla="*/ 435137 h 10428566"/>
                  <a:gd name="connsiteX1" fmla="*/ 6827970 w 15192323"/>
                  <a:gd name="connsiteY1" fmla="*/ 132710 h 10428566"/>
                  <a:gd name="connsiteX2" fmla="*/ 14550001 w 15192323"/>
                  <a:gd name="connsiteY2" fmla="*/ 281510 h 10428566"/>
                  <a:gd name="connsiteX3" fmla="*/ 15146057 w 15192323"/>
                  <a:gd name="connsiteY3" fmla="*/ 413731 h 10428566"/>
                  <a:gd name="connsiteX4" fmla="*/ 15190136 w 15192323"/>
                  <a:gd name="connsiteY4" fmla="*/ 487233 h 10428566"/>
                  <a:gd name="connsiteX5" fmla="*/ 15190159 w 15192323"/>
                  <a:gd name="connsiteY5" fmla="*/ 487081 h 10428566"/>
                  <a:gd name="connsiteX6" fmla="*/ 14921038 w 15192323"/>
                  <a:gd name="connsiteY6" fmla="*/ 5174424 h 10428566"/>
                  <a:gd name="connsiteX7" fmla="*/ 15190294 w 15192323"/>
                  <a:gd name="connsiteY7" fmla="*/ 9851378 h 10428566"/>
                  <a:gd name="connsiteX8" fmla="*/ 15193300 w 15192323"/>
                  <a:gd name="connsiteY8" fmla="*/ 9903647 h 10428566"/>
                  <a:gd name="connsiteX9" fmla="*/ 15139078 w 15192323"/>
                  <a:gd name="connsiteY9" fmla="*/ 9900920 h 10428566"/>
                  <a:gd name="connsiteX10" fmla="*/ 5309976 w 15192323"/>
                  <a:gd name="connsiteY10" fmla="*/ 10424805 h 10428566"/>
                  <a:gd name="connsiteX11" fmla="*/ 149881 w 15192323"/>
                  <a:gd name="connsiteY11" fmla="*/ 9900985 h 10428566"/>
                  <a:gd name="connsiteX12" fmla="*/ 104342 w 15192323"/>
                  <a:gd name="connsiteY12" fmla="*/ 9901504 h 10428566"/>
                  <a:gd name="connsiteX13" fmla="*/ 100707 w 15192323"/>
                  <a:gd name="connsiteY13" fmla="*/ 9857719 h 10428566"/>
                  <a:gd name="connsiteX14" fmla="*/ 101178 w 15192323"/>
                  <a:gd name="connsiteY14" fmla="*/ 5818863 h 10428566"/>
                  <a:gd name="connsiteX15" fmla="*/ 189696 w 15192323"/>
                  <a:gd name="connsiteY15" fmla="*/ 765851 h 10428566"/>
                  <a:gd name="connsiteX16" fmla="*/ 153516 w 15192323"/>
                  <a:gd name="connsiteY16" fmla="*/ 562445 h 10428566"/>
                  <a:gd name="connsiteX17" fmla="*/ 135001 w 15192323"/>
                  <a:gd name="connsiteY17" fmla="*/ 509612 h 10428566"/>
                  <a:gd name="connsiteX18" fmla="*/ 140005 w 15192323"/>
                  <a:gd name="connsiteY18" fmla="*/ 512448 h 10428566"/>
                  <a:gd name="connsiteX19" fmla="*/ 108741 w 15192323"/>
                  <a:gd name="connsiteY19" fmla="*/ 456196 h 10428566"/>
                  <a:gd name="connsiteX20" fmla="*/ 148511 w 15192323"/>
                  <a:gd name="connsiteY20" fmla="*/ 427886 h 10428566"/>
                  <a:gd name="connsiteX21" fmla="*/ 190571 w 15192323"/>
                  <a:gd name="connsiteY21" fmla="*/ 433730 h 10428566"/>
                  <a:gd name="connsiteX22" fmla="*/ 192927 w 15192323"/>
                  <a:gd name="connsiteY22" fmla="*/ 435137 h 10428566"/>
                  <a:gd name="connsiteX23" fmla="*/ 15092148 w 15192323"/>
                  <a:gd name="connsiteY23" fmla="*/ 493077 h 10428566"/>
                  <a:gd name="connsiteX24" fmla="*/ 14823543 w 15192323"/>
                  <a:gd name="connsiteY24" fmla="*/ 5174424 h 10428566"/>
                  <a:gd name="connsiteX25" fmla="*/ 15089903 w 15192323"/>
                  <a:gd name="connsiteY25" fmla="*/ 9804368 h 10428566"/>
                  <a:gd name="connsiteX26" fmla="*/ 5306295 w 15192323"/>
                  <a:gd name="connsiteY26" fmla="*/ 10330850 h 10428566"/>
                  <a:gd name="connsiteX27" fmla="*/ 194408 w 15192323"/>
                  <a:gd name="connsiteY27" fmla="*/ 9806597 h 10428566"/>
                  <a:gd name="connsiteX28" fmla="*/ 197416 w 15192323"/>
                  <a:gd name="connsiteY28" fmla="*/ 5834037 h 10428566"/>
                  <a:gd name="connsiteX29" fmla="*/ 245176 w 15192323"/>
                  <a:gd name="connsiteY29" fmla="*/ 528940 h 10428566"/>
                  <a:gd name="connsiteX30" fmla="*/ 6841414 w 15192323"/>
                  <a:gd name="connsiteY30" fmla="*/ 225821 h 10428566"/>
                  <a:gd name="connsiteX31" fmla="*/ 14536041 w 15192323"/>
                  <a:gd name="connsiteY31" fmla="*/ 374577 h 10428566"/>
                  <a:gd name="connsiteX32" fmla="*/ 14834406 w 15192323"/>
                  <a:gd name="connsiteY32" fmla="*/ 422324 h 10428566"/>
                  <a:gd name="connsiteX33" fmla="*/ 15046790 w 15192323"/>
                  <a:gd name="connsiteY33" fmla="*/ 473143 h 10428566"/>
                  <a:gd name="connsiteX34" fmla="*/ 15092148 w 15192323"/>
                  <a:gd name="connsiteY34" fmla="*/ 493077 h 1042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92323" h="10428566">
                    <a:moveTo>
                      <a:pt x="192927" y="435137"/>
                    </a:moveTo>
                    <a:cubicBezTo>
                      <a:pt x="659395" y="433514"/>
                      <a:pt x="4748303" y="411458"/>
                      <a:pt x="6827970" y="132710"/>
                    </a:cubicBezTo>
                    <a:cubicBezTo>
                      <a:pt x="8887776" y="-143398"/>
                      <a:pt x="13008799" y="66632"/>
                      <a:pt x="14550001" y="281510"/>
                    </a:cubicBezTo>
                    <a:cubicBezTo>
                      <a:pt x="14868183" y="325879"/>
                      <a:pt x="15079265" y="372955"/>
                      <a:pt x="15146057" y="413731"/>
                    </a:cubicBezTo>
                    <a:cubicBezTo>
                      <a:pt x="15183762" y="436716"/>
                      <a:pt x="15193144" y="464723"/>
                      <a:pt x="15190136" y="487233"/>
                    </a:cubicBezTo>
                    <a:lnTo>
                      <a:pt x="15190159" y="487081"/>
                    </a:lnTo>
                    <a:cubicBezTo>
                      <a:pt x="15100340" y="2050467"/>
                      <a:pt x="14920925" y="3611017"/>
                      <a:pt x="14921038" y="5174424"/>
                    </a:cubicBezTo>
                    <a:cubicBezTo>
                      <a:pt x="14921150" y="6732442"/>
                      <a:pt x="15100608" y="8293338"/>
                      <a:pt x="15190294" y="9851378"/>
                    </a:cubicBezTo>
                    <a:lnTo>
                      <a:pt x="15193300" y="9903647"/>
                    </a:lnTo>
                    <a:lnTo>
                      <a:pt x="15139078" y="9900920"/>
                    </a:lnTo>
                    <a:cubicBezTo>
                      <a:pt x="12124388" y="9749198"/>
                      <a:pt x="8855345" y="10295527"/>
                      <a:pt x="5309976" y="10424805"/>
                    </a:cubicBezTo>
                    <a:cubicBezTo>
                      <a:pt x="3598091" y="10487225"/>
                      <a:pt x="1876803" y="9881355"/>
                      <a:pt x="149881" y="9900985"/>
                    </a:cubicBezTo>
                    <a:lnTo>
                      <a:pt x="104342" y="9901504"/>
                    </a:lnTo>
                    <a:lnTo>
                      <a:pt x="100707" y="9857719"/>
                    </a:lnTo>
                    <a:cubicBezTo>
                      <a:pt x="100707" y="9857719"/>
                      <a:pt x="-123999" y="7147524"/>
                      <a:pt x="101178" y="5818863"/>
                    </a:cubicBezTo>
                    <a:cubicBezTo>
                      <a:pt x="380982" y="4167930"/>
                      <a:pt x="304651" y="1615040"/>
                      <a:pt x="189696" y="765851"/>
                    </a:cubicBezTo>
                    <a:cubicBezTo>
                      <a:pt x="177890" y="678714"/>
                      <a:pt x="165770" y="609909"/>
                      <a:pt x="153516" y="562445"/>
                    </a:cubicBezTo>
                    <a:cubicBezTo>
                      <a:pt x="146985" y="537165"/>
                      <a:pt x="135001" y="509612"/>
                      <a:pt x="135001" y="509612"/>
                    </a:cubicBezTo>
                    <a:cubicBezTo>
                      <a:pt x="135001" y="509612"/>
                      <a:pt x="137043" y="510846"/>
                      <a:pt x="140005" y="512448"/>
                    </a:cubicBezTo>
                    <a:lnTo>
                      <a:pt x="108741" y="456196"/>
                    </a:lnTo>
                    <a:cubicBezTo>
                      <a:pt x="121108" y="438275"/>
                      <a:pt x="135898" y="430765"/>
                      <a:pt x="148511" y="427886"/>
                    </a:cubicBezTo>
                    <a:cubicBezTo>
                      <a:pt x="162427" y="424726"/>
                      <a:pt x="176544" y="426176"/>
                      <a:pt x="190571" y="433730"/>
                    </a:cubicBezTo>
                    <a:lnTo>
                      <a:pt x="192927" y="435137"/>
                    </a:lnTo>
                    <a:close/>
                    <a:moveTo>
                      <a:pt x="15092148" y="493077"/>
                    </a:moveTo>
                    <a:cubicBezTo>
                      <a:pt x="15002015" y="2054601"/>
                      <a:pt x="14823431" y="3613095"/>
                      <a:pt x="14823543" y="5174424"/>
                    </a:cubicBezTo>
                    <a:cubicBezTo>
                      <a:pt x="14823655" y="6716793"/>
                      <a:pt x="14999186" y="8261955"/>
                      <a:pt x="15089903" y="9804368"/>
                    </a:cubicBezTo>
                    <a:cubicBezTo>
                      <a:pt x="12087557" y="9661694"/>
                      <a:pt x="8833552" y="10202222"/>
                      <a:pt x="5306295" y="10330850"/>
                    </a:cubicBezTo>
                    <a:cubicBezTo>
                      <a:pt x="3610323" y="10392686"/>
                      <a:pt x="1905171" y="9797984"/>
                      <a:pt x="194408" y="9806597"/>
                    </a:cubicBezTo>
                    <a:cubicBezTo>
                      <a:pt x="166803" y="9454303"/>
                      <a:pt x="-9738" y="7056296"/>
                      <a:pt x="197416" y="5834037"/>
                    </a:cubicBezTo>
                    <a:cubicBezTo>
                      <a:pt x="510459" y="3986903"/>
                      <a:pt x="379075" y="1018216"/>
                      <a:pt x="245176" y="528940"/>
                    </a:cubicBezTo>
                    <a:cubicBezTo>
                      <a:pt x="905758" y="525932"/>
                      <a:pt x="4820414" y="496735"/>
                      <a:pt x="6841414" y="225821"/>
                    </a:cubicBezTo>
                    <a:cubicBezTo>
                      <a:pt x="8893880" y="-49291"/>
                      <a:pt x="13000315" y="160457"/>
                      <a:pt x="14536041" y="374577"/>
                    </a:cubicBezTo>
                    <a:cubicBezTo>
                      <a:pt x="14650502" y="390529"/>
                      <a:pt x="14750623" y="406524"/>
                      <a:pt x="14834406" y="422324"/>
                    </a:cubicBezTo>
                    <a:cubicBezTo>
                      <a:pt x="14926043" y="439617"/>
                      <a:pt x="14997751" y="456564"/>
                      <a:pt x="15046790" y="473143"/>
                    </a:cubicBezTo>
                    <a:cubicBezTo>
                      <a:pt x="15064183" y="479030"/>
                      <a:pt x="15082541" y="488077"/>
                      <a:pt x="15092148" y="493077"/>
                    </a:cubicBezTo>
                    <a:close/>
                  </a:path>
                </a:pathLst>
              </a:custGeom>
              <a:solidFill>
                <a:srgbClr val="A15645"/>
              </a:solidFill>
              <a:ln w="22443" cap="flat">
                <a:no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52449F8C-D995-BEE0-5EBB-6B8D5D3C29F8}"/>
                  </a:ext>
                </a:extLst>
              </p:cNvPr>
              <p:cNvSpPr/>
              <p:nvPr/>
            </p:nvSpPr>
            <p:spPr>
              <a:xfrm rot="-60240">
                <a:off x="6656690" y="100313"/>
                <a:ext cx="4650831" cy="1381762"/>
              </a:xfrm>
              <a:custGeom>
                <a:avLst/>
                <a:gdLst>
                  <a:gd name="connsiteX0" fmla="*/ 559 w 4650831"/>
                  <a:gd name="connsiteY0" fmla="*/ 1381207 h 1381762"/>
                  <a:gd name="connsiteX1" fmla="*/ 559 w 4650831"/>
                  <a:gd name="connsiteY1" fmla="*/ 1212926 h 1381762"/>
                  <a:gd name="connsiteX2" fmla="*/ 143279 w 4650831"/>
                  <a:gd name="connsiteY2" fmla="*/ 1164293 h 1381762"/>
                  <a:gd name="connsiteX3" fmla="*/ 559 w 4650831"/>
                  <a:gd name="connsiteY3" fmla="*/ 1091648 h 1381762"/>
                  <a:gd name="connsiteX4" fmla="*/ 559 w 4650831"/>
                  <a:gd name="connsiteY4" fmla="*/ 925090 h 1381762"/>
                  <a:gd name="connsiteX5" fmla="*/ 237235 w 4650831"/>
                  <a:gd name="connsiteY5" fmla="*/ 847167 h 1381762"/>
                  <a:gd name="connsiteX6" fmla="*/ 190257 w 4650831"/>
                  <a:gd name="connsiteY6" fmla="*/ 824516 h 1381762"/>
                  <a:gd name="connsiteX7" fmla="*/ 559 w 4650831"/>
                  <a:gd name="connsiteY7" fmla="*/ 722990 h 1381762"/>
                  <a:gd name="connsiteX8" fmla="*/ 559 w 4650831"/>
                  <a:gd name="connsiteY8" fmla="*/ 521275 h 1381762"/>
                  <a:gd name="connsiteX9" fmla="*/ 119789 w 4650831"/>
                  <a:gd name="connsiteY9" fmla="*/ 484738 h 1381762"/>
                  <a:gd name="connsiteX10" fmla="*/ 25833 w 4650831"/>
                  <a:gd name="connsiteY10" fmla="*/ 439434 h 1381762"/>
                  <a:gd name="connsiteX11" fmla="*/ 559 w 4650831"/>
                  <a:gd name="connsiteY11" fmla="*/ 419070 h 1381762"/>
                  <a:gd name="connsiteX12" fmla="*/ 559 w 4650831"/>
                  <a:gd name="connsiteY12" fmla="*/ 170987 h 1381762"/>
                  <a:gd name="connsiteX13" fmla="*/ 166768 w 4650831"/>
                  <a:gd name="connsiteY13" fmla="*/ 99657 h 1381762"/>
                  <a:gd name="connsiteX14" fmla="*/ 63557 w 4650831"/>
                  <a:gd name="connsiteY14" fmla="*/ -555 h 1381762"/>
                  <a:gd name="connsiteX15" fmla="*/ 4588439 w 4650831"/>
                  <a:gd name="connsiteY15" fmla="*/ -555 h 1381762"/>
                  <a:gd name="connsiteX16" fmla="*/ 4485090 w 4650831"/>
                  <a:gd name="connsiteY16" fmla="*/ 99657 h 1381762"/>
                  <a:gd name="connsiteX17" fmla="*/ 4651391 w 4650831"/>
                  <a:gd name="connsiteY17" fmla="*/ 170987 h 1381762"/>
                  <a:gd name="connsiteX18" fmla="*/ 4651391 w 4650831"/>
                  <a:gd name="connsiteY18" fmla="*/ 419070 h 1381762"/>
                  <a:gd name="connsiteX19" fmla="*/ 4626024 w 4650831"/>
                  <a:gd name="connsiteY19" fmla="*/ 439434 h 1381762"/>
                  <a:gd name="connsiteX20" fmla="*/ 4532068 w 4650831"/>
                  <a:gd name="connsiteY20" fmla="*/ 484738 h 1381762"/>
                  <a:gd name="connsiteX21" fmla="*/ 4651391 w 4650831"/>
                  <a:gd name="connsiteY21" fmla="*/ 521275 h 1381762"/>
                  <a:gd name="connsiteX22" fmla="*/ 4651391 w 4650831"/>
                  <a:gd name="connsiteY22" fmla="*/ 722990 h 1381762"/>
                  <a:gd name="connsiteX23" fmla="*/ 4461601 w 4650831"/>
                  <a:gd name="connsiteY23" fmla="*/ 824516 h 1381762"/>
                  <a:gd name="connsiteX24" fmla="*/ 4414623 w 4650831"/>
                  <a:gd name="connsiteY24" fmla="*/ 847167 h 1381762"/>
                  <a:gd name="connsiteX25" fmla="*/ 4651391 w 4650831"/>
                  <a:gd name="connsiteY25" fmla="*/ 925090 h 1381762"/>
                  <a:gd name="connsiteX26" fmla="*/ 4651391 w 4650831"/>
                  <a:gd name="connsiteY26" fmla="*/ 1091648 h 1381762"/>
                  <a:gd name="connsiteX27" fmla="*/ 4508579 w 4650831"/>
                  <a:gd name="connsiteY27" fmla="*/ 1164293 h 1381762"/>
                  <a:gd name="connsiteX28" fmla="*/ 4651391 w 4650831"/>
                  <a:gd name="connsiteY28" fmla="*/ 1212926 h 1381762"/>
                  <a:gd name="connsiteX29" fmla="*/ 4651391 w 4650831"/>
                  <a:gd name="connsiteY29" fmla="*/ 1381207 h 1381762"/>
                  <a:gd name="connsiteX30" fmla="*/ 559 w 4650831"/>
                  <a:gd name="connsiteY30" fmla="*/ 1381207 h 13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0831" h="1381762">
                    <a:moveTo>
                      <a:pt x="559" y="1381207"/>
                    </a:moveTo>
                    <a:lnTo>
                      <a:pt x="559" y="1212926"/>
                    </a:lnTo>
                    <a:cubicBezTo>
                      <a:pt x="55853" y="1207128"/>
                      <a:pt x="121787" y="1226427"/>
                      <a:pt x="143279" y="1164293"/>
                    </a:cubicBezTo>
                    <a:cubicBezTo>
                      <a:pt x="148517" y="1149117"/>
                      <a:pt x="70393" y="1123293"/>
                      <a:pt x="559" y="1091648"/>
                    </a:cubicBezTo>
                    <a:lnTo>
                      <a:pt x="559" y="925090"/>
                    </a:lnTo>
                    <a:cubicBezTo>
                      <a:pt x="104193" y="876863"/>
                      <a:pt x="237235" y="847167"/>
                      <a:pt x="237235" y="847167"/>
                    </a:cubicBezTo>
                    <a:cubicBezTo>
                      <a:pt x="237235" y="847167"/>
                      <a:pt x="204820" y="833893"/>
                      <a:pt x="190257" y="824516"/>
                    </a:cubicBezTo>
                    <a:cubicBezTo>
                      <a:pt x="167801" y="810086"/>
                      <a:pt x="79177" y="770558"/>
                      <a:pt x="559" y="722990"/>
                    </a:cubicBezTo>
                    <a:lnTo>
                      <a:pt x="559" y="521275"/>
                    </a:lnTo>
                    <a:cubicBezTo>
                      <a:pt x="46316" y="516495"/>
                      <a:pt x="92848" y="510719"/>
                      <a:pt x="119789" y="484738"/>
                    </a:cubicBezTo>
                    <a:cubicBezTo>
                      <a:pt x="163573" y="442515"/>
                      <a:pt x="29052" y="440475"/>
                      <a:pt x="25833" y="439434"/>
                    </a:cubicBezTo>
                    <a:cubicBezTo>
                      <a:pt x="18036" y="436943"/>
                      <a:pt x="9345" y="429671"/>
                      <a:pt x="559" y="419070"/>
                    </a:cubicBezTo>
                    <a:lnTo>
                      <a:pt x="559" y="170987"/>
                    </a:lnTo>
                    <a:cubicBezTo>
                      <a:pt x="63440" y="150645"/>
                      <a:pt x="166768" y="124891"/>
                      <a:pt x="166768" y="99657"/>
                    </a:cubicBezTo>
                    <a:cubicBezTo>
                      <a:pt x="166768" y="38066"/>
                      <a:pt x="95925" y="19400"/>
                      <a:pt x="63557" y="-555"/>
                    </a:cubicBezTo>
                    <a:lnTo>
                      <a:pt x="4588439" y="-555"/>
                    </a:lnTo>
                    <a:cubicBezTo>
                      <a:pt x="4556024" y="19400"/>
                      <a:pt x="4485090" y="38066"/>
                      <a:pt x="4485090" y="99657"/>
                    </a:cubicBezTo>
                    <a:cubicBezTo>
                      <a:pt x="4485090" y="124891"/>
                      <a:pt x="4588439" y="150645"/>
                      <a:pt x="4651391" y="170987"/>
                    </a:cubicBezTo>
                    <a:lnTo>
                      <a:pt x="4651391" y="419070"/>
                    </a:lnTo>
                    <a:cubicBezTo>
                      <a:pt x="4642700" y="429671"/>
                      <a:pt x="4634009" y="436943"/>
                      <a:pt x="4626024" y="439434"/>
                    </a:cubicBezTo>
                    <a:cubicBezTo>
                      <a:pt x="4622970" y="440475"/>
                      <a:pt x="4488378" y="442515"/>
                      <a:pt x="4532068" y="484738"/>
                    </a:cubicBezTo>
                    <a:cubicBezTo>
                      <a:pt x="4559078" y="510719"/>
                      <a:pt x="4605589" y="516495"/>
                      <a:pt x="4651391" y="521275"/>
                    </a:cubicBezTo>
                    <a:lnTo>
                      <a:pt x="4651391" y="722990"/>
                    </a:lnTo>
                    <a:cubicBezTo>
                      <a:pt x="4572703" y="770558"/>
                      <a:pt x="4484149" y="810086"/>
                      <a:pt x="4461601" y="824516"/>
                    </a:cubicBezTo>
                    <a:cubicBezTo>
                      <a:pt x="4447038" y="833893"/>
                      <a:pt x="4414623" y="847167"/>
                      <a:pt x="4414623" y="847167"/>
                    </a:cubicBezTo>
                    <a:cubicBezTo>
                      <a:pt x="4414623" y="847167"/>
                      <a:pt x="4547804" y="876863"/>
                      <a:pt x="4651391" y="925090"/>
                    </a:cubicBezTo>
                    <a:lnTo>
                      <a:pt x="4651391" y="1091648"/>
                    </a:lnTo>
                    <a:cubicBezTo>
                      <a:pt x="4581629" y="1123293"/>
                      <a:pt x="4503409" y="1149117"/>
                      <a:pt x="4508579" y="1164293"/>
                    </a:cubicBezTo>
                    <a:cubicBezTo>
                      <a:pt x="4530187" y="1226427"/>
                      <a:pt x="4596192" y="1207128"/>
                      <a:pt x="4651391" y="1212926"/>
                    </a:cubicBezTo>
                    <a:lnTo>
                      <a:pt x="4651391" y="1381207"/>
                    </a:lnTo>
                    <a:lnTo>
                      <a:pt x="559" y="1381207"/>
                    </a:lnTo>
                    <a:close/>
                  </a:path>
                </a:pathLst>
              </a:custGeom>
              <a:solidFill>
                <a:srgbClr val="C49494"/>
              </a:solidFill>
              <a:ln w="23488" cap="flat">
                <a:no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C6858302-28BF-C051-F5E1-4E58B4229482}"/>
                  </a:ext>
                </a:extLst>
              </p:cNvPr>
              <p:cNvSpPr/>
              <p:nvPr/>
            </p:nvSpPr>
            <p:spPr>
              <a:xfrm rot="-60240">
                <a:off x="6607950" y="53309"/>
                <a:ext cx="4748427" cy="1475768"/>
              </a:xfrm>
              <a:custGeom>
                <a:avLst/>
                <a:gdLst>
                  <a:gd name="connsiteX0" fmla="*/ 160402 w 4748427"/>
                  <a:gd name="connsiteY0" fmla="*/ 129330 h 1475768"/>
                  <a:gd name="connsiteX1" fmla="*/ 33797 w 4748427"/>
                  <a:gd name="connsiteY1" fmla="*/ 173434 h 1475768"/>
                  <a:gd name="connsiteX2" fmla="*/ 559 w 4748427"/>
                  <a:gd name="connsiteY2" fmla="*/ 184171 h 1475768"/>
                  <a:gd name="connsiteX3" fmla="*/ 559 w 4748427"/>
                  <a:gd name="connsiteY3" fmla="*/ 482563 h 1475768"/>
                  <a:gd name="connsiteX4" fmla="*/ 11224 w 4748427"/>
                  <a:gd name="connsiteY4" fmla="*/ 495429 h 1475768"/>
                  <a:gd name="connsiteX5" fmla="*/ 40444 w 4748427"/>
                  <a:gd name="connsiteY5" fmla="*/ 521909 h 1475768"/>
                  <a:gd name="connsiteX6" fmla="*/ 559 w 4748427"/>
                  <a:gd name="connsiteY6" fmla="*/ 526078 h 1475768"/>
                  <a:gd name="connsiteX7" fmla="*/ 559 w 4748427"/>
                  <a:gd name="connsiteY7" fmla="*/ 795998 h 1475768"/>
                  <a:gd name="connsiteX8" fmla="*/ 23390 w 4748427"/>
                  <a:gd name="connsiteY8" fmla="*/ 809815 h 1475768"/>
                  <a:gd name="connsiteX9" fmla="*/ 155822 w 4748427"/>
                  <a:gd name="connsiteY9" fmla="*/ 881259 h 1475768"/>
                  <a:gd name="connsiteX10" fmla="*/ 28113 w 4748427"/>
                  <a:gd name="connsiteY10" fmla="*/ 929756 h 1475768"/>
                  <a:gd name="connsiteX11" fmla="*/ 559 w 4748427"/>
                  <a:gd name="connsiteY11" fmla="*/ 942576 h 1475768"/>
                  <a:gd name="connsiteX12" fmla="*/ 559 w 4748427"/>
                  <a:gd name="connsiteY12" fmla="*/ 1168484 h 1475768"/>
                  <a:gd name="connsiteX13" fmla="*/ 28559 w 4748427"/>
                  <a:gd name="connsiteY13" fmla="*/ 1181191 h 1475768"/>
                  <a:gd name="connsiteX14" fmla="*/ 96841 w 4748427"/>
                  <a:gd name="connsiteY14" fmla="*/ 1211704 h 1475768"/>
                  <a:gd name="connsiteX15" fmla="*/ 44038 w 4748427"/>
                  <a:gd name="connsiteY15" fmla="*/ 1213176 h 1475768"/>
                  <a:gd name="connsiteX16" fmla="*/ 559 w 4748427"/>
                  <a:gd name="connsiteY16" fmla="*/ 1217729 h 1475768"/>
                  <a:gd name="connsiteX17" fmla="*/ 559 w 4748427"/>
                  <a:gd name="connsiteY17" fmla="*/ 1475213 h 1475768"/>
                  <a:gd name="connsiteX18" fmla="*/ 4748987 w 4748427"/>
                  <a:gd name="connsiteY18" fmla="*/ 1475213 h 1475768"/>
                  <a:gd name="connsiteX19" fmla="*/ 4748987 w 4748427"/>
                  <a:gd name="connsiteY19" fmla="*/ 1217729 h 1475768"/>
                  <a:gd name="connsiteX20" fmla="*/ 4705298 w 4748427"/>
                  <a:gd name="connsiteY20" fmla="*/ 1213176 h 1475768"/>
                  <a:gd name="connsiteX21" fmla="*/ 4652683 w 4748427"/>
                  <a:gd name="connsiteY21" fmla="*/ 1211704 h 1475768"/>
                  <a:gd name="connsiteX22" fmla="*/ 4720802 w 4748427"/>
                  <a:gd name="connsiteY22" fmla="*/ 1181191 h 1475768"/>
                  <a:gd name="connsiteX23" fmla="*/ 4748987 w 4748427"/>
                  <a:gd name="connsiteY23" fmla="*/ 1168484 h 1475768"/>
                  <a:gd name="connsiteX24" fmla="*/ 4748987 w 4748427"/>
                  <a:gd name="connsiteY24" fmla="*/ 942576 h 1475768"/>
                  <a:gd name="connsiteX25" fmla="*/ 4721272 w 4748427"/>
                  <a:gd name="connsiteY25" fmla="*/ 929756 h 1475768"/>
                  <a:gd name="connsiteX26" fmla="*/ 4593490 w 4748427"/>
                  <a:gd name="connsiteY26" fmla="*/ 881259 h 1475768"/>
                  <a:gd name="connsiteX27" fmla="*/ 4725969 w 4748427"/>
                  <a:gd name="connsiteY27" fmla="*/ 809815 h 1475768"/>
                  <a:gd name="connsiteX28" fmla="*/ 4748987 w 4748427"/>
                  <a:gd name="connsiteY28" fmla="*/ 795998 h 1475768"/>
                  <a:gd name="connsiteX29" fmla="*/ 4748987 w 4748427"/>
                  <a:gd name="connsiteY29" fmla="*/ 526078 h 1475768"/>
                  <a:gd name="connsiteX30" fmla="*/ 4709057 w 4748427"/>
                  <a:gd name="connsiteY30" fmla="*/ 521909 h 1475768"/>
                  <a:gd name="connsiteX31" fmla="*/ 4738183 w 4748427"/>
                  <a:gd name="connsiteY31" fmla="*/ 495429 h 1475768"/>
                  <a:gd name="connsiteX32" fmla="*/ 4748987 w 4748427"/>
                  <a:gd name="connsiteY32" fmla="*/ 482563 h 1475768"/>
                  <a:gd name="connsiteX33" fmla="*/ 4748987 w 4748427"/>
                  <a:gd name="connsiteY33" fmla="*/ 184171 h 1475768"/>
                  <a:gd name="connsiteX34" fmla="*/ 4715635 w 4748427"/>
                  <a:gd name="connsiteY34" fmla="*/ 173434 h 1475768"/>
                  <a:gd name="connsiteX35" fmla="*/ 4589028 w 4748427"/>
                  <a:gd name="connsiteY35" fmla="*/ 129330 h 1475768"/>
                  <a:gd name="connsiteX36" fmla="*/ 4611577 w 4748427"/>
                  <a:gd name="connsiteY36" fmla="*/ 113089 h 1475768"/>
                  <a:gd name="connsiteX37" fmla="*/ 4663487 w 4748427"/>
                  <a:gd name="connsiteY37" fmla="*/ 86066 h 1475768"/>
                  <a:gd name="connsiteX38" fmla="*/ 4637179 w 4748427"/>
                  <a:gd name="connsiteY38" fmla="*/ -555 h 1475768"/>
                  <a:gd name="connsiteX39" fmla="*/ 112297 w 4748427"/>
                  <a:gd name="connsiteY39" fmla="*/ -555 h 1475768"/>
                  <a:gd name="connsiteX40" fmla="*/ 86037 w 4748427"/>
                  <a:gd name="connsiteY40" fmla="*/ 86066 h 1475768"/>
                  <a:gd name="connsiteX41" fmla="*/ 137829 w 4748427"/>
                  <a:gd name="connsiteY41" fmla="*/ 113089 h 1475768"/>
                  <a:gd name="connsiteX42" fmla="*/ 160402 w 4748427"/>
                  <a:gd name="connsiteY42" fmla="*/ 129330 h 1475768"/>
                  <a:gd name="connsiteX43" fmla="*/ 251705 w 4748427"/>
                  <a:gd name="connsiteY43" fmla="*/ 93450 h 1475768"/>
                  <a:gd name="connsiteX44" fmla="*/ 4497656 w 4748427"/>
                  <a:gd name="connsiteY44" fmla="*/ 93450 h 1475768"/>
                  <a:gd name="connsiteX45" fmla="*/ 4485206 w 4748427"/>
                  <a:gd name="connsiteY45" fmla="*/ 146659 h 1475768"/>
                  <a:gd name="connsiteX46" fmla="*/ 4516213 w 4748427"/>
                  <a:gd name="connsiteY46" fmla="*/ 199710 h 1475768"/>
                  <a:gd name="connsiteX47" fmla="*/ 4651275 w 4748427"/>
                  <a:gd name="connsiteY47" fmla="*/ 252059 h 1475768"/>
                  <a:gd name="connsiteX48" fmla="*/ 4651275 w 4748427"/>
                  <a:gd name="connsiteY48" fmla="*/ 441563 h 1475768"/>
                  <a:gd name="connsiteX49" fmla="*/ 4555203 w 4748427"/>
                  <a:gd name="connsiteY49" fmla="*/ 463853 h 1475768"/>
                  <a:gd name="connsiteX50" fmla="*/ 4523728 w 4748427"/>
                  <a:gd name="connsiteY50" fmla="*/ 511354 h 1475768"/>
                  <a:gd name="connsiteX51" fmla="*/ 4546512 w 4748427"/>
                  <a:gd name="connsiteY51" fmla="*/ 564994 h 1475768"/>
                  <a:gd name="connsiteX52" fmla="*/ 4651275 w 4748427"/>
                  <a:gd name="connsiteY52" fmla="*/ 609120 h 1475768"/>
                  <a:gd name="connsiteX53" fmla="*/ 4651275 w 4748427"/>
                  <a:gd name="connsiteY53" fmla="*/ 743626 h 1475768"/>
                  <a:gd name="connsiteX54" fmla="*/ 4483328 w 4748427"/>
                  <a:gd name="connsiteY54" fmla="*/ 832399 h 1475768"/>
                  <a:gd name="connsiteX55" fmla="*/ 4444335 w 4748427"/>
                  <a:gd name="connsiteY55" fmla="*/ 850904 h 1475768"/>
                  <a:gd name="connsiteX56" fmla="*/ 4452556 w 4748427"/>
                  <a:gd name="connsiteY56" fmla="*/ 939972 h 1475768"/>
                  <a:gd name="connsiteX57" fmla="*/ 4651275 w 4748427"/>
                  <a:gd name="connsiteY57" fmla="*/ 1002332 h 1475768"/>
                  <a:gd name="connsiteX58" fmla="*/ 4651275 w 4748427"/>
                  <a:gd name="connsiteY58" fmla="*/ 1108501 h 1475768"/>
                  <a:gd name="connsiteX59" fmla="*/ 4532654 w 4748427"/>
                  <a:gd name="connsiteY59" fmla="*/ 1164542 h 1475768"/>
                  <a:gd name="connsiteX60" fmla="*/ 4511043 w 4748427"/>
                  <a:gd name="connsiteY60" fmla="*/ 1226178 h 1475768"/>
                  <a:gd name="connsiteX61" fmla="*/ 4608994 w 4748427"/>
                  <a:gd name="connsiteY61" fmla="*/ 1303263 h 1475768"/>
                  <a:gd name="connsiteX62" fmla="*/ 4651275 w 4748427"/>
                  <a:gd name="connsiteY62" fmla="*/ 1305256 h 1475768"/>
                  <a:gd name="connsiteX63" fmla="*/ 4651275 w 4748427"/>
                  <a:gd name="connsiteY63" fmla="*/ 1381207 h 1475768"/>
                  <a:gd name="connsiteX64" fmla="*/ 98039 w 4748427"/>
                  <a:gd name="connsiteY64" fmla="*/ 1381207 h 1475768"/>
                  <a:gd name="connsiteX65" fmla="*/ 98039 w 4748427"/>
                  <a:gd name="connsiteY65" fmla="*/ 1305256 h 1475768"/>
                  <a:gd name="connsiteX66" fmla="*/ 140367 w 4748427"/>
                  <a:gd name="connsiteY66" fmla="*/ 1303263 h 1475768"/>
                  <a:gd name="connsiteX67" fmla="*/ 238268 w 4748427"/>
                  <a:gd name="connsiteY67" fmla="*/ 1226178 h 1475768"/>
                  <a:gd name="connsiteX68" fmla="*/ 216729 w 4748427"/>
                  <a:gd name="connsiteY68" fmla="*/ 1164542 h 1475768"/>
                  <a:gd name="connsiteX69" fmla="*/ 98062 w 4748427"/>
                  <a:gd name="connsiteY69" fmla="*/ 1108501 h 1475768"/>
                  <a:gd name="connsiteX70" fmla="*/ 98039 w 4748427"/>
                  <a:gd name="connsiteY70" fmla="*/ 1002332 h 1475768"/>
                  <a:gd name="connsiteX71" fmla="*/ 296968 w 4748427"/>
                  <a:gd name="connsiteY71" fmla="*/ 939972 h 1475768"/>
                  <a:gd name="connsiteX72" fmla="*/ 305048 w 4748427"/>
                  <a:gd name="connsiteY72" fmla="*/ 850904 h 1475768"/>
                  <a:gd name="connsiteX73" fmla="*/ 266033 w 4748427"/>
                  <a:gd name="connsiteY73" fmla="*/ 832399 h 1475768"/>
                  <a:gd name="connsiteX74" fmla="*/ 98062 w 4748427"/>
                  <a:gd name="connsiteY74" fmla="*/ 743626 h 1475768"/>
                  <a:gd name="connsiteX75" fmla="*/ 98039 w 4748427"/>
                  <a:gd name="connsiteY75" fmla="*/ 609120 h 1475768"/>
                  <a:gd name="connsiteX76" fmla="*/ 202989 w 4748427"/>
                  <a:gd name="connsiteY76" fmla="*/ 564994 h 1475768"/>
                  <a:gd name="connsiteX77" fmla="*/ 225820 w 4748427"/>
                  <a:gd name="connsiteY77" fmla="*/ 511354 h 1475768"/>
                  <a:gd name="connsiteX78" fmla="*/ 194297 w 4748427"/>
                  <a:gd name="connsiteY78" fmla="*/ 463853 h 1475768"/>
                  <a:gd name="connsiteX79" fmla="*/ 98039 w 4748427"/>
                  <a:gd name="connsiteY79" fmla="*/ 441563 h 1475768"/>
                  <a:gd name="connsiteX80" fmla="*/ 98039 w 4748427"/>
                  <a:gd name="connsiteY80" fmla="*/ 252059 h 1475768"/>
                  <a:gd name="connsiteX81" fmla="*/ 233101 w 4748427"/>
                  <a:gd name="connsiteY81" fmla="*/ 199710 h 1475768"/>
                  <a:gd name="connsiteX82" fmla="*/ 264248 w 4748427"/>
                  <a:gd name="connsiteY82" fmla="*/ 146659 h 1475768"/>
                  <a:gd name="connsiteX83" fmla="*/ 251705 w 4748427"/>
                  <a:gd name="connsiteY83" fmla="*/ 93450 h 14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48427" h="1475768">
                    <a:moveTo>
                      <a:pt x="160402" y="129330"/>
                    </a:moveTo>
                    <a:cubicBezTo>
                      <a:pt x="131629" y="139659"/>
                      <a:pt x="68396" y="162221"/>
                      <a:pt x="33797" y="173434"/>
                    </a:cubicBezTo>
                    <a:lnTo>
                      <a:pt x="559" y="184171"/>
                    </a:lnTo>
                    <a:lnTo>
                      <a:pt x="559" y="482563"/>
                    </a:lnTo>
                    <a:lnTo>
                      <a:pt x="11224" y="495429"/>
                    </a:lnTo>
                    <a:cubicBezTo>
                      <a:pt x="20807" y="506982"/>
                      <a:pt x="30861" y="515749"/>
                      <a:pt x="40444" y="521909"/>
                    </a:cubicBezTo>
                    <a:lnTo>
                      <a:pt x="559" y="526078"/>
                    </a:lnTo>
                    <a:lnTo>
                      <a:pt x="559" y="795998"/>
                    </a:lnTo>
                    <a:lnTo>
                      <a:pt x="23390" y="809815"/>
                    </a:lnTo>
                    <a:cubicBezTo>
                      <a:pt x="69194" y="837517"/>
                      <a:pt x="118427" y="862457"/>
                      <a:pt x="155822" y="881259"/>
                    </a:cubicBezTo>
                    <a:cubicBezTo>
                      <a:pt x="115068" y="894170"/>
                      <a:pt x="69359" y="910570"/>
                      <a:pt x="28113" y="929756"/>
                    </a:cubicBezTo>
                    <a:lnTo>
                      <a:pt x="559" y="942576"/>
                    </a:lnTo>
                    <a:lnTo>
                      <a:pt x="559" y="1168484"/>
                    </a:lnTo>
                    <a:lnTo>
                      <a:pt x="28559" y="1181191"/>
                    </a:lnTo>
                    <a:cubicBezTo>
                      <a:pt x="49628" y="1190728"/>
                      <a:pt x="74644" y="1201873"/>
                      <a:pt x="96841" y="1211704"/>
                    </a:cubicBezTo>
                    <a:cubicBezTo>
                      <a:pt x="79271" y="1211839"/>
                      <a:pt x="61161" y="1211386"/>
                      <a:pt x="44038" y="1213176"/>
                    </a:cubicBezTo>
                    <a:lnTo>
                      <a:pt x="559" y="1217729"/>
                    </a:lnTo>
                    <a:lnTo>
                      <a:pt x="559" y="1475213"/>
                    </a:lnTo>
                    <a:lnTo>
                      <a:pt x="4748987" y="1475213"/>
                    </a:lnTo>
                    <a:lnTo>
                      <a:pt x="4748987" y="1217729"/>
                    </a:lnTo>
                    <a:lnTo>
                      <a:pt x="4705298" y="1213176"/>
                    </a:lnTo>
                    <a:cubicBezTo>
                      <a:pt x="4688387" y="1211386"/>
                      <a:pt x="4670064" y="1211839"/>
                      <a:pt x="4652683" y="1211704"/>
                    </a:cubicBezTo>
                    <a:cubicBezTo>
                      <a:pt x="4674764" y="1201873"/>
                      <a:pt x="4699896" y="1190728"/>
                      <a:pt x="4720802" y="1181191"/>
                    </a:cubicBezTo>
                    <a:lnTo>
                      <a:pt x="4748987" y="1168484"/>
                    </a:lnTo>
                    <a:lnTo>
                      <a:pt x="4748987" y="942576"/>
                    </a:lnTo>
                    <a:lnTo>
                      <a:pt x="4721272" y="929756"/>
                    </a:lnTo>
                    <a:cubicBezTo>
                      <a:pt x="4680166" y="910570"/>
                      <a:pt x="4634361" y="894170"/>
                      <a:pt x="4593490" y="881259"/>
                    </a:cubicBezTo>
                    <a:cubicBezTo>
                      <a:pt x="4631075" y="862457"/>
                      <a:pt x="4680166" y="837517"/>
                      <a:pt x="4725969" y="809815"/>
                    </a:cubicBezTo>
                    <a:lnTo>
                      <a:pt x="4748987" y="795998"/>
                    </a:lnTo>
                    <a:lnTo>
                      <a:pt x="4748987" y="526078"/>
                    </a:lnTo>
                    <a:lnTo>
                      <a:pt x="4709057" y="521909"/>
                    </a:lnTo>
                    <a:cubicBezTo>
                      <a:pt x="4718688" y="515749"/>
                      <a:pt x="4728552" y="506982"/>
                      <a:pt x="4738183" y="495429"/>
                    </a:cubicBezTo>
                    <a:lnTo>
                      <a:pt x="4748987" y="482563"/>
                    </a:lnTo>
                    <a:lnTo>
                      <a:pt x="4748987" y="184171"/>
                    </a:lnTo>
                    <a:lnTo>
                      <a:pt x="4715635" y="173434"/>
                    </a:lnTo>
                    <a:cubicBezTo>
                      <a:pt x="4681104" y="162221"/>
                      <a:pt x="4617919" y="139659"/>
                      <a:pt x="4589028" y="129330"/>
                    </a:cubicBezTo>
                    <a:cubicBezTo>
                      <a:pt x="4594901" y="122354"/>
                      <a:pt x="4603592" y="117642"/>
                      <a:pt x="4611577" y="113089"/>
                    </a:cubicBezTo>
                    <a:cubicBezTo>
                      <a:pt x="4630369" y="102375"/>
                      <a:pt x="4650099" y="94288"/>
                      <a:pt x="4663487" y="86066"/>
                    </a:cubicBezTo>
                    <a:lnTo>
                      <a:pt x="4637179" y="-555"/>
                    </a:lnTo>
                    <a:lnTo>
                      <a:pt x="112297" y="-555"/>
                    </a:lnTo>
                    <a:lnTo>
                      <a:pt x="86037" y="86066"/>
                    </a:lnTo>
                    <a:cubicBezTo>
                      <a:pt x="99378" y="94288"/>
                      <a:pt x="119015" y="102375"/>
                      <a:pt x="137829" y="113089"/>
                    </a:cubicBezTo>
                    <a:cubicBezTo>
                      <a:pt x="145816" y="117642"/>
                      <a:pt x="154647" y="122354"/>
                      <a:pt x="160402" y="129330"/>
                    </a:cubicBezTo>
                    <a:close/>
                    <a:moveTo>
                      <a:pt x="251705" y="93450"/>
                    </a:moveTo>
                    <a:lnTo>
                      <a:pt x="4497656" y="93450"/>
                    </a:lnTo>
                    <a:cubicBezTo>
                      <a:pt x="4489905" y="108694"/>
                      <a:pt x="4485206" y="126272"/>
                      <a:pt x="4485206" y="146659"/>
                    </a:cubicBezTo>
                    <a:cubicBezTo>
                      <a:pt x="4485206" y="163173"/>
                      <a:pt x="4492959" y="183220"/>
                      <a:pt x="4516213" y="199710"/>
                    </a:cubicBezTo>
                    <a:cubicBezTo>
                      <a:pt x="4541580" y="217560"/>
                      <a:pt x="4600773" y="236202"/>
                      <a:pt x="4651275" y="252059"/>
                    </a:cubicBezTo>
                    <a:lnTo>
                      <a:pt x="4651275" y="441563"/>
                    </a:lnTo>
                    <a:cubicBezTo>
                      <a:pt x="4624732" y="444576"/>
                      <a:pt x="4575171" y="451598"/>
                      <a:pt x="4555203" y="463853"/>
                    </a:cubicBezTo>
                    <a:cubicBezTo>
                      <a:pt x="4534767" y="476311"/>
                      <a:pt x="4525139" y="493459"/>
                      <a:pt x="4523728" y="511354"/>
                    </a:cubicBezTo>
                    <a:cubicBezTo>
                      <a:pt x="4522320" y="525987"/>
                      <a:pt x="4525841" y="545082"/>
                      <a:pt x="4546512" y="564994"/>
                    </a:cubicBezTo>
                    <a:cubicBezTo>
                      <a:pt x="4571647" y="589322"/>
                      <a:pt x="4609699" y="601825"/>
                      <a:pt x="4651275" y="609120"/>
                    </a:cubicBezTo>
                    <a:cubicBezTo>
                      <a:pt x="4651275" y="609120"/>
                      <a:pt x="4651275" y="743626"/>
                      <a:pt x="4651275" y="743626"/>
                    </a:cubicBezTo>
                    <a:cubicBezTo>
                      <a:pt x="4578692" y="785418"/>
                      <a:pt x="4503763" y="819260"/>
                      <a:pt x="4483328" y="832399"/>
                    </a:cubicBezTo>
                    <a:cubicBezTo>
                      <a:pt x="4471348" y="840168"/>
                      <a:pt x="4444335" y="850904"/>
                      <a:pt x="4444335" y="850904"/>
                    </a:cubicBezTo>
                    <a:lnTo>
                      <a:pt x="4452556" y="939972"/>
                    </a:lnTo>
                    <a:cubicBezTo>
                      <a:pt x="4452556" y="939972"/>
                      <a:pt x="4557786" y="963394"/>
                      <a:pt x="4651275" y="1002332"/>
                    </a:cubicBezTo>
                    <a:cubicBezTo>
                      <a:pt x="4651275" y="1002332"/>
                      <a:pt x="4651275" y="1108501"/>
                      <a:pt x="4651275" y="1108501"/>
                    </a:cubicBezTo>
                    <a:cubicBezTo>
                      <a:pt x="4600068" y="1130769"/>
                      <a:pt x="4550506" y="1150498"/>
                      <a:pt x="4532654" y="1164542"/>
                    </a:cubicBezTo>
                    <a:cubicBezTo>
                      <a:pt x="4506111" y="1185564"/>
                      <a:pt x="4505406" y="1209597"/>
                      <a:pt x="4511043" y="1226178"/>
                    </a:cubicBezTo>
                    <a:cubicBezTo>
                      <a:pt x="4529130" y="1278345"/>
                      <a:pt x="4565304" y="1297100"/>
                      <a:pt x="4608994" y="1303263"/>
                    </a:cubicBezTo>
                    <a:cubicBezTo>
                      <a:pt x="4622381" y="1305119"/>
                      <a:pt x="4636712" y="1305233"/>
                      <a:pt x="4651275" y="1305256"/>
                    </a:cubicBezTo>
                    <a:cubicBezTo>
                      <a:pt x="4651275" y="1305256"/>
                      <a:pt x="4651275" y="1381207"/>
                      <a:pt x="4651275" y="1381207"/>
                    </a:cubicBezTo>
                    <a:lnTo>
                      <a:pt x="98039" y="1381207"/>
                    </a:lnTo>
                    <a:lnTo>
                      <a:pt x="98039" y="1305256"/>
                    </a:lnTo>
                    <a:cubicBezTo>
                      <a:pt x="112650" y="1305233"/>
                      <a:pt x="127048" y="1305119"/>
                      <a:pt x="140367" y="1303263"/>
                    </a:cubicBezTo>
                    <a:cubicBezTo>
                      <a:pt x="184174" y="1297100"/>
                      <a:pt x="220229" y="1278345"/>
                      <a:pt x="238268" y="1226178"/>
                    </a:cubicBezTo>
                    <a:cubicBezTo>
                      <a:pt x="243977" y="1209597"/>
                      <a:pt x="243412" y="1185564"/>
                      <a:pt x="216729" y="1164542"/>
                    </a:cubicBezTo>
                    <a:cubicBezTo>
                      <a:pt x="198902" y="1150498"/>
                      <a:pt x="149363" y="1130769"/>
                      <a:pt x="98062" y="1108501"/>
                    </a:cubicBezTo>
                    <a:cubicBezTo>
                      <a:pt x="98039" y="1108501"/>
                      <a:pt x="98039" y="1002332"/>
                      <a:pt x="98039" y="1002332"/>
                    </a:cubicBezTo>
                    <a:cubicBezTo>
                      <a:pt x="191690" y="963394"/>
                      <a:pt x="296968" y="939972"/>
                      <a:pt x="296968" y="939972"/>
                    </a:cubicBezTo>
                    <a:lnTo>
                      <a:pt x="305048" y="850904"/>
                    </a:lnTo>
                    <a:cubicBezTo>
                      <a:pt x="305048" y="850904"/>
                      <a:pt x="278082" y="840168"/>
                      <a:pt x="266033" y="832399"/>
                    </a:cubicBezTo>
                    <a:cubicBezTo>
                      <a:pt x="245597" y="819260"/>
                      <a:pt x="170714" y="785418"/>
                      <a:pt x="98062" y="743626"/>
                    </a:cubicBezTo>
                    <a:cubicBezTo>
                      <a:pt x="98039" y="743626"/>
                      <a:pt x="98039" y="609120"/>
                      <a:pt x="98039" y="609120"/>
                    </a:cubicBezTo>
                    <a:cubicBezTo>
                      <a:pt x="139638" y="601825"/>
                      <a:pt x="177761" y="589322"/>
                      <a:pt x="202989" y="564994"/>
                    </a:cubicBezTo>
                    <a:cubicBezTo>
                      <a:pt x="223635" y="545082"/>
                      <a:pt x="227112" y="525987"/>
                      <a:pt x="225820" y="511354"/>
                    </a:cubicBezTo>
                    <a:cubicBezTo>
                      <a:pt x="224246" y="493459"/>
                      <a:pt x="214639" y="476311"/>
                      <a:pt x="194297" y="463853"/>
                    </a:cubicBezTo>
                    <a:cubicBezTo>
                      <a:pt x="174284" y="451598"/>
                      <a:pt x="124675" y="444576"/>
                      <a:pt x="98039" y="441563"/>
                    </a:cubicBezTo>
                    <a:lnTo>
                      <a:pt x="98039" y="252059"/>
                    </a:lnTo>
                    <a:cubicBezTo>
                      <a:pt x="148775" y="236179"/>
                      <a:pt x="207898" y="217560"/>
                      <a:pt x="233101" y="199710"/>
                    </a:cubicBezTo>
                    <a:cubicBezTo>
                      <a:pt x="256378" y="183220"/>
                      <a:pt x="264248" y="163173"/>
                      <a:pt x="264248" y="146659"/>
                    </a:cubicBezTo>
                    <a:cubicBezTo>
                      <a:pt x="264248" y="126272"/>
                      <a:pt x="259644" y="108694"/>
                      <a:pt x="251705" y="93450"/>
                    </a:cubicBezTo>
                    <a:close/>
                  </a:path>
                </a:pathLst>
              </a:custGeom>
              <a:solidFill>
                <a:srgbClr val="A15645"/>
              </a:solidFill>
              <a:ln w="23488" cap="flat">
                <a:noFill/>
                <a:prstDash val="solid"/>
                <a:round/>
              </a:ln>
            </p:spPr>
            <p:txBody>
              <a:bodyPr rtlCol="0" anchor="ctr"/>
              <a:lstStyle/>
              <a:p>
                <a:endParaRPr lang="en-US"/>
              </a:p>
            </p:txBody>
          </p:sp>
        </p:grpSp>
        <p:sp>
          <p:nvSpPr>
            <p:cNvPr id="15" name="TextBox 8">
              <a:extLst>
                <a:ext uri="{FF2B5EF4-FFF2-40B4-BE49-F238E27FC236}">
                  <a16:creationId xmlns:a16="http://schemas.microsoft.com/office/drawing/2014/main" id="{E7DC13DA-4AF6-6DB9-CFBC-C0291FAD5512}"/>
                </a:ext>
              </a:extLst>
            </p:cNvPr>
            <p:cNvSpPr txBox="1"/>
            <p:nvPr/>
          </p:nvSpPr>
          <p:spPr>
            <a:xfrm>
              <a:off x="1857662" y="4883888"/>
              <a:ext cx="5941804" cy="2655920"/>
            </a:xfrm>
            <a:prstGeom prst="rect">
              <a:avLst/>
            </a:prstGeom>
          </p:spPr>
          <p:txBody>
            <a:bodyPr wrap="square" lIns="0" tIns="0" rIns="0" bIns="0" rtlCol="0" anchor="t">
              <a:spAutoFit/>
            </a:bodyPr>
            <a:lstStyle/>
            <a:p>
              <a:pPr marL="571500" indent="-571500">
                <a:lnSpc>
                  <a:spcPct val="150000"/>
                </a:lnSpc>
                <a:spcBef>
                  <a:spcPct val="0"/>
                </a:spcBef>
                <a:buFont typeface="Arial" panose="020B0604020202020204" pitchFamily="34" charset="0"/>
                <a:buChar char="•"/>
              </a:pPr>
              <a:r>
                <a:rPr lang="en-US" sz="4000">
                  <a:solidFill>
                    <a:srgbClr val="503D36"/>
                  </a:solidFill>
                  <a:latin typeface="Arial" panose="020B0604020202020204" pitchFamily="34" charset="0"/>
                  <a:cs typeface="Arial" panose="020B0604020202020204" pitchFamily="34" charset="0"/>
                </a:rPr>
                <a:t>Ôn tập kiến thức đã học.</a:t>
              </a:r>
            </a:p>
            <a:p>
              <a:pPr marL="571500" indent="-571500">
                <a:lnSpc>
                  <a:spcPct val="150000"/>
                </a:lnSpc>
                <a:spcBef>
                  <a:spcPct val="0"/>
                </a:spcBef>
                <a:buFont typeface="Arial" panose="020B0604020202020204" pitchFamily="34" charset="0"/>
                <a:buChar char="•"/>
              </a:pPr>
              <a:r>
                <a:rPr lang="en-US" sz="4000">
                  <a:solidFill>
                    <a:srgbClr val="503D36"/>
                  </a:solidFill>
                  <a:latin typeface="Arial" panose="020B0604020202020204" pitchFamily="34" charset="0"/>
                  <a:cs typeface="Arial" panose="020B0604020202020204" pitchFamily="34" charset="0"/>
                </a:rPr>
                <a:t>Làm bài tập trong VBT Hoạt động trải nghiệm 11.</a:t>
              </a:r>
            </a:p>
          </p:txBody>
        </p:sp>
      </p:grpSp>
      <p:grpSp>
        <p:nvGrpSpPr>
          <p:cNvPr id="27" name="Group 26">
            <a:extLst>
              <a:ext uri="{FF2B5EF4-FFF2-40B4-BE49-F238E27FC236}">
                <a16:creationId xmlns:a16="http://schemas.microsoft.com/office/drawing/2014/main" id="{0C5B9B54-0370-5281-3951-E66AFE518207}"/>
              </a:ext>
            </a:extLst>
          </p:cNvPr>
          <p:cNvGrpSpPr/>
          <p:nvPr/>
        </p:nvGrpSpPr>
        <p:grpSpPr>
          <a:xfrm>
            <a:off x="10483752" y="3163618"/>
            <a:ext cx="7306635" cy="4937791"/>
            <a:chOff x="1527150" y="3589004"/>
            <a:chExt cx="6535245" cy="4937791"/>
          </a:xfrm>
        </p:grpSpPr>
        <p:grpSp>
          <p:nvGrpSpPr>
            <p:cNvPr id="28" name="Picture 3">
              <a:extLst>
                <a:ext uri="{FF2B5EF4-FFF2-40B4-BE49-F238E27FC236}">
                  <a16:creationId xmlns:a16="http://schemas.microsoft.com/office/drawing/2014/main" id="{E6048FC9-75C4-75B1-77BF-CDB61C5BB05D}"/>
                </a:ext>
              </a:extLst>
            </p:cNvPr>
            <p:cNvGrpSpPr/>
            <p:nvPr/>
          </p:nvGrpSpPr>
          <p:grpSpPr>
            <a:xfrm>
              <a:off x="1527150" y="3589004"/>
              <a:ext cx="6535245" cy="4937791"/>
              <a:chOff x="1389554" y="53309"/>
              <a:chExt cx="15192323" cy="11122223"/>
            </a:xfrm>
          </p:grpSpPr>
          <p:sp>
            <p:nvSpPr>
              <p:cNvPr id="30" name="Freeform: Shape 29">
                <a:extLst>
                  <a:ext uri="{FF2B5EF4-FFF2-40B4-BE49-F238E27FC236}">
                    <a16:creationId xmlns:a16="http://schemas.microsoft.com/office/drawing/2014/main" id="{5B33FDF6-6C76-8C6F-665A-9071761B6AB0}"/>
                  </a:ext>
                </a:extLst>
              </p:cNvPr>
              <p:cNvSpPr/>
              <p:nvPr/>
            </p:nvSpPr>
            <p:spPr>
              <a:xfrm>
                <a:off x="1438075" y="793828"/>
                <a:ext cx="15092417" cy="10334715"/>
              </a:xfrm>
              <a:custGeom>
                <a:avLst/>
                <a:gdLst>
                  <a:gd name="connsiteX0" fmla="*/ 15093092 w 15092417"/>
                  <a:gd name="connsiteY0" fmla="*/ 435414 h 10334715"/>
                  <a:gd name="connsiteX1" fmla="*/ 6786160 w 15092417"/>
                  <a:gd name="connsiteY1" fmla="*/ 132403 h 10334715"/>
                  <a:gd name="connsiteX2" fmla="*/ 100776 w 15092417"/>
                  <a:gd name="connsiteY2" fmla="*/ 435414 h 10334715"/>
                  <a:gd name="connsiteX3" fmla="*/ 100776 w 15092417"/>
                  <a:gd name="connsiteY3" fmla="*/ 5779577 h 10334715"/>
                  <a:gd name="connsiteX4" fmla="*/ 100776 w 15092417"/>
                  <a:gd name="connsiteY4" fmla="*/ 9807113 h 10334715"/>
                  <a:gd name="connsiteX5" fmla="*/ 5259615 w 15092417"/>
                  <a:gd name="connsiteY5" fmla="*/ 10330954 h 10334715"/>
                  <a:gd name="connsiteX6" fmla="*/ 15093092 w 15092417"/>
                  <a:gd name="connsiteY6" fmla="*/ 9807113 h 10334715"/>
                  <a:gd name="connsiteX7" fmla="*/ 14823769 w 15092417"/>
                  <a:gd name="connsiteY7" fmla="*/ 5127562 h 10334715"/>
                  <a:gd name="connsiteX8" fmla="*/ 15093092 w 15092417"/>
                  <a:gd name="connsiteY8" fmla="*/ 435414 h 1033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2417" h="10334715">
                    <a:moveTo>
                      <a:pt x="15093092" y="435414"/>
                    </a:moveTo>
                    <a:cubicBezTo>
                      <a:pt x="15141503" y="201966"/>
                      <a:pt x="9356333" y="-212098"/>
                      <a:pt x="6786160" y="132403"/>
                    </a:cubicBezTo>
                    <a:cubicBezTo>
                      <a:pt x="4576499" y="428597"/>
                      <a:pt x="100776" y="435414"/>
                      <a:pt x="100776" y="435414"/>
                    </a:cubicBezTo>
                    <a:cubicBezTo>
                      <a:pt x="244191" y="227960"/>
                      <a:pt x="451480" y="3710336"/>
                      <a:pt x="100776" y="5779577"/>
                    </a:cubicBezTo>
                    <a:cubicBezTo>
                      <a:pt x="-123772" y="7104515"/>
                      <a:pt x="100776" y="9807113"/>
                      <a:pt x="100776" y="9807113"/>
                    </a:cubicBezTo>
                    <a:cubicBezTo>
                      <a:pt x="1827294" y="9787483"/>
                      <a:pt x="3548134" y="10393374"/>
                      <a:pt x="5259615" y="10330954"/>
                    </a:cubicBezTo>
                    <a:cubicBezTo>
                      <a:pt x="8806554" y="10201611"/>
                      <a:pt x="12077056" y="9655326"/>
                      <a:pt x="15093092" y="9807113"/>
                    </a:cubicBezTo>
                    <a:cubicBezTo>
                      <a:pt x="15003363" y="8248208"/>
                      <a:pt x="14823882" y="6686445"/>
                      <a:pt x="14823769" y="5127562"/>
                    </a:cubicBezTo>
                    <a:cubicBezTo>
                      <a:pt x="14823657" y="3562553"/>
                      <a:pt x="15003273" y="2000423"/>
                      <a:pt x="15093092" y="435414"/>
                    </a:cubicBezTo>
                    <a:close/>
                  </a:path>
                </a:pathLst>
              </a:custGeom>
              <a:solidFill>
                <a:srgbClr val="FFFFFF"/>
              </a:solidFill>
              <a:ln w="22443" cap="flat">
                <a:no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C09A48C8-99E0-B28F-ADC8-7ED66F1885FE}"/>
                  </a:ext>
                </a:extLst>
              </p:cNvPr>
              <p:cNvSpPr/>
              <p:nvPr/>
            </p:nvSpPr>
            <p:spPr>
              <a:xfrm>
                <a:off x="1389554" y="746966"/>
                <a:ext cx="15192323" cy="10428566"/>
              </a:xfrm>
              <a:custGeom>
                <a:avLst/>
                <a:gdLst>
                  <a:gd name="connsiteX0" fmla="*/ 192927 w 15192323"/>
                  <a:gd name="connsiteY0" fmla="*/ 435137 h 10428566"/>
                  <a:gd name="connsiteX1" fmla="*/ 6827970 w 15192323"/>
                  <a:gd name="connsiteY1" fmla="*/ 132710 h 10428566"/>
                  <a:gd name="connsiteX2" fmla="*/ 14550001 w 15192323"/>
                  <a:gd name="connsiteY2" fmla="*/ 281510 h 10428566"/>
                  <a:gd name="connsiteX3" fmla="*/ 15146057 w 15192323"/>
                  <a:gd name="connsiteY3" fmla="*/ 413731 h 10428566"/>
                  <a:gd name="connsiteX4" fmla="*/ 15190136 w 15192323"/>
                  <a:gd name="connsiteY4" fmla="*/ 487233 h 10428566"/>
                  <a:gd name="connsiteX5" fmla="*/ 15190159 w 15192323"/>
                  <a:gd name="connsiteY5" fmla="*/ 487081 h 10428566"/>
                  <a:gd name="connsiteX6" fmla="*/ 14921038 w 15192323"/>
                  <a:gd name="connsiteY6" fmla="*/ 5174424 h 10428566"/>
                  <a:gd name="connsiteX7" fmla="*/ 15190294 w 15192323"/>
                  <a:gd name="connsiteY7" fmla="*/ 9851378 h 10428566"/>
                  <a:gd name="connsiteX8" fmla="*/ 15193300 w 15192323"/>
                  <a:gd name="connsiteY8" fmla="*/ 9903647 h 10428566"/>
                  <a:gd name="connsiteX9" fmla="*/ 15139078 w 15192323"/>
                  <a:gd name="connsiteY9" fmla="*/ 9900920 h 10428566"/>
                  <a:gd name="connsiteX10" fmla="*/ 5309976 w 15192323"/>
                  <a:gd name="connsiteY10" fmla="*/ 10424805 h 10428566"/>
                  <a:gd name="connsiteX11" fmla="*/ 149881 w 15192323"/>
                  <a:gd name="connsiteY11" fmla="*/ 9900985 h 10428566"/>
                  <a:gd name="connsiteX12" fmla="*/ 104342 w 15192323"/>
                  <a:gd name="connsiteY12" fmla="*/ 9901504 h 10428566"/>
                  <a:gd name="connsiteX13" fmla="*/ 100707 w 15192323"/>
                  <a:gd name="connsiteY13" fmla="*/ 9857719 h 10428566"/>
                  <a:gd name="connsiteX14" fmla="*/ 101178 w 15192323"/>
                  <a:gd name="connsiteY14" fmla="*/ 5818863 h 10428566"/>
                  <a:gd name="connsiteX15" fmla="*/ 189696 w 15192323"/>
                  <a:gd name="connsiteY15" fmla="*/ 765851 h 10428566"/>
                  <a:gd name="connsiteX16" fmla="*/ 153516 w 15192323"/>
                  <a:gd name="connsiteY16" fmla="*/ 562445 h 10428566"/>
                  <a:gd name="connsiteX17" fmla="*/ 135001 w 15192323"/>
                  <a:gd name="connsiteY17" fmla="*/ 509612 h 10428566"/>
                  <a:gd name="connsiteX18" fmla="*/ 140005 w 15192323"/>
                  <a:gd name="connsiteY18" fmla="*/ 512448 h 10428566"/>
                  <a:gd name="connsiteX19" fmla="*/ 108741 w 15192323"/>
                  <a:gd name="connsiteY19" fmla="*/ 456196 h 10428566"/>
                  <a:gd name="connsiteX20" fmla="*/ 148511 w 15192323"/>
                  <a:gd name="connsiteY20" fmla="*/ 427886 h 10428566"/>
                  <a:gd name="connsiteX21" fmla="*/ 190571 w 15192323"/>
                  <a:gd name="connsiteY21" fmla="*/ 433730 h 10428566"/>
                  <a:gd name="connsiteX22" fmla="*/ 192927 w 15192323"/>
                  <a:gd name="connsiteY22" fmla="*/ 435137 h 10428566"/>
                  <a:gd name="connsiteX23" fmla="*/ 15092148 w 15192323"/>
                  <a:gd name="connsiteY23" fmla="*/ 493077 h 10428566"/>
                  <a:gd name="connsiteX24" fmla="*/ 14823543 w 15192323"/>
                  <a:gd name="connsiteY24" fmla="*/ 5174424 h 10428566"/>
                  <a:gd name="connsiteX25" fmla="*/ 15089903 w 15192323"/>
                  <a:gd name="connsiteY25" fmla="*/ 9804368 h 10428566"/>
                  <a:gd name="connsiteX26" fmla="*/ 5306295 w 15192323"/>
                  <a:gd name="connsiteY26" fmla="*/ 10330850 h 10428566"/>
                  <a:gd name="connsiteX27" fmla="*/ 194408 w 15192323"/>
                  <a:gd name="connsiteY27" fmla="*/ 9806597 h 10428566"/>
                  <a:gd name="connsiteX28" fmla="*/ 197416 w 15192323"/>
                  <a:gd name="connsiteY28" fmla="*/ 5834037 h 10428566"/>
                  <a:gd name="connsiteX29" fmla="*/ 245176 w 15192323"/>
                  <a:gd name="connsiteY29" fmla="*/ 528940 h 10428566"/>
                  <a:gd name="connsiteX30" fmla="*/ 6841414 w 15192323"/>
                  <a:gd name="connsiteY30" fmla="*/ 225821 h 10428566"/>
                  <a:gd name="connsiteX31" fmla="*/ 14536041 w 15192323"/>
                  <a:gd name="connsiteY31" fmla="*/ 374577 h 10428566"/>
                  <a:gd name="connsiteX32" fmla="*/ 14834406 w 15192323"/>
                  <a:gd name="connsiteY32" fmla="*/ 422324 h 10428566"/>
                  <a:gd name="connsiteX33" fmla="*/ 15046790 w 15192323"/>
                  <a:gd name="connsiteY33" fmla="*/ 473143 h 10428566"/>
                  <a:gd name="connsiteX34" fmla="*/ 15092148 w 15192323"/>
                  <a:gd name="connsiteY34" fmla="*/ 493077 h 1042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92323" h="10428566">
                    <a:moveTo>
                      <a:pt x="192927" y="435137"/>
                    </a:moveTo>
                    <a:cubicBezTo>
                      <a:pt x="659395" y="433514"/>
                      <a:pt x="4748303" y="411458"/>
                      <a:pt x="6827970" y="132710"/>
                    </a:cubicBezTo>
                    <a:cubicBezTo>
                      <a:pt x="8887776" y="-143398"/>
                      <a:pt x="13008799" y="66632"/>
                      <a:pt x="14550001" y="281510"/>
                    </a:cubicBezTo>
                    <a:cubicBezTo>
                      <a:pt x="14868183" y="325879"/>
                      <a:pt x="15079265" y="372955"/>
                      <a:pt x="15146057" y="413731"/>
                    </a:cubicBezTo>
                    <a:cubicBezTo>
                      <a:pt x="15183762" y="436716"/>
                      <a:pt x="15193144" y="464723"/>
                      <a:pt x="15190136" y="487233"/>
                    </a:cubicBezTo>
                    <a:lnTo>
                      <a:pt x="15190159" y="487081"/>
                    </a:lnTo>
                    <a:cubicBezTo>
                      <a:pt x="15100340" y="2050467"/>
                      <a:pt x="14920925" y="3611017"/>
                      <a:pt x="14921038" y="5174424"/>
                    </a:cubicBezTo>
                    <a:cubicBezTo>
                      <a:pt x="14921150" y="6732442"/>
                      <a:pt x="15100608" y="8293338"/>
                      <a:pt x="15190294" y="9851378"/>
                    </a:cubicBezTo>
                    <a:lnTo>
                      <a:pt x="15193300" y="9903647"/>
                    </a:lnTo>
                    <a:lnTo>
                      <a:pt x="15139078" y="9900920"/>
                    </a:lnTo>
                    <a:cubicBezTo>
                      <a:pt x="12124388" y="9749198"/>
                      <a:pt x="8855345" y="10295527"/>
                      <a:pt x="5309976" y="10424805"/>
                    </a:cubicBezTo>
                    <a:cubicBezTo>
                      <a:pt x="3598091" y="10487225"/>
                      <a:pt x="1876803" y="9881355"/>
                      <a:pt x="149881" y="9900985"/>
                    </a:cubicBezTo>
                    <a:lnTo>
                      <a:pt x="104342" y="9901504"/>
                    </a:lnTo>
                    <a:lnTo>
                      <a:pt x="100707" y="9857719"/>
                    </a:lnTo>
                    <a:cubicBezTo>
                      <a:pt x="100707" y="9857719"/>
                      <a:pt x="-123999" y="7147524"/>
                      <a:pt x="101178" y="5818863"/>
                    </a:cubicBezTo>
                    <a:cubicBezTo>
                      <a:pt x="380982" y="4167930"/>
                      <a:pt x="304651" y="1615040"/>
                      <a:pt x="189696" y="765851"/>
                    </a:cubicBezTo>
                    <a:cubicBezTo>
                      <a:pt x="177890" y="678714"/>
                      <a:pt x="165770" y="609909"/>
                      <a:pt x="153516" y="562445"/>
                    </a:cubicBezTo>
                    <a:cubicBezTo>
                      <a:pt x="146985" y="537165"/>
                      <a:pt x="135001" y="509612"/>
                      <a:pt x="135001" y="509612"/>
                    </a:cubicBezTo>
                    <a:cubicBezTo>
                      <a:pt x="135001" y="509612"/>
                      <a:pt x="137043" y="510846"/>
                      <a:pt x="140005" y="512448"/>
                    </a:cubicBezTo>
                    <a:lnTo>
                      <a:pt x="108741" y="456196"/>
                    </a:lnTo>
                    <a:cubicBezTo>
                      <a:pt x="121108" y="438275"/>
                      <a:pt x="135898" y="430765"/>
                      <a:pt x="148511" y="427886"/>
                    </a:cubicBezTo>
                    <a:cubicBezTo>
                      <a:pt x="162427" y="424726"/>
                      <a:pt x="176544" y="426176"/>
                      <a:pt x="190571" y="433730"/>
                    </a:cubicBezTo>
                    <a:lnTo>
                      <a:pt x="192927" y="435137"/>
                    </a:lnTo>
                    <a:close/>
                    <a:moveTo>
                      <a:pt x="15092148" y="493077"/>
                    </a:moveTo>
                    <a:cubicBezTo>
                      <a:pt x="15002015" y="2054601"/>
                      <a:pt x="14823431" y="3613095"/>
                      <a:pt x="14823543" y="5174424"/>
                    </a:cubicBezTo>
                    <a:cubicBezTo>
                      <a:pt x="14823655" y="6716793"/>
                      <a:pt x="14999186" y="8261955"/>
                      <a:pt x="15089903" y="9804368"/>
                    </a:cubicBezTo>
                    <a:cubicBezTo>
                      <a:pt x="12087557" y="9661694"/>
                      <a:pt x="8833552" y="10202222"/>
                      <a:pt x="5306295" y="10330850"/>
                    </a:cubicBezTo>
                    <a:cubicBezTo>
                      <a:pt x="3610323" y="10392686"/>
                      <a:pt x="1905171" y="9797984"/>
                      <a:pt x="194408" y="9806597"/>
                    </a:cubicBezTo>
                    <a:cubicBezTo>
                      <a:pt x="166803" y="9454303"/>
                      <a:pt x="-9738" y="7056296"/>
                      <a:pt x="197416" y="5834037"/>
                    </a:cubicBezTo>
                    <a:cubicBezTo>
                      <a:pt x="510459" y="3986903"/>
                      <a:pt x="379075" y="1018216"/>
                      <a:pt x="245176" y="528940"/>
                    </a:cubicBezTo>
                    <a:cubicBezTo>
                      <a:pt x="905758" y="525932"/>
                      <a:pt x="4820414" y="496735"/>
                      <a:pt x="6841414" y="225821"/>
                    </a:cubicBezTo>
                    <a:cubicBezTo>
                      <a:pt x="8893880" y="-49291"/>
                      <a:pt x="13000315" y="160457"/>
                      <a:pt x="14536041" y="374577"/>
                    </a:cubicBezTo>
                    <a:cubicBezTo>
                      <a:pt x="14650502" y="390529"/>
                      <a:pt x="14750623" y="406524"/>
                      <a:pt x="14834406" y="422324"/>
                    </a:cubicBezTo>
                    <a:cubicBezTo>
                      <a:pt x="14926043" y="439617"/>
                      <a:pt x="14997751" y="456564"/>
                      <a:pt x="15046790" y="473143"/>
                    </a:cubicBezTo>
                    <a:cubicBezTo>
                      <a:pt x="15064183" y="479030"/>
                      <a:pt x="15082541" y="488077"/>
                      <a:pt x="15092148" y="493077"/>
                    </a:cubicBezTo>
                    <a:close/>
                  </a:path>
                </a:pathLst>
              </a:custGeom>
              <a:solidFill>
                <a:srgbClr val="A15645"/>
              </a:solidFill>
              <a:ln w="22443" cap="flat">
                <a:no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46257D8A-19C2-DE87-CD7A-035509B4499E}"/>
                  </a:ext>
                </a:extLst>
              </p:cNvPr>
              <p:cNvSpPr/>
              <p:nvPr/>
            </p:nvSpPr>
            <p:spPr>
              <a:xfrm rot="-60240">
                <a:off x="6656690" y="100313"/>
                <a:ext cx="4650831" cy="1381762"/>
              </a:xfrm>
              <a:custGeom>
                <a:avLst/>
                <a:gdLst>
                  <a:gd name="connsiteX0" fmla="*/ 559 w 4650831"/>
                  <a:gd name="connsiteY0" fmla="*/ 1381207 h 1381762"/>
                  <a:gd name="connsiteX1" fmla="*/ 559 w 4650831"/>
                  <a:gd name="connsiteY1" fmla="*/ 1212926 h 1381762"/>
                  <a:gd name="connsiteX2" fmla="*/ 143279 w 4650831"/>
                  <a:gd name="connsiteY2" fmla="*/ 1164293 h 1381762"/>
                  <a:gd name="connsiteX3" fmla="*/ 559 w 4650831"/>
                  <a:gd name="connsiteY3" fmla="*/ 1091648 h 1381762"/>
                  <a:gd name="connsiteX4" fmla="*/ 559 w 4650831"/>
                  <a:gd name="connsiteY4" fmla="*/ 925090 h 1381762"/>
                  <a:gd name="connsiteX5" fmla="*/ 237235 w 4650831"/>
                  <a:gd name="connsiteY5" fmla="*/ 847167 h 1381762"/>
                  <a:gd name="connsiteX6" fmla="*/ 190257 w 4650831"/>
                  <a:gd name="connsiteY6" fmla="*/ 824516 h 1381762"/>
                  <a:gd name="connsiteX7" fmla="*/ 559 w 4650831"/>
                  <a:gd name="connsiteY7" fmla="*/ 722990 h 1381762"/>
                  <a:gd name="connsiteX8" fmla="*/ 559 w 4650831"/>
                  <a:gd name="connsiteY8" fmla="*/ 521275 h 1381762"/>
                  <a:gd name="connsiteX9" fmla="*/ 119789 w 4650831"/>
                  <a:gd name="connsiteY9" fmla="*/ 484738 h 1381762"/>
                  <a:gd name="connsiteX10" fmla="*/ 25833 w 4650831"/>
                  <a:gd name="connsiteY10" fmla="*/ 439434 h 1381762"/>
                  <a:gd name="connsiteX11" fmla="*/ 559 w 4650831"/>
                  <a:gd name="connsiteY11" fmla="*/ 419070 h 1381762"/>
                  <a:gd name="connsiteX12" fmla="*/ 559 w 4650831"/>
                  <a:gd name="connsiteY12" fmla="*/ 170987 h 1381762"/>
                  <a:gd name="connsiteX13" fmla="*/ 166768 w 4650831"/>
                  <a:gd name="connsiteY13" fmla="*/ 99657 h 1381762"/>
                  <a:gd name="connsiteX14" fmla="*/ 63557 w 4650831"/>
                  <a:gd name="connsiteY14" fmla="*/ -555 h 1381762"/>
                  <a:gd name="connsiteX15" fmla="*/ 4588439 w 4650831"/>
                  <a:gd name="connsiteY15" fmla="*/ -555 h 1381762"/>
                  <a:gd name="connsiteX16" fmla="*/ 4485090 w 4650831"/>
                  <a:gd name="connsiteY16" fmla="*/ 99657 h 1381762"/>
                  <a:gd name="connsiteX17" fmla="*/ 4651391 w 4650831"/>
                  <a:gd name="connsiteY17" fmla="*/ 170987 h 1381762"/>
                  <a:gd name="connsiteX18" fmla="*/ 4651391 w 4650831"/>
                  <a:gd name="connsiteY18" fmla="*/ 419070 h 1381762"/>
                  <a:gd name="connsiteX19" fmla="*/ 4626024 w 4650831"/>
                  <a:gd name="connsiteY19" fmla="*/ 439434 h 1381762"/>
                  <a:gd name="connsiteX20" fmla="*/ 4532068 w 4650831"/>
                  <a:gd name="connsiteY20" fmla="*/ 484738 h 1381762"/>
                  <a:gd name="connsiteX21" fmla="*/ 4651391 w 4650831"/>
                  <a:gd name="connsiteY21" fmla="*/ 521275 h 1381762"/>
                  <a:gd name="connsiteX22" fmla="*/ 4651391 w 4650831"/>
                  <a:gd name="connsiteY22" fmla="*/ 722990 h 1381762"/>
                  <a:gd name="connsiteX23" fmla="*/ 4461601 w 4650831"/>
                  <a:gd name="connsiteY23" fmla="*/ 824516 h 1381762"/>
                  <a:gd name="connsiteX24" fmla="*/ 4414623 w 4650831"/>
                  <a:gd name="connsiteY24" fmla="*/ 847167 h 1381762"/>
                  <a:gd name="connsiteX25" fmla="*/ 4651391 w 4650831"/>
                  <a:gd name="connsiteY25" fmla="*/ 925090 h 1381762"/>
                  <a:gd name="connsiteX26" fmla="*/ 4651391 w 4650831"/>
                  <a:gd name="connsiteY26" fmla="*/ 1091648 h 1381762"/>
                  <a:gd name="connsiteX27" fmla="*/ 4508579 w 4650831"/>
                  <a:gd name="connsiteY27" fmla="*/ 1164293 h 1381762"/>
                  <a:gd name="connsiteX28" fmla="*/ 4651391 w 4650831"/>
                  <a:gd name="connsiteY28" fmla="*/ 1212926 h 1381762"/>
                  <a:gd name="connsiteX29" fmla="*/ 4651391 w 4650831"/>
                  <a:gd name="connsiteY29" fmla="*/ 1381207 h 1381762"/>
                  <a:gd name="connsiteX30" fmla="*/ 559 w 4650831"/>
                  <a:gd name="connsiteY30" fmla="*/ 1381207 h 13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0831" h="1381762">
                    <a:moveTo>
                      <a:pt x="559" y="1381207"/>
                    </a:moveTo>
                    <a:lnTo>
                      <a:pt x="559" y="1212926"/>
                    </a:lnTo>
                    <a:cubicBezTo>
                      <a:pt x="55853" y="1207128"/>
                      <a:pt x="121787" y="1226427"/>
                      <a:pt x="143279" y="1164293"/>
                    </a:cubicBezTo>
                    <a:cubicBezTo>
                      <a:pt x="148517" y="1149117"/>
                      <a:pt x="70393" y="1123293"/>
                      <a:pt x="559" y="1091648"/>
                    </a:cubicBezTo>
                    <a:lnTo>
                      <a:pt x="559" y="925090"/>
                    </a:lnTo>
                    <a:cubicBezTo>
                      <a:pt x="104193" y="876863"/>
                      <a:pt x="237235" y="847167"/>
                      <a:pt x="237235" y="847167"/>
                    </a:cubicBezTo>
                    <a:cubicBezTo>
                      <a:pt x="237235" y="847167"/>
                      <a:pt x="204820" y="833893"/>
                      <a:pt x="190257" y="824516"/>
                    </a:cubicBezTo>
                    <a:cubicBezTo>
                      <a:pt x="167801" y="810086"/>
                      <a:pt x="79177" y="770558"/>
                      <a:pt x="559" y="722990"/>
                    </a:cubicBezTo>
                    <a:lnTo>
                      <a:pt x="559" y="521275"/>
                    </a:lnTo>
                    <a:cubicBezTo>
                      <a:pt x="46316" y="516495"/>
                      <a:pt x="92848" y="510719"/>
                      <a:pt x="119789" y="484738"/>
                    </a:cubicBezTo>
                    <a:cubicBezTo>
                      <a:pt x="163573" y="442515"/>
                      <a:pt x="29052" y="440475"/>
                      <a:pt x="25833" y="439434"/>
                    </a:cubicBezTo>
                    <a:cubicBezTo>
                      <a:pt x="18036" y="436943"/>
                      <a:pt x="9345" y="429671"/>
                      <a:pt x="559" y="419070"/>
                    </a:cubicBezTo>
                    <a:lnTo>
                      <a:pt x="559" y="170987"/>
                    </a:lnTo>
                    <a:cubicBezTo>
                      <a:pt x="63440" y="150645"/>
                      <a:pt x="166768" y="124891"/>
                      <a:pt x="166768" y="99657"/>
                    </a:cubicBezTo>
                    <a:cubicBezTo>
                      <a:pt x="166768" y="38066"/>
                      <a:pt x="95925" y="19400"/>
                      <a:pt x="63557" y="-555"/>
                    </a:cubicBezTo>
                    <a:lnTo>
                      <a:pt x="4588439" y="-555"/>
                    </a:lnTo>
                    <a:cubicBezTo>
                      <a:pt x="4556024" y="19400"/>
                      <a:pt x="4485090" y="38066"/>
                      <a:pt x="4485090" y="99657"/>
                    </a:cubicBezTo>
                    <a:cubicBezTo>
                      <a:pt x="4485090" y="124891"/>
                      <a:pt x="4588439" y="150645"/>
                      <a:pt x="4651391" y="170987"/>
                    </a:cubicBezTo>
                    <a:lnTo>
                      <a:pt x="4651391" y="419070"/>
                    </a:lnTo>
                    <a:cubicBezTo>
                      <a:pt x="4642700" y="429671"/>
                      <a:pt x="4634009" y="436943"/>
                      <a:pt x="4626024" y="439434"/>
                    </a:cubicBezTo>
                    <a:cubicBezTo>
                      <a:pt x="4622970" y="440475"/>
                      <a:pt x="4488378" y="442515"/>
                      <a:pt x="4532068" y="484738"/>
                    </a:cubicBezTo>
                    <a:cubicBezTo>
                      <a:pt x="4559078" y="510719"/>
                      <a:pt x="4605589" y="516495"/>
                      <a:pt x="4651391" y="521275"/>
                    </a:cubicBezTo>
                    <a:lnTo>
                      <a:pt x="4651391" y="722990"/>
                    </a:lnTo>
                    <a:cubicBezTo>
                      <a:pt x="4572703" y="770558"/>
                      <a:pt x="4484149" y="810086"/>
                      <a:pt x="4461601" y="824516"/>
                    </a:cubicBezTo>
                    <a:cubicBezTo>
                      <a:pt x="4447038" y="833893"/>
                      <a:pt x="4414623" y="847167"/>
                      <a:pt x="4414623" y="847167"/>
                    </a:cubicBezTo>
                    <a:cubicBezTo>
                      <a:pt x="4414623" y="847167"/>
                      <a:pt x="4547804" y="876863"/>
                      <a:pt x="4651391" y="925090"/>
                    </a:cubicBezTo>
                    <a:lnTo>
                      <a:pt x="4651391" y="1091648"/>
                    </a:lnTo>
                    <a:cubicBezTo>
                      <a:pt x="4581629" y="1123293"/>
                      <a:pt x="4503409" y="1149117"/>
                      <a:pt x="4508579" y="1164293"/>
                    </a:cubicBezTo>
                    <a:cubicBezTo>
                      <a:pt x="4530187" y="1226427"/>
                      <a:pt x="4596192" y="1207128"/>
                      <a:pt x="4651391" y="1212926"/>
                    </a:cubicBezTo>
                    <a:lnTo>
                      <a:pt x="4651391" y="1381207"/>
                    </a:lnTo>
                    <a:lnTo>
                      <a:pt x="559" y="1381207"/>
                    </a:lnTo>
                    <a:close/>
                  </a:path>
                </a:pathLst>
              </a:custGeom>
              <a:solidFill>
                <a:srgbClr val="C49494"/>
              </a:solidFill>
              <a:ln w="23488" cap="flat">
                <a:no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856B3FDE-AD5F-FC7D-9330-E753534F95CA}"/>
                  </a:ext>
                </a:extLst>
              </p:cNvPr>
              <p:cNvSpPr/>
              <p:nvPr/>
            </p:nvSpPr>
            <p:spPr>
              <a:xfrm rot="-60240">
                <a:off x="6607950" y="53309"/>
                <a:ext cx="4748427" cy="1475768"/>
              </a:xfrm>
              <a:custGeom>
                <a:avLst/>
                <a:gdLst>
                  <a:gd name="connsiteX0" fmla="*/ 160402 w 4748427"/>
                  <a:gd name="connsiteY0" fmla="*/ 129330 h 1475768"/>
                  <a:gd name="connsiteX1" fmla="*/ 33797 w 4748427"/>
                  <a:gd name="connsiteY1" fmla="*/ 173434 h 1475768"/>
                  <a:gd name="connsiteX2" fmla="*/ 559 w 4748427"/>
                  <a:gd name="connsiteY2" fmla="*/ 184171 h 1475768"/>
                  <a:gd name="connsiteX3" fmla="*/ 559 w 4748427"/>
                  <a:gd name="connsiteY3" fmla="*/ 482563 h 1475768"/>
                  <a:gd name="connsiteX4" fmla="*/ 11224 w 4748427"/>
                  <a:gd name="connsiteY4" fmla="*/ 495429 h 1475768"/>
                  <a:gd name="connsiteX5" fmla="*/ 40444 w 4748427"/>
                  <a:gd name="connsiteY5" fmla="*/ 521909 h 1475768"/>
                  <a:gd name="connsiteX6" fmla="*/ 559 w 4748427"/>
                  <a:gd name="connsiteY6" fmla="*/ 526078 h 1475768"/>
                  <a:gd name="connsiteX7" fmla="*/ 559 w 4748427"/>
                  <a:gd name="connsiteY7" fmla="*/ 795998 h 1475768"/>
                  <a:gd name="connsiteX8" fmla="*/ 23390 w 4748427"/>
                  <a:gd name="connsiteY8" fmla="*/ 809815 h 1475768"/>
                  <a:gd name="connsiteX9" fmla="*/ 155822 w 4748427"/>
                  <a:gd name="connsiteY9" fmla="*/ 881259 h 1475768"/>
                  <a:gd name="connsiteX10" fmla="*/ 28113 w 4748427"/>
                  <a:gd name="connsiteY10" fmla="*/ 929756 h 1475768"/>
                  <a:gd name="connsiteX11" fmla="*/ 559 w 4748427"/>
                  <a:gd name="connsiteY11" fmla="*/ 942576 h 1475768"/>
                  <a:gd name="connsiteX12" fmla="*/ 559 w 4748427"/>
                  <a:gd name="connsiteY12" fmla="*/ 1168484 h 1475768"/>
                  <a:gd name="connsiteX13" fmla="*/ 28559 w 4748427"/>
                  <a:gd name="connsiteY13" fmla="*/ 1181191 h 1475768"/>
                  <a:gd name="connsiteX14" fmla="*/ 96841 w 4748427"/>
                  <a:gd name="connsiteY14" fmla="*/ 1211704 h 1475768"/>
                  <a:gd name="connsiteX15" fmla="*/ 44038 w 4748427"/>
                  <a:gd name="connsiteY15" fmla="*/ 1213176 h 1475768"/>
                  <a:gd name="connsiteX16" fmla="*/ 559 w 4748427"/>
                  <a:gd name="connsiteY16" fmla="*/ 1217729 h 1475768"/>
                  <a:gd name="connsiteX17" fmla="*/ 559 w 4748427"/>
                  <a:gd name="connsiteY17" fmla="*/ 1475213 h 1475768"/>
                  <a:gd name="connsiteX18" fmla="*/ 4748987 w 4748427"/>
                  <a:gd name="connsiteY18" fmla="*/ 1475213 h 1475768"/>
                  <a:gd name="connsiteX19" fmla="*/ 4748987 w 4748427"/>
                  <a:gd name="connsiteY19" fmla="*/ 1217729 h 1475768"/>
                  <a:gd name="connsiteX20" fmla="*/ 4705298 w 4748427"/>
                  <a:gd name="connsiteY20" fmla="*/ 1213176 h 1475768"/>
                  <a:gd name="connsiteX21" fmla="*/ 4652683 w 4748427"/>
                  <a:gd name="connsiteY21" fmla="*/ 1211704 h 1475768"/>
                  <a:gd name="connsiteX22" fmla="*/ 4720802 w 4748427"/>
                  <a:gd name="connsiteY22" fmla="*/ 1181191 h 1475768"/>
                  <a:gd name="connsiteX23" fmla="*/ 4748987 w 4748427"/>
                  <a:gd name="connsiteY23" fmla="*/ 1168484 h 1475768"/>
                  <a:gd name="connsiteX24" fmla="*/ 4748987 w 4748427"/>
                  <a:gd name="connsiteY24" fmla="*/ 942576 h 1475768"/>
                  <a:gd name="connsiteX25" fmla="*/ 4721272 w 4748427"/>
                  <a:gd name="connsiteY25" fmla="*/ 929756 h 1475768"/>
                  <a:gd name="connsiteX26" fmla="*/ 4593490 w 4748427"/>
                  <a:gd name="connsiteY26" fmla="*/ 881259 h 1475768"/>
                  <a:gd name="connsiteX27" fmla="*/ 4725969 w 4748427"/>
                  <a:gd name="connsiteY27" fmla="*/ 809815 h 1475768"/>
                  <a:gd name="connsiteX28" fmla="*/ 4748987 w 4748427"/>
                  <a:gd name="connsiteY28" fmla="*/ 795998 h 1475768"/>
                  <a:gd name="connsiteX29" fmla="*/ 4748987 w 4748427"/>
                  <a:gd name="connsiteY29" fmla="*/ 526078 h 1475768"/>
                  <a:gd name="connsiteX30" fmla="*/ 4709057 w 4748427"/>
                  <a:gd name="connsiteY30" fmla="*/ 521909 h 1475768"/>
                  <a:gd name="connsiteX31" fmla="*/ 4738183 w 4748427"/>
                  <a:gd name="connsiteY31" fmla="*/ 495429 h 1475768"/>
                  <a:gd name="connsiteX32" fmla="*/ 4748987 w 4748427"/>
                  <a:gd name="connsiteY32" fmla="*/ 482563 h 1475768"/>
                  <a:gd name="connsiteX33" fmla="*/ 4748987 w 4748427"/>
                  <a:gd name="connsiteY33" fmla="*/ 184171 h 1475768"/>
                  <a:gd name="connsiteX34" fmla="*/ 4715635 w 4748427"/>
                  <a:gd name="connsiteY34" fmla="*/ 173434 h 1475768"/>
                  <a:gd name="connsiteX35" fmla="*/ 4589028 w 4748427"/>
                  <a:gd name="connsiteY35" fmla="*/ 129330 h 1475768"/>
                  <a:gd name="connsiteX36" fmla="*/ 4611577 w 4748427"/>
                  <a:gd name="connsiteY36" fmla="*/ 113089 h 1475768"/>
                  <a:gd name="connsiteX37" fmla="*/ 4663487 w 4748427"/>
                  <a:gd name="connsiteY37" fmla="*/ 86066 h 1475768"/>
                  <a:gd name="connsiteX38" fmla="*/ 4637179 w 4748427"/>
                  <a:gd name="connsiteY38" fmla="*/ -555 h 1475768"/>
                  <a:gd name="connsiteX39" fmla="*/ 112297 w 4748427"/>
                  <a:gd name="connsiteY39" fmla="*/ -555 h 1475768"/>
                  <a:gd name="connsiteX40" fmla="*/ 86037 w 4748427"/>
                  <a:gd name="connsiteY40" fmla="*/ 86066 h 1475768"/>
                  <a:gd name="connsiteX41" fmla="*/ 137829 w 4748427"/>
                  <a:gd name="connsiteY41" fmla="*/ 113089 h 1475768"/>
                  <a:gd name="connsiteX42" fmla="*/ 160402 w 4748427"/>
                  <a:gd name="connsiteY42" fmla="*/ 129330 h 1475768"/>
                  <a:gd name="connsiteX43" fmla="*/ 251705 w 4748427"/>
                  <a:gd name="connsiteY43" fmla="*/ 93450 h 1475768"/>
                  <a:gd name="connsiteX44" fmla="*/ 4497656 w 4748427"/>
                  <a:gd name="connsiteY44" fmla="*/ 93450 h 1475768"/>
                  <a:gd name="connsiteX45" fmla="*/ 4485206 w 4748427"/>
                  <a:gd name="connsiteY45" fmla="*/ 146659 h 1475768"/>
                  <a:gd name="connsiteX46" fmla="*/ 4516213 w 4748427"/>
                  <a:gd name="connsiteY46" fmla="*/ 199710 h 1475768"/>
                  <a:gd name="connsiteX47" fmla="*/ 4651275 w 4748427"/>
                  <a:gd name="connsiteY47" fmla="*/ 252059 h 1475768"/>
                  <a:gd name="connsiteX48" fmla="*/ 4651275 w 4748427"/>
                  <a:gd name="connsiteY48" fmla="*/ 441563 h 1475768"/>
                  <a:gd name="connsiteX49" fmla="*/ 4555203 w 4748427"/>
                  <a:gd name="connsiteY49" fmla="*/ 463853 h 1475768"/>
                  <a:gd name="connsiteX50" fmla="*/ 4523728 w 4748427"/>
                  <a:gd name="connsiteY50" fmla="*/ 511354 h 1475768"/>
                  <a:gd name="connsiteX51" fmla="*/ 4546512 w 4748427"/>
                  <a:gd name="connsiteY51" fmla="*/ 564994 h 1475768"/>
                  <a:gd name="connsiteX52" fmla="*/ 4651275 w 4748427"/>
                  <a:gd name="connsiteY52" fmla="*/ 609120 h 1475768"/>
                  <a:gd name="connsiteX53" fmla="*/ 4651275 w 4748427"/>
                  <a:gd name="connsiteY53" fmla="*/ 743626 h 1475768"/>
                  <a:gd name="connsiteX54" fmla="*/ 4483328 w 4748427"/>
                  <a:gd name="connsiteY54" fmla="*/ 832399 h 1475768"/>
                  <a:gd name="connsiteX55" fmla="*/ 4444335 w 4748427"/>
                  <a:gd name="connsiteY55" fmla="*/ 850904 h 1475768"/>
                  <a:gd name="connsiteX56" fmla="*/ 4452556 w 4748427"/>
                  <a:gd name="connsiteY56" fmla="*/ 939972 h 1475768"/>
                  <a:gd name="connsiteX57" fmla="*/ 4651275 w 4748427"/>
                  <a:gd name="connsiteY57" fmla="*/ 1002332 h 1475768"/>
                  <a:gd name="connsiteX58" fmla="*/ 4651275 w 4748427"/>
                  <a:gd name="connsiteY58" fmla="*/ 1108501 h 1475768"/>
                  <a:gd name="connsiteX59" fmla="*/ 4532654 w 4748427"/>
                  <a:gd name="connsiteY59" fmla="*/ 1164542 h 1475768"/>
                  <a:gd name="connsiteX60" fmla="*/ 4511043 w 4748427"/>
                  <a:gd name="connsiteY60" fmla="*/ 1226178 h 1475768"/>
                  <a:gd name="connsiteX61" fmla="*/ 4608994 w 4748427"/>
                  <a:gd name="connsiteY61" fmla="*/ 1303263 h 1475768"/>
                  <a:gd name="connsiteX62" fmla="*/ 4651275 w 4748427"/>
                  <a:gd name="connsiteY62" fmla="*/ 1305256 h 1475768"/>
                  <a:gd name="connsiteX63" fmla="*/ 4651275 w 4748427"/>
                  <a:gd name="connsiteY63" fmla="*/ 1381207 h 1475768"/>
                  <a:gd name="connsiteX64" fmla="*/ 98039 w 4748427"/>
                  <a:gd name="connsiteY64" fmla="*/ 1381207 h 1475768"/>
                  <a:gd name="connsiteX65" fmla="*/ 98039 w 4748427"/>
                  <a:gd name="connsiteY65" fmla="*/ 1305256 h 1475768"/>
                  <a:gd name="connsiteX66" fmla="*/ 140367 w 4748427"/>
                  <a:gd name="connsiteY66" fmla="*/ 1303263 h 1475768"/>
                  <a:gd name="connsiteX67" fmla="*/ 238268 w 4748427"/>
                  <a:gd name="connsiteY67" fmla="*/ 1226178 h 1475768"/>
                  <a:gd name="connsiteX68" fmla="*/ 216729 w 4748427"/>
                  <a:gd name="connsiteY68" fmla="*/ 1164542 h 1475768"/>
                  <a:gd name="connsiteX69" fmla="*/ 98062 w 4748427"/>
                  <a:gd name="connsiteY69" fmla="*/ 1108501 h 1475768"/>
                  <a:gd name="connsiteX70" fmla="*/ 98039 w 4748427"/>
                  <a:gd name="connsiteY70" fmla="*/ 1002332 h 1475768"/>
                  <a:gd name="connsiteX71" fmla="*/ 296968 w 4748427"/>
                  <a:gd name="connsiteY71" fmla="*/ 939972 h 1475768"/>
                  <a:gd name="connsiteX72" fmla="*/ 305048 w 4748427"/>
                  <a:gd name="connsiteY72" fmla="*/ 850904 h 1475768"/>
                  <a:gd name="connsiteX73" fmla="*/ 266033 w 4748427"/>
                  <a:gd name="connsiteY73" fmla="*/ 832399 h 1475768"/>
                  <a:gd name="connsiteX74" fmla="*/ 98062 w 4748427"/>
                  <a:gd name="connsiteY74" fmla="*/ 743626 h 1475768"/>
                  <a:gd name="connsiteX75" fmla="*/ 98039 w 4748427"/>
                  <a:gd name="connsiteY75" fmla="*/ 609120 h 1475768"/>
                  <a:gd name="connsiteX76" fmla="*/ 202989 w 4748427"/>
                  <a:gd name="connsiteY76" fmla="*/ 564994 h 1475768"/>
                  <a:gd name="connsiteX77" fmla="*/ 225820 w 4748427"/>
                  <a:gd name="connsiteY77" fmla="*/ 511354 h 1475768"/>
                  <a:gd name="connsiteX78" fmla="*/ 194297 w 4748427"/>
                  <a:gd name="connsiteY78" fmla="*/ 463853 h 1475768"/>
                  <a:gd name="connsiteX79" fmla="*/ 98039 w 4748427"/>
                  <a:gd name="connsiteY79" fmla="*/ 441563 h 1475768"/>
                  <a:gd name="connsiteX80" fmla="*/ 98039 w 4748427"/>
                  <a:gd name="connsiteY80" fmla="*/ 252059 h 1475768"/>
                  <a:gd name="connsiteX81" fmla="*/ 233101 w 4748427"/>
                  <a:gd name="connsiteY81" fmla="*/ 199710 h 1475768"/>
                  <a:gd name="connsiteX82" fmla="*/ 264248 w 4748427"/>
                  <a:gd name="connsiteY82" fmla="*/ 146659 h 1475768"/>
                  <a:gd name="connsiteX83" fmla="*/ 251705 w 4748427"/>
                  <a:gd name="connsiteY83" fmla="*/ 93450 h 14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48427" h="1475768">
                    <a:moveTo>
                      <a:pt x="160402" y="129330"/>
                    </a:moveTo>
                    <a:cubicBezTo>
                      <a:pt x="131629" y="139659"/>
                      <a:pt x="68396" y="162221"/>
                      <a:pt x="33797" y="173434"/>
                    </a:cubicBezTo>
                    <a:lnTo>
                      <a:pt x="559" y="184171"/>
                    </a:lnTo>
                    <a:lnTo>
                      <a:pt x="559" y="482563"/>
                    </a:lnTo>
                    <a:lnTo>
                      <a:pt x="11224" y="495429"/>
                    </a:lnTo>
                    <a:cubicBezTo>
                      <a:pt x="20807" y="506982"/>
                      <a:pt x="30861" y="515749"/>
                      <a:pt x="40444" y="521909"/>
                    </a:cubicBezTo>
                    <a:lnTo>
                      <a:pt x="559" y="526078"/>
                    </a:lnTo>
                    <a:lnTo>
                      <a:pt x="559" y="795998"/>
                    </a:lnTo>
                    <a:lnTo>
                      <a:pt x="23390" y="809815"/>
                    </a:lnTo>
                    <a:cubicBezTo>
                      <a:pt x="69194" y="837517"/>
                      <a:pt x="118427" y="862457"/>
                      <a:pt x="155822" y="881259"/>
                    </a:cubicBezTo>
                    <a:cubicBezTo>
                      <a:pt x="115068" y="894170"/>
                      <a:pt x="69359" y="910570"/>
                      <a:pt x="28113" y="929756"/>
                    </a:cubicBezTo>
                    <a:lnTo>
                      <a:pt x="559" y="942576"/>
                    </a:lnTo>
                    <a:lnTo>
                      <a:pt x="559" y="1168484"/>
                    </a:lnTo>
                    <a:lnTo>
                      <a:pt x="28559" y="1181191"/>
                    </a:lnTo>
                    <a:cubicBezTo>
                      <a:pt x="49628" y="1190728"/>
                      <a:pt x="74644" y="1201873"/>
                      <a:pt x="96841" y="1211704"/>
                    </a:cubicBezTo>
                    <a:cubicBezTo>
                      <a:pt x="79271" y="1211839"/>
                      <a:pt x="61161" y="1211386"/>
                      <a:pt x="44038" y="1213176"/>
                    </a:cubicBezTo>
                    <a:lnTo>
                      <a:pt x="559" y="1217729"/>
                    </a:lnTo>
                    <a:lnTo>
                      <a:pt x="559" y="1475213"/>
                    </a:lnTo>
                    <a:lnTo>
                      <a:pt x="4748987" y="1475213"/>
                    </a:lnTo>
                    <a:lnTo>
                      <a:pt x="4748987" y="1217729"/>
                    </a:lnTo>
                    <a:lnTo>
                      <a:pt x="4705298" y="1213176"/>
                    </a:lnTo>
                    <a:cubicBezTo>
                      <a:pt x="4688387" y="1211386"/>
                      <a:pt x="4670064" y="1211839"/>
                      <a:pt x="4652683" y="1211704"/>
                    </a:cubicBezTo>
                    <a:cubicBezTo>
                      <a:pt x="4674764" y="1201873"/>
                      <a:pt x="4699896" y="1190728"/>
                      <a:pt x="4720802" y="1181191"/>
                    </a:cubicBezTo>
                    <a:lnTo>
                      <a:pt x="4748987" y="1168484"/>
                    </a:lnTo>
                    <a:lnTo>
                      <a:pt x="4748987" y="942576"/>
                    </a:lnTo>
                    <a:lnTo>
                      <a:pt x="4721272" y="929756"/>
                    </a:lnTo>
                    <a:cubicBezTo>
                      <a:pt x="4680166" y="910570"/>
                      <a:pt x="4634361" y="894170"/>
                      <a:pt x="4593490" y="881259"/>
                    </a:cubicBezTo>
                    <a:cubicBezTo>
                      <a:pt x="4631075" y="862457"/>
                      <a:pt x="4680166" y="837517"/>
                      <a:pt x="4725969" y="809815"/>
                    </a:cubicBezTo>
                    <a:lnTo>
                      <a:pt x="4748987" y="795998"/>
                    </a:lnTo>
                    <a:lnTo>
                      <a:pt x="4748987" y="526078"/>
                    </a:lnTo>
                    <a:lnTo>
                      <a:pt x="4709057" y="521909"/>
                    </a:lnTo>
                    <a:cubicBezTo>
                      <a:pt x="4718688" y="515749"/>
                      <a:pt x="4728552" y="506982"/>
                      <a:pt x="4738183" y="495429"/>
                    </a:cubicBezTo>
                    <a:lnTo>
                      <a:pt x="4748987" y="482563"/>
                    </a:lnTo>
                    <a:lnTo>
                      <a:pt x="4748987" y="184171"/>
                    </a:lnTo>
                    <a:lnTo>
                      <a:pt x="4715635" y="173434"/>
                    </a:lnTo>
                    <a:cubicBezTo>
                      <a:pt x="4681104" y="162221"/>
                      <a:pt x="4617919" y="139659"/>
                      <a:pt x="4589028" y="129330"/>
                    </a:cubicBezTo>
                    <a:cubicBezTo>
                      <a:pt x="4594901" y="122354"/>
                      <a:pt x="4603592" y="117642"/>
                      <a:pt x="4611577" y="113089"/>
                    </a:cubicBezTo>
                    <a:cubicBezTo>
                      <a:pt x="4630369" y="102375"/>
                      <a:pt x="4650099" y="94288"/>
                      <a:pt x="4663487" y="86066"/>
                    </a:cubicBezTo>
                    <a:lnTo>
                      <a:pt x="4637179" y="-555"/>
                    </a:lnTo>
                    <a:lnTo>
                      <a:pt x="112297" y="-555"/>
                    </a:lnTo>
                    <a:lnTo>
                      <a:pt x="86037" y="86066"/>
                    </a:lnTo>
                    <a:cubicBezTo>
                      <a:pt x="99378" y="94288"/>
                      <a:pt x="119015" y="102375"/>
                      <a:pt x="137829" y="113089"/>
                    </a:cubicBezTo>
                    <a:cubicBezTo>
                      <a:pt x="145816" y="117642"/>
                      <a:pt x="154647" y="122354"/>
                      <a:pt x="160402" y="129330"/>
                    </a:cubicBezTo>
                    <a:close/>
                    <a:moveTo>
                      <a:pt x="251705" y="93450"/>
                    </a:moveTo>
                    <a:lnTo>
                      <a:pt x="4497656" y="93450"/>
                    </a:lnTo>
                    <a:cubicBezTo>
                      <a:pt x="4489905" y="108694"/>
                      <a:pt x="4485206" y="126272"/>
                      <a:pt x="4485206" y="146659"/>
                    </a:cubicBezTo>
                    <a:cubicBezTo>
                      <a:pt x="4485206" y="163173"/>
                      <a:pt x="4492959" y="183220"/>
                      <a:pt x="4516213" y="199710"/>
                    </a:cubicBezTo>
                    <a:cubicBezTo>
                      <a:pt x="4541580" y="217560"/>
                      <a:pt x="4600773" y="236202"/>
                      <a:pt x="4651275" y="252059"/>
                    </a:cubicBezTo>
                    <a:lnTo>
                      <a:pt x="4651275" y="441563"/>
                    </a:lnTo>
                    <a:cubicBezTo>
                      <a:pt x="4624732" y="444576"/>
                      <a:pt x="4575171" y="451598"/>
                      <a:pt x="4555203" y="463853"/>
                    </a:cubicBezTo>
                    <a:cubicBezTo>
                      <a:pt x="4534767" y="476311"/>
                      <a:pt x="4525139" y="493459"/>
                      <a:pt x="4523728" y="511354"/>
                    </a:cubicBezTo>
                    <a:cubicBezTo>
                      <a:pt x="4522320" y="525987"/>
                      <a:pt x="4525841" y="545082"/>
                      <a:pt x="4546512" y="564994"/>
                    </a:cubicBezTo>
                    <a:cubicBezTo>
                      <a:pt x="4571647" y="589322"/>
                      <a:pt x="4609699" y="601825"/>
                      <a:pt x="4651275" y="609120"/>
                    </a:cubicBezTo>
                    <a:cubicBezTo>
                      <a:pt x="4651275" y="609120"/>
                      <a:pt x="4651275" y="743626"/>
                      <a:pt x="4651275" y="743626"/>
                    </a:cubicBezTo>
                    <a:cubicBezTo>
                      <a:pt x="4578692" y="785418"/>
                      <a:pt x="4503763" y="819260"/>
                      <a:pt x="4483328" y="832399"/>
                    </a:cubicBezTo>
                    <a:cubicBezTo>
                      <a:pt x="4471348" y="840168"/>
                      <a:pt x="4444335" y="850904"/>
                      <a:pt x="4444335" y="850904"/>
                    </a:cubicBezTo>
                    <a:lnTo>
                      <a:pt x="4452556" y="939972"/>
                    </a:lnTo>
                    <a:cubicBezTo>
                      <a:pt x="4452556" y="939972"/>
                      <a:pt x="4557786" y="963394"/>
                      <a:pt x="4651275" y="1002332"/>
                    </a:cubicBezTo>
                    <a:cubicBezTo>
                      <a:pt x="4651275" y="1002332"/>
                      <a:pt x="4651275" y="1108501"/>
                      <a:pt x="4651275" y="1108501"/>
                    </a:cubicBezTo>
                    <a:cubicBezTo>
                      <a:pt x="4600068" y="1130769"/>
                      <a:pt x="4550506" y="1150498"/>
                      <a:pt x="4532654" y="1164542"/>
                    </a:cubicBezTo>
                    <a:cubicBezTo>
                      <a:pt x="4506111" y="1185564"/>
                      <a:pt x="4505406" y="1209597"/>
                      <a:pt x="4511043" y="1226178"/>
                    </a:cubicBezTo>
                    <a:cubicBezTo>
                      <a:pt x="4529130" y="1278345"/>
                      <a:pt x="4565304" y="1297100"/>
                      <a:pt x="4608994" y="1303263"/>
                    </a:cubicBezTo>
                    <a:cubicBezTo>
                      <a:pt x="4622381" y="1305119"/>
                      <a:pt x="4636712" y="1305233"/>
                      <a:pt x="4651275" y="1305256"/>
                    </a:cubicBezTo>
                    <a:cubicBezTo>
                      <a:pt x="4651275" y="1305256"/>
                      <a:pt x="4651275" y="1381207"/>
                      <a:pt x="4651275" y="1381207"/>
                    </a:cubicBezTo>
                    <a:lnTo>
                      <a:pt x="98039" y="1381207"/>
                    </a:lnTo>
                    <a:lnTo>
                      <a:pt x="98039" y="1305256"/>
                    </a:lnTo>
                    <a:cubicBezTo>
                      <a:pt x="112650" y="1305233"/>
                      <a:pt x="127048" y="1305119"/>
                      <a:pt x="140367" y="1303263"/>
                    </a:cubicBezTo>
                    <a:cubicBezTo>
                      <a:pt x="184174" y="1297100"/>
                      <a:pt x="220229" y="1278345"/>
                      <a:pt x="238268" y="1226178"/>
                    </a:cubicBezTo>
                    <a:cubicBezTo>
                      <a:pt x="243977" y="1209597"/>
                      <a:pt x="243412" y="1185564"/>
                      <a:pt x="216729" y="1164542"/>
                    </a:cubicBezTo>
                    <a:cubicBezTo>
                      <a:pt x="198902" y="1150498"/>
                      <a:pt x="149363" y="1130769"/>
                      <a:pt x="98062" y="1108501"/>
                    </a:cubicBezTo>
                    <a:cubicBezTo>
                      <a:pt x="98039" y="1108501"/>
                      <a:pt x="98039" y="1002332"/>
                      <a:pt x="98039" y="1002332"/>
                    </a:cubicBezTo>
                    <a:cubicBezTo>
                      <a:pt x="191690" y="963394"/>
                      <a:pt x="296968" y="939972"/>
                      <a:pt x="296968" y="939972"/>
                    </a:cubicBezTo>
                    <a:lnTo>
                      <a:pt x="305048" y="850904"/>
                    </a:lnTo>
                    <a:cubicBezTo>
                      <a:pt x="305048" y="850904"/>
                      <a:pt x="278082" y="840168"/>
                      <a:pt x="266033" y="832399"/>
                    </a:cubicBezTo>
                    <a:cubicBezTo>
                      <a:pt x="245597" y="819260"/>
                      <a:pt x="170714" y="785418"/>
                      <a:pt x="98062" y="743626"/>
                    </a:cubicBezTo>
                    <a:cubicBezTo>
                      <a:pt x="98039" y="743626"/>
                      <a:pt x="98039" y="609120"/>
                      <a:pt x="98039" y="609120"/>
                    </a:cubicBezTo>
                    <a:cubicBezTo>
                      <a:pt x="139638" y="601825"/>
                      <a:pt x="177761" y="589322"/>
                      <a:pt x="202989" y="564994"/>
                    </a:cubicBezTo>
                    <a:cubicBezTo>
                      <a:pt x="223635" y="545082"/>
                      <a:pt x="227112" y="525987"/>
                      <a:pt x="225820" y="511354"/>
                    </a:cubicBezTo>
                    <a:cubicBezTo>
                      <a:pt x="224246" y="493459"/>
                      <a:pt x="214639" y="476311"/>
                      <a:pt x="194297" y="463853"/>
                    </a:cubicBezTo>
                    <a:cubicBezTo>
                      <a:pt x="174284" y="451598"/>
                      <a:pt x="124675" y="444576"/>
                      <a:pt x="98039" y="441563"/>
                    </a:cubicBezTo>
                    <a:lnTo>
                      <a:pt x="98039" y="252059"/>
                    </a:lnTo>
                    <a:cubicBezTo>
                      <a:pt x="148775" y="236179"/>
                      <a:pt x="207898" y="217560"/>
                      <a:pt x="233101" y="199710"/>
                    </a:cubicBezTo>
                    <a:cubicBezTo>
                      <a:pt x="256378" y="183220"/>
                      <a:pt x="264248" y="163173"/>
                      <a:pt x="264248" y="146659"/>
                    </a:cubicBezTo>
                    <a:cubicBezTo>
                      <a:pt x="264248" y="126272"/>
                      <a:pt x="259644" y="108694"/>
                      <a:pt x="251705" y="93450"/>
                    </a:cubicBezTo>
                    <a:close/>
                  </a:path>
                </a:pathLst>
              </a:custGeom>
              <a:solidFill>
                <a:srgbClr val="A15645"/>
              </a:solidFill>
              <a:ln w="23488" cap="flat">
                <a:noFill/>
                <a:prstDash val="solid"/>
                <a:round/>
              </a:ln>
            </p:spPr>
            <p:txBody>
              <a:bodyPr rtlCol="0" anchor="ctr"/>
              <a:lstStyle/>
              <a:p>
                <a:endParaRPr lang="en-US"/>
              </a:p>
            </p:txBody>
          </p:sp>
        </p:grpSp>
        <p:sp>
          <p:nvSpPr>
            <p:cNvPr id="29" name="TextBox 8">
              <a:extLst>
                <a:ext uri="{FF2B5EF4-FFF2-40B4-BE49-F238E27FC236}">
                  <a16:creationId xmlns:a16="http://schemas.microsoft.com/office/drawing/2014/main" id="{7D939CBD-43BE-03F7-56C1-923FFF867728}"/>
                </a:ext>
              </a:extLst>
            </p:cNvPr>
            <p:cNvSpPr txBox="1"/>
            <p:nvPr/>
          </p:nvSpPr>
          <p:spPr>
            <a:xfrm>
              <a:off x="2233114" y="4868571"/>
              <a:ext cx="5120210" cy="2655920"/>
            </a:xfrm>
            <a:prstGeom prst="rect">
              <a:avLst/>
            </a:prstGeom>
          </p:spPr>
          <p:txBody>
            <a:bodyPr wrap="square" lIns="0" tIns="0" rIns="0" bIns="0" rtlCol="0" anchor="t">
              <a:spAutoFit/>
            </a:bodyPr>
            <a:lstStyle/>
            <a:p>
              <a:pPr marL="571500" indent="-571500" algn="just">
                <a:lnSpc>
                  <a:spcPct val="150000"/>
                </a:lnSpc>
                <a:spcBef>
                  <a:spcPct val="0"/>
                </a:spcBef>
                <a:buFont typeface="Arial" panose="020B0604020202020204" pitchFamily="34" charset="0"/>
                <a:buChar char="•"/>
              </a:pPr>
              <a:r>
                <a:rPr lang="vi-VN" sz="4000">
                  <a:solidFill>
                    <a:srgbClr val="503D36"/>
                  </a:solidFill>
                  <a:latin typeface="Arial" panose="020B0604020202020204" pitchFamily="34" charset="0"/>
                  <a:cs typeface="Arial" panose="020B0604020202020204" pitchFamily="34" charset="0"/>
                </a:rPr>
                <a:t>Đọc và tìm hiểu trước nội dung </a:t>
              </a:r>
              <a:r>
                <a:rPr lang="vi-VN" sz="4000" b="1" i="1">
                  <a:solidFill>
                    <a:srgbClr val="503D36"/>
                  </a:solidFill>
                  <a:latin typeface="Arial" panose="020B0604020202020204" pitchFamily="34" charset="0"/>
                  <a:cs typeface="Arial" panose="020B0604020202020204" pitchFamily="34" charset="0"/>
                </a:rPr>
                <a:t>Chủ đề </a:t>
              </a:r>
              <a:r>
                <a:rPr lang="en-US" sz="4000" b="1" i="1">
                  <a:solidFill>
                    <a:srgbClr val="503D36"/>
                  </a:solidFill>
                  <a:latin typeface="Arial" panose="020B0604020202020204" pitchFamily="34" charset="0"/>
                  <a:cs typeface="Arial" panose="020B0604020202020204" pitchFamily="34" charset="0"/>
                </a:rPr>
                <a:t>2 – Hoạt động 4,5</a:t>
              </a:r>
              <a:endParaRPr lang="vi-VN" sz="4000" b="1" i="1">
                <a:solidFill>
                  <a:srgbClr val="503D36"/>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450" decel="100000" fill="hold"/>
                                        <p:tgtEl>
                                          <p:spTgt spid="1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450" decel="100000" fill="hold"/>
                                        <p:tgtEl>
                                          <p:spTgt spid="27"/>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10B4B1C-958D-C8D5-7DDB-12B3CD77A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6410" y="1714500"/>
            <a:ext cx="18059400" cy="98210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9239" y="3086100"/>
            <a:ext cx="3029522" cy="4114800"/>
          </a:xfrm>
          <a:prstGeom prst="rect">
            <a:avLst/>
          </a:prstGeom>
        </p:spPr>
      </p:pic>
      <p:grpSp>
        <p:nvGrpSpPr>
          <p:cNvPr id="9" name="Picture 6">
            <a:extLst>
              <a:ext uri="{FF2B5EF4-FFF2-40B4-BE49-F238E27FC236}">
                <a16:creationId xmlns:a16="http://schemas.microsoft.com/office/drawing/2014/main" id="{B7CF75F7-E5E6-6789-BFAC-2F9DF7BF3087}"/>
              </a:ext>
            </a:extLst>
          </p:cNvPr>
          <p:cNvGrpSpPr/>
          <p:nvPr/>
        </p:nvGrpSpPr>
        <p:grpSpPr>
          <a:xfrm rot="-269664">
            <a:off x="1072809" y="1034064"/>
            <a:ext cx="15728354" cy="7194461"/>
            <a:chOff x="1067090" y="997949"/>
            <a:chExt cx="15728354" cy="7194461"/>
          </a:xfrm>
        </p:grpSpPr>
        <p:sp>
          <p:nvSpPr>
            <p:cNvPr id="12" name="Freeform: Shape 11">
              <a:extLst>
                <a:ext uri="{FF2B5EF4-FFF2-40B4-BE49-F238E27FC236}">
                  <a16:creationId xmlns:a16="http://schemas.microsoft.com/office/drawing/2014/main" id="{BEF9F3BD-9B14-FD88-2CF9-7031009C94B5}"/>
                </a:ext>
              </a:extLst>
            </p:cNvPr>
            <p:cNvSpPr/>
            <p:nvPr/>
          </p:nvSpPr>
          <p:spPr>
            <a:xfrm>
              <a:off x="1113715" y="1576156"/>
              <a:ext cx="15635105" cy="6585955"/>
            </a:xfrm>
            <a:custGeom>
              <a:avLst/>
              <a:gdLst>
                <a:gd name="connsiteX0" fmla="*/ 1096 w 15635105"/>
                <a:gd name="connsiteY0" fmla="*/ 797 h 6585955"/>
                <a:gd name="connsiteX1" fmla="*/ 15636202 w 15635105"/>
                <a:gd name="connsiteY1" fmla="*/ 797 h 6585955"/>
                <a:gd name="connsiteX2" fmla="*/ 15636202 w 15635105"/>
                <a:gd name="connsiteY2" fmla="*/ 6586753 h 6585955"/>
                <a:gd name="connsiteX3" fmla="*/ 1096 w 15635105"/>
                <a:gd name="connsiteY3" fmla="*/ 6586753 h 6585955"/>
              </a:gdLst>
              <a:ahLst/>
              <a:cxnLst>
                <a:cxn ang="0">
                  <a:pos x="connsiteX0" y="connsiteY0"/>
                </a:cxn>
                <a:cxn ang="0">
                  <a:pos x="connsiteX1" y="connsiteY1"/>
                </a:cxn>
                <a:cxn ang="0">
                  <a:pos x="connsiteX2" y="connsiteY2"/>
                </a:cxn>
                <a:cxn ang="0">
                  <a:pos x="connsiteX3" y="connsiteY3"/>
                </a:cxn>
              </a:cxnLst>
              <a:rect l="l" t="t" r="r" b="b"/>
              <a:pathLst>
                <a:path w="15635105" h="6585955">
                  <a:moveTo>
                    <a:pt x="1096" y="797"/>
                  </a:moveTo>
                  <a:lnTo>
                    <a:pt x="15636202" y="797"/>
                  </a:lnTo>
                  <a:lnTo>
                    <a:pt x="15636202" y="6586753"/>
                  </a:lnTo>
                  <a:lnTo>
                    <a:pt x="1096" y="6586753"/>
                  </a:lnTo>
                  <a:close/>
                </a:path>
              </a:pathLst>
            </a:custGeom>
            <a:solidFill>
              <a:srgbClr val="FFFFFF"/>
            </a:solidFill>
            <a:ln w="23407" cap="flat">
              <a:no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7034EABA-D1A1-4DF5-E959-B9285BD00402}"/>
                </a:ext>
              </a:extLst>
            </p:cNvPr>
            <p:cNvSpPr/>
            <p:nvPr/>
          </p:nvSpPr>
          <p:spPr>
            <a:xfrm>
              <a:off x="1067090" y="1545858"/>
              <a:ext cx="15728354" cy="6646552"/>
            </a:xfrm>
            <a:custGeom>
              <a:avLst/>
              <a:gdLst>
                <a:gd name="connsiteX0" fmla="*/ 15729451 w 15728354"/>
                <a:gd name="connsiteY0" fmla="*/ 31096 h 6646552"/>
                <a:gd name="connsiteX1" fmla="*/ 15682826 w 15728354"/>
                <a:gd name="connsiteY1" fmla="*/ 797 h 6646552"/>
                <a:gd name="connsiteX2" fmla="*/ 47720 w 15728354"/>
                <a:gd name="connsiteY2" fmla="*/ 797 h 6646552"/>
                <a:gd name="connsiteX3" fmla="*/ 1096 w 15728354"/>
                <a:gd name="connsiteY3" fmla="*/ 31096 h 6646552"/>
                <a:gd name="connsiteX4" fmla="*/ 1096 w 15728354"/>
                <a:gd name="connsiteY4" fmla="*/ 6617052 h 6646552"/>
                <a:gd name="connsiteX5" fmla="*/ 47720 w 15728354"/>
                <a:gd name="connsiteY5" fmla="*/ 6647350 h 6646552"/>
                <a:gd name="connsiteX6" fmla="*/ 15682826 w 15728354"/>
                <a:gd name="connsiteY6" fmla="*/ 6647350 h 6646552"/>
                <a:gd name="connsiteX7" fmla="*/ 15729451 w 15728354"/>
                <a:gd name="connsiteY7" fmla="*/ 6617052 h 6646552"/>
                <a:gd name="connsiteX8" fmla="*/ 15729451 w 15728354"/>
                <a:gd name="connsiteY8" fmla="*/ 31096 h 6646552"/>
                <a:gd name="connsiteX9" fmla="*/ 15636202 w 15728354"/>
                <a:gd name="connsiteY9" fmla="*/ 61394 h 6646552"/>
                <a:gd name="connsiteX10" fmla="*/ 15636202 w 15728354"/>
                <a:gd name="connsiteY10" fmla="*/ 6586753 h 6646552"/>
                <a:gd name="connsiteX11" fmla="*/ 94345 w 15728354"/>
                <a:gd name="connsiteY11" fmla="*/ 6586753 h 6646552"/>
                <a:gd name="connsiteX12" fmla="*/ 94345 w 15728354"/>
                <a:gd name="connsiteY12" fmla="*/ 61394 h 6646552"/>
                <a:gd name="connsiteX13" fmla="*/ 15636202 w 15728354"/>
                <a:gd name="connsiteY13" fmla="*/ 61394 h 6646552"/>
                <a:gd name="connsiteX14" fmla="*/ 15636202 w 15728354"/>
                <a:gd name="connsiteY14" fmla="*/ 61394 h 664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28354" h="6646552">
                  <a:moveTo>
                    <a:pt x="15729451" y="31096"/>
                  </a:moveTo>
                  <a:cubicBezTo>
                    <a:pt x="15729451" y="14365"/>
                    <a:pt x="15708572" y="797"/>
                    <a:pt x="15682826" y="797"/>
                  </a:cubicBezTo>
                  <a:lnTo>
                    <a:pt x="47720" y="797"/>
                  </a:lnTo>
                  <a:cubicBezTo>
                    <a:pt x="21974" y="797"/>
                    <a:pt x="1096" y="14365"/>
                    <a:pt x="1096" y="31096"/>
                  </a:cubicBezTo>
                  <a:lnTo>
                    <a:pt x="1096" y="6617052"/>
                  </a:lnTo>
                  <a:cubicBezTo>
                    <a:pt x="1096" y="6633782"/>
                    <a:pt x="21974" y="6647350"/>
                    <a:pt x="47720" y="6647350"/>
                  </a:cubicBezTo>
                  <a:lnTo>
                    <a:pt x="15682826" y="6647350"/>
                  </a:lnTo>
                  <a:cubicBezTo>
                    <a:pt x="15708572" y="6647350"/>
                    <a:pt x="15729451" y="6633782"/>
                    <a:pt x="15729451" y="6617052"/>
                  </a:cubicBezTo>
                  <a:lnTo>
                    <a:pt x="15729451" y="31096"/>
                  </a:lnTo>
                  <a:close/>
                  <a:moveTo>
                    <a:pt x="15636202" y="61394"/>
                  </a:moveTo>
                  <a:lnTo>
                    <a:pt x="15636202" y="6586753"/>
                  </a:lnTo>
                  <a:cubicBezTo>
                    <a:pt x="15636202" y="6586753"/>
                    <a:pt x="94345" y="6586753"/>
                    <a:pt x="94345" y="6586753"/>
                  </a:cubicBezTo>
                  <a:cubicBezTo>
                    <a:pt x="94345" y="6586753"/>
                    <a:pt x="94345" y="542275"/>
                    <a:pt x="94345" y="61394"/>
                  </a:cubicBezTo>
                  <a:cubicBezTo>
                    <a:pt x="94345" y="61394"/>
                    <a:pt x="15636202" y="61394"/>
                    <a:pt x="15636202" y="61394"/>
                  </a:cubicBezTo>
                  <a:lnTo>
                    <a:pt x="15636202" y="61394"/>
                  </a:lnTo>
                  <a:close/>
                </a:path>
              </a:pathLst>
            </a:custGeom>
            <a:solidFill>
              <a:srgbClr val="A15645"/>
            </a:solidFill>
            <a:ln w="23407" cap="flat">
              <a:no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BEAF8D5A-5C84-9613-ED3B-9525D8777017}"/>
                </a:ext>
              </a:extLst>
            </p:cNvPr>
            <p:cNvSpPr/>
            <p:nvPr/>
          </p:nvSpPr>
          <p:spPr>
            <a:xfrm rot="-248460">
              <a:off x="6379468" y="1028246"/>
              <a:ext cx="4634357" cy="927813"/>
            </a:xfrm>
            <a:custGeom>
              <a:avLst/>
              <a:gdLst>
                <a:gd name="connsiteX0" fmla="*/ 631 w 4634357"/>
                <a:gd name="connsiteY0" fmla="*/ 927289 h 927813"/>
                <a:gd name="connsiteX1" fmla="*/ 631 w 4634357"/>
                <a:gd name="connsiteY1" fmla="*/ 814293 h 927813"/>
                <a:gd name="connsiteX2" fmla="*/ 142845 w 4634357"/>
                <a:gd name="connsiteY2" fmla="*/ 781638 h 927813"/>
                <a:gd name="connsiteX3" fmla="*/ 631 w 4634357"/>
                <a:gd name="connsiteY3" fmla="*/ 732859 h 927813"/>
                <a:gd name="connsiteX4" fmla="*/ 631 w 4634357"/>
                <a:gd name="connsiteY4" fmla="*/ 621020 h 927813"/>
                <a:gd name="connsiteX5" fmla="*/ 236468 w 4634357"/>
                <a:gd name="connsiteY5" fmla="*/ 568697 h 927813"/>
                <a:gd name="connsiteX6" fmla="*/ 189656 w 4634357"/>
                <a:gd name="connsiteY6" fmla="*/ 553487 h 927813"/>
                <a:gd name="connsiteX7" fmla="*/ 631 w 4634357"/>
                <a:gd name="connsiteY7" fmla="*/ 485316 h 927813"/>
                <a:gd name="connsiteX8" fmla="*/ 631 w 4634357"/>
                <a:gd name="connsiteY8" fmla="*/ 349870 h 927813"/>
                <a:gd name="connsiteX9" fmla="*/ 119439 w 4634357"/>
                <a:gd name="connsiteY9" fmla="*/ 325336 h 927813"/>
                <a:gd name="connsiteX10" fmla="*/ 25816 w 4634357"/>
                <a:gd name="connsiteY10" fmla="*/ 294916 h 927813"/>
                <a:gd name="connsiteX11" fmla="*/ 631 w 4634357"/>
                <a:gd name="connsiteY11" fmla="*/ 281242 h 927813"/>
                <a:gd name="connsiteX12" fmla="*/ 631 w 4634357"/>
                <a:gd name="connsiteY12" fmla="*/ 114661 h 927813"/>
                <a:gd name="connsiteX13" fmla="*/ 166251 w 4634357"/>
                <a:gd name="connsiteY13" fmla="*/ 66765 h 927813"/>
                <a:gd name="connsiteX14" fmla="*/ 63406 w 4634357"/>
                <a:gd name="connsiteY14" fmla="*/ -524 h 927813"/>
                <a:gd name="connsiteX15" fmla="*/ 4572260 w 4634357"/>
                <a:gd name="connsiteY15" fmla="*/ -524 h 927813"/>
                <a:gd name="connsiteX16" fmla="*/ 4469277 w 4634357"/>
                <a:gd name="connsiteY16" fmla="*/ 66765 h 927813"/>
                <a:gd name="connsiteX17" fmla="*/ 4634989 w 4634357"/>
                <a:gd name="connsiteY17" fmla="*/ 114661 h 927813"/>
                <a:gd name="connsiteX18" fmla="*/ 4634989 w 4634357"/>
                <a:gd name="connsiteY18" fmla="*/ 281242 h 927813"/>
                <a:gd name="connsiteX19" fmla="*/ 4609712 w 4634357"/>
                <a:gd name="connsiteY19" fmla="*/ 294916 h 927813"/>
                <a:gd name="connsiteX20" fmla="*/ 4516088 w 4634357"/>
                <a:gd name="connsiteY20" fmla="*/ 325336 h 927813"/>
                <a:gd name="connsiteX21" fmla="*/ 4634989 w 4634357"/>
                <a:gd name="connsiteY21" fmla="*/ 349870 h 927813"/>
                <a:gd name="connsiteX22" fmla="*/ 4634989 w 4634357"/>
                <a:gd name="connsiteY22" fmla="*/ 485316 h 927813"/>
                <a:gd name="connsiteX23" fmla="*/ 4445871 w 4634357"/>
                <a:gd name="connsiteY23" fmla="*/ 553487 h 927813"/>
                <a:gd name="connsiteX24" fmla="*/ 4399059 w 4634357"/>
                <a:gd name="connsiteY24" fmla="*/ 568697 h 927813"/>
                <a:gd name="connsiteX25" fmla="*/ 4634989 w 4634357"/>
                <a:gd name="connsiteY25" fmla="*/ 621020 h 927813"/>
                <a:gd name="connsiteX26" fmla="*/ 4634989 w 4634357"/>
                <a:gd name="connsiteY26" fmla="*/ 732859 h 927813"/>
                <a:gd name="connsiteX27" fmla="*/ 4492683 w 4634357"/>
                <a:gd name="connsiteY27" fmla="*/ 781638 h 927813"/>
                <a:gd name="connsiteX28" fmla="*/ 4634989 w 4634357"/>
                <a:gd name="connsiteY28" fmla="*/ 814293 h 927813"/>
                <a:gd name="connsiteX29" fmla="*/ 4634989 w 4634357"/>
                <a:gd name="connsiteY29" fmla="*/ 927289 h 927813"/>
                <a:gd name="connsiteX30" fmla="*/ 631 w 4634357"/>
                <a:gd name="connsiteY30" fmla="*/ 927289 h 92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34357" h="927813">
                  <a:moveTo>
                    <a:pt x="631" y="927289"/>
                  </a:moveTo>
                  <a:lnTo>
                    <a:pt x="631" y="814293"/>
                  </a:lnTo>
                  <a:cubicBezTo>
                    <a:pt x="55729" y="810400"/>
                    <a:pt x="121429" y="823359"/>
                    <a:pt x="142845" y="781638"/>
                  </a:cubicBezTo>
                  <a:cubicBezTo>
                    <a:pt x="148065" y="771447"/>
                    <a:pt x="70217" y="754108"/>
                    <a:pt x="631" y="732859"/>
                  </a:cubicBezTo>
                  <a:lnTo>
                    <a:pt x="631" y="621020"/>
                  </a:lnTo>
                  <a:cubicBezTo>
                    <a:pt x="103897" y="588637"/>
                    <a:pt x="236468" y="568697"/>
                    <a:pt x="236468" y="568697"/>
                  </a:cubicBezTo>
                  <a:cubicBezTo>
                    <a:pt x="236468" y="568697"/>
                    <a:pt x="204168" y="559784"/>
                    <a:pt x="189656" y="553487"/>
                  </a:cubicBezTo>
                  <a:cubicBezTo>
                    <a:pt x="167281" y="543798"/>
                    <a:pt x="78970" y="517256"/>
                    <a:pt x="631" y="485316"/>
                  </a:cubicBezTo>
                  <a:lnTo>
                    <a:pt x="631" y="349870"/>
                  </a:lnTo>
                  <a:cubicBezTo>
                    <a:pt x="46226" y="346660"/>
                    <a:pt x="92593" y="342782"/>
                    <a:pt x="119439" y="325336"/>
                  </a:cubicBezTo>
                  <a:cubicBezTo>
                    <a:pt x="163068" y="296984"/>
                    <a:pt x="29023" y="295615"/>
                    <a:pt x="25816" y="294916"/>
                  </a:cubicBezTo>
                  <a:cubicBezTo>
                    <a:pt x="18046" y="293243"/>
                    <a:pt x="9385" y="288360"/>
                    <a:pt x="631" y="281242"/>
                  </a:cubicBezTo>
                  <a:lnTo>
                    <a:pt x="631" y="114661"/>
                  </a:lnTo>
                  <a:cubicBezTo>
                    <a:pt x="63289" y="101003"/>
                    <a:pt x="166251" y="83709"/>
                    <a:pt x="166251" y="66765"/>
                  </a:cubicBezTo>
                  <a:cubicBezTo>
                    <a:pt x="166251" y="25409"/>
                    <a:pt x="95659" y="12875"/>
                    <a:pt x="63406" y="-524"/>
                  </a:cubicBezTo>
                  <a:lnTo>
                    <a:pt x="4572260" y="-524"/>
                  </a:lnTo>
                  <a:cubicBezTo>
                    <a:pt x="4539960" y="12875"/>
                    <a:pt x="4469277" y="25409"/>
                    <a:pt x="4469277" y="66765"/>
                  </a:cubicBezTo>
                  <a:cubicBezTo>
                    <a:pt x="4469277" y="83709"/>
                    <a:pt x="4572260" y="101003"/>
                    <a:pt x="4634989" y="114661"/>
                  </a:cubicBezTo>
                  <a:lnTo>
                    <a:pt x="4634989" y="281242"/>
                  </a:lnTo>
                  <a:cubicBezTo>
                    <a:pt x="4626329" y="288360"/>
                    <a:pt x="4617669" y="293243"/>
                    <a:pt x="4609712" y="294916"/>
                  </a:cubicBezTo>
                  <a:cubicBezTo>
                    <a:pt x="4606669" y="295615"/>
                    <a:pt x="4472554" y="296984"/>
                    <a:pt x="4516088" y="325336"/>
                  </a:cubicBezTo>
                  <a:cubicBezTo>
                    <a:pt x="4543003" y="342782"/>
                    <a:pt x="4589349" y="346660"/>
                    <a:pt x="4634989" y="349870"/>
                  </a:cubicBezTo>
                  <a:lnTo>
                    <a:pt x="4634989" y="485316"/>
                  </a:lnTo>
                  <a:cubicBezTo>
                    <a:pt x="4556580" y="517256"/>
                    <a:pt x="4468340" y="543798"/>
                    <a:pt x="4445871" y="553487"/>
                  </a:cubicBezTo>
                  <a:cubicBezTo>
                    <a:pt x="4431359" y="559784"/>
                    <a:pt x="4399059" y="568697"/>
                    <a:pt x="4399059" y="568697"/>
                  </a:cubicBezTo>
                  <a:cubicBezTo>
                    <a:pt x="4399059" y="568697"/>
                    <a:pt x="4531768" y="588637"/>
                    <a:pt x="4634989" y="621020"/>
                  </a:cubicBezTo>
                  <a:lnTo>
                    <a:pt x="4634989" y="732859"/>
                  </a:lnTo>
                  <a:cubicBezTo>
                    <a:pt x="4565474" y="754108"/>
                    <a:pt x="4487531" y="771447"/>
                    <a:pt x="4492683" y="781638"/>
                  </a:cubicBezTo>
                  <a:cubicBezTo>
                    <a:pt x="4514214" y="823359"/>
                    <a:pt x="4579986" y="810400"/>
                    <a:pt x="4634989" y="814293"/>
                  </a:cubicBezTo>
                  <a:lnTo>
                    <a:pt x="4634989" y="927289"/>
                  </a:lnTo>
                  <a:lnTo>
                    <a:pt x="631" y="927289"/>
                  </a:lnTo>
                  <a:close/>
                </a:path>
              </a:pathLst>
            </a:custGeom>
            <a:solidFill>
              <a:srgbClr val="E2A55E"/>
            </a:solidFill>
            <a:ln w="23407" cap="flat">
              <a:no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30999B8D-13D1-3D38-CBA7-6953EDE4AB78}"/>
                </a:ext>
              </a:extLst>
            </p:cNvPr>
            <p:cNvSpPr/>
            <p:nvPr/>
          </p:nvSpPr>
          <p:spPr>
            <a:xfrm rot="-248460">
              <a:off x="6332844" y="997949"/>
              <a:ext cx="4727559" cy="988410"/>
            </a:xfrm>
            <a:custGeom>
              <a:avLst/>
              <a:gdLst>
                <a:gd name="connsiteX0" fmla="*/ 161032 w 4727559"/>
                <a:gd name="connsiteY0" fmla="*/ 85990 h 988410"/>
                <a:gd name="connsiteX1" fmla="*/ 32440 w 4727559"/>
                <a:gd name="connsiteY1" fmla="*/ 116243 h 988410"/>
                <a:gd name="connsiteX2" fmla="*/ 631 w 4727559"/>
                <a:gd name="connsiteY2" fmla="*/ 144960 h 988410"/>
                <a:gd name="connsiteX3" fmla="*/ 631 w 4727559"/>
                <a:gd name="connsiteY3" fmla="*/ 311541 h 988410"/>
                <a:gd name="connsiteX4" fmla="*/ 10835 w 4727559"/>
                <a:gd name="connsiteY4" fmla="*/ 330461 h 988410"/>
                <a:gd name="connsiteX5" fmla="*/ 44213 w 4727559"/>
                <a:gd name="connsiteY5" fmla="*/ 349900 h 988410"/>
                <a:gd name="connsiteX6" fmla="*/ 42247 w 4727559"/>
                <a:gd name="connsiteY6" fmla="*/ 350052 h 988410"/>
                <a:gd name="connsiteX7" fmla="*/ 631 w 4727559"/>
                <a:gd name="connsiteY7" fmla="*/ 380168 h 988410"/>
                <a:gd name="connsiteX8" fmla="*/ 631 w 4727559"/>
                <a:gd name="connsiteY8" fmla="*/ 515614 h 988410"/>
                <a:gd name="connsiteX9" fmla="*/ 22468 w 4727559"/>
                <a:gd name="connsiteY9" fmla="*/ 541274 h 988410"/>
                <a:gd name="connsiteX10" fmla="*/ 158411 w 4727559"/>
                <a:gd name="connsiteY10" fmla="*/ 590584 h 988410"/>
                <a:gd name="connsiteX11" fmla="*/ 27010 w 4727559"/>
                <a:gd name="connsiteY11" fmla="*/ 624031 h 988410"/>
                <a:gd name="connsiteX12" fmla="*/ 631 w 4727559"/>
                <a:gd name="connsiteY12" fmla="*/ 651318 h 988410"/>
                <a:gd name="connsiteX13" fmla="*/ 631 w 4727559"/>
                <a:gd name="connsiteY13" fmla="*/ 763157 h 988410"/>
                <a:gd name="connsiteX14" fmla="*/ 27431 w 4727559"/>
                <a:gd name="connsiteY14" fmla="*/ 790566 h 988410"/>
                <a:gd name="connsiteX15" fmla="*/ 103219 w 4727559"/>
                <a:gd name="connsiteY15" fmla="*/ 813397 h 988410"/>
                <a:gd name="connsiteX16" fmla="*/ 42223 w 4727559"/>
                <a:gd name="connsiteY16" fmla="*/ 814461 h 988410"/>
                <a:gd name="connsiteX17" fmla="*/ 631 w 4727559"/>
                <a:gd name="connsiteY17" fmla="*/ 844592 h 988410"/>
                <a:gd name="connsiteX18" fmla="*/ 631 w 4727559"/>
                <a:gd name="connsiteY18" fmla="*/ 957588 h 988410"/>
                <a:gd name="connsiteX19" fmla="*/ 47256 w 4727559"/>
                <a:gd name="connsiteY19" fmla="*/ 987886 h 988410"/>
                <a:gd name="connsiteX20" fmla="*/ 4681614 w 4727559"/>
                <a:gd name="connsiteY20" fmla="*/ 987886 h 988410"/>
                <a:gd name="connsiteX21" fmla="*/ 4728191 w 4727559"/>
                <a:gd name="connsiteY21" fmla="*/ 957588 h 988410"/>
                <a:gd name="connsiteX22" fmla="*/ 4728191 w 4727559"/>
                <a:gd name="connsiteY22" fmla="*/ 844592 h 988410"/>
                <a:gd name="connsiteX23" fmla="*/ 4686528 w 4727559"/>
                <a:gd name="connsiteY23" fmla="*/ 814461 h 988410"/>
                <a:gd name="connsiteX24" fmla="*/ 4625673 w 4727559"/>
                <a:gd name="connsiteY24" fmla="*/ 813397 h 988410"/>
                <a:gd name="connsiteX25" fmla="*/ 4701508 w 4727559"/>
                <a:gd name="connsiteY25" fmla="*/ 790566 h 988410"/>
                <a:gd name="connsiteX26" fmla="*/ 4728191 w 4727559"/>
                <a:gd name="connsiteY26" fmla="*/ 763157 h 988410"/>
                <a:gd name="connsiteX27" fmla="*/ 4728191 w 4727559"/>
                <a:gd name="connsiteY27" fmla="*/ 651318 h 988410"/>
                <a:gd name="connsiteX28" fmla="*/ 4701977 w 4727559"/>
                <a:gd name="connsiteY28" fmla="*/ 624031 h 988410"/>
                <a:gd name="connsiteX29" fmla="*/ 4570436 w 4727559"/>
                <a:gd name="connsiteY29" fmla="*/ 590584 h 988410"/>
                <a:gd name="connsiteX30" fmla="*/ 4706425 w 4727559"/>
                <a:gd name="connsiteY30" fmla="*/ 541274 h 988410"/>
                <a:gd name="connsiteX31" fmla="*/ 4728191 w 4727559"/>
                <a:gd name="connsiteY31" fmla="*/ 515614 h 988410"/>
                <a:gd name="connsiteX32" fmla="*/ 4728191 w 4727559"/>
                <a:gd name="connsiteY32" fmla="*/ 380168 h 988410"/>
                <a:gd name="connsiteX33" fmla="*/ 4686528 w 4727559"/>
                <a:gd name="connsiteY33" fmla="*/ 350052 h 988410"/>
                <a:gd name="connsiteX34" fmla="*/ 4684656 w 4727559"/>
                <a:gd name="connsiteY34" fmla="*/ 349900 h 988410"/>
                <a:gd name="connsiteX35" fmla="*/ 4718128 w 4727559"/>
                <a:gd name="connsiteY35" fmla="*/ 330461 h 988410"/>
                <a:gd name="connsiteX36" fmla="*/ 4728191 w 4727559"/>
                <a:gd name="connsiteY36" fmla="*/ 311541 h 988410"/>
                <a:gd name="connsiteX37" fmla="*/ 4728191 w 4727559"/>
                <a:gd name="connsiteY37" fmla="*/ 144960 h 988410"/>
                <a:gd name="connsiteX38" fmla="*/ 4696359 w 4727559"/>
                <a:gd name="connsiteY38" fmla="*/ 116243 h 988410"/>
                <a:gd name="connsiteX39" fmla="*/ 4567862 w 4727559"/>
                <a:gd name="connsiteY39" fmla="*/ 85990 h 988410"/>
                <a:gd name="connsiteX40" fmla="*/ 4592436 w 4727559"/>
                <a:gd name="connsiteY40" fmla="*/ 73427 h 988410"/>
                <a:gd name="connsiteX41" fmla="*/ 4643931 w 4727559"/>
                <a:gd name="connsiteY41" fmla="*/ 55296 h 988410"/>
                <a:gd name="connsiteX42" fmla="*/ 4663591 w 4727559"/>
                <a:gd name="connsiteY42" fmla="*/ 21271 h 988410"/>
                <a:gd name="connsiteX43" fmla="*/ 4618885 w 4727559"/>
                <a:gd name="connsiteY43" fmla="*/ -524 h 988410"/>
                <a:gd name="connsiteX44" fmla="*/ 110030 w 4727559"/>
                <a:gd name="connsiteY44" fmla="*/ -524 h 988410"/>
                <a:gd name="connsiteX45" fmla="*/ 65279 w 4727559"/>
                <a:gd name="connsiteY45" fmla="*/ 21271 h 988410"/>
                <a:gd name="connsiteX46" fmla="*/ 84939 w 4727559"/>
                <a:gd name="connsiteY46" fmla="*/ 55296 h 988410"/>
                <a:gd name="connsiteX47" fmla="*/ 136455 w 4727559"/>
                <a:gd name="connsiteY47" fmla="*/ 73427 h 988410"/>
                <a:gd name="connsiteX48" fmla="*/ 161032 w 4727559"/>
                <a:gd name="connsiteY48" fmla="*/ 85990 h 988410"/>
                <a:gd name="connsiteX49" fmla="*/ 245737 w 4727559"/>
                <a:gd name="connsiteY49" fmla="*/ 60073 h 988410"/>
                <a:gd name="connsiteX50" fmla="*/ 4483133 w 4727559"/>
                <a:gd name="connsiteY50" fmla="*/ 60073 h 988410"/>
                <a:gd name="connsiteX51" fmla="*/ 4469324 w 4727559"/>
                <a:gd name="connsiteY51" fmla="*/ 97064 h 988410"/>
                <a:gd name="connsiteX52" fmla="*/ 4499515 w 4727559"/>
                <a:gd name="connsiteY52" fmla="*/ 131666 h 988410"/>
                <a:gd name="connsiteX53" fmla="*/ 4635036 w 4727559"/>
                <a:gd name="connsiteY53" fmla="*/ 166924 h 988410"/>
                <a:gd name="connsiteX54" fmla="*/ 4635036 w 4727559"/>
                <a:gd name="connsiteY54" fmla="*/ 296209 h 988410"/>
                <a:gd name="connsiteX55" fmla="*/ 4538136 w 4727559"/>
                <a:gd name="connsiteY55" fmla="*/ 311130 h 988410"/>
                <a:gd name="connsiteX56" fmla="*/ 4507707 w 4727559"/>
                <a:gd name="connsiteY56" fmla="*/ 342052 h 988410"/>
                <a:gd name="connsiteX57" fmla="*/ 4529944 w 4727559"/>
                <a:gd name="connsiteY57" fmla="*/ 377065 h 988410"/>
                <a:gd name="connsiteX58" fmla="*/ 4635036 w 4727559"/>
                <a:gd name="connsiteY58" fmla="*/ 406542 h 988410"/>
                <a:gd name="connsiteX59" fmla="*/ 4635036 w 4727559"/>
                <a:gd name="connsiteY59" fmla="*/ 498639 h 988410"/>
                <a:gd name="connsiteX60" fmla="*/ 4466747 w 4727559"/>
                <a:gd name="connsiteY60" fmla="*/ 558583 h 988410"/>
                <a:gd name="connsiteX61" fmla="*/ 4427426 w 4727559"/>
                <a:gd name="connsiteY61" fmla="*/ 571115 h 988410"/>
                <a:gd name="connsiteX62" fmla="*/ 4399338 w 4727559"/>
                <a:gd name="connsiteY62" fmla="*/ 601642 h 988410"/>
                <a:gd name="connsiteX63" fmla="*/ 4435149 w 4727559"/>
                <a:gd name="connsiteY63" fmla="*/ 628518 h 988410"/>
                <a:gd name="connsiteX64" fmla="*/ 4635036 w 4727559"/>
                <a:gd name="connsiteY64" fmla="*/ 670787 h 988410"/>
                <a:gd name="connsiteX65" fmla="*/ 4635036 w 4727559"/>
                <a:gd name="connsiteY65" fmla="*/ 743719 h 988410"/>
                <a:gd name="connsiteX66" fmla="*/ 4515901 w 4727559"/>
                <a:gd name="connsiteY66" fmla="*/ 781531 h 988410"/>
                <a:gd name="connsiteX67" fmla="*/ 4495304 w 4727559"/>
                <a:gd name="connsiteY67" fmla="*/ 821519 h 988410"/>
                <a:gd name="connsiteX68" fmla="*/ 4591033 w 4727559"/>
                <a:gd name="connsiteY68" fmla="*/ 872427 h 988410"/>
                <a:gd name="connsiteX69" fmla="*/ 4635036 w 4727559"/>
                <a:gd name="connsiteY69" fmla="*/ 873765 h 988410"/>
                <a:gd name="connsiteX70" fmla="*/ 4635036 w 4727559"/>
                <a:gd name="connsiteY70" fmla="*/ 927289 h 988410"/>
                <a:gd name="connsiteX71" fmla="*/ 93880 w 4727559"/>
                <a:gd name="connsiteY71" fmla="*/ 927289 h 988410"/>
                <a:gd name="connsiteX72" fmla="*/ 93880 w 4727559"/>
                <a:gd name="connsiteY72" fmla="*/ 873765 h 988410"/>
                <a:gd name="connsiteX73" fmla="*/ 137719 w 4727559"/>
                <a:gd name="connsiteY73" fmla="*/ 872427 h 988410"/>
                <a:gd name="connsiteX74" fmla="*/ 233684 w 4727559"/>
                <a:gd name="connsiteY74" fmla="*/ 821519 h 988410"/>
                <a:gd name="connsiteX75" fmla="*/ 212852 w 4727559"/>
                <a:gd name="connsiteY75" fmla="*/ 781531 h 988410"/>
                <a:gd name="connsiteX76" fmla="*/ 93880 w 4727559"/>
                <a:gd name="connsiteY76" fmla="*/ 743734 h 988410"/>
                <a:gd name="connsiteX77" fmla="*/ 93880 w 4727559"/>
                <a:gd name="connsiteY77" fmla="*/ 670787 h 988410"/>
                <a:gd name="connsiteX78" fmla="*/ 293603 w 4727559"/>
                <a:gd name="connsiteY78" fmla="*/ 628518 h 988410"/>
                <a:gd name="connsiteX79" fmla="*/ 329530 w 4727559"/>
                <a:gd name="connsiteY79" fmla="*/ 601642 h 988410"/>
                <a:gd name="connsiteX80" fmla="*/ 301326 w 4727559"/>
                <a:gd name="connsiteY80" fmla="*/ 571115 h 988410"/>
                <a:gd name="connsiteX81" fmla="*/ 262121 w 4727559"/>
                <a:gd name="connsiteY81" fmla="*/ 558583 h 988410"/>
                <a:gd name="connsiteX82" fmla="*/ 93880 w 4727559"/>
                <a:gd name="connsiteY82" fmla="*/ 498639 h 988410"/>
                <a:gd name="connsiteX83" fmla="*/ 93880 w 4727559"/>
                <a:gd name="connsiteY83" fmla="*/ 406528 h 988410"/>
                <a:gd name="connsiteX84" fmla="*/ 199019 w 4727559"/>
                <a:gd name="connsiteY84" fmla="*/ 377065 h 988410"/>
                <a:gd name="connsiteX85" fmla="*/ 221185 w 4727559"/>
                <a:gd name="connsiteY85" fmla="*/ 342052 h 988410"/>
                <a:gd name="connsiteX86" fmla="*/ 190686 w 4727559"/>
                <a:gd name="connsiteY86" fmla="*/ 311130 h 988410"/>
                <a:gd name="connsiteX87" fmla="*/ 93880 w 4727559"/>
                <a:gd name="connsiteY87" fmla="*/ 296209 h 988410"/>
                <a:gd name="connsiteX88" fmla="*/ 93880 w 4727559"/>
                <a:gd name="connsiteY88" fmla="*/ 166924 h 988410"/>
                <a:gd name="connsiteX89" fmla="*/ 229260 w 4727559"/>
                <a:gd name="connsiteY89" fmla="*/ 131666 h 988410"/>
                <a:gd name="connsiteX90" fmla="*/ 259477 w 4727559"/>
                <a:gd name="connsiteY90" fmla="*/ 97064 h 988410"/>
                <a:gd name="connsiteX91" fmla="*/ 245737 w 4727559"/>
                <a:gd name="connsiteY91" fmla="*/ 60073 h 98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727559" h="988410">
                  <a:moveTo>
                    <a:pt x="161032" y="85990"/>
                  </a:moveTo>
                  <a:cubicBezTo>
                    <a:pt x="133272" y="92744"/>
                    <a:pt x="67853" y="108517"/>
                    <a:pt x="32440" y="116243"/>
                  </a:cubicBezTo>
                  <a:cubicBezTo>
                    <a:pt x="13434" y="120380"/>
                    <a:pt x="631" y="131940"/>
                    <a:pt x="631" y="144960"/>
                  </a:cubicBezTo>
                  <a:lnTo>
                    <a:pt x="631" y="311541"/>
                  </a:lnTo>
                  <a:cubicBezTo>
                    <a:pt x="631" y="318415"/>
                    <a:pt x="4235" y="325093"/>
                    <a:pt x="10835" y="330461"/>
                  </a:cubicBezTo>
                  <a:cubicBezTo>
                    <a:pt x="21837" y="339390"/>
                    <a:pt x="33446" y="345809"/>
                    <a:pt x="44213" y="349900"/>
                  </a:cubicBezTo>
                  <a:lnTo>
                    <a:pt x="42247" y="350052"/>
                  </a:lnTo>
                  <a:cubicBezTo>
                    <a:pt x="18584" y="351710"/>
                    <a:pt x="631" y="364700"/>
                    <a:pt x="631" y="380168"/>
                  </a:cubicBezTo>
                  <a:lnTo>
                    <a:pt x="631" y="515614"/>
                  </a:lnTo>
                  <a:cubicBezTo>
                    <a:pt x="631" y="526033"/>
                    <a:pt x="8894" y="535721"/>
                    <a:pt x="22468" y="541274"/>
                  </a:cubicBezTo>
                  <a:cubicBezTo>
                    <a:pt x="69749" y="560559"/>
                    <a:pt x="120703" y="577838"/>
                    <a:pt x="158411" y="590584"/>
                  </a:cubicBezTo>
                  <a:cubicBezTo>
                    <a:pt x="116770" y="599391"/>
                    <a:pt x="69492" y="610707"/>
                    <a:pt x="27010" y="624031"/>
                  </a:cubicBezTo>
                  <a:cubicBezTo>
                    <a:pt x="10883" y="629081"/>
                    <a:pt x="631" y="639682"/>
                    <a:pt x="631" y="651318"/>
                  </a:cubicBezTo>
                  <a:lnTo>
                    <a:pt x="631" y="763157"/>
                  </a:lnTo>
                  <a:cubicBezTo>
                    <a:pt x="631" y="774884"/>
                    <a:pt x="11070" y="785577"/>
                    <a:pt x="27431" y="790566"/>
                  </a:cubicBezTo>
                  <a:cubicBezTo>
                    <a:pt x="50907" y="797746"/>
                    <a:pt x="79274" y="806263"/>
                    <a:pt x="103219" y="813397"/>
                  </a:cubicBezTo>
                  <a:cubicBezTo>
                    <a:pt x="83137" y="813700"/>
                    <a:pt x="62024" y="813077"/>
                    <a:pt x="42223" y="814461"/>
                  </a:cubicBezTo>
                  <a:cubicBezTo>
                    <a:pt x="18560" y="816134"/>
                    <a:pt x="631" y="829124"/>
                    <a:pt x="631" y="844592"/>
                  </a:cubicBezTo>
                  <a:lnTo>
                    <a:pt x="631" y="957588"/>
                  </a:lnTo>
                  <a:cubicBezTo>
                    <a:pt x="631" y="974318"/>
                    <a:pt x="21510" y="987886"/>
                    <a:pt x="47256" y="987886"/>
                  </a:cubicBezTo>
                  <a:lnTo>
                    <a:pt x="4681614" y="987886"/>
                  </a:lnTo>
                  <a:cubicBezTo>
                    <a:pt x="4707359" y="987886"/>
                    <a:pt x="4728191" y="974318"/>
                    <a:pt x="4728191" y="957588"/>
                  </a:cubicBezTo>
                  <a:lnTo>
                    <a:pt x="4728191" y="844592"/>
                  </a:lnTo>
                  <a:cubicBezTo>
                    <a:pt x="4728191" y="829124"/>
                    <a:pt x="4710402" y="816134"/>
                    <a:pt x="4686528" y="814461"/>
                  </a:cubicBezTo>
                  <a:cubicBezTo>
                    <a:pt x="4666868" y="813077"/>
                    <a:pt x="4645802" y="813700"/>
                    <a:pt x="4625673" y="813397"/>
                  </a:cubicBezTo>
                  <a:cubicBezTo>
                    <a:pt x="4649548" y="806263"/>
                    <a:pt x="4677868" y="797746"/>
                    <a:pt x="4701508" y="790566"/>
                  </a:cubicBezTo>
                  <a:cubicBezTo>
                    <a:pt x="4717894" y="785577"/>
                    <a:pt x="4728191" y="774884"/>
                    <a:pt x="4728191" y="763157"/>
                  </a:cubicBezTo>
                  <a:lnTo>
                    <a:pt x="4728191" y="651318"/>
                  </a:lnTo>
                  <a:cubicBezTo>
                    <a:pt x="4728191" y="639682"/>
                    <a:pt x="4717894" y="629081"/>
                    <a:pt x="4701977" y="624031"/>
                  </a:cubicBezTo>
                  <a:cubicBezTo>
                    <a:pt x="4659379" y="610707"/>
                    <a:pt x="4612099" y="599391"/>
                    <a:pt x="4570436" y="590584"/>
                  </a:cubicBezTo>
                  <a:cubicBezTo>
                    <a:pt x="4608119" y="577838"/>
                    <a:pt x="4659145" y="560559"/>
                    <a:pt x="4706425" y="541274"/>
                  </a:cubicBezTo>
                  <a:cubicBezTo>
                    <a:pt x="4720000" y="535721"/>
                    <a:pt x="4728191" y="526033"/>
                    <a:pt x="4728191" y="515614"/>
                  </a:cubicBezTo>
                  <a:lnTo>
                    <a:pt x="4728191" y="380168"/>
                  </a:lnTo>
                  <a:cubicBezTo>
                    <a:pt x="4728191" y="364700"/>
                    <a:pt x="4710168" y="351710"/>
                    <a:pt x="4686528" y="350052"/>
                  </a:cubicBezTo>
                  <a:lnTo>
                    <a:pt x="4684656" y="349900"/>
                  </a:lnTo>
                  <a:cubicBezTo>
                    <a:pt x="4695422" y="345809"/>
                    <a:pt x="4707125" y="339390"/>
                    <a:pt x="4718128" y="330461"/>
                  </a:cubicBezTo>
                  <a:cubicBezTo>
                    <a:pt x="4724680" y="325093"/>
                    <a:pt x="4728191" y="318415"/>
                    <a:pt x="4728191" y="311541"/>
                  </a:cubicBezTo>
                  <a:lnTo>
                    <a:pt x="4728191" y="144960"/>
                  </a:lnTo>
                  <a:cubicBezTo>
                    <a:pt x="4728191" y="131940"/>
                    <a:pt x="4715317" y="120380"/>
                    <a:pt x="4696359" y="116243"/>
                  </a:cubicBezTo>
                  <a:cubicBezTo>
                    <a:pt x="4661016" y="108517"/>
                    <a:pt x="4595713" y="92744"/>
                    <a:pt x="4567862" y="85990"/>
                  </a:cubicBezTo>
                  <a:cubicBezTo>
                    <a:pt x="4573713" y="80469"/>
                    <a:pt x="4583544" y="76849"/>
                    <a:pt x="4592436" y="73427"/>
                  </a:cubicBezTo>
                  <a:cubicBezTo>
                    <a:pt x="4611162" y="66232"/>
                    <a:pt x="4630588" y="60818"/>
                    <a:pt x="4643931" y="55296"/>
                  </a:cubicBezTo>
                  <a:cubicBezTo>
                    <a:pt x="4661485" y="48057"/>
                    <a:pt x="4669442" y="34200"/>
                    <a:pt x="4663591" y="21271"/>
                  </a:cubicBezTo>
                  <a:cubicBezTo>
                    <a:pt x="4657739" y="8358"/>
                    <a:pt x="4639482" y="-524"/>
                    <a:pt x="4618885" y="-524"/>
                  </a:cubicBezTo>
                  <a:lnTo>
                    <a:pt x="110030" y="-524"/>
                  </a:lnTo>
                  <a:cubicBezTo>
                    <a:pt x="89316" y="-524"/>
                    <a:pt x="71083" y="8358"/>
                    <a:pt x="65279" y="21271"/>
                  </a:cubicBezTo>
                  <a:cubicBezTo>
                    <a:pt x="59473" y="34200"/>
                    <a:pt x="67479" y="48057"/>
                    <a:pt x="84939" y="55296"/>
                  </a:cubicBezTo>
                  <a:cubicBezTo>
                    <a:pt x="98210" y="60818"/>
                    <a:pt x="117730" y="66232"/>
                    <a:pt x="136455" y="73427"/>
                  </a:cubicBezTo>
                  <a:cubicBezTo>
                    <a:pt x="145373" y="76849"/>
                    <a:pt x="155203" y="80469"/>
                    <a:pt x="161032" y="85990"/>
                  </a:cubicBezTo>
                  <a:close/>
                  <a:moveTo>
                    <a:pt x="245737" y="60073"/>
                  </a:moveTo>
                  <a:lnTo>
                    <a:pt x="4483133" y="60073"/>
                  </a:lnTo>
                  <a:cubicBezTo>
                    <a:pt x="4474472" y="70568"/>
                    <a:pt x="4469324" y="82766"/>
                    <a:pt x="4469324" y="97064"/>
                  </a:cubicBezTo>
                  <a:cubicBezTo>
                    <a:pt x="4469324" y="107832"/>
                    <a:pt x="4477047" y="120898"/>
                    <a:pt x="4499515" y="131666"/>
                  </a:cubicBezTo>
                  <a:cubicBezTo>
                    <a:pt x="4524796" y="143713"/>
                    <a:pt x="4584479" y="156246"/>
                    <a:pt x="4635036" y="166924"/>
                  </a:cubicBezTo>
                  <a:lnTo>
                    <a:pt x="4635036" y="296209"/>
                  </a:lnTo>
                  <a:cubicBezTo>
                    <a:pt x="4609056" y="298110"/>
                    <a:pt x="4558499" y="302795"/>
                    <a:pt x="4538136" y="311130"/>
                  </a:cubicBezTo>
                  <a:cubicBezTo>
                    <a:pt x="4518476" y="319237"/>
                    <a:pt x="4509113" y="330401"/>
                    <a:pt x="4507707" y="342052"/>
                  </a:cubicBezTo>
                  <a:cubicBezTo>
                    <a:pt x="4506538" y="351604"/>
                    <a:pt x="4509816" y="364061"/>
                    <a:pt x="4529944" y="377065"/>
                  </a:cubicBezTo>
                  <a:cubicBezTo>
                    <a:pt x="4554987" y="393446"/>
                    <a:pt x="4593373" y="401736"/>
                    <a:pt x="4635036" y="406542"/>
                  </a:cubicBezTo>
                  <a:cubicBezTo>
                    <a:pt x="4635036" y="406528"/>
                    <a:pt x="4635036" y="498639"/>
                    <a:pt x="4635036" y="498639"/>
                  </a:cubicBezTo>
                  <a:cubicBezTo>
                    <a:pt x="4562244" y="526839"/>
                    <a:pt x="4487110" y="549730"/>
                    <a:pt x="4466747" y="558583"/>
                  </a:cubicBezTo>
                  <a:cubicBezTo>
                    <a:pt x="4454578" y="563830"/>
                    <a:pt x="4427426" y="571115"/>
                    <a:pt x="4427426" y="571115"/>
                  </a:cubicBezTo>
                  <a:cubicBezTo>
                    <a:pt x="4408935" y="576257"/>
                    <a:pt x="4397701" y="588577"/>
                    <a:pt x="4399338" y="601642"/>
                  </a:cubicBezTo>
                  <a:cubicBezTo>
                    <a:pt x="4401212" y="614707"/>
                    <a:pt x="4415489" y="625552"/>
                    <a:pt x="4435149" y="628518"/>
                  </a:cubicBezTo>
                  <a:cubicBezTo>
                    <a:pt x="4435149" y="628518"/>
                    <a:pt x="4541179" y="644397"/>
                    <a:pt x="4635036" y="670787"/>
                  </a:cubicBezTo>
                  <a:cubicBezTo>
                    <a:pt x="4635036" y="670787"/>
                    <a:pt x="4635036" y="743719"/>
                    <a:pt x="4635036" y="743719"/>
                  </a:cubicBezTo>
                  <a:cubicBezTo>
                    <a:pt x="4583544" y="758761"/>
                    <a:pt x="4533921" y="772055"/>
                    <a:pt x="4515901" y="781531"/>
                  </a:cubicBezTo>
                  <a:cubicBezTo>
                    <a:pt x="4490387" y="795175"/>
                    <a:pt x="4489687" y="810765"/>
                    <a:pt x="4495304" y="821519"/>
                  </a:cubicBezTo>
                  <a:cubicBezTo>
                    <a:pt x="4512858" y="855985"/>
                    <a:pt x="4548201" y="868365"/>
                    <a:pt x="4591033" y="872427"/>
                  </a:cubicBezTo>
                  <a:cubicBezTo>
                    <a:pt x="4604842" y="873735"/>
                    <a:pt x="4619822" y="873765"/>
                    <a:pt x="4635036" y="873765"/>
                  </a:cubicBezTo>
                  <a:cubicBezTo>
                    <a:pt x="4635036" y="873765"/>
                    <a:pt x="4635036" y="927289"/>
                    <a:pt x="4635036" y="927289"/>
                  </a:cubicBezTo>
                  <a:lnTo>
                    <a:pt x="93880" y="927289"/>
                  </a:lnTo>
                  <a:lnTo>
                    <a:pt x="93880" y="873765"/>
                  </a:lnTo>
                  <a:cubicBezTo>
                    <a:pt x="109000" y="873765"/>
                    <a:pt x="123933" y="873735"/>
                    <a:pt x="137719" y="872427"/>
                  </a:cubicBezTo>
                  <a:cubicBezTo>
                    <a:pt x="180669" y="868365"/>
                    <a:pt x="216012" y="855985"/>
                    <a:pt x="233684" y="821519"/>
                  </a:cubicBezTo>
                  <a:cubicBezTo>
                    <a:pt x="239207" y="810765"/>
                    <a:pt x="238551" y="795175"/>
                    <a:pt x="212852" y="781531"/>
                  </a:cubicBezTo>
                  <a:cubicBezTo>
                    <a:pt x="195017" y="772055"/>
                    <a:pt x="145232" y="758761"/>
                    <a:pt x="93880" y="743734"/>
                  </a:cubicBezTo>
                  <a:cubicBezTo>
                    <a:pt x="93880" y="743719"/>
                    <a:pt x="93880" y="670787"/>
                    <a:pt x="93880" y="670787"/>
                  </a:cubicBezTo>
                  <a:cubicBezTo>
                    <a:pt x="187644" y="644397"/>
                    <a:pt x="293603" y="628518"/>
                    <a:pt x="293603" y="628518"/>
                  </a:cubicBezTo>
                  <a:cubicBezTo>
                    <a:pt x="313263" y="625552"/>
                    <a:pt x="327774" y="614707"/>
                    <a:pt x="329530" y="601642"/>
                  </a:cubicBezTo>
                  <a:cubicBezTo>
                    <a:pt x="331286" y="588577"/>
                    <a:pt x="319910" y="576257"/>
                    <a:pt x="301326" y="571115"/>
                  </a:cubicBezTo>
                  <a:cubicBezTo>
                    <a:pt x="301326" y="571115"/>
                    <a:pt x="274246" y="563830"/>
                    <a:pt x="262121" y="558583"/>
                  </a:cubicBezTo>
                  <a:cubicBezTo>
                    <a:pt x="241688" y="549730"/>
                    <a:pt x="166555" y="526839"/>
                    <a:pt x="93880" y="498639"/>
                  </a:cubicBezTo>
                  <a:cubicBezTo>
                    <a:pt x="93880" y="498639"/>
                    <a:pt x="93880" y="406528"/>
                    <a:pt x="93880" y="406528"/>
                  </a:cubicBezTo>
                  <a:cubicBezTo>
                    <a:pt x="135542" y="401736"/>
                    <a:pt x="173811" y="393446"/>
                    <a:pt x="199019" y="377065"/>
                  </a:cubicBezTo>
                  <a:cubicBezTo>
                    <a:pt x="219031" y="364061"/>
                    <a:pt x="222448" y="351604"/>
                    <a:pt x="221185" y="342052"/>
                  </a:cubicBezTo>
                  <a:cubicBezTo>
                    <a:pt x="219664" y="330401"/>
                    <a:pt x="210348" y="319237"/>
                    <a:pt x="190686" y="311130"/>
                  </a:cubicBezTo>
                  <a:cubicBezTo>
                    <a:pt x="170488" y="302795"/>
                    <a:pt x="119743" y="298110"/>
                    <a:pt x="93880" y="296209"/>
                  </a:cubicBezTo>
                  <a:lnTo>
                    <a:pt x="93880" y="166924"/>
                  </a:lnTo>
                  <a:cubicBezTo>
                    <a:pt x="144508" y="156246"/>
                    <a:pt x="204028" y="143713"/>
                    <a:pt x="229260" y="131666"/>
                  </a:cubicBezTo>
                  <a:cubicBezTo>
                    <a:pt x="251800" y="120898"/>
                    <a:pt x="259477" y="107832"/>
                    <a:pt x="259477" y="97064"/>
                  </a:cubicBezTo>
                  <a:cubicBezTo>
                    <a:pt x="259477" y="82766"/>
                    <a:pt x="254374" y="70568"/>
                    <a:pt x="245737" y="60073"/>
                  </a:cubicBezTo>
                  <a:close/>
                </a:path>
              </a:pathLst>
            </a:custGeom>
            <a:solidFill>
              <a:srgbClr val="A15645"/>
            </a:solidFill>
            <a:ln w="23407" cap="flat">
              <a:noFill/>
              <a:prstDash val="solid"/>
              <a:round/>
            </a:ln>
          </p:spPr>
          <p:txBody>
            <a:bodyPr rtlCol="0" anchor="ctr"/>
            <a:lstStyle/>
            <a:p>
              <a:endParaRPr lang="en-US"/>
            </a:p>
          </p:txBody>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24739">
            <a:off x="585222" y="616414"/>
            <a:ext cx="1538606" cy="2802097"/>
          </a:xfrm>
          <a:prstGeom prst="rect">
            <a:avLst/>
          </a:prstGeom>
        </p:spPr>
      </p:pic>
      <p:sp>
        <p:nvSpPr>
          <p:cNvPr id="10" name="TextBox 10"/>
          <p:cNvSpPr txBox="1"/>
          <p:nvPr/>
        </p:nvSpPr>
        <p:spPr>
          <a:xfrm rot="21325879">
            <a:off x="1676920" y="3171676"/>
            <a:ext cx="14485939" cy="3118674"/>
          </a:xfrm>
          <a:prstGeom prst="rect">
            <a:avLst/>
          </a:prstGeom>
        </p:spPr>
        <p:txBody>
          <a:bodyPr wrap="square" lIns="0" tIns="0" rIns="0" bIns="0" rtlCol="0" anchor="t">
            <a:spAutoFit/>
          </a:bodyPr>
          <a:lstStyle/>
          <a:p>
            <a:pPr algn="ctr">
              <a:lnSpc>
                <a:spcPct val="150000"/>
              </a:lnSpc>
              <a:spcBef>
                <a:spcPct val="0"/>
              </a:spcBef>
            </a:pPr>
            <a:r>
              <a:rPr lang="en-US" sz="7200" b="1">
                <a:solidFill>
                  <a:srgbClr val="C00000"/>
                </a:solidFill>
                <a:latin typeface="Arial" panose="020B0604020202020204" pitchFamily="34" charset="0"/>
                <a:cs typeface="Arial" panose="020B0604020202020204" pitchFamily="34" charset="0"/>
              </a:rPr>
              <a:t>CẢM ƠN CÁC EM ĐÃ CHÚ Ý LẮNG NGHE BÀI GIẢNG!</a:t>
            </a:r>
          </a:p>
        </p:txBody>
      </p:sp>
      <p:pic>
        <p:nvPicPr>
          <p:cNvPr id="6" name="Picture 8">
            <a:extLst>
              <a:ext uri="{FF2B5EF4-FFF2-40B4-BE49-F238E27FC236}">
                <a16:creationId xmlns:a16="http://schemas.microsoft.com/office/drawing/2014/main" id="{CED1EC3A-AFEF-9BA2-7D92-125FD6BACC73}"/>
              </a:ext>
            </a:extLst>
          </p:cNvPr>
          <p:cNvPicPr>
            <a:picLocks noChangeAspect="1"/>
          </p:cNvPicPr>
          <p:nvPr/>
        </p:nvPicPr>
        <p:blipFill>
          <a:blip r:embed="rId8"/>
          <a:srcRect/>
          <a:stretch>
            <a:fillRect/>
          </a:stretch>
        </p:blipFill>
        <p:spPr>
          <a:xfrm rot="535256">
            <a:off x="15524285" y="4721475"/>
            <a:ext cx="2658027" cy="3693842"/>
          </a:xfrm>
          <a:prstGeom prst="rect">
            <a:avLst/>
          </a:prstGeom>
        </p:spPr>
      </p:pic>
      <p:pic>
        <p:nvPicPr>
          <p:cNvPr id="11" name="Picture 9">
            <a:extLst>
              <a:ext uri="{FF2B5EF4-FFF2-40B4-BE49-F238E27FC236}">
                <a16:creationId xmlns:a16="http://schemas.microsoft.com/office/drawing/2014/main" id="{8BDD778F-557E-D83E-1A42-A93EF9FEFC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78597" y="6777976"/>
            <a:ext cx="4054948" cy="4114800"/>
          </a:xfrm>
          <a:prstGeom prst="rect">
            <a:avLst/>
          </a:prstGeom>
        </p:spPr>
      </p:pic>
    </p:spTree>
    <p:extLst>
      <p:ext uri="{BB962C8B-B14F-4D97-AF65-F5344CB8AC3E}">
        <p14:creationId xmlns:p14="http://schemas.microsoft.com/office/powerpoint/2010/main" val="39975884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grpSp>
        <p:nvGrpSpPr>
          <p:cNvPr id="26" name="Group 25">
            <a:extLst>
              <a:ext uri="{FF2B5EF4-FFF2-40B4-BE49-F238E27FC236}">
                <a16:creationId xmlns:a16="http://schemas.microsoft.com/office/drawing/2014/main" id="{21E7E7EA-7F63-C972-875C-A72CD51D3D21}"/>
              </a:ext>
            </a:extLst>
          </p:cNvPr>
          <p:cNvGrpSpPr/>
          <p:nvPr/>
        </p:nvGrpSpPr>
        <p:grpSpPr>
          <a:xfrm>
            <a:off x="1676400" y="2774507"/>
            <a:ext cx="8382000" cy="5327715"/>
            <a:chOff x="1600200" y="1796985"/>
            <a:chExt cx="8382000" cy="5327715"/>
          </a:xfrm>
        </p:grpSpPr>
        <p:sp>
          <p:nvSpPr>
            <p:cNvPr id="24" name="Rectangle: Rounded Corners 23">
              <a:extLst>
                <a:ext uri="{FF2B5EF4-FFF2-40B4-BE49-F238E27FC236}">
                  <a16:creationId xmlns:a16="http://schemas.microsoft.com/office/drawing/2014/main" id="{7D49A101-1A95-2B7D-6BF5-CB0734B097AA}"/>
                </a:ext>
              </a:extLst>
            </p:cNvPr>
            <p:cNvSpPr/>
            <p:nvPr/>
          </p:nvSpPr>
          <p:spPr>
            <a:xfrm>
              <a:off x="1600200" y="3238500"/>
              <a:ext cx="8382000" cy="38862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Theo em, điểm mạnh nào của nhân vật đã được nhạc sĩ nhắc đến trong bài hát?</a:t>
              </a:r>
              <a:endParaRPr lang="en-US" sz="4000">
                <a:solidFill>
                  <a:schemeClr val="tx1"/>
                </a:solidFill>
              </a:endParaRPr>
            </a:p>
          </p:txBody>
        </p:sp>
        <p:pic>
          <p:nvPicPr>
            <p:cNvPr id="25" name="Picture 6">
              <a:extLst>
                <a:ext uri="{FF2B5EF4-FFF2-40B4-BE49-F238E27FC236}">
                  <a16:creationId xmlns:a16="http://schemas.microsoft.com/office/drawing/2014/main" id="{F93FBA07-ABE8-3D30-F657-231315B0D7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1967" y="1796985"/>
              <a:ext cx="1938465" cy="1892428"/>
            </a:xfrm>
            <a:prstGeom prst="rect">
              <a:avLst/>
            </a:prstGeom>
          </p:spPr>
        </p:pic>
      </p:grpSp>
      <p:pic>
        <p:nvPicPr>
          <p:cNvPr id="28" name="Picture 8">
            <a:extLst>
              <a:ext uri="{FF2B5EF4-FFF2-40B4-BE49-F238E27FC236}">
                <a16:creationId xmlns:a16="http://schemas.microsoft.com/office/drawing/2014/main" id="{D803B75B-43B2-E9EF-6291-F946B019A0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491119" y="2446186"/>
            <a:ext cx="4767787" cy="8040883"/>
          </a:xfrm>
          <a:prstGeom prst="rect">
            <a:avLst/>
          </a:prstGeom>
        </p:spPr>
      </p:pic>
      <p:sp>
        <p:nvSpPr>
          <p:cNvPr id="3" name="TextBox 2">
            <a:extLst>
              <a:ext uri="{FF2B5EF4-FFF2-40B4-BE49-F238E27FC236}">
                <a16:creationId xmlns:a16="http://schemas.microsoft.com/office/drawing/2014/main" id="{013047F1-5831-32FD-AADE-6F97D778D11F}"/>
              </a:ext>
            </a:extLst>
          </p:cNvPr>
          <p:cNvSpPr txBox="1"/>
          <p:nvPr/>
        </p:nvSpPr>
        <p:spPr>
          <a:xfrm>
            <a:off x="762000" y="1404311"/>
            <a:ext cx="16764000" cy="1107996"/>
          </a:xfrm>
          <a:prstGeom prst="rect">
            <a:avLst/>
          </a:prstGeom>
          <a:noFill/>
        </p:spPr>
        <p:txBody>
          <a:bodyPr wrap="square" rtlCol="0">
            <a:spAutoFit/>
          </a:bodyPr>
          <a:lstStyle/>
          <a:p>
            <a:pPr algn="ctr"/>
            <a:r>
              <a:rPr lang="en-US" sz="6600" b="1">
                <a:solidFill>
                  <a:srgbClr val="A15645"/>
                </a:solidFill>
                <a:latin typeface="Arial" panose="020B0604020202020204" pitchFamily="34" charset="0"/>
                <a:cs typeface="Arial" panose="020B0604020202020204" pitchFamily="34" charset="0"/>
              </a:rPr>
              <a:t>KHỞI ĐỘNG </a:t>
            </a:r>
          </a:p>
        </p:txBody>
      </p:sp>
    </p:spTree>
    <p:extLst>
      <p:ext uri="{BB962C8B-B14F-4D97-AF65-F5344CB8AC3E}">
        <p14:creationId xmlns:p14="http://schemas.microsoft.com/office/powerpoint/2010/main" val="1889624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278073" y="120894"/>
            <a:ext cx="3200090" cy="1302804"/>
          </a:xfrm>
          <a:prstGeom prst="rect">
            <a:avLst/>
          </a:prstGeom>
        </p:spPr>
      </p:pic>
      <p:pic>
        <p:nvPicPr>
          <p:cNvPr id="29" name="Picture 3">
            <a:extLst>
              <a:ext uri="{FF2B5EF4-FFF2-40B4-BE49-F238E27FC236}">
                <a16:creationId xmlns:a16="http://schemas.microsoft.com/office/drawing/2014/main" id="{703DE1F0-87AC-6E5E-7073-8B32C9A3C2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242" y="2806124"/>
            <a:ext cx="5614841" cy="7416412"/>
          </a:xfrm>
          <a:prstGeom prst="rect">
            <a:avLst/>
          </a:prstGeom>
        </p:spPr>
      </p:pic>
      <p:sp>
        <p:nvSpPr>
          <p:cNvPr id="30" name="TextBox 29">
            <a:extLst>
              <a:ext uri="{FF2B5EF4-FFF2-40B4-BE49-F238E27FC236}">
                <a16:creationId xmlns:a16="http://schemas.microsoft.com/office/drawing/2014/main" id="{C6A7A070-2493-B01A-956A-0EBF6E111CE2}"/>
              </a:ext>
            </a:extLst>
          </p:cNvPr>
          <p:cNvSpPr txBox="1"/>
          <p:nvPr/>
        </p:nvSpPr>
        <p:spPr>
          <a:xfrm>
            <a:off x="5977083" y="2601981"/>
            <a:ext cx="109728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a:solidFill>
                  <a:srgbClr val="FF0000"/>
                </a:solidFill>
                <a:latin typeface="Arial" panose="020B0604020202020204" pitchFamily="34" charset="0"/>
                <a:cs typeface="Arial" panose="020B0604020202020204" pitchFamily="34" charset="0"/>
              </a:rPr>
              <a:t>Điểm mạnh của nhân vật được nhắc đến:</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sp>
        <p:nvSpPr>
          <p:cNvPr id="31" name="Speech Bubble: Rectangle with Corners Rounded 30">
            <a:extLst>
              <a:ext uri="{FF2B5EF4-FFF2-40B4-BE49-F238E27FC236}">
                <a16:creationId xmlns:a16="http://schemas.microsoft.com/office/drawing/2014/main" id="{FA7020DA-D257-271B-597C-AC8868B179D8}"/>
              </a:ext>
            </a:extLst>
          </p:cNvPr>
          <p:cNvSpPr/>
          <p:nvPr/>
        </p:nvSpPr>
        <p:spPr>
          <a:xfrm>
            <a:off x="6376841" y="3782893"/>
            <a:ext cx="9906000" cy="1015663"/>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Tự tin là chính mình </a:t>
            </a:r>
          </a:p>
        </p:txBody>
      </p:sp>
      <p:sp>
        <p:nvSpPr>
          <p:cNvPr id="32" name="Speech Bubble: Rectangle with Corners Rounded 31">
            <a:extLst>
              <a:ext uri="{FF2B5EF4-FFF2-40B4-BE49-F238E27FC236}">
                <a16:creationId xmlns:a16="http://schemas.microsoft.com/office/drawing/2014/main" id="{795299F8-9959-151E-227B-E96ABE0F2E8C}"/>
              </a:ext>
            </a:extLst>
          </p:cNvPr>
          <p:cNvSpPr/>
          <p:nvPr/>
        </p:nvSpPr>
        <p:spPr>
          <a:xfrm>
            <a:off x="6553200" y="5324529"/>
            <a:ext cx="9906000" cy="1876371"/>
          </a:xfrm>
          <a:prstGeom prst="wedgeRoundRectCallout">
            <a:avLst>
              <a:gd name="adj1" fmla="val -58720"/>
              <a:gd name="adj2" fmla="val -48500"/>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Tôn trọng và theo đuổi sự khác biệt của bản thân</a:t>
            </a:r>
          </a:p>
        </p:txBody>
      </p:sp>
      <p:sp>
        <p:nvSpPr>
          <p:cNvPr id="33" name="Speech Bubble: Rectangle with Corners Rounded 32">
            <a:extLst>
              <a:ext uri="{FF2B5EF4-FFF2-40B4-BE49-F238E27FC236}">
                <a16:creationId xmlns:a16="http://schemas.microsoft.com/office/drawing/2014/main" id="{71646F14-9CF0-A3BA-0AFE-39B5B56EA184}"/>
              </a:ext>
            </a:extLst>
          </p:cNvPr>
          <p:cNvSpPr/>
          <p:nvPr/>
        </p:nvSpPr>
        <p:spPr>
          <a:xfrm>
            <a:off x="6553200" y="7726873"/>
            <a:ext cx="9906000" cy="1445669"/>
          </a:xfrm>
          <a:prstGeom prst="wedgeRoundRectCallout">
            <a:avLst>
              <a:gd name="adj1" fmla="val -59409"/>
              <a:gd name="adj2" fmla="val -36879"/>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Khẳng định cá tính và sự tự tin của mình. </a:t>
            </a:r>
          </a:p>
        </p:txBody>
      </p:sp>
      <p:sp>
        <p:nvSpPr>
          <p:cNvPr id="3" name="TextBox 2">
            <a:extLst>
              <a:ext uri="{FF2B5EF4-FFF2-40B4-BE49-F238E27FC236}">
                <a16:creationId xmlns:a16="http://schemas.microsoft.com/office/drawing/2014/main" id="{A7E58DCA-69CC-69BA-8311-8F501DB09A3E}"/>
              </a:ext>
            </a:extLst>
          </p:cNvPr>
          <p:cNvSpPr txBox="1"/>
          <p:nvPr/>
        </p:nvSpPr>
        <p:spPr>
          <a:xfrm>
            <a:off x="762000" y="1160555"/>
            <a:ext cx="16764000" cy="1107996"/>
          </a:xfrm>
          <a:prstGeom prst="rect">
            <a:avLst/>
          </a:prstGeom>
          <a:noFill/>
        </p:spPr>
        <p:txBody>
          <a:bodyPr wrap="square" rtlCol="0">
            <a:spAutoFit/>
          </a:bodyPr>
          <a:lstStyle/>
          <a:p>
            <a:pPr algn="ctr"/>
            <a:r>
              <a:rPr lang="en-US" sz="6600" b="1">
                <a:solidFill>
                  <a:srgbClr val="A15645"/>
                </a:solidFill>
                <a:latin typeface="Arial" panose="020B0604020202020204" pitchFamily="34" charset="0"/>
                <a:cs typeface="Arial" panose="020B0604020202020204" pitchFamily="34" charset="0"/>
              </a:rPr>
              <a:t>KHỞI ĐỘNG </a:t>
            </a:r>
          </a:p>
        </p:txBody>
      </p:sp>
    </p:spTree>
    <p:extLst>
      <p:ext uri="{BB962C8B-B14F-4D97-AF65-F5344CB8AC3E}">
        <p14:creationId xmlns:p14="http://schemas.microsoft.com/office/powerpoint/2010/main" val="270309629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D547B67-3B58-FF1B-0ABA-B53D62D110FF}"/>
              </a:ext>
            </a:extLst>
          </p:cNvPr>
          <p:cNvGrpSpPr/>
          <p:nvPr/>
        </p:nvGrpSpPr>
        <p:grpSpPr>
          <a:xfrm>
            <a:off x="1219200" y="590549"/>
            <a:ext cx="16078200" cy="3877985"/>
            <a:chOff x="0" y="0"/>
            <a:chExt cx="4274726" cy="2167467"/>
          </a:xfrm>
        </p:grpSpPr>
        <p:sp>
          <p:nvSpPr>
            <p:cNvPr id="3" name="Freeform 4">
              <a:extLst>
                <a:ext uri="{FF2B5EF4-FFF2-40B4-BE49-F238E27FC236}">
                  <a16:creationId xmlns:a16="http://schemas.microsoft.com/office/drawing/2014/main" id="{BBFF8F01-B50F-0465-9411-05EE99818919}"/>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5">
                <a:lumMod val="20000"/>
                <a:lumOff val="80000"/>
              </a:schemeClr>
            </a:solidFill>
          </p:spPr>
          <p:txBody>
            <a:bodyPr/>
            <a:lstStyle/>
            <a:p>
              <a:endParaRPr lang="en-US"/>
            </a:p>
          </p:txBody>
        </p:sp>
        <p:sp>
          <p:nvSpPr>
            <p:cNvPr id="6" name="TextBox 5">
              <a:extLst>
                <a:ext uri="{FF2B5EF4-FFF2-40B4-BE49-F238E27FC236}">
                  <a16:creationId xmlns:a16="http://schemas.microsoft.com/office/drawing/2014/main" id="{3A74162B-95B6-4654-5956-F780CC9F01FB}"/>
                </a:ext>
              </a:extLst>
            </p:cNvPr>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8" name="TextBox 7">
            <a:extLst>
              <a:ext uri="{FF2B5EF4-FFF2-40B4-BE49-F238E27FC236}">
                <a16:creationId xmlns:a16="http://schemas.microsoft.com/office/drawing/2014/main" id="{FC591589-5581-F849-71A0-867B9E52A9E6}"/>
              </a:ext>
            </a:extLst>
          </p:cNvPr>
          <p:cNvSpPr txBox="1"/>
          <p:nvPr/>
        </p:nvSpPr>
        <p:spPr>
          <a:xfrm>
            <a:off x="3087619" y="709664"/>
            <a:ext cx="12341361" cy="3557512"/>
          </a:xfrm>
          <a:prstGeom prst="rect">
            <a:avLst/>
          </a:prstGeom>
          <a:noFill/>
        </p:spPr>
        <p:txBody>
          <a:bodyPr wrap="square">
            <a:spAutoFit/>
          </a:bodyPr>
          <a:lstStyle/>
          <a:p>
            <a:pPr algn="ctr">
              <a:lnSpc>
                <a:spcPct val="150000"/>
              </a:lnSpc>
            </a:pPr>
            <a:r>
              <a:rPr lang="en-US" sz="78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CHỦ </a:t>
            </a:r>
            <a:r>
              <a:rPr lang="en-US" sz="7800" b="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ĐỀ 2: </a:t>
            </a:r>
          </a:p>
          <a:p>
            <a:pPr algn="ctr">
              <a:lnSpc>
                <a:spcPct val="150000"/>
              </a:lnSpc>
            </a:pPr>
            <a:r>
              <a:rPr lang="en-US" sz="7800" b="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KHÁM PHÁ BẢN THÂN</a:t>
            </a:r>
            <a:endParaRPr lang="en-US" sz="7800" dirty="0">
              <a:solidFill>
                <a:schemeClr val="accent1">
                  <a:lumMod val="75000"/>
                </a:schemeClr>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78EB210-6116-D617-80F2-039DA9A6F263}"/>
              </a:ext>
            </a:extLst>
          </p:cNvPr>
          <p:cNvGrpSpPr/>
          <p:nvPr/>
        </p:nvGrpSpPr>
        <p:grpSpPr>
          <a:xfrm>
            <a:off x="573731" y="4686300"/>
            <a:ext cx="17140538" cy="4858215"/>
            <a:chOff x="549897" y="4758715"/>
            <a:chExt cx="17140538" cy="4858215"/>
          </a:xfrm>
        </p:grpSpPr>
        <p:grpSp>
          <p:nvGrpSpPr>
            <p:cNvPr id="15" name="Group 14">
              <a:extLst>
                <a:ext uri="{FF2B5EF4-FFF2-40B4-BE49-F238E27FC236}">
                  <a16:creationId xmlns:a16="http://schemas.microsoft.com/office/drawing/2014/main" id="{8D0DC93E-5669-9D80-D735-7C89BC6B36EA}"/>
                </a:ext>
              </a:extLst>
            </p:cNvPr>
            <p:cNvGrpSpPr/>
            <p:nvPr/>
          </p:nvGrpSpPr>
          <p:grpSpPr>
            <a:xfrm>
              <a:off x="839604" y="5014473"/>
              <a:ext cx="16608791" cy="4402430"/>
              <a:chOff x="975696" y="5138487"/>
              <a:chExt cx="16608791" cy="4402430"/>
            </a:xfrm>
          </p:grpSpPr>
          <p:grpSp>
            <p:nvGrpSpPr>
              <p:cNvPr id="18" name="Group 5">
                <a:extLst>
                  <a:ext uri="{FF2B5EF4-FFF2-40B4-BE49-F238E27FC236}">
                    <a16:creationId xmlns:a16="http://schemas.microsoft.com/office/drawing/2014/main" id="{102D0E56-87FB-166F-09BC-F50FE85716E2}"/>
                  </a:ext>
                </a:extLst>
              </p:cNvPr>
              <p:cNvGrpSpPr/>
              <p:nvPr/>
            </p:nvGrpSpPr>
            <p:grpSpPr>
              <a:xfrm rot="16200000">
                <a:off x="7078877" y="-964694"/>
                <a:ext cx="4402430" cy="16608791"/>
                <a:chOff x="-96091" y="-6509"/>
                <a:chExt cx="2985541" cy="7253794"/>
              </a:xfrm>
            </p:grpSpPr>
            <p:sp>
              <p:nvSpPr>
                <p:cNvPr id="20" name="Freeform 6">
                  <a:extLst>
                    <a:ext uri="{FF2B5EF4-FFF2-40B4-BE49-F238E27FC236}">
                      <a16:creationId xmlns:a16="http://schemas.microsoft.com/office/drawing/2014/main" id="{6B3011FC-8571-CDD9-4BDA-7C3831A1B126}"/>
                    </a:ext>
                  </a:extLst>
                </p:cNvPr>
                <p:cNvSpPr/>
                <p:nvPr/>
              </p:nvSpPr>
              <p:spPr>
                <a:xfrm>
                  <a:off x="-96091" y="-6509"/>
                  <a:ext cx="2985541" cy="7253794"/>
                </a:xfrm>
                <a:custGeom>
                  <a:avLst/>
                  <a:gdLst/>
                  <a:ahLst/>
                  <a:cxnLst/>
                  <a:rect l="l" t="t" r="r" b="b"/>
                  <a:pathLst>
                    <a:path w="2982712"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2089639" y="6965"/>
                      </a:cubicBezTo>
                      <a:lnTo>
                        <a:pt x="2089640" y="6965"/>
                      </a:lnTo>
                      <a:cubicBezTo>
                        <a:pt x="2306387" y="16819"/>
                        <a:pt x="2510702" y="36481"/>
                        <a:pt x="2644890" y="101690"/>
                      </a:cubicBezTo>
                      <a:cubicBezTo>
                        <a:pt x="2900936" y="226120"/>
                        <a:pt x="2982712" y="459160"/>
                        <a:pt x="2977224" y="704684"/>
                      </a:cubicBezTo>
                      <a:cubicBezTo>
                        <a:pt x="2977224" y="704684"/>
                        <a:pt x="2933936" y="1013073"/>
                        <a:pt x="2941369" y="1248607"/>
                      </a:cubicBezTo>
                      <a:cubicBezTo>
                        <a:pt x="2948493" y="6402042"/>
                        <a:pt x="2955649" y="6597645"/>
                        <a:pt x="2955649" y="6597645"/>
                      </a:cubicBezTo>
                      <a:cubicBezTo>
                        <a:pt x="2938968" y="6813377"/>
                        <a:pt x="2824323" y="7023989"/>
                        <a:pt x="2627454" y="7135613"/>
                      </a:cubicBezTo>
                      <a:cubicBezTo>
                        <a:pt x="2477103" y="7220862"/>
                        <a:pt x="2279072" y="7235960"/>
                        <a:pt x="1803003" y="7225218"/>
                      </a:cubicBezTo>
                      <a:lnTo>
                        <a:pt x="1802987" y="7225218"/>
                      </a:lnTo>
                      <a:cubicBezTo>
                        <a:pt x="645952" y="7219942"/>
                        <a:pt x="384604" y="7253795"/>
                        <a:pt x="254278" y="7144637"/>
                      </a:cubicBezTo>
                      <a:cubicBezTo>
                        <a:pt x="145767" y="7053752"/>
                        <a:pt x="81795" y="6860440"/>
                        <a:pt x="63030" y="6660241"/>
                      </a:cubicBezTo>
                      <a:close/>
                    </a:path>
                  </a:pathLst>
                </a:custGeom>
                <a:solidFill>
                  <a:schemeClr val="accent3">
                    <a:lumMod val="20000"/>
                    <a:lumOff val="80000"/>
                  </a:schemeClr>
                </a:solidFill>
                <a:ln>
                  <a:solidFill>
                    <a:schemeClr val="accent3">
                      <a:lumMod val="75000"/>
                    </a:schemeClr>
                  </a:solidFill>
                </a:ln>
              </p:spPr>
              <p:txBody>
                <a:bodyPr/>
                <a:lstStyle/>
                <a:p>
                  <a:endParaRPr lang="en-US"/>
                </a:p>
              </p:txBody>
            </p:sp>
          </p:grpSp>
          <p:sp>
            <p:nvSpPr>
              <p:cNvPr id="19" name="TextBox 7">
                <a:extLst>
                  <a:ext uri="{FF2B5EF4-FFF2-40B4-BE49-F238E27FC236}">
                    <a16:creationId xmlns:a16="http://schemas.microsoft.com/office/drawing/2014/main" id="{D0E4B419-B359-8B10-F227-843F9A271BEF}"/>
                  </a:ext>
                </a:extLst>
              </p:cNvPr>
              <p:cNvSpPr txBox="1"/>
              <p:nvPr/>
            </p:nvSpPr>
            <p:spPr>
              <a:xfrm>
                <a:off x="1559234" y="5780364"/>
                <a:ext cx="15394048" cy="3118674"/>
              </a:xfrm>
              <a:prstGeom prst="rect">
                <a:avLst/>
              </a:prstGeom>
            </p:spPr>
            <p:txBody>
              <a:bodyPr wrap="square" lIns="0" tIns="0" rIns="0" bIns="0" rtlCol="0" anchor="t">
                <a:spAutoFit/>
              </a:bodyPr>
              <a:lstStyle/>
              <a:p>
                <a:pPr algn="ctr">
                  <a:lnSpc>
                    <a:spcPct val="150000"/>
                  </a:lnSpc>
                </a:pPr>
                <a:r>
                  <a:rPr lang="vi-VN" sz="7200" b="1">
                    <a:latin typeface="Arial" panose="020B0604020202020204" pitchFamily="34" charset="0"/>
                    <a:cs typeface="Arial" panose="020B0604020202020204" pitchFamily="34" charset="0"/>
                  </a:rPr>
                  <a:t>Hoạt động giáo dục theo chủ đề: Hoạt động </a:t>
                </a:r>
                <a:r>
                  <a:rPr lang="en-US" sz="7200" b="1">
                    <a:latin typeface="Arial" panose="020B0604020202020204" pitchFamily="34" charset="0"/>
                    <a:cs typeface="Arial" panose="020B0604020202020204" pitchFamily="34" charset="0"/>
                  </a:rPr>
                  <a:t>1,2,3</a:t>
                </a:r>
                <a:endParaRPr lang="vi-VN" sz="7200" b="1" dirty="0">
                  <a:latin typeface="Arial" panose="020B0604020202020204" pitchFamily="34" charset="0"/>
                  <a:cs typeface="Arial" panose="020B0604020202020204" pitchFamily="34" charset="0"/>
                </a:endParaRPr>
              </a:p>
            </p:txBody>
          </p:sp>
        </p:grpSp>
        <p:pic>
          <p:nvPicPr>
            <p:cNvPr id="16" name="Picture 30">
              <a:extLst>
                <a:ext uri="{FF2B5EF4-FFF2-40B4-BE49-F238E27FC236}">
                  <a16:creationId xmlns:a16="http://schemas.microsoft.com/office/drawing/2014/main" id="{F38F915C-F59D-7B87-E0E7-4CDF2D610F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9971" flipH="1">
              <a:off x="16210195" y="8136689"/>
              <a:ext cx="1464344" cy="1496137"/>
            </a:xfrm>
            <a:prstGeom prst="rect">
              <a:avLst/>
            </a:prstGeom>
          </p:spPr>
        </p:pic>
        <p:pic>
          <p:nvPicPr>
            <p:cNvPr id="17" name="Picture 29">
              <a:extLst>
                <a:ext uri="{FF2B5EF4-FFF2-40B4-BE49-F238E27FC236}">
                  <a16:creationId xmlns:a16="http://schemas.microsoft.com/office/drawing/2014/main" id="{90767825-FCF6-9169-1220-05C6DABDB8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9971">
              <a:off x="565794" y="4742818"/>
              <a:ext cx="1464344" cy="1496137"/>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18181" y="257763"/>
            <a:ext cx="1631975" cy="17880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53260" y="7600386"/>
            <a:ext cx="1817770" cy="282372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862" y="7976188"/>
            <a:ext cx="1295400" cy="2636946"/>
          </a:xfrm>
          <a:prstGeom prst="rect">
            <a:avLst/>
          </a:prstGeom>
        </p:spPr>
      </p:pic>
      <p:grpSp>
        <p:nvGrpSpPr>
          <p:cNvPr id="40" name="Group 39">
            <a:extLst>
              <a:ext uri="{FF2B5EF4-FFF2-40B4-BE49-F238E27FC236}">
                <a16:creationId xmlns:a16="http://schemas.microsoft.com/office/drawing/2014/main" id="{FBC4D5E0-0EA1-CCA7-AC78-B9CC514A5EF7}"/>
              </a:ext>
            </a:extLst>
          </p:cNvPr>
          <p:cNvGrpSpPr/>
          <p:nvPr/>
        </p:nvGrpSpPr>
        <p:grpSpPr>
          <a:xfrm>
            <a:off x="609600" y="3543300"/>
            <a:ext cx="5646345" cy="4937791"/>
            <a:chOff x="1527150" y="3589004"/>
            <a:chExt cx="6535245" cy="4937791"/>
          </a:xfrm>
        </p:grpSpPr>
        <p:grpSp>
          <p:nvGrpSpPr>
            <p:cNvPr id="7" name="Picture 3">
              <a:extLst>
                <a:ext uri="{FF2B5EF4-FFF2-40B4-BE49-F238E27FC236}">
                  <a16:creationId xmlns:a16="http://schemas.microsoft.com/office/drawing/2014/main" id="{280E0FAD-68A1-7576-7843-9802F1741592}"/>
                </a:ext>
              </a:extLst>
            </p:cNvPr>
            <p:cNvGrpSpPr/>
            <p:nvPr/>
          </p:nvGrpSpPr>
          <p:grpSpPr>
            <a:xfrm>
              <a:off x="1527150" y="3589004"/>
              <a:ext cx="6535245" cy="4937791"/>
              <a:chOff x="1389554" y="53309"/>
              <a:chExt cx="15192323" cy="11122223"/>
            </a:xfrm>
          </p:grpSpPr>
          <p:sp>
            <p:nvSpPr>
              <p:cNvPr id="10" name="Freeform: Shape 9">
                <a:extLst>
                  <a:ext uri="{FF2B5EF4-FFF2-40B4-BE49-F238E27FC236}">
                    <a16:creationId xmlns:a16="http://schemas.microsoft.com/office/drawing/2014/main" id="{D8238F27-831E-31DA-B692-C43DAE3DB7CA}"/>
                  </a:ext>
                </a:extLst>
              </p:cNvPr>
              <p:cNvSpPr/>
              <p:nvPr/>
            </p:nvSpPr>
            <p:spPr>
              <a:xfrm>
                <a:off x="1438075" y="793828"/>
                <a:ext cx="15092417" cy="10334715"/>
              </a:xfrm>
              <a:custGeom>
                <a:avLst/>
                <a:gdLst>
                  <a:gd name="connsiteX0" fmla="*/ 15093092 w 15092417"/>
                  <a:gd name="connsiteY0" fmla="*/ 435414 h 10334715"/>
                  <a:gd name="connsiteX1" fmla="*/ 6786160 w 15092417"/>
                  <a:gd name="connsiteY1" fmla="*/ 132403 h 10334715"/>
                  <a:gd name="connsiteX2" fmla="*/ 100776 w 15092417"/>
                  <a:gd name="connsiteY2" fmla="*/ 435414 h 10334715"/>
                  <a:gd name="connsiteX3" fmla="*/ 100776 w 15092417"/>
                  <a:gd name="connsiteY3" fmla="*/ 5779577 h 10334715"/>
                  <a:gd name="connsiteX4" fmla="*/ 100776 w 15092417"/>
                  <a:gd name="connsiteY4" fmla="*/ 9807113 h 10334715"/>
                  <a:gd name="connsiteX5" fmla="*/ 5259615 w 15092417"/>
                  <a:gd name="connsiteY5" fmla="*/ 10330954 h 10334715"/>
                  <a:gd name="connsiteX6" fmla="*/ 15093092 w 15092417"/>
                  <a:gd name="connsiteY6" fmla="*/ 9807113 h 10334715"/>
                  <a:gd name="connsiteX7" fmla="*/ 14823769 w 15092417"/>
                  <a:gd name="connsiteY7" fmla="*/ 5127562 h 10334715"/>
                  <a:gd name="connsiteX8" fmla="*/ 15093092 w 15092417"/>
                  <a:gd name="connsiteY8" fmla="*/ 435414 h 1033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2417" h="10334715">
                    <a:moveTo>
                      <a:pt x="15093092" y="435414"/>
                    </a:moveTo>
                    <a:cubicBezTo>
                      <a:pt x="15141503" y="201966"/>
                      <a:pt x="9356333" y="-212098"/>
                      <a:pt x="6786160" y="132403"/>
                    </a:cubicBezTo>
                    <a:cubicBezTo>
                      <a:pt x="4576499" y="428597"/>
                      <a:pt x="100776" y="435414"/>
                      <a:pt x="100776" y="435414"/>
                    </a:cubicBezTo>
                    <a:cubicBezTo>
                      <a:pt x="244191" y="227960"/>
                      <a:pt x="451480" y="3710336"/>
                      <a:pt x="100776" y="5779577"/>
                    </a:cubicBezTo>
                    <a:cubicBezTo>
                      <a:pt x="-123772" y="7104515"/>
                      <a:pt x="100776" y="9807113"/>
                      <a:pt x="100776" y="9807113"/>
                    </a:cubicBezTo>
                    <a:cubicBezTo>
                      <a:pt x="1827294" y="9787483"/>
                      <a:pt x="3548134" y="10393374"/>
                      <a:pt x="5259615" y="10330954"/>
                    </a:cubicBezTo>
                    <a:cubicBezTo>
                      <a:pt x="8806554" y="10201611"/>
                      <a:pt x="12077056" y="9655326"/>
                      <a:pt x="15093092" y="9807113"/>
                    </a:cubicBezTo>
                    <a:cubicBezTo>
                      <a:pt x="15003363" y="8248208"/>
                      <a:pt x="14823882" y="6686445"/>
                      <a:pt x="14823769" y="5127562"/>
                    </a:cubicBezTo>
                    <a:cubicBezTo>
                      <a:pt x="14823657" y="3562553"/>
                      <a:pt x="15003273" y="2000423"/>
                      <a:pt x="15093092" y="435414"/>
                    </a:cubicBezTo>
                    <a:close/>
                  </a:path>
                </a:pathLst>
              </a:custGeom>
              <a:solidFill>
                <a:srgbClr val="FFFFFF"/>
              </a:solidFill>
              <a:ln w="22443" cap="flat">
                <a:no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6719B6D2-3F1C-C346-B40D-4C339E9250D0}"/>
                  </a:ext>
                </a:extLst>
              </p:cNvPr>
              <p:cNvSpPr/>
              <p:nvPr/>
            </p:nvSpPr>
            <p:spPr>
              <a:xfrm>
                <a:off x="1389554" y="746966"/>
                <a:ext cx="15192323" cy="10428566"/>
              </a:xfrm>
              <a:custGeom>
                <a:avLst/>
                <a:gdLst>
                  <a:gd name="connsiteX0" fmla="*/ 192927 w 15192323"/>
                  <a:gd name="connsiteY0" fmla="*/ 435137 h 10428566"/>
                  <a:gd name="connsiteX1" fmla="*/ 6827970 w 15192323"/>
                  <a:gd name="connsiteY1" fmla="*/ 132710 h 10428566"/>
                  <a:gd name="connsiteX2" fmla="*/ 14550001 w 15192323"/>
                  <a:gd name="connsiteY2" fmla="*/ 281510 h 10428566"/>
                  <a:gd name="connsiteX3" fmla="*/ 15146057 w 15192323"/>
                  <a:gd name="connsiteY3" fmla="*/ 413731 h 10428566"/>
                  <a:gd name="connsiteX4" fmla="*/ 15190136 w 15192323"/>
                  <a:gd name="connsiteY4" fmla="*/ 487233 h 10428566"/>
                  <a:gd name="connsiteX5" fmla="*/ 15190159 w 15192323"/>
                  <a:gd name="connsiteY5" fmla="*/ 487081 h 10428566"/>
                  <a:gd name="connsiteX6" fmla="*/ 14921038 w 15192323"/>
                  <a:gd name="connsiteY6" fmla="*/ 5174424 h 10428566"/>
                  <a:gd name="connsiteX7" fmla="*/ 15190294 w 15192323"/>
                  <a:gd name="connsiteY7" fmla="*/ 9851378 h 10428566"/>
                  <a:gd name="connsiteX8" fmla="*/ 15193300 w 15192323"/>
                  <a:gd name="connsiteY8" fmla="*/ 9903647 h 10428566"/>
                  <a:gd name="connsiteX9" fmla="*/ 15139078 w 15192323"/>
                  <a:gd name="connsiteY9" fmla="*/ 9900920 h 10428566"/>
                  <a:gd name="connsiteX10" fmla="*/ 5309976 w 15192323"/>
                  <a:gd name="connsiteY10" fmla="*/ 10424805 h 10428566"/>
                  <a:gd name="connsiteX11" fmla="*/ 149881 w 15192323"/>
                  <a:gd name="connsiteY11" fmla="*/ 9900985 h 10428566"/>
                  <a:gd name="connsiteX12" fmla="*/ 104342 w 15192323"/>
                  <a:gd name="connsiteY12" fmla="*/ 9901504 h 10428566"/>
                  <a:gd name="connsiteX13" fmla="*/ 100707 w 15192323"/>
                  <a:gd name="connsiteY13" fmla="*/ 9857719 h 10428566"/>
                  <a:gd name="connsiteX14" fmla="*/ 101178 w 15192323"/>
                  <a:gd name="connsiteY14" fmla="*/ 5818863 h 10428566"/>
                  <a:gd name="connsiteX15" fmla="*/ 189696 w 15192323"/>
                  <a:gd name="connsiteY15" fmla="*/ 765851 h 10428566"/>
                  <a:gd name="connsiteX16" fmla="*/ 153516 w 15192323"/>
                  <a:gd name="connsiteY16" fmla="*/ 562445 h 10428566"/>
                  <a:gd name="connsiteX17" fmla="*/ 135001 w 15192323"/>
                  <a:gd name="connsiteY17" fmla="*/ 509612 h 10428566"/>
                  <a:gd name="connsiteX18" fmla="*/ 140005 w 15192323"/>
                  <a:gd name="connsiteY18" fmla="*/ 512448 h 10428566"/>
                  <a:gd name="connsiteX19" fmla="*/ 108741 w 15192323"/>
                  <a:gd name="connsiteY19" fmla="*/ 456196 h 10428566"/>
                  <a:gd name="connsiteX20" fmla="*/ 148511 w 15192323"/>
                  <a:gd name="connsiteY20" fmla="*/ 427886 h 10428566"/>
                  <a:gd name="connsiteX21" fmla="*/ 190571 w 15192323"/>
                  <a:gd name="connsiteY21" fmla="*/ 433730 h 10428566"/>
                  <a:gd name="connsiteX22" fmla="*/ 192927 w 15192323"/>
                  <a:gd name="connsiteY22" fmla="*/ 435137 h 10428566"/>
                  <a:gd name="connsiteX23" fmla="*/ 15092148 w 15192323"/>
                  <a:gd name="connsiteY23" fmla="*/ 493077 h 10428566"/>
                  <a:gd name="connsiteX24" fmla="*/ 14823543 w 15192323"/>
                  <a:gd name="connsiteY24" fmla="*/ 5174424 h 10428566"/>
                  <a:gd name="connsiteX25" fmla="*/ 15089903 w 15192323"/>
                  <a:gd name="connsiteY25" fmla="*/ 9804368 h 10428566"/>
                  <a:gd name="connsiteX26" fmla="*/ 5306295 w 15192323"/>
                  <a:gd name="connsiteY26" fmla="*/ 10330850 h 10428566"/>
                  <a:gd name="connsiteX27" fmla="*/ 194408 w 15192323"/>
                  <a:gd name="connsiteY27" fmla="*/ 9806597 h 10428566"/>
                  <a:gd name="connsiteX28" fmla="*/ 197416 w 15192323"/>
                  <a:gd name="connsiteY28" fmla="*/ 5834037 h 10428566"/>
                  <a:gd name="connsiteX29" fmla="*/ 245176 w 15192323"/>
                  <a:gd name="connsiteY29" fmla="*/ 528940 h 10428566"/>
                  <a:gd name="connsiteX30" fmla="*/ 6841414 w 15192323"/>
                  <a:gd name="connsiteY30" fmla="*/ 225821 h 10428566"/>
                  <a:gd name="connsiteX31" fmla="*/ 14536041 w 15192323"/>
                  <a:gd name="connsiteY31" fmla="*/ 374577 h 10428566"/>
                  <a:gd name="connsiteX32" fmla="*/ 14834406 w 15192323"/>
                  <a:gd name="connsiteY32" fmla="*/ 422324 h 10428566"/>
                  <a:gd name="connsiteX33" fmla="*/ 15046790 w 15192323"/>
                  <a:gd name="connsiteY33" fmla="*/ 473143 h 10428566"/>
                  <a:gd name="connsiteX34" fmla="*/ 15092148 w 15192323"/>
                  <a:gd name="connsiteY34" fmla="*/ 493077 h 1042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92323" h="10428566">
                    <a:moveTo>
                      <a:pt x="192927" y="435137"/>
                    </a:moveTo>
                    <a:cubicBezTo>
                      <a:pt x="659395" y="433514"/>
                      <a:pt x="4748303" y="411458"/>
                      <a:pt x="6827970" y="132710"/>
                    </a:cubicBezTo>
                    <a:cubicBezTo>
                      <a:pt x="8887776" y="-143398"/>
                      <a:pt x="13008799" y="66632"/>
                      <a:pt x="14550001" y="281510"/>
                    </a:cubicBezTo>
                    <a:cubicBezTo>
                      <a:pt x="14868183" y="325879"/>
                      <a:pt x="15079265" y="372955"/>
                      <a:pt x="15146057" y="413731"/>
                    </a:cubicBezTo>
                    <a:cubicBezTo>
                      <a:pt x="15183762" y="436716"/>
                      <a:pt x="15193144" y="464723"/>
                      <a:pt x="15190136" y="487233"/>
                    </a:cubicBezTo>
                    <a:lnTo>
                      <a:pt x="15190159" y="487081"/>
                    </a:lnTo>
                    <a:cubicBezTo>
                      <a:pt x="15100340" y="2050467"/>
                      <a:pt x="14920925" y="3611017"/>
                      <a:pt x="14921038" y="5174424"/>
                    </a:cubicBezTo>
                    <a:cubicBezTo>
                      <a:pt x="14921150" y="6732442"/>
                      <a:pt x="15100608" y="8293338"/>
                      <a:pt x="15190294" y="9851378"/>
                    </a:cubicBezTo>
                    <a:lnTo>
                      <a:pt x="15193300" y="9903647"/>
                    </a:lnTo>
                    <a:lnTo>
                      <a:pt x="15139078" y="9900920"/>
                    </a:lnTo>
                    <a:cubicBezTo>
                      <a:pt x="12124388" y="9749198"/>
                      <a:pt x="8855345" y="10295527"/>
                      <a:pt x="5309976" y="10424805"/>
                    </a:cubicBezTo>
                    <a:cubicBezTo>
                      <a:pt x="3598091" y="10487225"/>
                      <a:pt x="1876803" y="9881355"/>
                      <a:pt x="149881" y="9900985"/>
                    </a:cubicBezTo>
                    <a:lnTo>
                      <a:pt x="104342" y="9901504"/>
                    </a:lnTo>
                    <a:lnTo>
                      <a:pt x="100707" y="9857719"/>
                    </a:lnTo>
                    <a:cubicBezTo>
                      <a:pt x="100707" y="9857719"/>
                      <a:pt x="-123999" y="7147524"/>
                      <a:pt x="101178" y="5818863"/>
                    </a:cubicBezTo>
                    <a:cubicBezTo>
                      <a:pt x="380982" y="4167930"/>
                      <a:pt x="304651" y="1615040"/>
                      <a:pt x="189696" y="765851"/>
                    </a:cubicBezTo>
                    <a:cubicBezTo>
                      <a:pt x="177890" y="678714"/>
                      <a:pt x="165770" y="609909"/>
                      <a:pt x="153516" y="562445"/>
                    </a:cubicBezTo>
                    <a:cubicBezTo>
                      <a:pt x="146985" y="537165"/>
                      <a:pt x="135001" y="509612"/>
                      <a:pt x="135001" y="509612"/>
                    </a:cubicBezTo>
                    <a:cubicBezTo>
                      <a:pt x="135001" y="509612"/>
                      <a:pt x="137043" y="510846"/>
                      <a:pt x="140005" y="512448"/>
                    </a:cubicBezTo>
                    <a:lnTo>
                      <a:pt x="108741" y="456196"/>
                    </a:lnTo>
                    <a:cubicBezTo>
                      <a:pt x="121108" y="438275"/>
                      <a:pt x="135898" y="430765"/>
                      <a:pt x="148511" y="427886"/>
                    </a:cubicBezTo>
                    <a:cubicBezTo>
                      <a:pt x="162427" y="424726"/>
                      <a:pt x="176544" y="426176"/>
                      <a:pt x="190571" y="433730"/>
                    </a:cubicBezTo>
                    <a:lnTo>
                      <a:pt x="192927" y="435137"/>
                    </a:lnTo>
                    <a:close/>
                    <a:moveTo>
                      <a:pt x="15092148" y="493077"/>
                    </a:moveTo>
                    <a:cubicBezTo>
                      <a:pt x="15002015" y="2054601"/>
                      <a:pt x="14823431" y="3613095"/>
                      <a:pt x="14823543" y="5174424"/>
                    </a:cubicBezTo>
                    <a:cubicBezTo>
                      <a:pt x="14823655" y="6716793"/>
                      <a:pt x="14999186" y="8261955"/>
                      <a:pt x="15089903" y="9804368"/>
                    </a:cubicBezTo>
                    <a:cubicBezTo>
                      <a:pt x="12087557" y="9661694"/>
                      <a:pt x="8833552" y="10202222"/>
                      <a:pt x="5306295" y="10330850"/>
                    </a:cubicBezTo>
                    <a:cubicBezTo>
                      <a:pt x="3610323" y="10392686"/>
                      <a:pt x="1905171" y="9797984"/>
                      <a:pt x="194408" y="9806597"/>
                    </a:cubicBezTo>
                    <a:cubicBezTo>
                      <a:pt x="166803" y="9454303"/>
                      <a:pt x="-9738" y="7056296"/>
                      <a:pt x="197416" y="5834037"/>
                    </a:cubicBezTo>
                    <a:cubicBezTo>
                      <a:pt x="510459" y="3986903"/>
                      <a:pt x="379075" y="1018216"/>
                      <a:pt x="245176" y="528940"/>
                    </a:cubicBezTo>
                    <a:cubicBezTo>
                      <a:pt x="905758" y="525932"/>
                      <a:pt x="4820414" y="496735"/>
                      <a:pt x="6841414" y="225821"/>
                    </a:cubicBezTo>
                    <a:cubicBezTo>
                      <a:pt x="8893880" y="-49291"/>
                      <a:pt x="13000315" y="160457"/>
                      <a:pt x="14536041" y="374577"/>
                    </a:cubicBezTo>
                    <a:cubicBezTo>
                      <a:pt x="14650502" y="390529"/>
                      <a:pt x="14750623" y="406524"/>
                      <a:pt x="14834406" y="422324"/>
                    </a:cubicBezTo>
                    <a:cubicBezTo>
                      <a:pt x="14926043" y="439617"/>
                      <a:pt x="14997751" y="456564"/>
                      <a:pt x="15046790" y="473143"/>
                    </a:cubicBezTo>
                    <a:cubicBezTo>
                      <a:pt x="15064183" y="479030"/>
                      <a:pt x="15082541" y="488077"/>
                      <a:pt x="15092148" y="493077"/>
                    </a:cubicBezTo>
                    <a:close/>
                  </a:path>
                </a:pathLst>
              </a:custGeom>
              <a:solidFill>
                <a:srgbClr val="A15645"/>
              </a:solidFill>
              <a:ln w="22443" cap="flat">
                <a:no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0B0D8A14-3621-6DD5-0801-EA3637C8A7B3}"/>
                  </a:ext>
                </a:extLst>
              </p:cNvPr>
              <p:cNvSpPr/>
              <p:nvPr/>
            </p:nvSpPr>
            <p:spPr>
              <a:xfrm rot="-60240">
                <a:off x="6656690" y="100313"/>
                <a:ext cx="4650831" cy="1381762"/>
              </a:xfrm>
              <a:custGeom>
                <a:avLst/>
                <a:gdLst>
                  <a:gd name="connsiteX0" fmla="*/ 559 w 4650831"/>
                  <a:gd name="connsiteY0" fmla="*/ 1381207 h 1381762"/>
                  <a:gd name="connsiteX1" fmla="*/ 559 w 4650831"/>
                  <a:gd name="connsiteY1" fmla="*/ 1212926 h 1381762"/>
                  <a:gd name="connsiteX2" fmla="*/ 143279 w 4650831"/>
                  <a:gd name="connsiteY2" fmla="*/ 1164293 h 1381762"/>
                  <a:gd name="connsiteX3" fmla="*/ 559 w 4650831"/>
                  <a:gd name="connsiteY3" fmla="*/ 1091648 h 1381762"/>
                  <a:gd name="connsiteX4" fmla="*/ 559 w 4650831"/>
                  <a:gd name="connsiteY4" fmla="*/ 925090 h 1381762"/>
                  <a:gd name="connsiteX5" fmla="*/ 237235 w 4650831"/>
                  <a:gd name="connsiteY5" fmla="*/ 847167 h 1381762"/>
                  <a:gd name="connsiteX6" fmla="*/ 190257 w 4650831"/>
                  <a:gd name="connsiteY6" fmla="*/ 824516 h 1381762"/>
                  <a:gd name="connsiteX7" fmla="*/ 559 w 4650831"/>
                  <a:gd name="connsiteY7" fmla="*/ 722990 h 1381762"/>
                  <a:gd name="connsiteX8" fmla="*/ 559 w 4650831"/>
                  <a:gd name="connsiteY8" fmla="*/ 521275 h 1381762"/>
                  <a:gd name="connsiteX9" fmla="*/ 119789 w 4650831"/>
                  <a:gd name="connsiteY9" fmla="*/ 484738 h 1381762"/>
                  <a:gd name="connsiteX10" fmla="*/ 25833 w 4650831"/>
                  <a:gd name="connsiteY10" fmla="*/ 439434 h 1381762"/>
                  <a:gd name="connsiteX11" fmla="*/ 559 w 4650831"/>
                  <a:gd name="connsiteY11" fmla="*/ 419070 h 1381762"/>
                  <a:gd name="connsiteX12" fmla="*/ 559 w 4650831"/>
                  <a:gd name="connsiteY12" fmla="*/ 170987 h 1381762"/>
                  <a:gd name="connsiteX13" fmla="*/ 166768 w 4650831"/>
                  <a:gd name="connsiteY13" fmla="*/ 99657 h 1381762"/>
                  <a:gd name="connsiteX14" fmla="*/ 63557 w 4650831"/>
                  <a:gd name="connsiteY14" fmla="*/ -555 h 1381762"/>
                  <a:gd name="connsiteX15" fmla="*/ 4588439 w 4650831"/>
                  <a:gd name="connsiteY15" fmla="*/ -555 h 1381762"/>
                  <a:gd name="connsiteX16" fmla="*/ 4485090 w 4650831"/>
                  <a:gd name="connsiteY16" fmla="*/ 99657 h 1381762"/>
                  <a:gd name="connsiteX17" fmla="*/ 4651391 w 4650831"/>
                  <a:gd name="connsiteY17" fmla="*/ 170987 h 1381762"/>
                  <a:gd name="connsiteX18" fmla="*/ 4651391 w 4650831"/>
                  <a:gd name="connsiteY18" fmla="*/ 419070 h 1381762"/>
                  <a:gd name="connsiteX19" fmla="*/ 4626024 w 4650831"/>
                  <a:gd name="connsiteY19" fmla="*/ 439434 h 1381762"/>
                  <a:gd name="connsiteX20" fmla="*/ 4532068 w 4650831"/>
                  <a:gd name="connsiteY20" fmla="*/ 484738 h 1381762"/>
                  <a:gd name="connsiteX21" fmla="*/ 4651391 w 4650831"/>
                  <a:gd name="connsiteY21" fmla="*/ 521275 h 1381762"/>
                  <a:gd name="connsiteX22" fmla="*/ 4651391 w 4650831"/>
                  <a:gd name="connsiteY22" fmla="*/ 722990 h 1381762"/>
                  <a:gd name="connsiteX23" fmla="*/ 4461601 w 4650831"/>
                  <a:gd name="connsiteY23" fmla="*/ 824516 h 1381762"/>
                  <a:gd name="connsiteX24" fmla="*/ 4414623 w 4650831"/>
                  <a:gd name="connsiteY24" fmla="*/ 847167 h 1381762"/>
                  <a:gd name="connsiteX25" fmla="*/ 4651391 w 4650831"/>
                  <a:gd name="connsiteY25" fmla="*/ 925090 h 1381762"/>
                  <a:gd name="connsiteX26" fmla="*/ 4651391 w 4650831"/>
                  <a:gd name="connsiteY26" fmla="*/ 1091648 h 1381762"/>
                  <a:gd name="connsiteX27" fmla="*/ 4508579 w 4650831"/>
                  <a:gd name="connsiteY27" fmla="*/ 1164293 h 1381762"/>
                  <a:gd name="connsiteX28" fmla="*/ 4651391 w 4650831"/>
                  <a:gd name="connsiteY28" fmla="*/ 1212926 h 1381762"/>
                  <a:gd name="connsiteX29" fmla="*/ 4651391 w 4650831"/>
                  <a:gd name="connsiteY29" fmla="*/ 1381207 h 1381762"/>
                  <a:gd name="connsiteX30" fmla="*/ 559 w 4650831"/>
                  <a:gd name="connsiteY30" fmla="*/ 1381207 h 13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0831" h="1381762">
                    <a:moveTo>
                      <a:pt x="559" y="1381207"/>
                    </a:moveTo>
                    <a:lnTo>
                      <a:pt x="559" y="1212926"/>
                    </a:lnTo>
                    <a:cubicBezTo>
                      <a:pt x="55853" y="1207128"/>
                      <a:pt x="121787" y="1226427"/>
                      <a:pt x="143279" y="1164293"/>
                    </a:cubicBezTo>
                    <a:cubicBezTo>
                      <a:pt x="148517" y="1149117"/>
                      <a:pt x="70393" y="1123293"/>
                      <a:pt x="559" y="1091648"/>
                    </a:cubicBezTo>
                    <a:lnTo>
                      <a:pt x="559" y="925090"/>
                    </a:lnTo>
                    <a:cubicBezTo>
                      <a:pt x="104193" y="876863"/>
                      <a:pt x="237235" y="847167"/>
                      <a:pt x="237235" y="847167"/>
                    </a:cubicBezTo>
                    <a:cubicBezTo>
                      <a:pt x="237235" y="847167"/>
                      <a:pt x="204820" y="833893"/>
                      <a:pt x="190257" y="824516"/>
                    </a:cubicBezTo>
                    <a:cubicBezTo>
                      <a:pt x="167801" y="810086"/>
                      <a:pt x="79177" y="770558"/>
                      <a:pt x="559" y="722990"/>
                    </a:cubicBezTo>
                    <a:lnTo>
                      <a:pt x="559" y="521275"/>
                    </a:lnTo>
                    <a:cubicBezTo>
                      <a:pt x="46316" y="516495"/>
                      <a:pt x="92848" y="510719"/>
                      <a:pt x="119789" y="484738"/>
                    </a:cubicBezTo>
                    <a:cubicBezTo>
                      <a:pt x="163573" y="442515"/>
                      <a:pt x="29052" y="440475"/>
                      <a:pt x="25833" y="439434"/>
                    </a:cubicBezTo>
                    <a:cubicBezTo>
                      <a:pt x="18036" y="436943"/>
                      <a:pt x="9345" y="429671"/>
                      <a:pt x="559" y="419070"/>
                    </a:cubicBezTo>
                    <a:lnTo>
                      <a:pt x="559" y="170987"/>
                    </a:lnTo>
                    <a:cubicBezTo>
                      <a:pt x="63440" y="150645"/>
                      <a:pt x="166768" y="124891"/>
                      <a:pt x="166768" y="99657"/>
                    </a:cubicBezTo>
                    <a:cubicBezTo>
                      <a:pt x="166768" y="38066"/>
                      <a:pt x="95925" y="19400"/>
                      <a:pt x="63557" y="-555"/>
                    </a:cubicBezTo>
                    <a:lnTo>
                      <a:pt x="4588439" y="-555"/>
                    </a:lnTo>
                    <a:cubicBezTo>
                      <a:pt x="4556024" y="19400"/>
                      <a:pt x="4485090" y="38066"/>
                      <a:pt x="4485090" y="99657"/>
                    </a:cubicBezTo>
                    <a:cubicBezTo>
                      <a:pt x="4485090" y="124891"/>
                      <a:pt x="4588439" y="150645"/>
                      <a:pt x="4651391" y="170987"/>
                    </a:cubicBezTo>
                    <a:lnTo>
                      <a:pt x="4651391" y="419070"/>
                    </a:lnTo>
                    <a:cubicBezTo>
                      <a:pt x="4642700" y="429671"/>
                      <a:pt x="4634009" y="436943"/>
                      <a:pt x="4626024" y="439434"/>
                    </a:cubicBezTo>
                    <a:cubicBezTo>
                      <a:pt x="4622970" y="440475"/>
                      <a:pt x="4488378" y="442515"/>
                      <a:pt x="4532068" y="484738"/>
                    </a:cubicBezTo>
                    <a:cubicBezTo>
                      <a:pt x="4559078" y="510719"/>
                      <a:pt x="4605589" y="516495"/>
                      <a:pt x="4651391" y="521275"/>
                    </a:cubicBezTo>
                    <a:lnTo>
                      <a:pt x="4651391" y="722990"/>
                    </a:lnTo>
                    <a:cubicBezTo>
                      <a:pt x="4572703" y="770558"/>
                      <a:pt x="4484149" y="810086"/>
                      <a:pt x="4461601" y="824516"/>
                    </a:cubicBezTo>
                    <a:cubicBezTo>
                      <a:pt x="4447038" y="833893"/>
                      <a:pt x="4414623" y="847167"/>
                      <a:pt x="4414623" y="847167"/>
                    </a:cubicBezTo>
                    <a:cubicBezTo>
                      <a:pt x="4414623" y="847167"/>
                      <a:pt x="4547804" y="876863"/>
                      <a:pt x="4651391" y="925090"/>
                    </a:cubicBezTo>
                    <a:lnTo>
                      <a:pt x="4651391" y="1091648"/>
                    </a:lnTo>
                    <a:cubicBezTo>
                      <a:pt x="4581629" y="1123293"/>
                      <a:pt x="4503409" y="1149117"/>
                      <a:pt x="4508579" y="1164293"/>
                    </a:cubicBezTo>
                    <a:cubicBezTo>
                      <a:pt x="4530187" y="1226427"/>
                      <a:pt x="4596192" y="1207128"/>
                      <a:pt x="4651391" y="1212926"/>
                    </a:cubicBezTo>
                    <a:lnTo>
                      <a:pt x="4651391" y="1381207"/>
                    </a:lnTo>
                    <a:lnTo>
                      <a:pt x="559" y="1381207"/>
                    </a:lnTo>
                    <a:close/>
                  </a:path>
                </a:pathLst>
              </a:custGeom>
              <a:solidFill>
                <a:srgbClr val="C49494"/>
              </a:solidFill>
              <a:ln w="23488" cap="flat">
                <a:no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8B133A1C-2C76-AE2E-B1ED-907DF7784680}"/>
                  </a:ext>
                </a:extLst>
              </p:cNvPr>
              <p:cNvSpPr/>
              <p:nvPr/>
            </p:nvSpPr>
            <p:spPr>
              <a:xfrm rot="-60240">
                <a:off x="6607950" y="53309"/>
                <a:ext cx="4748427" cy="1475768"/>
              </a:xfrm>
              <a:custGeom>
                <a:avLst/>
                <a:gdLst>
                  <a:gd name="connsiteX0" fmla="*/ 160402 w 4748427"/>
                  <a:gd name="connsiteY0" fmla="*/ 129330 h 1475768"/>
                  <a:gd name="connsiteX1" fmla="*/ 33797 w 4748427"/>
                  <a:gd name="connsiteY1" fmla="*/ 173434 h 1475768"/>
                  <a:gd name="connsiteX2" fmla="*/ 559 w 4748427"/>
                  <a:gd name="connsiteY2" fmla="*/ 184171 h 1475768"/>
                  <a:gd name="connsiteX3" fmla="*/ 559 w 4748427"/>
                  <a:gd name="connsiteY3" fmla="*/ 482563 h 1475768"/>
                  <a:gd name="connsiteX4" fmla="*/ 11224 w 4748427"/>
                  <a:gd name="connsiteY4" fmla="*/ 495429 h 1475768"/>
                  <a:gd name="connsiteX5" fmla="*/ 40444 w 4748427"/>
                  <a:gd name="connsiteY5" fmla="*/ 521909 h 1475768"/>
                  <a:gd name="connsiteX6" fmla="*/ 559 w 4748427"/>
                  <a:gd name="connsiteY6" fmla="*/ 526078 h 1475768"/>
                  <a:gd name="connsiteX7" fmla="*/ 559 w 4748427"/>
                  <a:gd name="connsiteY7" fmla="*/ 795998 h 1475768"/>
                  <a:gd name="connsiteX8" fmla="*/ 23390 w 4748427"/>
                  <a:gd name="connsiteY8" fmla="*/ 809815 h 1475768"/>
                  <a:gd name="connsiteX9" fmla="*/ 155822 w 4748427"/>
                  <a:gd name="connsiteY9" fmla="*/ 881259 h 1475768"/>
                  <a:gd name="connsiteX10" fmla="*/ 28113 w 4748427"/>
                  <a:gd name="connsiteY10" fmla="*/ 929756 h 1475768"/>
                  <a:gd name="connsiteX11" fmla="*/ 559 w 4748427"/>
                  <a:gd name="connsiteY11" fmla="*/ 942576 h 1475768"/>
                  <a:gd name="connsiteX12" fmla="*/ 559 w 4748427"/>
                  <a:gd name="connsiteY12" fmla="*/ 1168484 h 1475768"/>
                  <a:gd name="connsiteX13" fmla="*/ 28559 w 4748427"/>
                  <a:gd name="connsiteY13" fmla="*/ 1181191 h 1475768"/>
                  <a:gd name="connsiteX14" fmla="*/ 96841 w 4748427"/>
                  <a:gd name="connsiteY14" fmla="*/ 1211704 h 1475768"/>
                  <a:gd name="connsiteX15" fmla="*/ 44038 w 4748427"/>
                  <a:gd name="connsiteY15" fmla="*/ 1213176 h 1475768"/>
                  <a:gd name="connsiteX16" fmla="*/ 559 w 4748427"/>
                  <a:gd name="connsiteY16" fmla="*/ 1217729 h 1475768"/>
                  <a:gd name="connsiteX17" fmla="*/ 559 w 4748427"/>
                  <a:gd name="connsiteY17" fmla="*/ 1475213 h 1475768"/>
                  <a:gd name="connsiteX18" fmla="*/ 4748987 w 4748427"/>
                  <a:gd name="connsiteY18" fmla="*/ 1475213 h 1475768"/>
                  <a:gd name="connsiteX19" fmla="*/ 4748987 w 4748427"/>
                  <a:gd name="connsiteY19" fmla="*/ 1217729 h 1475768"/>
                  <a:gd name="connsiteX20" fmla="*/ 4705298 w 4748427"/>
                  <a:gd name="connsiteY20" fmla="*/ 1213176 h 1475768"/>
                  <a:gd name="connsiteX21" fmla="*/ 4652683 w 4748427"/>
                  <a:gd name="connsiteY21" fmla="*/ 1211704 h 1475768"/>
                  <a:gd name="connsiteX22" fmla="*/ 4720802 w 4748427"/>
                  <a:gd name="connsiteY22" fmla="*/ 1181191 h 1475768"/>
                  <a:gd name="connsiteX23" fmla="*/ 4748987 w 4748427"/>
                  <a:gd name="connsiteY23" fmla="*/ 1168484 h 1475768"/>
                  <a:gd name="connsiteX24" fmla="*/ 4748987 w 4748427"/>
                  <a:gd name="connsiteY24" fmla="*/ 942576 h 1475768"/>
                  <a:gd name="connsiteX25" fmla="*/ 4721272 w 4748427"/>
                  <a:gd name="connsiteY25" fmla="*/ 929756 h 1475768"/>
                  <a:gd name="connsiteX26" fmla="*/ 4593490 w 4748427"/>
                  <a:gd name="connsiteY26" fmla="*/ 881259 h 1475768"/>
                  <a:gd name="connsiteX27" fmla="*/ 4725969 w 4748427"/>
                  <a:gd name="connsiteY27" fmla="*/ 809815 h 1475768"/>
                  <a:gd name="connsiteX28" fmla="*/ 4748987 w 4748427"/>
                  <a:gd name="connsiteY28" fmla="*/ 795998 h 1475768"/>
                  <a:gd name="connsiteX29" fmla="*/ 4748987 w 4748427"/>
                  <a:gd name="connsiteY29" fmla="*/ 526078 h 1475768"/>
                  <a:gd name="connsiteX30" fmla="*/ 4709057 w 4748427"/>
                  <a:gd name="connsiteY30" fmla="*/ 521909 h 1475768"/>
                  <a:gd name="connsiteX31" fmla="*/ 4738183 w 4748427"/>
                  <a:gd name="connsiteY31" fmla="*/ 495429 h 1475768"/>
                  <a:gd name="connsiteX32" fmla="*/ 4748987 w 4748427"/>
                  <a:gd name="connsiteY32" fmla="*/ 482563 h 1475768"/>
                  <a:gd name="connsiteX33" fmla="*/ 4748987 w 4748427"/>
                  <a:gd name="connsiteY33" fmla="*/ 184171 h 1475768"/>
                  <a:gd name="connsiteX34" fmla="*/ 4715635 w 4748427"/>
                  <a:gd name="connsiteY34" fmla="*/ 173434 h 1475768"/>
                  <a:gd name="connsiteX35" fmla="*/ 4589028 w 4748427"/>
                  <a:gd name="connsiteY35" fmla="*/ 129330 h 1475768"/>
                  <a:gd name="connsiteX36" fmla="*/ 4611577 w 4748427"/>
                  <a:gd name="connsiteY36" fmla="*/ 113089 h 1475768"/>
                  <a:gd name="connsiteX37" fmla="*/ 4663487 w 4748427"/>
                  <a:gd name="connsiteY37" fmla="*/ 86066 h 1475768"/>
                  <a:gd name="connsiteX38" fmla="*/ 4637179 w 4748427"/>
                  <a:gd name="connsiteY38" fmla="*/ -555 h 1475768"/>
                  <a:gd name="connsiteX39" fmla="*/ 112297 w 4748427"/>
                  <a:gd name="connsiteY39" fmla="*/ -555 h 1475768"/>
                  <a:gd name="connsiteX40" fmla="*/ 86037 w 4748427"/>
                  <a:gd name="connsiteY40" fmla="*/ 86066 h 1475768"/>
                  <a:gd name="connsiteX41" fmla="*/ 137829 w 4748427"/>
                  <a:gd name="connsiteY41" fmla="*/ 113089 h 1475768"/>
                  <a:gd name="connsiteX42" fmla="*/ 160402 w 4748427"/>
                  <a:gd name="connsiteY42" fmla="*/ 129330 h 1475768"/>
                  <a:gd name="connsiteX43" fmla="*/ 251705 w 4748427"/>
                  <a:gd name="connsiteY43" fmla="*/ 93450 h 1475768"/>
                  <a:gd name="connsiteX44" fmla="*/ 4497656 w 4748427"/>
                  <a:gd name="connsiteY44" fmla="*/ 93450 h 1475768"/>
                  <a:gd name="connsiteX45" fmla="*/ 4485206 w 4748427"/>
                  <a:gd name="connsiteY45" fmla="*/ 146659 h 1475768"/>
                  <a:gd name="connsiteX46" fmla="*/ 4516213 w 4748427"/>
                  <a:gd name="connsiteY46" fmla="*/ 199710 h 1475768"/>
                  <a:gd name="connsiteX47" fmla="*/ 4651275 w 4748427"/>
                  <a:gd name="connsiteY47" fmla="*/ 252059 h 1475768"/>
                  <a:gd name="connsiteX48" fmla="*/ 4651275 w 4748427"/>
                  <a:gd name="connsiteY48" fmla="*/ 441563 h 1475768"/>
                  <a:gd name="connsiteX49" fmla="*/ 4555203 w 4748427"/>
                  <a:gd name="connsiteY49" fmla="*/ 463853 h 1475768"/>
                  <a:gd name="connsiteX50" fmla="*/ 4523728 w 4748427"/>
                  <a:gd name="connsiteY50" fmla="*/ 511354 h 1475768"/>
                  <a:gd name="connsiteX51" fmla="*/ 4546512 w 4748427"/>
                  <a:gd name="connsiteY51" fmla="*/ 564994 h 1475768"/>
                  <a:gd name="connsiteX52" fmla="*/ 4651275 w 4748427"/>
                  <a:gd name="connsiteY52" fmla="*/ 609120 h 1475768"/>
                  <a:gd name="connsiteX53" fmla="*/ 4651275 w 4748427"/>
                  <a:gd name="connsiteY53" fmla="*/ 743626 h 1475768"/>
                  <a:gd name="connsiteX54" fmla="*/ 4483328 w 4748427"/>
                  <a:gd name="connsiteY54" fmla="*/ 832399 h 1475768"/>
                  <a:gd name="connsiteX55" fmla="*/ 4444335 w 4748427"/>
                  <a:gd name="connsiteY55" fmla="*/ 850904 h 1475768"/>
                  <a:gd name="connsiteX56" fmla="*/ 4452556 w 4748427"/>
                  <a:gd name="connsiteY56" fmla="*/ 939972 h 1475768"/>
                  <a:gd name="connsiteX57" fmla="*/ 4651275 w 4748427"/>
                  <a:gd name="connsiteY57" fmla="*/ 1002332 h 1475768"/>
                  <a:gd name="connsiteX58" fmla="*/ 4651275 w 4748427"/>
                  <a:gd name="connsiteY58" fmla="*/ 1108501 h 1475768"/>
                  <a:gd name="connsiteX59" fmla="*/ 4532654 w 4748427"/>
                  <a:gd name="connsiteY59" fmla="*/ 1164542 h 1475768"/>
                  <a:gd name="connsiteX60" fmla="*/ 4511043 w 4748427"/>
                  <a:gd name="connsiteY60" fmla="*/ 1226178 h 1475768"/>
                  <a:gd name="connsiteX61" fmla="*/ 4608994 w 4748427"/>
                  <a:gd name="connsiteY61" fmla="*/ 1303263 h 1475768"/>
                  <a:gd name="connsiteX62" fmla="*/ 4651275 w 4748427"/>
                  <a:gd name="connsiteY62" fmla="*/ 1305256 h 1475768"/>
                  <a:gd name="connsiteX63" fmla="*/ 4651275 w 4748427"/>
                  <a:gd name="connsiteY63" fmla="*/ 1381207 h 1475768"/>
                  <a:gd name="connsiteX64" fmla="*/ 98039 w 4748427"/>
                  <a:gd name="connsiteY64" fmla="*/ 1381207 h 1475768"/>
                  <a:gd name="connsiteX65" fmla="*/ 98039 w 4748427"/>
                  <a:gd name="connsiteY65" fmla="*/ 1305256 h 1475768"/>
                  <a:gd name="connsiteX66" fmla="*/ 140367 w 4748427"/>
                  <a:gd name="connsiteY66" fmla="*/ 1303263 h 1475768"/>
                  <a:gd name="connsiteX67" fmla="*/ 238268 w 4748427"/>
                  <a:gd name="connsiteY67" fmla="*/ 1226178 h 1475768"/>
                  <a:gd name="connsiteX68" fmla="*/ 216729 w 4748427"/>
                  <a:gd name="connsiteY68" fmla="*/ 1164542 h 1475768"/>
                  <a:gd name="connsiteX69" fmla="*/ 98062 w 4748427"/>
                  <a:gd name="connsiteY69" fmla="*/ 1108501 h 1475768"/>
                  <a:gd name="connsiteX70" fmla="*/ 98039 w 4748427"/>
                  <a:gd name="connsiteY70" fmla="*/ 1002332 h 1475768"/>
                  <a:gd name="connsiteX71" fmla="*/ 296968 w 4748427"/>
                  <a:gd name="connsiteY71" fmla="*/ 939972 h 1475768"/>
                  <a:gd name="connsiteX72" fmla="*/ 305048 w 4748427"/>
                  <a:gd name="connsiteY72" fmla="*/ 850904 h 1475768"/>
                  <a:gd name="connsiteX73" fmla="*/ 266033 w 4748427"/>
                  <a:gd name="connsiteY73" fmla="*/ 832399 h 1475768"/>
                  <a:gd name="connsiteX74" fmla="*/ 98062 w 4748427"/>
                  <a:gd name="connsiteY74" fmla="*/ 743626 h 1475768"/>
                  <a:gd name="connsiteX75" fmla="*/ 98039 w 4748427"/>
                  <a:gd name="connsiteY75" fmla="*/ 609120 h 1475768"/>
                  <a:gd name="connsiteX76" fmla="*/ 202989 w 4748427"/>
                  <a:gd name="connsiteY76" fmla="*/ 564994 h 1475768"/>
                  <a:gd name="connsiteX77" fmla="*/ 225820 w 4748427"/>
                  <a:gd name="connsiteY77" fmla="*/ 511354 h 1475768"/>
                  <a:gd name="connsiteX78" fmla="*/ 194297 w 4748427"/>
                  <a:gd name="connsiteY78" fmla="*/ 463853 h 1475768"/>
                  <a:gd name="connsiteX79" fmla="*/ 98039 w 4748427"/>
                  <a:gd name="connsiteY79" fmla="*/ 441563 h 1475768"/>
                  <a:gd name="connsiteX80" fmla="*/ 98039 w 4748427"/>
                  <a:gd name="connsiteY80" fmla="*/ 252059 h 1475768"/>
                  <a:gd name="connsiteX81" fmla="*/ 233101 w 4748427"/>
                  <a:gd name="connsiteY81" fmla="*/ 199710 h 1475768"/>
                  <a:gd name="connsiteX82" fmla="*/ 264248 w 4748427"/>
                  <a:gd name="connsiteY82" fmla="*/ 146659 h 1475768"/>
                  <a:gd name="connsiteX83" fmla="*/ 251705 w 4748427"/>
                  <a:gd name="connsiteY83" fmla="*/ 93450 h 14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48427" h="1475768">
                    <a:moveTo>
                      <a:pt x="160402" y="129330"/>
                    </a:moveTo>
                    <a:cubicBezTo>
                      <a:pt x="131629" y="139659"/>
                      <a:pt x="68396" y="162221"/>
                      <a:pt x="33797" y="173434"/>
                    </a:cubicBezTo>
                    <a:lnTo>
                      <a:pt x="559" y="184171"/>
                    </a:lnTo>
                    <a:lnTo>
                      <a:pt x="559" y="482563"/>
                    </a:lnTo>
                    <a:lnTo>
                      <a:pt x="11224" y="495429"/>
                    </a:lnTo>
                    <a:cubicBezTo>
                      <a:pt x="20807" y="506982"/>
                      <a:pt x="30861" y="515749"/>
                      <a:pt x="40444" y="521909"/>
                    </a:cubicBezTo>
                    <a:lnTo>
                      <a:pt x="559" y="526078"/>
                    </a:lnTo>
                    <a:lnTo>
                      <a:pt x="559" y="795998"/>
                    </a:lnTo>
                    <a:lnTo>
                      <a:pt x="23390" y="809815"/>
                    </a:lnTo>
                    <a:cubicBezTo>
                      <a:pt x="69194" y="837517"/>
                      <a:pt x="118427" y="862457"/>
                      <a:pt x="155822" y="881259"/>
                    </a:cubicBezTo>
                    <a:cubicBezTo>
                      <a:pt x="115068" y="894170"/>
                      <a:pt x="69359" y="910570"/>
                      <a:pt x="28113" y="929756"/>
                    </a:cubicBezTo>
                    <a:lnTo>
                      <a:pt x="559" y="942576"/>
                    </a:lnTo>
                    <a:lnTo>
                      <a:pt x="559" y="1168484"/>
                    </a:lnTo>
                    <a:lnTo>
                      <a:pt x="28559" y="1181191"/>
                    </a:lnTo>
                    <a:cubicBezTo>
                      <a:pt x="49628" y="1190728"/>
                      <a:pt x="74644" y="1201873"/>
                      <a:pt x="96841" y="1211704"/>
                    </a:cubicBezTo>
                    <a:cubicBezTo>
                      <a:pt x="79271" y="1211839"/>
                      <a:pt x="61161" y="1211386"/>
                      <a:pt x="44038" y="1213176"/>
                    </a:cubicBezTo>
                    <a:lnTo>
                      <a:pt x="559" y="1217729"/>
                    </a:lnTo>
                    <a:lnTo>
                      <a:pt x="559" y="1475213"/>
                    </a:lnTo>
                    <a:lnTo>
                      <a:pt x="4748987" y="1475213"/>
                    </a:lnTo>
                    <a:lnTo>
                      <a:pt x="4748987" y="1217729"/>
                    </a:lnTo>
                    <a:lnTo>
                      <a:pt x="4705298" y="1213176"/>
                    </a:lnTo>
                    <a:cubicBezTo>
                      <a:pt x="4688387" y="1211386"/>
                      <a:pt x="4670064" y="1211839"/>
                      <a:pt x="4652683" y="1211704"/>
                    </a:cubicBezTo>
                    <a:cubicBezTo>
                      <a:pt x="4674764" y="1201873"/>
                      <a:pt x="4699896" y="1190728"/>
                      <a:pt x="4720802" y="1181191"/>
                    </a:cubicBezTo>
                    <a:lnTo>
                      <a:pt x="4748987" y="1168484"/>
                    </a:lnTo>
                    <a:lnTo>
                      <a:pt x="4748987" y="942576"/>
                    </a:lnTo>
                    <a:lnTo>
                      <a:pt x="4721272" y="929756"/>
                    </a:lnTo>
                    <a:cubicBezTo>
                      <a:pt x="4680166" y="910570"/>
                      <a:pt x="4634361" y="894170"/>
                      <a:pt x="4593490" y="881259"/>
                    </a:cubicBezTo>
                    <a:cubicBezTo>
                      <a:pt x="4631075" y="862457"/>
                      <a:pt x="4680166" y="837517"/>
                      <a:pt x="4725969" y="809815"/>
                    </a:cubicBezTo>
                    <a:lnTo>
                      <a:pt x="4748987" y="795998"/>
                    </a:lnTo>
                    <a:lnTo>
                      <a:pt x="4748987" y="526078"/>
                    </a:lnTo>
                    <a:lnTo>
                      <a:pt x="4709057" y="521909"/>
                    </a:lnTo>
                    <a:cubicBezTo>
                      <a:pt x="4718688" y="515749"/>
                      <a:pt x="4728552" y="506982"/>
                      <a:pt x="4738183" y="495429"/>
                    </a:cubicBezTo>
                    <a:lnTo>
                      <a:pt x="4748987" y="482563"/>
                    </a:lnTo>
                    <a:lnTo>
                      <a:pt x="4748987" y="184171"/>
                    </a:lnTo>
                    <a:lnTo>
                      <a:pt x="4715635" y="173434"/>
                    </a:lnTo>
                    <a:cubicBezTo>
                      <a:pt x="4681104" y="162221"/>
                      <a:pt x="4617919" y="139659"/>
                      <a:pt x="4589028" y="129330"/>
                    </a:cubicBezTo>
                    <a:cubicBezTo>
                      <a:pt x="4594901" y="122354"/>
                      <a:pt x="4603592" y="117642"/>
                      <a:pt x="4611577" y="113089"/>
                    </a:cubicBezTo>
                    <a:cubicBezTo>
                      <a:pt x="4630369" y="102375"/>
                      <a:pt x="4650099" y="94288"/>
                      <a:pt x="4663487" y="86066"/>
                    </a:cubicBezTo>
                    <a:lnTo>
                      <a:pt x="4637179" y="-555"/>
                    </a:lnTo>
                    <a:lnTo>
                      <a:pt x="112297" y="-555"/>
                    </a:lnTo>
                    <a:lnTo>
                      <a:pt x="86037" y="86066"/>
                    </a:lnTo>
                    <a:cubicBezTo>
                      <a:pt x="99378" y="94288"/>
                      <a:pt x="119015" y="102375"/>
                      <a:pt x="137829" y="113089"/>
                    </a:cubicBezTo>
                    <a:cubicBezTo>
                      <a:pt x="145816" y="117642"/>
                      <a:pt x="154647" y="122354"/>
                      <a:pt x="160402" y="129330"/>
                    </a:cubicBezTo>
                    <a:close/>
                    <a:moveTo>
                      <a:pt x="251705" y="93450"/>
                    </a:moveTo>
                    <a:lnTo>
                      <a:pt x="4497656" y="93450"/>
                    </a:lnTo>
                    <a:cubicBezTo>
                      <a:pt x="4489905" y="108694"/>
                      <a:pt x="4485206" y="126272"/>
                      <a:pt x="4485206" y="146659"/>
                    </a:cubicBezTo>
                    <a:cubicBezTo>
                      <a:pt x="4485206" y="163173"/>
                      <a:pt x="4492959" y="183220"/>
                      <a:pt x="4516213" y="199710"/>
                    </a:cubicBezTo>
                    <a:cubicBezTo>
                      <a:pt x="4541580" y="217560"/>
                      <a:pt x="4600773" y="236202"/>
                      <a:pt x="4651275" y="252059"/>
                    </a:cubicBezTo>
                    <a:lnTo>
                      <a:pt x="4651275" y="441563"/>
                    </a:lnTo>
                    <a:cubicBezTo>
                      <a:pt x="4624732" y="444576"/>
                      <a:pt x="4575171" y="451598"/>
                      <a:pt x="4555203" y="463853"/>
                    </a:cubicBezTo>
                    <a:cubicBezTo>
                      <a:pt x="4534767" y="476311"/>
                      <a:pt x="4525139" y="493459"/>
                      <a:pt x="4523728" y="511354"/>
                    </a:cubicBezTo>
                    <a:cubicBezTo>
                      <a:pt x="4522320" y="525987"/>
                      <a:pt x="4525841" y="545082"/>
                      <a:pt x="4546512" y="564994"/>
                    </a:cubicBezTo>
                    <a:cubicBezTo>
                      <a:pt x="4571647" y="589322"/>
                      <a:pt x="4609699" y="601825"/>
                      <a:pt x="4651275" y="609120"/>
                    </a:cubicBezTo>
                    <a:cubicBezTo>
                      <a:pt x="4651275" y="609120"/>
                      <a:pt x="4651275" y="743626"/>
                      <a:pt x="4651275" y="743626"/>
                    </a:cubicBezTo>
                    <a:cubicBezTo>
                      <a:pt x="4578692" y="785418"/>
                      <a:pt x="4503763" y="819260"/>
                      <a:pt x="4483328" y="832399"/>
                    </a:cubicBezTo>
                    <a:cubicBezTo>
                      <a:pt x="4471348" y="840168"/>
                      <a:pt x="4444335" y="850904"/>
                      <a:pt x="4444335" y="850904"/>
                    </a:cubicBezTo>
                    <a:lnTo>
                      <a:pt x="4452556" y="939972"/>
                    </a:lnTo>
                    <a:cubicBezTo>
                      <a:pt x="4452556" y="939972"/>
                      <a:pt x="4557786" y="963394"/>
                      <a:pt x="4651275" y="1002332"/>
                    </a:cubicBezTo>
                    <a:cubicBezTo>
                      <a:pt x="4651275" y="1002332"/>
                      <a:pt x="4651275" y="1108501"/>
                      <a:pt x="4651275" y="1108501"/>
                    </a:cubicBezTo>
                    <a:cubicBezTo>
                      <a:pt x="4600068" y="1130769"/>
                      <a:pt x="4550506" y="1150498"/>
                      <a:pt x="4532654" y="1164542"/>
                    </a:cubicBezTo>
                    <a:cubicBezTo>
                      <a:pt x="4506111" y="1185564"/>
                      <a:pt x="4505406" y="1209597"/>
                      <a:pt x="4511043" y="1226178"/>
                    </a:cubicBezTo>
                    <a:cubicBezTo>
                      <a:pt x="4529130" y="1278345"/>
                      <a:pt x="4565304" y="1297100"/>
                      <a:pt x="4608994" y="1303263"/>
                    </a:cubicBezTo>
                    <a:cubicBezTo>
                      <a:pt x="4622381" y="1305119"/>
                      <a:pt x="4636712" y="1305233"/>
                      <a:pt x="4651275" y="1305256"/>
                    </a:cubicBezTo>
                    <a:cubicBezTo>
                      <a:pt x="4651275" y="1305256"/>
                      <a:pt x="4651275" y="1381207"/>
                      <a:pt x="4651275" y="1381207"/>
                    </a:cubicBezTo>
                    <a:lnTo>
                      <a:pt x="98039" y="1381207"/>
                    </a:lnTo>
                    <a:lnTo>
                      <a:pt x="98039" y="1305256"/>
                    </a:lnTo>
                    <a:cubicBezTo>
                      <a:pt x="112650" y="1305233"/>
                      <a:pt x="127048" y="1305119"/>
                      <a:pt x="140367" y="1303263"/>
                    </a:cubicBezTo>
                    <a:cubicBezTo>
                      <a:pt x="184174" y="1297100"/>
                      <a:pt x="220229" y="1278345"/>
                      <a:pt x="238268" y="1226178"/>
                    </a:cubicBezTo>
                    <a:cubicBezTo>
                      <a:pt x="243977" y="1209597"/>
                      <a:pt x="243412" y="1185564"/>
                      <a:pt x="216729" y="1164542"/>
                    </a:cubicBezTo>
                    <a:cubicBezTo>
                      <a:pt x="198902" y="1150498"/>
                      <a:pt x="149363" y="1130769"/>
                      <a:pt x="98062" y="1108501"/>
                    </a:cubicBezTo>
                    <a:cubicBezTo>
                      <a:pt x="98039" y="1108501"/>
                      <a:pt x="98039" y="1002332"/>
                      <a:pt x="98039" y="1002332"/>
                    </a:cubicBezTo>
                    <a:cubicBezTo>
                      <a:pt x="191690" y="963394"/>
                      <a:pt x="296968" y="939972"/>
                      <a:pt x="296968" y="939972"/>
                    </a:cubicBezTo>
                    <a:lnTo>
                      <a:pt x="305048" y="850904"/>
                    </a:lnTo>
                    <a:cubicBezTo>
                      <a:pt x="305048" y="850904"/>
                      <a:pt x="278082" y="840168"/>
                      <a:pt x="266033" y="832399"/>
                    </a:cubicBezTo>
                    <a:cubicBezTo>
                      <a:pt x="245597" y="819260"/>
                      <a:pt x="170714" y="785418"/>
                      <a:pt x="98062" y="743626"/>
                    </a:cubicBezTo>
                    <a:cubicBezTo>
                      <a:pt x="98039" y="743626"/>
                      <a:pt x="98039" y="609120"/>
                      <a:pt x="98039" y="609120"/>
                    </a:cubicBezTo>
                    <a:cubicBezTo>
                      <a:pt x="139638" y="601825"/>
                      <a:pt x="177761" y="589322"/>
                      <a:pt x="202989" y="564994"/>
                    </a:cubicBezTo>
                    <a:cubicBezTo>
                      <a:pt x="223635" y="545082"/>
                      <a:pt x="227112" y="525987"/>
                      <a:pt x="225820" y="511354"/>
                    </a:cubicBezTo>
                    <a:cubicBezTo>
                      <a:pt x="224246" y="493459"/>
                      <a:pt x="214639" y="476311"/>
                      <a:pt x="194297" y="463853"/>
                    </a:cubicBezTo>
                    <a:cubicBezTo>
                      <a:pt x="174284" y="451598"/>
                      <a:pt x="124675" y="444576"/>
                      <a:pt x="98039" y="441563"/>
                    </a:cubicBezTo>
                    <a:lnTo>
                      <a:pt x="98039" y="252059"/>
                    </a:lnTo>
                    <a:cubicBezTo>
                      <a:pt x="148775" y="236179"/>
                      <a:pt x="207898" y="217560"/>
                      <a:pt x="233101" y="199710"/>
                    </a:cubicBezTo>
                    <a:cubicBezTo>
                      <a:pt x="256378" y="183220"/>
                      <a:pt x="264248" y="163173"/>
                      <a:pt x="264248" y="146659"/>
                    </a:cubicBezTo>
                    <a:cubicBezTo>
                      <a:pt x="264248" y="126272"/>
                      <a:pt x="259644" y="108694"/>
                      <a:pt x="251705" y="93450"/>
                    </a:cubicBezTo>
                    <a:close/>
                  </a:path>
                </a:pathLst>
              </a:custGeom>
              <a:solidFill>
                <a:srgbClr val="A15645"/>
              </a:solidFill>
              <a:ln w="23488" cap="flat">
                <a:noFill/>
                <a:prstDash val="solid"/>
                <a:round/>
              </a:ln>
            </p:spPr>
            <p:txBody>
              <a:bodyPr rtlCol="0" anchor="ctr"/>
              <a:lstStyle/>
              <a:p>
                <a:endParaRPr lang="en-US"/>
              </a:p>
            </p:txBody>
          </p:sp>
        </p:grpSp>
        <p:sp>
          <p:nvSpPr>
            <p:cNvPr id="39" name="TextBox 8">
              <a:extLst>
                <a:ext uri="{FF2B5EF4-FFF2-40B4-BE49-F238E27FC236}">
                  <a16:creationId xmlns:a16="http://schemas.microsoft.com/office/drawing/2014/main" id="{8E7AAD3D-6B6E-A88E-1D3C-A2683097A8BC}"/>
                </a:ext>
              </a:extLst>
            </p:cNvPr>
            <p:cNvSpPr txBox="1"/>
            <p:nvPr/>
          </p:nvSpPr>
          <p:spPr>
            <a:xfrm>
              <a:off x="2026918" y="4863391"/>
              <a:ext cx="5512251" cy="2655920"/>
            </a:xfrm>
            <a:prstGeom prst="rect">
              <a:avLst/>
            </a:prstGeom>
          </p:spPr>
          <p:txBody>
            <a:bodyPr wrap="square" lIns="0" tIns="0" rIns="0" bIns="0" rtlCol="0" anchor="t">
              <a:spAutoFit/>
            </a:bodyPr>
            <a:lstStyle/>
            <a:p>
              <a:pPr algn="ctr">
                <a:lnSpc>
                  <a:spcPct val="150000"/>
                </a:lnSpc>
                <a:spcBef>
                  <a:spcPct val="0"/>
                </a:spcBef>
              </a:pPr>
              <a:r>
                <a:rPr lang="en-US" sz="4000" b="1">
                  <a:latin typeface="Arial" panose="020B0604020202020204" pitchFamily="34" charset="0"/>
                  <a:cs typeface="Arial" panose="020B0604020202020204" pitchFamily="34" charset="0"/>
                </a:rPr>
                <a:t>HOẠT ĐỘNG 1.</a:t>
              </a:r>
            </a:p>
            <a:p>
              <a:pPr algn="ctr">
                <a:lnSpc>
                  <a:spcPct val="150000"/>
                </a:lnSpc>
                <a:spcBef>
                  <a:spcPct val="0"/>
                </a:spcBef>
              </a:pPr>
              <a:r>
                <a:rPr lang="en-US" sz="4000">
                  <a:latin typeface="Arial" panose="020B0604020202020204" pitchFamily="34" charset="0"/>
                  <a:cs typeface="Arial" panose="020B0604020202020204" pitchFamily="34" charset="0"/>
                </a:rPr>
                <a:t>Khám phá đặc điểm riêng của bản thân</a:t>
              </a:r>
            </a:p>
          </p:txBody>
        </p:sp>
      </p:grpSp>
      <p:grpSp>
        <p:nvGrpSpPr>
          <p:cNvPr id="55" name="Group 54">
            <a:extLst>
              <a:ext uri="{FF2B5EF4-FFF2-40B4-BE49-F238E27FC236}">
                <a16:creationId xmlns:a16="http://schemas.microsoft.com/office/drawing/2014/main" id="{6AADFB8C-FFF0-80AC-F98D-A87ACEDF13CE}"/>
              </a:ext>
            </a:extLst>
          </p:cNvPr>
          <p:cNvGrpSpPr/>
          <p:nvPr/>
        </p:nvGrpSpPr>
        <p:grpSpPr>
          <a:xfrm>
            <a:off x="6371477" y="3549071"/>
            <a:ext cx="5646345" cy="4937791"/>
            <a:chOff x="1527150" y="3589004"/>
            <a:chExt cx="6535245" cy="4937791"/>
          </a:xfrm>
        </p:grpSpPr>
        <p:grpSp>
          <p:nvGrpSpPr>
            <p:cNvPr id="56" name="Picture 3">
              <a:extLst>
                <a:ext uri="{FF2B5EF4-FFF2-40B4-BE49-F238E27FC236}">
                  <a16:creationId xmlns:a16="http://schemas.microsoft.com/office/drawing/2014/main" id="{666DC207-AFB8-2520-AA88-051E4D1BBF8D}"/>
                </a:ext>
              </a:extLst>
            </p:cNvPr>
            <p:cNvGrpSpPr/>
            <p:nvPr/>
          </p:nvGrpSpPr>
          <p:grpSpPr>
            <a:xfrm>
              <a:off x="1527150" y="3589004"/>
              <a:ext cx="6535245" cy="4937791"/>
              <a:chOff x="1389554" y="53309"/>
              <a:chExt cx="15192323" cy="11122223"/>
            </a:xfrm>
          </p:grpSpPr>
          <p:sp>
            <p:nvSpPr>
              <p:cNvPr id="58" name="Freeform: Shape 57">
                <a:extLst>
                  <a:ext uri="{FF2B5EF4-FFF2-40B4-BE49-F238E27FC236}">
                    <a16:creationId xmlns:a16="http://schemas.microsoft.com/office/drawing/2014/main" id="{FAD1C07D-F1B4-80FD-C642-F6D45E8E833C}"/>
                  </a:ext>
                </a:extLst>
              </p:cNvPr>
              <p:cNvSpPr/>
              <p:nvPr/>
            </p:nvSpPr>
            <p:spPr>
              <a:xfrm>
                <a:off x="1438075" y="793828"/>
                <a:ext cx="15092417" cy="10334715"/>
              </a:xfrm>
              <a:custGeom>
                <a:avLst/>
                <a:gdLst>
                  <a:gd name="connsiteX0" fmla="*/ 15093092 w 15092417"/>
                  <a:gd name="connsiteY0" fmla="*/ 435414 h 10334715"/>
                  <a:gd name="connsiteX1" fmla="*/ 6786160 w 15092417"/>
                  <a:gd name="connsiteY1" fmla="*/ 132403 h 10334715"/>
                  <a:gd name="connsiteX2" fmla="*/ 100776 w 15092417"/>
                  <a:gd name="connsiteY2" fmla="*/ 435414 h 10334715"/>
                  <a:gd name="connsiteX3" fmla="*/ 100776 w 15092417"/>
                  <a:gd name="connsiteY3" fmla="*/ 5779577 h 10334715"/>
                  <a:gd name="connsiteX4" fmla="*/ 100776 w 15092417"/>
                  <a:gd name="connsiteY4" fmla="*/ 9807113 h 10334715"/>
                  <a:gd name="connsiteX5" fmla="*/ 5259615 w 15092417"/>
                  <a:gd name="connsiteY5" fmla="*/ 10330954 h 10334715"/>
                  <a:gd name="connsiteX6" fmla="*/ 15093092 w 15092417"/>
                  <a:gd name="connsiteY6" fmla="*/ 9807113 h 10334715"/>
                  <a:gd name="connsiteX7" fmla="*/ 14823769 w 15092417"/>
                  <a:gd name="connsiteY7" fmla="*/ 5127562 h 10334715"/>
                  <a:gd name="connsiteX8" fmla="*/ 15093092 w 15092417"/>
                  <a:gd name="connsiteY8" fmla="*/ 435414 h 1033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2417" h="10334715">
                    <a:moveTo>
                      <a:pt x="15093092" y="435414"/>
                    </a:moveTo>
                    <a:cubicBezTo>
                      <a:pt x="15141503" y="201966"/>
                      <a:pt x="9356333" y="-212098"/>
                      <a:pt x="6786160" y="132403"/>
                    </a:cubicBezTo>
                    <a:cubicBezTo>
                      <a:pt x="4576499" y="428597"/>
                      <a:pt x="100776" y="435414"/>
                      <a:pt x="100776" y="435414"/>
                    </a:cubicBezTo>
                    <a:cubicBezTo>
                      <a:pt x="244191" y="227960"/>
                      <a:pt x="451480" y="3710336"/>
                      <a:pt x="100776" y="5779577"/>
                    </a:cubicBezTo>
                    <a:cubicBezTo>
                      <a:pt x="-123772" y="7104515"/>
                      <a:pt x="100776" y="9807113"/>
                      <a:pt x="100776" y="9807113"/>
                    </a:cubicBezTo>
                    <a:cubicBezTo>
                      <a:pt x="1827294" y="9787483"/>
                      <a:pt x="3548134" y="10393374"/>
                      <a:pt x="5259615" y="10330954"/>
                    </a:cubicBezTo>
                    <a:cubicBezTo>
                      <a:pt x="8806554" y="10201611"/>
                      <a:pt x="12077056" y="9655326"/>
                      <a:pt x="15093092" y="9807113"/>
                    </a:cubicBezTo>
                    <a:cubicBezTo>
                      <a:pt x="15003363" y="8248208"/>
                      <a:pt x="14823882" y="6686445"/>
                      <a:pt x="14823769" y="5127562"/>
                    </a:cubicBezTo>
                    <a:cubicBezTo>
                      <a:pt x="14823657" y="3562553"/>
                      <a:pt x="15003273" y="2000423"/>
                      <a:pt x="15093092" y="435414"/>
                    </a:cubicBezTo>
                    <a:close/>
                  </a:path>
                </a:pathLst>
              </a:custGeom>
              <a:solidFill>
                <a:srgbClr val="FFFFFF"/>
              </a:solidFill>
              <a:ln w="22443" cap="flat">
                <a:no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C96B1F64-E027-23C2-E7F0-6585D9387C7D}"/>
                  </a:ext>
                </a:extLst>
              </p:cNvPr>
              <p:cNvSpPr/>
              <p:nvPr/>
            </p:nvSpPr>
            <p:spPr>
              <a:xfrm>
                <a:off x="1389554" y="746966"/>
                <a:ext cx="15192323" cy="10428566"/>
              </a:xfrm>
              <a:custGeom>
                <a:avLst/>
                <a:gdLst>
                  <a:gd name="connsiteX0" fmla="*/ 192927 w 15192323"/>
                  <a:gd name="connsiteY0" fmla="*/ 435137 h 10428566"/>
                  <a:gd name="connsiteX1" fmla="*/ 6827970 w 15192323"/>
                  <a:gd name="connsiteY1" fmla="*/ 132710 h 10428566"/>
                  <a:gd name="connsiteX2" fmla="*/ 14550001 w 15192323"/>
                  <a:gd name="connsiteY2" fmla="*/ 281510 h 10428566"/>
                  <a:gd name="connsiteX3" fmla="*/ 15146057 w 15192323"/>
                  <a:gd name="connsiteY3" fmla="*/ 413731 h 10428566"/>
                  <a:gd name="connsiteX4" fmla="*/ 15190136 w 15192323"/>
                  <a:gd name="connsiteY4" fmla="*/ 487233 h 10428566"/>
                  <a:gd name="connsiteX5" fmla="*/ 15190159 w 15192323"/>
                  <a:gd name="connsiteY5" fmla="*/ 487081 h 10428566"/>
                  <a:gd name="connsiteX6" fmla="*/ 14921038 w 15192323"/>
                  <a:gd name="connsiteY6" fmla="*/ 5174424 h 10428566"/>
                  <a:gd name="connsiteX7" fmla="*/ 15190294 w 15192323"/>
                  <a:gd name="connsiteY7" fmla="*/ 9851378 h 10428566"/>
                  <a:gd name="connsiteX8" fmla="*/ 15193300 w 15192323"/>
                  <a:gd name="connsiteY8" fmla="*/ 9903647 h 10428566"/>
                  <a:gd name="connsiteX9" fmla="*/ 15139078 w 15192323"/>
                  <a:gd name="connsiteY9" fmla="*/ 9900920 h 10428566"/>
                  <a:gd name="connsiteX10" fmla="*/ 5309976 w 15192323"/>
                  <a:gd name="connsiteY10" fmla="*/ 10424805 h 10428566"/>
                  <a:gd name="connsiteX11" fmla="*/ 149881 w 15192323"/>
                  <a:gd name="connsiteY11" fmla="*/ 9900985 h 10428566"/>
                  <a:gd name="connsiteX12" fmla="*/ 104342 w 15192323"/>
                  <a:gd name="connsiteY12" fmla="*/ 9901504 h 10428566"/>
                  <a:gd name="connsiteX13" fmla="*/ 100707 w 15192323"/>
                  <a:gd name="connsiteY13" fmla="*/ 9857719 h 10428566"/>
                  <a:gd name="connsiteX14" fmla="*/ 101178 w 15192323"/>
                  <a:gd name="connsiteY14" fmla="*/ 5818863 h 10428566"/>
                  <a:gd name="connsiteX15" fmla="*/ 189696 w 15192323"/>
                  <a:gd name="connsiteY15" fmla="*/ 765851 h 10428566"/>
                  <a:gd name="connsiteX16" fmla="*/ 153516 w 15192323"/>
                  <a:gd name="connsiteY16" fmla="*/ 562445 h 10428566"/>
                  <a:gd name="connsiteX17" fmla="*/ 135001 w 15192323"/>
                  <a:gd name="connsiteY17" fmla="*/ 509612 h 10428566"/>
                  <a:gd name="connsiteX18" fmla="*/ 140005 w 15192323"/>
                  <a:gd name="connsiteY18" fmla="*/ 512448 h 10428566"/>
                  <a:gd name="connsiteX19" fmla="*/ 108741 w 15192323"/>
                  <a:gd name="connsiteY19" fmla="*/ 456196 h 10428566"/>
                  <a:gd name="connsiteX20" fmla="*/ 148511 w 15192323"/>
                  <a:gd name="connsiteY20" fmla="*/ 427886 h 10428566"/>
                  <a:gd name="connsiteX21" fmla="*/ 190571 w 15192323"/>
                  <a:gd name="connsiteY21" fmla="*/ 433730 h 10428566"/>
                  <a:gd name="connsiteX22" fmla="*/ 192927 w 15192323"/>
                  <a:gd name="connsiteY22" fmla="*/ 435137 h 10428566"/>
                  <a:gd name="connsiteX23" fmla="*/ 15092148 w 15192323"/>
                  <a:gd name="connsiteY23" fmla="*/ 493077 h 10428566"/>
                  <a:gd name="connsiteX24" fmla="*/ 14823543 w 15192323"/>
                  <a:gd name="connsiteY24" fmla="*/ 5174424 h 10428566"/>
                  <a:gd name="connsiteX25" fmla="*/ 15089903 w 15192323"/>
                  <a:gd name="connsiteY25" fmla="*/ 9804368 h 10428566"/>
                  <a:gd name="connsiteX26" fmla="*/ 5306295 w 15192323"/>
                  <a:gd name="connsiteY26" fmla="*/ 10330850 h 10428566"/>
                  <a:gd name="connsiteX27" fmla="*/ 194408 w 15192323"/>
                  <a:gd name="connsiteY27" fmla="*/ 9806597 h 10428566"/>
                  <a:gd name="connsiteX28" fmla="*/ 197416 w 15192323"/>
                  <a:gd name="connsiteY28" fmla="*/ 5834037 h 10428566"/>
                  <a:gd name="connsiteX29" fmla="*/ 245176 w 15192323"/>
                  <a:gd name="connsiteY29" fmla="*/ 528940 h 10428566"/>
                  <a:gd name="connsiteX30" fmla="*/ 6841414 w 15192323"/>
                  <a:gd name="connsiteY30" fmla="*/ 225821 h 10428566"/>
                  <a:gd name="connsiteX31" fmla="*/ 14536041 w 15192323"/>
                  <a:gd name="connsiteY31" fmla="*/ 374577 h 10428566"/>
                  <a:gd name="connsiteX32" fmla="*/ 14834406 w 15192323"/>
                  <a:gd name="connsiteY32" fmla="*/ 422324 h 10428566"/>
                  <a:gd name="connsiteX33" fmla="*/ 15046790 w 15192323"/>
                  <a:gd name="connsiteY33" fmla="*/ 473143 h 10428566"/>
                  <a:gd name="connsiteX34" fmla="*/ 15092148 w 15192323"/>
                  <a:gd name="connsiteY34" fmla="*/ 493077 h 1042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92323" h="10428566">
                    <a:moveTo>
                      <a:pt x="192927" y="435137"/>
                    </a:moveTo>
                    <a:cubicBezTo>
                      <a:pt x="659395" y="433514"/>
                      <a:pt x="4748303" y="411458"/>
                      <a:pt x="6827970" y="132710"/>
                    </a:cubicBezTo>
                    <a:cubicBezTo>
                      <a:pt x="8887776" y="-143398"/>
                      <a:pt x="13008799" y="66632"/>
                      <a:pt x="14550001" y="281510"/>
                    </a:cubicBezTo>
                    <a:cubicBezTo>
                      <a:pt x="14868183" y="325879"/>
                      <a:pt x="15079265" y="372955"/>
                      <a:pt x="15146057" y="413731"/>
                    </a:cubicBezTo>
                    <a:cubicBezTo>
                      <a:pt x="15183762" y="436716"/>
                      <a:pt x="15193144" y="464723"/>
                      <a:pt x="15190136" y="487233"/>
                    </a:cubicBezTo>
                    <a:lnTo>
                      <a:pt x="15190159" y="487081"/>
                    </a:lnTo>
                    <a:cubicBezTo>
                      <a:pt x="15100340" y="2050467"/>
                      <a:pt x="14920925" y="3611017"/>
                      <a:pt x="14921038" y="5174424"/>
                    </a:cubicBezTo>
                    <a:cubicBezTo>
                      <a:pt x="14921150" y="6732442"/>
                      <a:pt x="15100608" y="8293338"/>
                      <a:pt x="15190294" y="9851378"/>
                    </a:cubicBezTo>
                    <a:lnTo>
                      <a:pt x="15193300" y="9903647"/>
                    </a:lnTo>
                    <a:lnTo>
                      <a:pt x="15139078" y="9900920"/>
                    </a:lnTo>
                    <a:cubicBezTo>
                      <a:pt x="12124388" y="9749198"/>
                      <a:pt x="8855345" y="10295527"/>
                      <a:pt x="5309976" y="10424805"/>
                    </a:cubicBezTo>
                    <a:cubicBezTo>
                      <a:pt x="3598091" y="10487225"/>
                      <a:pt x="1876803" y="9881355"/>
                      <a:pt x="149881" y="9900985"/>
                    </a:cubicBezTo>
                    <a:lnTo>
                      <a:pt x="104342" y="9901504"/>
                    </a:lnTo>
                    <a:lnTo>
                      <a:pt x="100707" y="9857719"/>
                    </a:lnTo>
                    <a:cubicBezTo>
                      <a:pt x="100707" y="9857719"/>
                      <a:pt x="-123999" y="7147524"/>
                      <a:pt x="101178" y="5818863"/>
                    </a:cubicBezTo>
                    <a:cubicBezTo>
                      <a:pt x="380982" y="4167930"/>
                      <a:pt x="304651" y="1615040"/>
                      <a:pt x="189696" y="765851"/>
                    </a:cubicBezTo>
                    <a:cubicBezTo>
                      <a:pt x="177890" y="678714"/>
                      <a:pt x="165770" y="609909"/>
                      <a:pt x="153516" y="562445"/>
                    </a:cubicBezTo>
                    <a:cubicBezTo>
                      <a:pt x="146985" y="537165"/>
                      <a:pt x="135001" y="509612"/>
                      <a:pt x="135001" y="509612"/>
                    </a:cubicBezTo>
                    <a:cubicBezTo>
                      <a:pt x="135001" y="509612"/>
                      <a:pt x="137043" y="510846"/>
                      <a:pt x="140005" y="512448"/>
                    </a:cubicBezTo>
                    <a:lnTo>
                      <a:pt x="108741" y="456196"/>
                    </a:lnTo>
                    <a:cubicBezTo>
                      <a:pt x="121108" y="438275"/>
                      <a:pt x="135898" y="430765"/>
                      <a:pt x="148511" y="427886"/>
                    </a:cubicBezTo>
                    <a:cubicBezTo>
                      <a:pt x="162427" y="424726"/>
                      <a:pt x="176544" y="426176"/>
                      <a:pt x="190571" y="433730"/>
                    </a:cubicBezTo>
                    <a:lnTo>
                      <a:pt x="192927" y="435137"/>
                    </a:lnTo>
                    <a:close/>
                    <a:moveTo>
                      <a:pt x="15092148" y="493077"/>
                    </a:moveTo>
                    <a:cubicBezTo>
                      <a:pt x="15002015" y="2054601"/>
                      <a:pt x="14823431" y="3613095"/>
                      <a:pt x="14823543" y="5174424"/>
                    </a:cubicBezTo>
                    <a:cubicBezTo>
                      <a:pt x="14823655" y="6716793"/>
                      <a:pt x="14999186" y="8261955"/>
                      <a:pt x="15089903" y="9804368"/>
                    </a:cubicBezTo>
                    <a:cubicBezTo>
                      <a:pt x="12087557" y="9661694"/>
                      <a:pt x="8833552" y="10202222"/>
                      <a:pt x="5306295" y="10330850"/>
                    </a:cubicBezTo>
                    <a:cubicBezTo>
                      <a:pt x="3610323" y="10392686"/>
                      <a:pt x="1905171" y="9797984"/>
                      <a:pt x="194408" y="9806597"/>
                    </a:cubicBezTo>
                    <a:cubicBezTo>
                      <a:pt x="166803" y="9454303"/>
                      <a:pt x="-9738" y="7056296"/>
                      <a:pt x="197416" y="5834037"/>
                    </a:cubicBezTo>
                    <a:cubicBezTo>
                      <a:pt x="510459" y="3986903"/>
                      <a:pt x="379075" y="1018216"/>
                      <a:pt x="245176" y="528940"/>
                    </a:cubicBezTo>
                    <a:cubicBezTo>
                      <a:pt x="905758" y="525932"/>
                      <a:pt x="4820414" y="496735"/>
                      <a:pt x="6841414" y="225821"/>
                    </a:cubicBezTo>
                    <a:cubicBezTo>
                      <a:pt x="8893880" y="-49291"/>
                      <a:pt x="13000315" y="160457"/>
                      <a:pt x="14536041" y="374577"/>
                    </a:cubicBezTo>
                    <a:cubicBezTo>
                      <a:pt x="14650502" y="390529"/>
                      <a:pt x="14750623" y="406524"/>
                      <a:pt x="14834406" y="422324"/>
                    </a:cubicBezTo>
                    <a:cubicBezTo>
                      <a:pt x="14926043" y="439617"/>
                      <a:pt x="14997751" y="456564"/>
                      <a:pt x="15046790" y="473143"/>
                    </a:cubicBezTo>
                    <a:cubicBezTo>
                      <a:pt x="15064183" y="479030"/>
                      <a:pt x="15082541" y="488077"/>
                      <a:pt x="15092148" y="493077"/>
                    </a:cubicBezTo>
                    <a:close/>
                  </a:path>
                </a:pathLst>
              </a:custGeom>
              <a:solidFill>
                <a:srgbClr val="A15645"/>
              </a:solidFill>
              <a:ln w="22443" cap="flat">
                <a:noFill/>
                <a:prstDash val="solid"/>
                <a:round/>
              </a:ln>
            </p:spPr>
            <p:txBody>
              <a:bodyPr rtlCol="0" anchor="ctr"/>
              <a:lstStyle/>
              <a:p>
                <a:endParaRPr lang="en-US"/>
              </a:p>
            </p:txBody>
          </p:sp>
          <p:sp>
            <p:nvSpPr>
              <p:cNvPr id="60" name="Freeform: Shape 59">
                <a:extLst>
                  <a:ext uri="{FF2B5EF4-FFF2-40B4-BE49-F238E27FC236}">
                    <a16:creationId xmlns:a16="http://schemas.microsoft.com/office/drawing/2014/main" id="{A4946610-F7C0-CE8C-EA53-5DB6890E2A28}"/>
                  </a:ext>
                </a:extLst>
              </p:cNvPr>
              <p:cNvSpPr/>
              <p:nvPr/>
            </p:nvSpPr>
            <p:spPr>
              <a:xfrm rot="-60240">
                <a:off x="6656690" y="100313"/>
                <a:ext cx="4650831" cy="1381762"/>
              </a:xfrm>
              <a:custGeom>
                <a:avLst/>
                <a:gdLst>
                  <a:gd name="connsiteX0" fmla="*/ 559 w 4650831"/>
                  <a:gd name="connsiteY0" fmla="*/ 1381207 h 1381762"/>
                  <a:gd name="connsiteX1" fmla="*/ 559 w 4650831"/>
                  <a:gd name="connsiteY1" fmla="*/ 1212926 h 1381762"/>
                  <a:gd name="connsiteX2" fmla="*/ 143279 w 4650831"/>
                  <a:gd name="connsiteY2" fmla="*/ 1164293 h 1381762"/>
                  <a:gd name="connsiteX3" fmla="*/ 559 w 4650831"/>
                  <a:gd name="connsiteY3" fmla="*/ 1091648 h 1381762"/>
                  <a:gd name="connsiteX4" fmla="*/ 559 w 4650831"/>
                  <a:gd name="connsiteY4" fmla="*/ 925090 h 1381762"/>
                  <a:gd name="connsiteX5" fmla="*/ 237235 w 4650831"/>
                  <a:gd name="connsiteY5" fmla="*/ 847167 h 1381762"/>
                  <a:gd name="connsiteX6" fmla="*/ 190257 w 4650831"/>
                  <a:gd name="connsiteY6" fmla="*/ 824516 h 1381762"/>
                  <a:gd name="connsiteX7" fmla="*/ 559 w 4650831"/>
                  <a:gd name="connsiteY7" fmla="*/ 722990 h 1381762"/>
                  <a:gd name="connsiteX8" fmla="*/ 559 w 4650831"/>
                  <a:gd name="connsiteY8" fmla="*/ 521275 h 1381762"/>
                  <a:gd name="connsiteX9" fmla="*/ 119789 w 4650831"/>
                  <a:gd name="connsiteY9" fmla="*/ 484738 h 1381762"/>
                  <a:gd name="connsiteX10" fmla="*/ 25833 w 4650831"/>
                  <a:gd name="connsiteY10" fmla="*/ 439434 h 1381762"/>
                  <a:gd name="connsiteX11" fmla="*/ 559 w 4650831"/>
                  <a:gd name="connsiteY11" fmla="*/ 419070 h 1381762"/>
                  <a:gd name="connsiteX12" fmla="*/ 559 w 4650831"/>
                  <a:gd name="connsiteY12" fmla="*/ 170987 h 1381762"/>
                  <a:gd name="connsiteX13" fmla="*/ 166768 w 4650831"/>
                  <a:gd name="connsiteY13" fmla="*/ 99657 h 1381762"/>
                  <a:gd name="connsiteX14" fmla="*/ 63557 w 4650831"/>
                  <a:gd name="connsiteY14" fmla="*/ -555 h 1381762"/>
                  <a:gd name="connsiteX15" fmla="*/ 4588439 w 4650831"/>
                  <a:gd name="connsiteY15" fmla="*/ -555 h 1381762"/>
                  <a:gd name="connsiteX16" fmla="*/ 4485090 w 4650831"/>
                  <a:gd name="connsiteY16" fmla="*/ 99657 h 1381762"/>
                  <a:gd name="connsiteX17" fmla="*/ 4651391 w 4650831"/>
                  <a:gd name="connsiteY17" fmla="*/ 170987 h 1381762"/>
                  <a:gd name="connsiteX18" fmla="*/ 4651391 w 4650831"/>
                  <a:gd name="connsiteY18" fmla="*/ 419070 h 1381762"/>
                  <a:gd name="connsiteX19" fmla="*/ 4626024 w 4650831"/>
                  <a:gd name="connsiteY19" fmla="*/ 439434 h 1381762"/>
                  <a:gd name="connsiteX20" fmla="*/ 4532068 w 4650831"/>
                  <a:gd name="connsiteY20" fmla="*/ 484738 h 1381762"/>
                  <a:gd name="connsiteX21" fmla="*/ 4651391 w 4650831"/>
                  <a:gd name="connsiteY21" fmla="*/ 521275 h 1381762"/>
                  <a:gd name="connsiteX22" fmla="*/ 4651391 w 4650831"/>
                  <a:gd name="connsiteY22" fmla="*/ 722990 h 1381762"/>
                  <a:gd name="connsiteX23" fmla="*/ 4461601 w 4650831"/>
                  <a:gd name="connsiteY23" fmla="*/ 824516 h 1381762"/>
                  <a:gd name="connsiteX24" fmla="*/ 4414623 w 4650831"/>
                  <a:gd name="connsiteY24" fmla="*/ 847167 h 1381762"/>
                  <a:gd name="connsiteX25" fmla="*/ 4651391 w 4650831"/>
                  <a:gd name="connsiteY25" fmla="*/ 925090 h 1381762"/>
                  <a:gd name="connsiteX26" fmla="*/ 4651391 w 4650831"/>
                  <a:gd name="connsiteY26" fmla="*/ 1091648 h 1381762"/>
                  <a:gd name="connsiteX27" fmla="*/ 4508579 w 4650831"/>
                  <a:gd name="connsiteY27" fmla="*/ 1164293 h 1381762"/>
                  <a:gd name="connsiteX28" fmla="*/ 4651391 w 4650831"/>
                  <a:gd name="connsiteY28" fmla="*/ 1212926 h 1381762"/>
                  <a:gd name="connsiteX29" fmla="*/ 4651391 w 4650831"/>
                  <a:gd name="connsiteY29" fmla="*/ 1381207 h 1381762"/>
                  <a:gd name="connsiteX30" fmla="*/ 559 w 4650831"/>
                  <a:gd name="connsiteY30" fmla="*/ 1381207 h 13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0831" h="1381762">
                    <a:moveTo>
                      <a:pt x="559" y="1381207"/>
                    </a:moveTo>
                    <a:lnTo>
                      <a:pt x="559" y="1212926"/>
                    </a:lnTo>
                    <a:cubicBezTo>
                      <a:pt x="55853" y="1207128"/>
                      <a:pt x="121787" y="1226427"/>
                      <a:pt x="143279" y="1164293"/>
                    </a:cubicBezTo>
                    <a:cubicBezTo>
                      <a:pt x="148517" y="1149117"/>
                      <a:pt x="70393" y="1123293"/>
                      <a:pt x="559" y="1091648"/>
                    </a:cubicBezTo>
                    <a:lnTo>
                      <a:pt x="559" y="925090"/>
                    </a:lnTo>
                    <a:cubicBezTo>
                      <a:pt x="104193" y="876863"/>
                      <a:pt x="237235" y="847167"/>
                      <a:pt x="237235" y="847167"/>
                    </a:cubicBezTo>
                    <a:cubicBezTo>
                      <a:pt x="237235" y="847167"/>
                      <a:pt x="204820" y="833893"/>
                      <a:pt x="190257" y="824516"/>
                    </a:cubicBezTo>
                    <a:cubicBezTo>
                      <a:pt x="167801" y="810086"/>
                      <a:pt x="79177" y="770558"/>
                      <a:pt x="559" y="722990"/>
                    </a:cubicBezTo>
                    <a:lnTo>
                      <a:pt x="559" y="521275"/>
                    </a:lnTo>
                    <a:cubicBezTo>
                      <a:pt x="46316" y="516495"/>
                      <a:pt x="92848" y="510719"/>
                      <a:pt x="119789" y="484738"/>
                    </a:cubicBezTo>
                    <a:cubicBezTo>
                      <a:pt x="163573" y="442515"/>
                      <a:pt x="29052" y="440475"/>
                      <a:pt x="25833" y="439434"/>
                    </a:cubicBezTo>
                    <a:cubicBezTo>
                      <a:pt x="18036" y="436943"/>
                      <a:pt x="9345" y="429671"/>
                      <a:pt x="559" y="419070"/>
                    </a:cubicBezTo>
                    <a:lnTo>
                      <a:pt x="559" y="170987"/>
                    </a:lnTo>
                    <a:cubicBezTo>
                      <a:pt x="63440" y="150645"/>
                      <a:pt x="166768" y="124891"/>
                      <a:pt x="166768" y="99657"/>
                    </a:cubicBezTo>
                    <a:cubicBezTo>
                      <a:pt x="166768" y="38066"/>
                      <a:pt x="95925" y="19400"/>
                      <a:pt x="63557" y="-555"/>
                    </a:cubicBezTo>
                    <a:lnTo>
                      <a:pt x="4588439" y="-555"/>
                    </a:lnTo>
                    <a:cubicBezTo>
                      <a:pt x="4556024" y="19400"/>
                      <a:pt x="4485090" y="38066"/>
                      <a:pt x="4485090" y="99657"/>
                    </a:cubicBezTo>
                    <a:cubicBezTo>
                      <a:pt x="4485090" y="124891"/>
                      <a:pt x="4588439" y="150645"/>
                      <a:pt x="4651391" y="170987"/>
                    </a:cubicBezTo>
                    <a:lnTo>
                      <a:pt x="4651391" y="419070"/>
                    </a:lnTo>
                    <a:cubicBezTo>
                      <a:pt x="4642700" y="429671"/>
                      <a:pt x="4634009" y="436943"/>
                      <a:pt x="4626024" y="439434"/>
                    </a:cubicBezTo>
                    <a:cubicBezTo>
                      <a:pt x="4622970" y="440475"/>
                      <a:pt x="4488378" y="442515"/>
                      <a:pt x="4532068" y="484738"/>
                    </a:cubicBezTo>
                    <a:cubicBezTo>
                      <a:pt x="4559078" y="510719"/>
                      <a:pt x="4605589" y="516495"/>
                      <a:pt x="4651391" y="521275"/>
                    </a:cubicBezTo>
                    <a:lnTo>
                      <a:pt x="4651391" y="722990"/>
                    </a:lnTo>
                    <a:cubicBezTo>
                      <a:pt x="4572703" y="770558"/>
                      <a:pt x="4484149" y="810086"/>
                      <a:pt x="4461601" y="824516"/>
                    </a:cubicBezTo>
                    <a:cubicBezTo>
                      <a:pt x="4447038" y="833893"/>
                      <a:pt x="4414623" y="847167"/>
                      <a:pt x="4414623" y="847167"/>
                    </a:cubicBezTo>
                    <a:cubicBezTo>
                      <a:pt x="4414623" y="847167"/>
                      <a:pt x="4547804" y="876863"/>
                      <a:pt x="4651391" y="925090"/>
                    </a:cubicBezTo>
                    <a:lnTo>
                      <a:pt x="4651391" y="1091648"/>
                    </a:lnTo>
                    <a:cubicBezTo>
                      <a:pt x="4581629" y="1123293"/>
                      <a:pt x="4503409" y="1149117"/>
                      <a:pt x="4508579" y="1164293"/>
                    </a:cubicBezTo>
                    <a:cubicBezTo>
                      <a:pt x="4530187" y="1226427"/>
                      <a:pt x="4596192" y="1207128"/>
                      <a:pt x="4651391" y="1212926"/>
                    </a:cubicBezTo>
                    <a:lnTo>
                      <a:pt x="4651391" y="1381207"/>
                    </a:lnTo>
                    <a:lnTo>
                      <a:pt x="559" y="1381207"/>
                    </a:lnTo>
                    <a:close/>
                  </a:path>
                </a:pathLst>
              </a:custGeom>
              <a:solidFill>
                <a:srgbClr val="C49494"/>
              </a:solidFill>
              <a:ln w="23488" cap="flat">
                <a:noFill/>
                <a:prstDash val="solid"/>
                <a:round/>
              </a:ln>
            </p:spPr>
            <p:txBody>
              <a:bodyPr rtlCol="0" anchor="ctr"/>
              <a:lstStyle/>
              <a:p>
                <a:endParaRPr lang="en-US"/>
              </a:p>
            </p:txBody>
          </p:sp>
          <p:sp>
            <p:nvSpPr>
              <p:cNvPr id="61" name="Freeform: Shape 60">
                <a:extLst>
                  <a:ext uri="{FF2B5EF4-FFF2-40B4-BE49-F238E27FC236}">
                    <a16:creationId xmlns:a16="http://schemas.microsoft.com/office/drawing/2014/main" id="{5A388315-C841-D36B-0FFD-384957D1980E}"/>
                  </a:ext>
                </a:extLst>
              </p:cNvPr>
              <p:cNvSpPr/>
              <p:nvPr/>
            </p:nvSpPr>
            <p:spPr>
              <a:xfrm rot="-60240">
                <a:off x="6607950" y="53309"/>
                <a:ext cx="4748427" cy="1475768"/>
              </a:xfrm>
              <a:custGeom>
                <a:avLst/>
                <a:gdLst>
                  <a:gd name="connsiteX0" fmla="*/ 160402 w 4748427"/>
                  <a:gd name="connsiteY0" fmla="*/ 129330 h 1475768"/>
                  <a:gd name="connsiteX1" fmla="*/ 33797 w 4748427"/>
                  <a:gd name="connsiteY1" fmla="*/ 173434 h 1475768"/>
                  <a:gd name="connsiteX2" fmla="*/ 559 w 4748427"/>
                  <a:gd name="connsiteY2" fmla="*/ 184171 h 1475768"/>
                  <a:gd name="connsiteX3" fmla="*/ 559 w 4748427"/>
                  <a:gd name="connsiteY3" fmla="*/ 482563 h 1475768"/>
                  <a:gd name="connsiteX4" fmla="*/ 11224 w 4748427"/>
                  <a:gd name="connsiteY4" fmla="*/ 495429 h 1475768"/>
                  <a:gd name="connsiteX5" fmla="*/ 40444 w 4748427"/>
                  <a:gd name="connsiteY5" fmla="*/ 521909 h 1475768"/>
                  <a:gd name="connsiteX6" fmla="*/ 559 w 4748427"/>
                  <a:gd name="connsiteY6" fmla="*/ 526078 h 1475768"/>
                  <a:gd name="connsiteX7" fmla="*/ 559 w 4748427"/>
                  <a:gd name="connsiteY7" fmla="*/ 795998 h 1475768"/>
                  <a:gd name="connsiteX8" fmla="*/ 23390 w 4748427"/>
                  <a:gd name="connsiteY8" fmla="*/ 809815 h 1475768"/>
                  <a:gd name="connsiteX9" fmla="*/ 155822 w 4748427"/>
                  <a:gd name="connsiteY9" fmla="*/ 881259 h 1475768"/>
                  <a:gd name="connsiteX10" fmla="*/ 28113 w 4748427"/>
                  <a:gd name="connsiteY10" fmla="*/ 929756 h 1475768"/>
                  <a:gd name="connsiteX11" fmla="*/ 559 w 4748427"/>
                  <a:gd name="connsiteY11" fmla="*/ 942576 h 1475768"/>
                  <a:gd name="connsiteX12" fmla="*/ 559 w 4748427"/>
                  <a:gd name="connsiteY12" fmla="*/ 1168484 h 1475768"/>
                  <a:gd name="connsiteX13" fmla="*/ 28559 w 4748427"/>
                  <a:gd name="connsiteY13" fmla="*/ 1181191 h 1475768"/>
                  <a:gd name="connsiteX14" fmla="*/ 96841 w 4748427"/>
                  <a:gd name="connsiteY14" fmla="*/ 1211704 h 1475768"/>
                  <a:gd name="connsiteX15" fmla="*/ 44038 w 4748427"/>
                  <a:gd name="connsiteY15" fmla="*/ 1213176 h 1475768"/>
                  <a:gd name="connsiteX16" fmla="*/ 559 w 4748427"/>
                  <a:gd name="connsiteY16" fmla="*/ 1217729 h 1475768"/>
                  <a:gd name="connsiteX17" fmla="*/ 559 w 4748427"/>
                  <a:gd name="connsiteY17" fmla="*/ 1475213 h 1475768"/>
                  <a:gd name="connsiteX18" fmla="*/ 4748987 w 4748427"/>
                  <a:gd name="connsiteY18" fmla="*/ 1475213 h 1475768"/>
                  <a:gd name="connsiteX19" fmla="*/ 4748987 w 4748427"/>
                  <a:gd name="connsiteY19" fmla="*/ 1217729 h 1475768"/>
                  <a:gd name="connsiteX20" fmla="*/ 4705298 w 4748427"/>
                  <a:gd name="connsiteY20" fmla="*/ 1213176 h 1475768"/>
                  <a:gd name="connsiteX21" fmla="*/ 4652683 w 4748427"/>
                  <a:gd name="connsiteY21" fmla="*/ 1211704 h 1475768"/>
                  <a:gd name="connsiteX22" fmla="*/ 4720802 w 4748427"/>
                  <a:gd name="connsiteY22" fmla="*/ 1181191 h 1475768"/>
                  <a:gd name="connsiteX23" fmla="*/ 4748987 w 4748427"/>
                  <a:gd name="connsiteY23" fmla="*/ 1168484 h 1475768"/>
                  <a:gd name="connsiteX24" fmla="*/ 4748987 w 4748427"/>
                  <a:gd name="connsiteY24" fmla="*/ 942576 h 1475768"/>
                  <a:gd name="connsiteX25" fmla="*/ 4721272 w 4748427"/>
                  <a:gd name="connsiteY25" fmla="*/ 929756 h 1475768"/>
                  <a:gd name="connsiteX26" fmla="*/ 4593490 w 4748427"/>
                  <a:gd name="connsiteY26" fmla="*/ 881259 h 1475768"/>
                  <a:gd name="connsiteX27" fmla="*/ 4725969 w 4748427"/>
                  <a:gd name="connsiteY27" fmla="*/ 809815 h 1475768"/>
                  <a:gd name="connsiteX28" fmla="*/ 4748987 w 4748427"/>
                  <a:gd name="connsiteY28" fmla="*/ 795998 h 1475768"/>
                  <a:gd name="connsiteX29" fmla="*/ 4748987 w 4748427"/>
                  <a:gd name="connsiteY29" fmla="*/ 526078 h 1475768"/>
                  <a:gd name="connsiteX30" fmla="*/ 4709057 w 4748427"/>
                  <a:gd name="connsiteY30" fmla="*/ 521909 h 1475768"/>
                  <a:gd name="connsiteX31" fmla="*/ 4738183 w 4748427"/>
                  <a:gd name="connsiteY31" fmla="*/ 495429 h 1475768"/>
                  <a:gd name="connsiteX32" fmla="*/ 4748987 w 4748427"/>
                  <a:gd name="connsiteY32" fmla="*/ 482563 h 1475768"/>
                  <a:gd name="connsiteX33" fmla="*/ 4748987 w 4748427"/>
                  <a:gd name="connsiteY33" fmla="*/ 184171 h 1475768"/>
                  <a:gd name="connsiteX34" fmla="*/ 4715635 w 4748427"/>
                  <a:gd name="connsiteY34" fmla="*/ 173434 h 1475768"/>
                  <a:gd name="connsiteX35" fmla="*/ 4589028 w 4748427"/>
                  <a:gd name="connsiteY35" fmla="*/ 129330 h 1475768"/>
                  <a:gd name="connsiteX36" fmla="*/ 4611577 w 4748427"/>
                  <a:gd name="connsiteY36" fmla="*/ 113089 h 1475768"/>
                  <a:gd name="connsiteX37" fmla="*/ 4663487 w 4748427"/>
                  <a:gd name="connsiteY37" fmla="*/ 86066 h 1475768"/>
                  <a:gd name="connsiteX38" fmla="*/ 4637179 w 4748427"/>
                  <a:gd name="connsiteY38" fmla="*/ -555 h 1475768"/>
                  <a:gd name="connsiteX39" fmla="*/ 112297 w 4748427"/>
                  <a:gd name="connsiteY39" fmla="*/ -555 h 1475768"/>
                  <a:gd name="connsiteX40" fmla="*/ 86037 w 4748427"/>
                  <a:gd name="connsiteY40" fmla="*/ 86066 h 1475768"/>
                  <a:gd name="connsiteX41" fmla="*/ 137829 w 4748427"/>
                  <a:gd name="connsiteY41" fmla="*/ 113089 h 1475768"/>
                  <a:gd name="connsiteX42" fmla="*/ 160402 w 4748427"/>
                  <a:gd name="connsiteY42" fmla="*/ 129330 h 1475768"/>
                  <a:gd name="connsiteX43" fmla="*/ 251705 w 4748427"/>
                  <a:gd name="connsiteY43" fmla="*/ 93450 h 1475768"/>
                  <a:gd name="connsiteX44" fmla="*/ 4497656 w 4748427"/>
                  <a:gd name="connsiteY44" fmla="*/ 93450 h 1475768"/>
                  <a:gd name="connsiteX45" fmla="*/ 4485206 w 4748427"/>
                  <a:gd name="connsiteY45" fmla="*/ 146659 h 1475768"/>
                  <a:gd name="connsiteX46" fmla="*/ 4516213 w 4748427"/>
                  <a:gd name="connsiteY46" fmla="*/ 199710 h 1475768"/>
                  <a:gd name="connsiteX47" fmla="*/ 4651275 w 4748427"/>
                  <a:gd name="connsiteY47" fmla="*/ 252059 h 1475768"/>
                  <a:gd name="connsiteX48" fmla="*/ 4651275 w 4748427"/>
                  <a:gd name="connsiteY48" fmla="*/ 441563 h 1475768"/>
                  <a:gd name="connsiteX49" fmla="*/ 4555203 w 4748427"/>
                  <a:gd name="connsiteY49" fmla="*/ 463853 h 1475768"/>
                  <a:gd name="connsiteX50" fmla="*/ 4523728 w 4748427"/>
                  <a:gd name="connsiteY50" fmla="*/ 511354 h 1475768"/>
                  <a:gd name="connsiteX51" fmla="*/ 4546512 w 4748427"/>
                  <a:gd name="connsiteY51" fmla="*/ 564994 h 1475768"/>
                  <a:gd name="connsiteX52" fmla="*/ 4651275 w 4748427"/>
                  <a:gd name="connsiteY52" fmla="*/ 609120 h 1475768"/>
                  <a:gd name="connsiteX53" fmla="*/ 4651275 w 4748427"/>
                  <a:gd name="connsiteY53" fmla="*/ 743626 h 1475768"/>
                  <a:gd name="connsiteX54" fmla="*/ 4483328 w 4748427"/>
                  <a:gd name="connsiteY54" fmla="*/ 832399 h 1475768"/>
                  <a:gd name="connsiteX55" fmla="*/ 4444335 w 4748427"/>
                  <a:gd name="connsiteY55" fmla="*/ 850904 h 1475768"/>
                  <a:gd name="connsiteX56" fmla="*/ 4452556 w 4748427"/>
                  <a:gd name="connsiteY56" fmla="*/ 939972 h 1475768"/>
                  <a:gd name="connsiteX57" fmla="*/ 4651275 w 4748427"/>
                  <a:gd name="connsiteY57" fmla="*/ 1002332 h 1475768"/>
                  <a:gd name="connsiteX58" fmla="*/ 4651275 w 4748427"/>
                  <a:gd name="connsiteY58" fmla="*/ 1108501 h 1475768"/>
                  <a:gd name="connsiteX59" fmla="*/ 4532654 w 4748427"/>
                  <a:gd name="connsiteY59" fmla="*/ 1164542 h 1475768"/>
                  <a:gd name="connsiteX60" fmla="*/ 4511043 w 4748427"/>
                  <a:gd name="connsiteY60" fmla="*/ 1226178 h 1475768"/>
                  <a:gd name="connsiteX61" fmla="*/ 4608994 w 4748427"/>
                  <a:gd name="connsiteY61" fmla="*/ 1303263 h 1475768"/>
                  <a:gd name="connsiteX62" fmla="*/ 4651275 w 4748427"/>
                  <a:gd name="connsiteY62" fmla="*/ 1305256 h 1475768"/>
                  <a:gd name="connsiteX63" fmla="*/ 4651275 w 4748427"/>
                  <a:gd name="connsiteY63" fmla="*/ 1381207 h 1475768"/>
                  <a:gd name="connsiteX64" fmla="*/ 98039 w 4748427"/>
                  <a:gd name="connsiteY64" fmla="*/ 1381207 h 1475768"/>
                  <a:gd name="connsiteX65" fmla="*/ 98039 w 4748427"/>
                  <a:gd name="connsiteY65" fmla="*/ 1305256 h 1475768"/>
                  <a:gd name="connsiteX66" fmla="*/ 140367 w 4748427"/>
                  <a:gd name="connsiteY66" fmla="*/ 1303263 h 1475768"/>
                  <a:gd name="connsiteX67" fmla="*/ 238268 w 4748427"/>
                  <a:gd name="connsiteY67" fmla="*/ 1226178 h 1475768"/>
                  <a:gd name="connsiteX68" fmla="*/ 216729 w 4748427"/>
                  <a:gd name="connsiteY68" fmla="*/ 1164542 h 1475768"/>
                  <a:gd name="connsiteX69" fmla="*/ 98062 w 4748427"/>
                  <a:gd name="connsiteY69" fmla="*/ 1108501 h 1475768"/>
                  <a:gd name="connsiteX70" fmla="*/ 98039 w 4748427"/>
                  <a:gd name="connsiteY70" fmla="*/ 1002332 h 1475768"/>
                  <a:gd name="connsiteX71" fmla="*/ 296968 w 4748427"/>
                  <a:gd name="connsiteY71" fmla="*/ 939972 h 1475768"/>
                  <a:gd name="connsiteX72" fmla="*/ 305048 w 4748427"/>
                  <a:gd name="connsiteY72" fmla="*/ 850904 h 1475768"/>
                  <a:gd name="connsiteX73" fmla="*/ 266033 w 4748427"/>
                  <a:gd name="connsiteY73" fmla="*/ 832399 h 1475768"/>
                  <a:gd name="connsiteX74" fmla="*/ 98062 w 4748427"/>
                  <a:gd name="connsiteY74" fmla="*/ 743626 h 1475768"/>
                  <a:gd name="connsiteX75" fmla="*/ 98039 w 4748427"/>
                  <a:gd name="connsiteY75" fmla="*/ 609120 h 1475768"/>
                  <a:gd name="connsiteX76" fmla="*/ 202989 w 4748427"/>
                  <a:gd name="connsiteY76" fmla="*/ 564994 h 1475768"/>
                  <a:gd name="connsiteX77" fmla="*/ 225820 w 4748427"/>
                  <a:gd name="connsiteY77" fmla="*/ 511354 h 1475768"/>
                  <a:gd name="connsiteX78" fmla="*/ 194297 w 4748427"/>
                  <a:gd name="connsiteY78" fmla="*/ 463853 h 1475768"/>
                  <a:gd name="connsiteX79" fmla="*/ 98039 w 4748427"/>
                  <a:gd name="connsiteY79" fmla="*/ 441563 h 1475768"/>
                  <a:gd name="connsiteX80" fmla="*/ 98039 w 4748427"/>
                  <a:gd name="connsiteY80" fmla="*/ 252059 h 1475768"/>
                  <a:gd name="connsiteX81" fmla="*/ 233101 w 4748427"/>
                  <a:gd name="connsiteY81" fmla="*/ 199710 h 1475768"/>
                  <a:gd name="connsiteX82" fmla="*/ 264248 w 4748427"/>
                  <a:gd name="connsiteY82" fmla="*/ 146659 h 1475768"/>
                  <a:gd name="connsiteX83" fmla="*/ 251705 w 4748427"/>
                  <a:gd name="connsiteY83" fmla="*/ 93450 h 14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48427" h="1475768">
                    <a:moveTo>
                      <a:pt x="160402" y="129330"/>
                    </a:moveTo>
                    <a:cubicBezTo>
                      <a:pt x="131629" y="139659"/>
                      <a:pt x="68396" y="162221"/>
                      <a:pt x="33797" y="173434"/>
                    </a:cubicBezTo>
                    <a:lnTo>
                      <a:pt x="559" y="184171"/>
                    </a:lnTo>
                    <a:lnTo>
                      <a:pt x="559" y="482563"/>
                    </a:lnTo>
                    <a:lnTo>
                      <a:pt x="11224" y="495429"/>
                    </a:lnTo>
                    <a:cubicBezTo>
                      <a:pt x="20807" y="506982"/>
                      <a:pt x="30861" y="515749"/>
                      <a:pt x="40444" y="521909"/>
                    </a:cubicBezTo>
                    <a:lnTo>
                      <a:pt x="559" y="526078"/>
                    </a:lnTo>
                    <a:lnTo>
                      <a:pt x="559" y="795998"/>
                    </a:lnTo>
                    <a:lnTo>
                      <a:pt x="23390" y="809815"/>
                    </a:lnTo>
                    <a:cubicBezTo>
                      <a:pt x="69194" y="837517"/>
                      <a:pt x="118427" y="862457"/>
                      <a:pt x="155822" y="881259"/>
                    </a:cubicBezTo>
                    <a:cubicBezTo>
                      <a:pt x="115068" y="894170"/>
                      <a:pt x="69359" y="910570"/>
                      <a:pt x="28113" y="929756"/>
                    </a:cubicBezTo>
                    <a:lnTo>
                      <a:pt x="559" y="942576"/>
                    </a:lnTo>
                    <a:lnTo>
                      <a:pt x="559" y="1168484"/>
                    </a:lnTo>
                    <a:lnTo>
                      <a:pt x="28559" y="1181191"/>
                    </a:lnTo>
                    <a:cubicBezTo>
                      <a:pt x="49628" y="1190728"/>
                      <a:pt x="74644" y="1201873"/>
                      <a:pt x="96841" y="1211704"/>
                    </a:cubicBezTo>
                    <a:cubicBezTo>
                      <a:pt x="79271" y="1211839"/>
                      <a:pt x="61161" y="1211386"/>
                      <a:pt x="44038" y="1213176"/>
                    </a:cubicBezTo>
                    <a:lnTo>
                      <a:pt x="559" y="1217729"/>
                    </a:lnTo>
                    <a:lnTo>
                      <a:pt x="559" y="1475213"/>
                    </a:lnTo>
                    <a:lnTo>
                      <a:pt x="4748987" y="1475213"/>
                    </a:lnTo>
                    <a:lnTo>
                      <a:pt x="4748987" y="1217729"/>
                    </a:lnTo>
                    <a:lnTo>
                      <a:pt x="4705298" y="1213176"/>
                    </a:lnTo>
                    <a:cubicBezTo>
                      <a:pt x="4688387" y="1211386"/>
                      <a:pt x="4670064" y="1211839"/>
                      <a:pt x="4652683" y="1211704"/>
                    </a:cubicBezTo>
                    <a:cubicBezTo>
                      <a:pt x="4674764" y="1201873"/>
                      <a:pt x="4699896" y="1190728"/>
                      <a:pt x="4720802" y="1181191"/>
                    </a:cubicBezTo>
                    <a:lnTo>
                      <a:pt x="4748987" y="1168484"/>
                    </a:lnTo>
                    <a:lnTo>
                      <a:pt x="4748987" y="942576"/>
                    </a:lnTo>
                    <a:lnTo>
                      <a:pt x="4721272" y="929756"/>
                    </a:lnTo>
                    <a:cubicBezTo>
                      <a:pt x="4680166" y="910570"/>
                      <a:pt x="4634361" y="894170"/>
                      <a:pt x="4593490" y="881259"/>
                    </a:cubicBezTo>
                    <a:cubicBezTo>
                      <a:pt x="4631075" y="862457"/>
                      <a:pt x="4680166" y="837517"/>
                      <a:pt x="4725969" y="809815"/>
                    </a:cubicBezTo>
                    <a:lnTo>
                      <a:pt x="4748987" y="795998"/>
                    </a:lnTo>
                    <a:lnTo>
                      <a:pt x="4748987" y="526078"/>
                    </a:lnTo>
                    <a:lnTo>
                      <a:pt x="4709057" y="521909"/>
                    </a:lnTo>
                    <a:cubicBezTo>
                      <a:pt x="4718688" y="515749"/>
                      <a:pt x="4728552" y="506982"/>
                      <a:pt x="4738183" y="495429"/>
                    </a:cubicBezTo>
                    <a:lnTo>
                      <a:pt x="4748987" y="482563"/>
                    </a:lnTo>
                    <a:lnTo>
                      <a:pt x="4748987" y="184171"/>
                    </a:lnTo>
                    <a:lnTo>
                      <a:pt x="4715635" y="173434"/>
                    </a:lnTo>
                    <a:cubicBezTo>
                      <a:pt x="4681104" y="162221"/>
                      <a:pt x="4617919" y="139659"/>
                      <a:pt x="4589028" y="129330"/>
                    </a:cubicBezTo>
                    <a:cubicBezTo>
                      <a:pt x="4594901" y="122354"/>
                      <a:pt x="4603592" y="117642"/>
                      <a:pt x="4611577" y="113089"/>
                    </a:cubicBezTo>
                    <a:cubicBezTo>
                      <a:pt x="4630369" y="102375"/>
                      <a:pt x="4650099" y="94288"/>
                      <a:pt x="4663487" y="86066"/>
                    </a:cubicBezTo>
                    <a:lnTo>
                      <a:pt x="4637179" y="-555"/>
                    </a:lnTo>
                    <a:lnTo>
                      <a:pt x="112297" y="-555"/>
                    </a:lnTo>
                    <a:lnTo>
                      <a:pt x="86037" y="86066"/>
                    </a:lnTo>
                    <a:cubicBezTo>
                      <a:pt x="99378" y="94288"/>
                      <a:pt x="119015" y="102375"/>
                      <a:pt x="137829" y="113089"/>
                    </a:cubicBezTo>
                    <a:cubicBezTo>
                      <a:pt x="145816" y="117642"/>
                      <a:pt x="154647" y="122354"/>
                      <a:pt x="160402" y="129330"/>
                    </a:cubicBezTo>
                    <a:close/>
                    <a:moveTo>
                      <a:pt x="251705" y="93450"/>
                    </a:moveTo>
                    <a:lnTo>
                      <a:pt x="4497656" y="93450"/>
                    </a:lnTo>
                    <a:cubicBezTo>
                      <a:pt x="4489905" y="108694"/>
                      <a:pt x="4485206" y="126272"/>
                      <a:pt x="4485206" y="146659"/>
                    </a:cubicBezTo>
                    <a:cubicBezTo>
                      <a:pt x="4485206" y="163173"/>
                      <a:pt x="4492959" y="183220"/>
                      <a:pt x="4516213" y="199710"/>
                    </a:cubicBezTo>
                    <a:cubicBezTo>
                      <a:pt x="4541580" y="217560"/>
                      <a:pt x="4600773" y="236202"/>
                      <a:pt x="4651275" y="252059"/>
                    </a:cubicBezTo>
                    <a:lnTo>
                      <a:pt x="4651275" y="441563"/>
                    </a:lnTo>
                    <a:cubicBezTo>
                      <a:pt x="4624732" y="444576"/>
                      <a:pt x="4575171" y="451598"/>
                      <a:pt x="4555203" y="463853"/>
                    </a:cubicBezTo>
                    <a:cubicBezTo>
                      <a:pt x="4534767" y="476311"/>
                      <a:pt x="4525139" y="493459"/>
                      <a:pt x="4523728" y="511354"/>
                    </a:cubicBezTo>
                    <a:cubicBezTo>
                      <a:pt x="4522320" y="525987"/>
                      <a:pt x="4525841" y="545082"/>
                      <a:pt x="4546512" y="564994"/>
                    </a:cubicBezTo>
                    <a:cubicBezTo>
                      <a:pt x="4571647" y="589322"/>
                      <a:pt x="4609699" y="601825"/>
                      <a:pt x="4651275" y="609120"/>
                    </a:cubicBezTo>
                    <a:cubicBezTo>
                      <a:pt x="4651275" y="609120"/>
                      <a:pt x="4651275" y="743626"/>
                      <a:pt x="4651275" y="743626"/>
                    </a:cubicBezTo>
                    <a:cubicBezTo>
                      <a:pt x="4578692" y="785418"/>
                      <a:pt x="4503763" y="819260"/>
                      <a:pt x="4483328" y="832399"/>
                    </a:cubicBezTo>
                    <a:cubicBezTo>
                      <a:pt x="4471348" y="840168"/>
                      <a:pt x="4444335" y="850904"/>
                      <a:pt x="4444335" y="850904"/>
                    </a:cubicBezTo>
                    <a:lnTo>
                      <a:pt x="4452556" y="939972"/>
                    </a:lnTo>
                    <a:cubicBezTo>
                      <a:pt x="4452556" y="939972"/>
                      <a:pt x="4557786" y="963394"/>
                      <a:pt x="4651275" y="1002332"/>
                    </a:cubicBezTo>
                    <a:cubicBezTo>
                      <a:pt x="4651275" y="1002332"/>
                      <a:pt x="4651275" y="1108501"/>
                      <a:pt x="4651275" y="1108501"/>
                    </a:cubicBezTo>
                    <a:cubicBezTo>
                      <a:pt x="4600068" y="1130769"/>
                      <a:pt x="4550506" y="1150498"/>
                      <a:pt x="4532654" y="1164542"/>
                    </a:cubicBezTo>
                    <a:cubicBezTo>
                      <a:pt x="4506111" y="1185564"/>
                      <a:pt x="4505406" y="1209597"/>
                      <a:pt x="4511043" y="1226178"/>
                    </a:cubicBezTo>
                    <a:cubicBezTo>
                      <a:pt x="4529130" y="1278345"/>
                      <a:pt x="4565304" y="1297100"/>
                      <a:pt x="4608994" y="1303263"/>
                    </a:cubicBezTo>
                    <a:cubicBezTo>
                      <a:pt x="4622381" y="1305119"/>
                      <a:pt x="4636712" y="1305233"/>
                      <a:pt x="4651275" y="1305256"/>
                    </a:cubicBezTo>
                    <a:cubicBezTo>
                      <a:pt x="4651275" y="1305256"/>
                      <a:pt x="4651275" y="1381207"/>
                      <a:pt x="4651275" y="1381207"/>
                    </a:cubicBezTo>
                    <a:lnTo>
                      <a:pt x="98039" y="1381207"/>
                    </a:lnTo>
                    <a:lnTo>
                      <a:pt x="98039" y="1305256"/>
                    </a:lnTo>
                    <a:cubicBezTo>
                      <a:pt x="112650" y="1305233"/>
                      <a:pt x="127048" y="1305119"/>
                      <a:pt x="140367" y="1303263"/>
                    </a:cubicBezTo>
                    <a:cubicBezTo>
                      <a:pt x="184174" y="1297100"/>
                      <a:pt x="220229" y="1278345"/>
                      <a:pt x="238268" y="1226178"/>
                    </a:cubicBezTo>
                    <a:cubicBezTo>
                      <a:pt x="243977" y="1209597"/>
                      <a:pt x="243412" y="1185564"/>
                      <a:pt x="216729" y="1164542"/>
                    </a:cubicBezTo>
                    <a:cubicBezTo>
                      <a:pt x="198902" y="1150498"/>
                      <a:pt x="149363" y="1130769"/>
                      <a:pt x="98062" y="1108501"/>
                    </a:cubicBezTo>
                    <a:cubicBezTo>
                      <a:pt x="98039" y="1108501"/>
                      <a:pt x="98039" y="1002332"/>
                      <a:pt x="98039" y="1002332"/>
                    </a:cubicBezTo>
                    <a:cubicBezTo>
                      <a:pt x="191690" y="963394"/>
                      <a:pt x="296968" y="939972"/>
                      <a:pt x="296968" y="939972"/>
                    </a:cubicBezTo>
                    <a:lnTo>
                      <a:pt x="305048" y="850904"/>
                    </a:lnTo>
                    <a:cubicBezTo>
                      <a:pt x="305048" y="850904"/>
                      <a:pt x="278082" y="840168"/>
                      <a:pt x="266033" y="832399"/>
                    </a:cubicBezTo>
                    <a:cubicBezTo>
                      <a:pt x="245597" y="819260"/>
                      <a:pt x="170714" y="785418"/>
                      <a:pt x="98062" y="743626"/>
                    </a:cubicBezTo>
                    <a:cubicBezTo>
                      <a:pt x="98039" y="743626"/>
                      <a:pt x="98039" y="609120"/>
                      <a:pt x="98039" y="609120"/>
                    </a:cubicBezTo>
                    <a:cubicBezTo>
                      <a:pt x="139638" y="601825"/>
                      <a:pt x="177761" y="589322"/>
                      <a:pt x="202989" y="564994"/>
                    </a:cubicBezTo>
                    <a:cubicBezTo>
                      <a:pt x="223635" y="545082"/>
                      <a:pt x="227112" y="525987"/>
                      <a:pt x="225820" y="511354"/>
                    </a:cubicBezTo>
                    <a:cubicBezTo>
                      <a:pt x="224246" y="493459"/>
                      <a:pt x="214639" y="476311"/>
                      <a:pt x="194297" y="463853"/>
                    </a:cubicBezTo>
                    <a:cubicBezTo>
                      <a:pt x="174284" y="451598"/>
                      <a:pt x="124675" y="444576"/>
                      <a:pt x="98039" y="441563"/>
                    </a:cubicBezTo>
                    <a:lnTo>
                      <a:pt x="98039" y="252059"/>
                    </a:lnTo>
                    <a:cubicBezTo>
                      <a:pt x="148775" y="236179"/>
                      <a:pt x="207898" y="217560"/>
                      <a:pt x="233101" y="199710"/>
                    </a:cubicBezTo>
                    <a:cubicBezTo>
                      <a:pt x="256378" y="183220"/>
                      <a:pt x="264248" y="163173"/>
                      <a:pt x="264248" y="146659"/>
                    </a:cubicBezTo>
                    <a:cubicBezTo>
                      <a:pt x="264248" y="126272"/>
                      <a:pt x="259644" y="108694"/>
                      <a:pt x="251705" y="93450"/>
                    </a:cubicBezTo>
                    <a:close/>
                  </a:path>
                </a:pathLst>
              </a:custGeom>
              <a:solidFill>
                <a:srgbClr val="A15645"/>
              </a:solidFill>
              <a:ln w="23488" cap="flat">
                <a:noFill/>
                <a:prstDash val="solid"/>
                <a:round/>
              </a:ln>
            </p:spPr>
            <p:txBody>
              <a:bodyPr rtlCol="0" anchor="ctr"/>
              <a:lstStyle/>
              <a:p>
                <a:endParaRPr lang="en-US"/>
              </a:p>
            </p:txBody>
          </p:sp>
        </p:grpSp>
        <p:sp>
          <p:nvSpPr>
            <p:cNvPr id="57" name="TextBox 8">
              <a:extLst>
                <a:ext uri="{FF2B5EF4-FFF2-40B4-BE49-F238E27FC236}">
                  <a16:creationId xmlns:a16="http://schemas.microsoft.com/office/drawing/2014/main" id="{79B2E3C9-879D-E7F7-A1F4-E53805BA5E95}"/>
                </a:ext>
              </a:extLst>
            </p:cNvPr>
            <p:cNvSpPr txBox="1"/>
            <p:nvPr/>
          </p:nvSpPr>
          <p:spPr>
            <a:xfrm>
              <a:off x="1681798" y="4511799"/>
              <a:ext cx="6222843" cy="3579250"/>
            </a:xfrm>
            <a:prstGeom prst="rect">
              <a:avLst/>
            </a:prstGeom>
          </p:spPr>
          <p:txBody>
            <a:bodyPr wrap="square" lIns="0" tIns="0" rIns="0" bIns="0" rtlCol="0" anchor="t">
              <a:spAutoFit/>
            </a:bodyPr>
            <a:lstStyle/>
            <a:p>
              <a:pPr algn="ctr">
                <a:lnSpc>
                  <a:spcPct val="150000"/>
                </a:lnSpc>
                <a:spcBef>
                  <a:spcPct val="0"/>
                </a:spcBef>
              </a:pPr>
              <a:r>
                <a:rPr lang="en-US" sz="4000" b="1">
                  <a:latin typeface="Arial" panose="020B0604020202020204" pitchFamily="34" charset="0"/>
                  <a:cs typeface="Arial" panose="020B0604020202020204" pitchFamily="34" charset="0"/>
                </a:rPr>
                <a:t>HOẠT ĐỘNG 2.</a:t>
              </a:r>
            </a:p>
            <a:p>
              <a:pPr algn="ctr">
                <a:lnSpc>
                  <a:spcPct val="150000"/>
                </a:lnSpc>
                <a:spcBef>
                  <a:spcPct val="0"/>
                </a:spcBef>
              </a:pPr>
              <a:r>
                <a:rPr lang="en-US" sz="4000">
                  <a:latin typeface="Arial" panose="020B0604020202020204" pitchFamily="34" charset="0"/>
                  <a:cs typeface="Arial" panose="020B0604020202020204" pitchFamily="34" charset="0"/>
                </a:rPr>
                <a:t>Cách thể hiện sự tự tin đối với những đặc điểm riêng của bản thân</a:t>
              </a:r>
            </a:p>
          </p:txBody>
        </p:sp>
      </p:grpSp>
      <p:grpSp>
        <p:nvGrpSpPr>
          <p:cNvPr id="62" name="Group 61">
            <a:extLst>
              <a:ext uri="{FF2B5EF4-FFF2-40B4-BE49-F238E27FC236}">
                <a16:creationId xmlns:a16="http://schemas.microsoft.com/office/drawing/2014/main" id="{A08C3D7F-338B-75D2-1B6B-859EECEB0C6D}"/>
              </a:ext>
            </a:extLst>
          </p:cNvPr>
          <p:cNvGrpSpPr/>
          <p:nvPr/>
        </p:nvGrpSpPr>
        <p:grpSpPr>
          <a:xfrm>
            <a:off x="12130713" y="3522439"/>
            <a:ext cx="5646345" cy="4937791"/>
            <a:chOff x="1527150" y="3589004"/>
            <a:chExt cx="6535245" cy="4937791"/>
          </a:xfrm>
        </p:grpSpPr>
        <p:grpSp>
          <p:nvGrpSpPr>
            <p:cNvPr id="63" name="Picture 3">
              <a:extLst>
                <a:ext uri="{FF2B5EF4-FFF2-40B4-BE49-F238E27FC236}">
                  <a16:creationId xmlns:a16="http://schemas.microsoft.com/office/drawing/2014/main" id="{B15E42BA-D5DD-7231-422B-DE3E2578B253}"/>
                </a:ext>
              </a:extLst>
            </p:cNvPr>
            <p:cNvGrpSpPr/>
            <p:nvPr/>
          </p:nvGrpSpPr>
          <p:grpSpPr>
            <a:xfrm>
              <a:off x="1527150" y="3589004"/>
              <a:ext cx="6535245" cy="4937791"/>
              <a:chOff x="1389554" y="53309"/>
              <a:chExt cx="15192323" cy="11122223"/>
            </a:xfrm>
          </p:grpSpPr>
          <p:sp>
            <p:nvSpPr>
              <p:cNvPr id="65" name="Freeform: Shape 64">
                <a:extLst>
                  <a:ext uri="{FF2B5EF4-FFF2-40B4-BE49-F238E27FC236}">
                    <a16:creationId xmlns:a16="http://schemas.microsoft.com/office/drawing/2014/main" id="{1E4933D2-1610-837A-E81F-A1CD1B43B55B}"/>
                  </a:ext>
                </a:extLst>
              </p:cNvPr>
              <p:cNvSpPr/>
              <p:nvPr/>
            </p:nvSpPr>
            <p:spPr>
              <a:xfrm>
                <a:off x="1438075" y="793828"/>
                <a:ext cx="15092417" cy="10334715"/>
              </a:xfrm>
              <a:custGeom>
                <a:avLst/>
                <a:gdLst>
                  <a:gd name="connsiteX0" fmla="*/ 15093092 w 15092417"/>
                  <a:gd name="connsiteY0" fmla="*/ 435414 h 10334715"/>
                  <a:gd name="connsiteX1" fmla="*/ 6786160 w 15092417"/>
                  <a:gd name="connsiteY1" fmla="*/ 132403 h 10334715"/>
                  <a:gd name="connsiteX2" fmla="*/ 100776 w 15092417"/>
                  <a:gd name="connsiteY2" fmla="*/ 435414 h 10334715"/>
                  <a:gd name="connsiteX3" fmla="*/ 100776 w 15092417"/>
                  <a:gd name="connsiteY3" fmla="*/ 5779577 h 10334715"/>
                  <a:gd name="connsiteX4" fmla="*/ 100776 w 15092417"/>
                  <a:gd name="connsiteY4" fmla="*/ 9807113 h 10334715"/>
                  <a:gd name="connsiteX5" fmla="*/ 5259615 w 15092417"/>
                  <a:gd name="connsiteY5" fmla="*/ 10330954 h 10334715"/>
                  <a:gd name="connsiteX6" fmla="*/ 15093092 w 15092417"/>
                  <a:gd name="connsiteY6" fmla="*/ 9807113 h 10334715"/>
                  <a:gd name="connsiteX7" fmla="*/ 14823769 w 15092417"/>
                  <a:gd name="connsiteY7" fmla="*/ 5127562 h 10334715"/>
                  <a:gd name="connsiteX8" fmla="*/ 15093092 w 15092417"/>
                  <a:gd name="connsiteY8" fmla="*/ 435414 h 1033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2417" h="10334715">
                    <a:moveTo>
                      <a:pt x="15093092" y="435414"/>
                    </a:moveTo>
                    <a:cubicBezTo>
                      <a:pt x="15141503" y="201966"/>
                      <a:pt x="9356333" y="-212098"/>
                      <a:pt x="6786160" y="132403"/>
                    </a:cubicBezTo>
                    <a:cubicBezTo>
                      <a:pt x="4576499" y="428597"/>
                      <a:pt x="100776" y="435414"/>
                      <a:pt x="100776" y="435414"/>
                    </a:cubicBezTo>
                    <a:cubicBezTo>
                      <a:pt x="244191" y="227960"/>
                      <a:pt x="451480" y="3710336"/>
                      <a:pt x="100776" y="5779577"/>
                    </a:cubicBezTo>
                    <a:cubicBezTo>
                      <a:pt x="-123772" y="7104515"/>
                      <a:pt x="100776" y="9807113"/>
                      <a:pt x="100776" y="9807113"/>
                    </a:cubicBezTo>
                    <a:cubicBezTo>
                      <a:pt x="1827294" y="9787483"/>
                      <a:pt x="3548134" y="10393374"/>
                      <a:pt x="5259615" y="10330954"/>
                    </a:cubicBezTo>
                    <a:cubicBezTo>
                      <a:pt x="8806554" y="10201611"/>
                      <a:pt x="12077056" y="9655326"/>
                      <a:pt x="15093092" y="9807113"/>
                    </a:cubicBezTo>
                    <a:cubicBezTo>
                      <a:pt x="15003363" y="8248208"/>
                      <a:pt x="14823882" y="6686445"/>
                      <a:pt x="14823769" y="5127562"/>
                    </a:cubicBezTo>
                    <a:cubicBezTo>
                      <a:pt x="14823657" y="3562553"/>
                      <a:pt x="15003273" y="2000423"/>
                      <a:pt x="15093092" y="435414"/>
                    </a:cubicBezTo>
                    <a:close/>
                  </a:path>
                </a:pathLst>
              </a:custGeom>
              <a:solidFill>
                <a:srgbClr val="FFFFFF"/>
              </a:solidFill>
              <a:ln w="22443" cap="flat">
                <a:no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FDE39B84-D7C3-3DFA-715E-0B437C9176C7}"/>
                  </a:ext>
                </a:extLst>
              </p:cNvPr>
              <p:cNvSpPr/>
              <p:nvPr/>
            </p:nvSpPr>
            <p:spPr>
              <a:xfrm>
                <a:off x="1389554" y="746966"/>
                <a:ext cx="15192323" cy="10428566"/>
              </a:xfrm>
              <a:custGeom>
                <a:avLst/>
                <a:gdLst>
                  <a:gd name="connsiteX0" fmla="*/ 192927 w 15192323"/>
                  <a:gd name="connsiteY0" fmla="*/ 435137 h 10428566"/>
                  <a:gd name="connsiteX1" fmla="*/ 6827970 w 15192323"/>
                  <a:gd name="connsiteY1" fmla="*/ 132710 h 10428566"/>
                  <a:gd name="connsiteX2" fmla="*/ 14550001 w 15192323"/>
                  <a:gd name="connsiteY2" fmla="*/ 281510 h 10428566"/>
                  <a:gd name="connsiteX3" fmla="*/ 15146057 w 15192323"/>
                  <a:gd name="connsiteY3" fmla="*/ 413731 h 10428566"/>
                  <a:gd name="connsiteX4" fmla="*/ 15190136 w 15192323"/>
                  <a:gd name="connsiteY4" fmla="*/ 487233 h 10428566"/>
                  <a:gd name="connsiteX5" fmla="*/ 15190159 w 15192323"/>
                  <a:gd name="connsiteY5" fmla="*/ 487081 h 10428566"/>
                  <a:gd name="connsiteX6" fmla="*/ 14921038 w 15192323"/>
                  <a:gd name="connsiteY6" fmla="*/ 5174424 h 10428566"/>
                  <a:gd name="connsiteX7" fmla="*/ 15190294 w 15192323"/>
                  <a:gd name="connsiteY7" fmla="*/ 9851378 h 10428566"/>
                  <a:gd name="connsiteX8" fmla="*/ 15193300 w 15192323"/>
                  <a:gd name="connsiteY8" fmla="*/ 9903647 h 10428566"/>
                  <a:gd name="connsiteX9" fmla="*/ 15139078 w 15192323"/>
                  <a:gd name="connsiteY9" fmla="*/ 9900920 h 10428566"/>
                  <a:gd name="connsiteX10" fmla="*/ 5309976 w 15192323"/>
                  <a:gd name="connsiteY10" fmla="*/ 10424805 h 10428566"/>
                  <a:gd name="connsiteX11" fmla="*/ 149881 w 15192323"/>
                  <a:gd name="connsiteY11" fmla="*/ 9900985 h 10428566"/>
                  <a:gd name="connsiteX12" fmla="*/ 104342 w 15192323"/>
                  <a:gd name="connsiteY12" fmla="*/ 9901504 h 10428566"/>
                  <a:gd name="connsiteX13" fmla="*/ 100707 w 15192323"/>
                  <a:gd name="connsiteY13" fmla="*/ 9857719 h 10428566"/>
                  <a:gd name="connsiteX14" fmla="*/ 101178 w 15192323"/>
                  <a:gd name="connsiteY14" fmla="*/ 5818863 h 10428566"/>
                  <a:gd name="connsiteX15" fmla="*/ 189696 w 15192323"/>
                  <a:gd name="connsiteY15" fmla="*/ 765851 h 10428566"/>
                  <a:gd name="connsiteX16" fmla="*/ 153516 w 15192323"/>
                  <a:gd name="connsiteY16" fmla="*/ 562445 h 10428566"/>
                  <a:gd name="connsiteX17" fmla="*/ 135001 w 15192323"/>
                  <a:gd name="connsiteY17" fmla="*/ 509612 h 10428566"/>
                  <a:gd name="connsiteX18" fmla="*/ 140005 w 15192323"/>
                  <a:gd name="connsiteY18" fmla="*/ 512448 h 10428566"/>
                  <a:gd name="connsiteX19" fmla="*/ 108741 w 15192323"/>
                  <a:gd name="connsiteY19" fmla="*/ 456196 h 10428566"/>
                  <a:gd name="connsiteX20" fmla="*/ 148511 w 15192323"/>
                  <a:gd name="connsiteY20" fmla="*/ 427886 h 10428566"/>
                  <a:gd name="connsiteX21" fmla="*/ 190571 w 15192323"/>
                  <a:gd name="connsiteY21" fmla="*/ 433730 h 10428566"/>
                  <a:gd name="connsiteX22" fmla="*/ 192927 w 15192323"/>
                  <a:gd name="connsiteY22" fmla="*/ 435137 h 10428566"/>
                  <a:gd name="connsiteX23" fmla="*/ 15092148 w 15192323"/>
                  <a:gd name="connsiteY23" fmla="*/ 493077 h 10428566"/>
                  <a:gd name="connsiteX24" fmla="*/ 14823543 w 15192323"/>
                  <a:gd name="connsiteY24" fmla="*/ 5174424 h 10428566"/>
                  <a:gd name="connsiteX25" fmla="*/ 15089903 w 15192323"/>
                  <a:gd name="connsiteY25" fmla="*/ 9804368 h 10428566"/>
                  <a:gd name="connsiteX26" fmla="*/ 5306295 w 15192323"/>
                  <a:gd name="connsiteY26" fmla="*/ 10330850 h 10428566"/>
                  <a:gd name="connsiteX27" fmla="*/ 194408 w 15192323"/>
                  <a:gd name="connsiteY27" fmla="*/ 9806597 h 10428566"/>
                  <a:gd name="connsiteX28" fmla="*/ 197416 w 15192323"/>
                  <a:gd name="connsiteY28" fmla="*/ 5834037 h 10428566"/>
                  <a:gd name="connsiteX29" fmla="*/ 245176 w 15192323"/>
                  <a:gd name="connsiteY29" fmla="*/ 528940 h 10428566"/>
                  <a:gd name="connsiteX30" fmla="*/ 6841414 w 15192323"/>
                  <a:gd name="connsiteY30" fmla="*/ 225821 h 10428566"/>
                  <a:gd name="connsiteX31" fmla="*/ 14536041 w 15192323"/>
                  <a:gd name="connsiteY31" fmla="*/ 374577 h 10428566"/>
                  <a:gd name="connsiteX32" fmla="*/ 14834406 w 15192323"/>
                  <a:gd name="connsiteY32" fmla="*/ 422324 h 10428566"/>
                  <a:gd name="connsiteX33" fmla="*/ 15046790 w 15192323"/>
                  <a:gd name="connsiteY33" fmla="*/ 473143 h 10428566"/>
                  <a:gd name="connsiteX34" fmla="*/ 15092148 w 15192323"/>
                  <a:gd name="connsiteY34" fmla="*/ 493077 h 1042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92323" h="10428566">
                    <a:moveTo>
                      <a:pt x="192927" y="435137"/>
                    </a:moveTo>
                    <a:cubicBezTo>
                      <a:pt x="659395" y="433514"/>
                      <a:pt x="4748303" y="411458"/>
                      <a:pt x="6827970" y="132710"/>
                    </a:cubicBezTo>
                    <a:cubicBezTo>
                      <a:pt x="8887776" y="-143398"/>
                      <a:pt x="13008799" y="66632"/>
                      <a:pt x="14550001" y="281510"/>
                    </a:cubicBezTo>
                    <a:cubicBezTo>
                      <a:pt x="14868183" y="325879"/>
                      <a:pt x="15079265" y="372955"/>
                      <a:pt x="15146057" y="413731"/>
                    </a:cubicBezTo>
                    <a:cubicBezTo>
                      <a:pt x="15183762" y="436716"/>
                      <a:pt x="15193144" y="464723"/>
                      <a:pt x="15190136" y="487233"/>
                    </a:cubicBezTo>
                    <a:lnTo>
                      <a:pt x="15190159" y="487081"/>
                    </a:lnTo>
                    <a:cubicBezTo>
                      <a:pt x="15100340" y="2050467"/>
                      <a:pt x="14920925" y="3611017"/>
                      <a:pt x="14921038" y="5174424"/>
                    </a:cubicBezTo>
                    <a:cubicBezTo>
                      <a:pt x="14921150" y="6732442"/>
                      <a:pt x="15100608" y="8293338"/>
                      <a:pt x="15190294" y="9851378"/>
                    </a:cubicBezTo>
                    <a:lnTo>
                      <a:pt x="15193300" y="9903647"/>
                    </a:lnTo>
                    <a:lnTo>
                      <a:pt x="15139078" y="9900920"/>
                    </a:lnTo>
                    <a:cubicBezTo>
                      <a:pt x="12124388" y="9749198"/>
                      <a:pt x="8855345" y="10295527"/>
                      <a:pt x="5309976" y="10424805"/>
                    </a:cubicBezTo>
                    <a:cubicBezTo>
                      <a:pt x="3598091" y="10487225"/>
                      <a:pt x="1876803" y="9881355"/>
                      <a:pt x="149881" y="9900985"/>
                    </a:cubicBezTo>
                    <a:lnTo>
                      <a:pt x="104342" y="9901504"/>
                    </a:lnTo>
                    <a:lnTo>
                      <a:pt x="100707" y="9857719"/>
                    </a:lnTo>
                    <a:cubicBezTo>
                      <a:pt x="100707" y="9857719"/>
                      <a:pt x="-123999" y="7147524"/>
                      <a:pt x="101178" y="5818863"/>
                    </a:cubicBezTo>
                    <a:cubicBezTo>
                      <a:pt x="380982" y="4167930"/>
                      <a:pt x="304651" y="1615040"/>
                      <a:pt x="189696" y="765851"/>
                    </a:cubicBezTo>
                    <a:cubicBezTo>
                      <a:pt x="177890" y="678714"/>
                      <a:pt x="165770" y="609909"/>
                      <a:pt x="153516" y="562445"/>
                    </a:cubicBezTo>
                    <a:cubicBezTo>
                      <a:pt x="146985" y="537165"/>
                      <a:pt x="135001" y="509612"/>
                      <a:pt x="135001" y="509612"/>
                    </a:cubicBezTo>
                    <a:cubicBezTo>
                      <a:pt x="135001" y="509612"/>
                      <a:pt x="137043" y="510846"/>
                      <a:pt x="140005" y="512448"/>
                    </a:cubicBezTo>
                    <a:lnTo>
                      <a:pt x="108741" y="456196"/>
                    </a:lnTo>
                    <a:cubicBezTo>
                      <a:pt x="121108" y="438275"/>
                      <a:pt x="135898" y="430765"/>
                      <a:pt x="148511" y="427886"/>
                    </a:cubicBezTo>
                    <a:cubicBezTo>
                      <a:pt x="162427" y="424726"/>
                      <a:pt x="176544" y="426176"/>
                      <a:pt x="190571" y="433730"/>
                    </a:cubicBezTo>
                    <a:lnTo>
                      <a:pt x="192927" y="435137"/>
                    </a:lnTo>
                    <a:close/>
                    <a:moveTo>
                      <a:pt x="15092148" y="493077"/>
                    </a:moveTo>
                    <a:cubicBezTo>
                      <a:pt x="15002015" y="2054601"/>
                      <a:pt x="14823431" y="3613095"/>
                      <a:pt x="14823543" y="5174424"/>
                    </a:cubicBezTo>
                    <a:cubicBezTo>
                      <a:pt x="14823655" y="6716793"/>
                      <a:pt x="14999186" y="8261955"/>
                      <a:pt x="15089903" y="9804368"/>
                    </a:cubicBezTo>
                    <a:cubicBezTo>
                      <a:pt x="12087557" y="9661694"/>
                      <a:pt x="8833552" y="10202222"/>
                      <a:pt x="5306295" y="10330850"/>
                    </a:cubicBezTo>
                    <a:cubicBezTo>
                      <a:pt x="3610323" y="10392686"/>
                      <a:pt x="1905171" y="9797984"/>
                      <a:pt x="194408" y="9806597"/>
                    </a:cubicBezTo>
                    <a:cubicBezTo>
                      <a:pt x="166803" y="9454303"/>
                      <a:pt x="-9738" y="7056296"/>
                      <a:pt x="197416" y="5834037"/>
                    </a:cubicBezTo>
                    <a:cubicBezTo>
                      <a:pt x="510459" y="3986903"/>
                      <a:pt x="379075" y="1018216"/>
                      <a:pt x="245176" y="528940"/>
                    </a:cubicBezTo>
                    <a:cubicBezTo>
                      <a:pt x="905758" y="525932"/>
                      <a:pt x="4820414" y="496735"/>
                      <a:pt x="6841414" y="225821"/>
                    </a:cubicBezTo>
                    <a:cubicBezTo>
                      <a:pt x="8893880" y="-49291"/>
                      <a:pt x="13000315" y="160457"/>
                      <a:pt x="14536041" y="374577"/>
                    </a:cubicBezTo>
                    <a:cubicBezTo>
                      <a:pt x="14650502" y="390529"/>
                      <a:pt x="14750623" y="406524"/>
                      <a:pt x="14834406" y="422324"/>
                    </a:cubicBezTo>
                    <a:cubicBezTo>
                      <a:pt x="14926043" y="439617"/>
                      <a:pt x="14997751" y="456564"/>
                      <a:pt x="15046790" y="473143"/>
                    </a:cubicBezTo>
                    <a:cubicBezTo>
                      <a:pt x="15064183" y="479030"/>
                      <a:pt x="15082541" y="488077"/>
                      <a:pt x="15092148" y="493077"/>
                    </a:cubicBezTo>
                    <a:close/>
                  </a:path>
                </a:pathLst>
              </a:custGeom>
              <a:solidFill>
                <a:srgbClr val="A15645"/>
              </a:solidFill>
              <a:ln w="22443" cap="flat">
                <a:no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3BE47DE0-D081-6FD2-E3B2-C92E470F719A}"/>
                  </a:ext>
                </a:extLst>
              </p:cNvPr>
              <p:cNvSpPr/>
              <p:nvPr/>
            </p:nvSpPr>
            <p:spPr>
              <a:xfrm rot="-60240">
                <a:off x="6656690" y="100313"/>
                <a:ext cx="4650831" cy="1381762"/>
              </a:xfrm>
              <a:custGeom>
                <a:avLst/>
                <a:gdLst>
                  <a:gd name="connsiteX0" fmla="*/ 559 w 4650831"/>
                  <a:gd name="connsiteY0" fmla="*/ 1381207 h 1381762"/>
                  <a:gd name="connsiteX1" fmla="*/ 559 w 4650831"/>
                  <a:gd name="connsiteY1" fmla="*/ 1212926 h 1381762"/>
                  <a:gd name="connsiteX2" fmla="*/ 143279 w 4650831"/>
                  <a:gd name="connsiteY2" fmla="*/ 1164293 h 1381762"/>
                  <a:gd name="connsiteX3" fmla="*/ 559 w 4650831"/>
                  <a:gd name="connsiteY3" fmla="*/ 1091648 h 1381762"/>
                  <a:gd name="connsiteX4" fmla="*/ 559 w 4650831"/>
                  <a:gd name="connsiteY4" fmla="*/ 925090 h 1381762"/>
                  <a:gd name="connsiteX5" fmla="*/ 237235 w 4650831"/>
                  <a:gd name="connsiteY5" fmla="*/ 847167 h 1381762"/>
                  <a:gd name="connsiteX6" fmla="*/ 190257 w 4650831"/>
                  <a:gd name="connsiteY6" fmla="*/ 824516 h 1381762"/>
                  <a:gd name="connsiteX7" fmla="*/ 559 w 4650831"/>
                  <a:gd name="connsiteY7" fmla="*/ 722990 h 1381762"/>
                  <a:gd name="connsiteX8" fmla="*/ 559 w 4650831"/>
                  <a:gd name="connsiteY8" fmla="*/ 521275 h 1381762"/>
                  <a:gd name="connsiteX9" fmla="*/ 119789 w 4650831"/>
                  <a:gd name="connsiteY9" fmla="*/ 484738 h 1381762"/>
                  <a:gd name="connsiteX10" fmla="*/ 25833 w 4650831"/>
                  <a:gd name="connsiteY10" fmla="*/ 439434 h 1381762"/>
                  <a:gd name="connsiteX11" fmla="*/ 559 w 4650831"/>
                  <a:gd name="connsiteY11" fmla="*/ 419070 h 1381762"/>
                  <a:gd name="connsiteX12" fmla="*/ 559 w 4650831"/>
                  <a:gd name="connsiteY12" fmla="*/ 170987 h 1381762"/>
                  <a:gd name="connsiteX13" fmla="*/ 166768 w 4650831"/>
                  <a:gd name="connsiteY13" fmla="*/ 99657 h 1381762"/>
                  <a:gd name="connsiteX14" fmla="*/ 63557 w 4650831"/>
                  <a:gd name="connsiteY14" fmla="*/ -555 h 1381762"/>
                  <a:gd name="connsiteX15" fmla="*/ 4588439 w 4650831"/>
                  <a:gd name="connsiteY15" fmla="*/ -555 h 1381762"/>
                  <a:gd name="connsiteX16" fmla="*/ 4485090 w 4650831"/>
                  <a:gd name="connsiteY16" fmla="*/ 99657 h 1381762"/>
                  <a:gd name="connsiteX17" fmla="*/ 4651391 w 4650831"/>
                  <a:gd name="connsiteY17" fmla="*/ 170987 h 1381762"/>
                  <a:gd name="connsiteX18" fmla="*/ 4651391 w 4650831"/>
                  <a:gd name="connsiteY18" fmla="*/ 419070 h 1381762"/>
                  <a:gd name="connsiteX19" fmla="*/ 4626024 w 4650831"/>
                  <a:gd name="connsiteY19" fmla="*/ 439434 h 1381762"/>
                  <a:gd name="connsiteX20" fmla="*/ 4532068 w 4650831"/>
                  <a:gd name="connsiteY20" fmla="*/ 484738 h 1381762"/>
                  <a:gd name="connsiteX21" fmla="*/ 4651391 w 4650831"/>
                  <a:gd name="connsiteY21" fmla="*/ 521275 h 1381762"/>
                  <a:gd name="connsiteX22" fmla="*/ 4651391 w 4650831"/>
                  <a:gd name="connsiteY22" fmla="*/ 722990 h 1381762"/>
                  <a:gd name="connsiteX23" fmla="*/ 4461601 w 4650831"/>
                  <a:gd name="connsiteY23" fmla="*/ 824516 h 1381762"/>
                  <a:gd name="connsiteX24" fmla="*/ 4414623 w 4650831"/>
                  <a:gd name="connsiteY24" fmla="*/ 847167 h 1381762"/>
                  <a:gd name="connsiteX25" fmla="*/ 4651391 w 4650831"/>
                  <a:gd name="connsiteY25" fmla="*/ 925090 h 1381762"/>
                  <a:gd name="connsiteX26" fmla="*/ 4651391 w 4650831"/>
                  <a:gd name="connsiteY26" fmla="*/ 1091648 h 1381762"/>
                  <a:gd name="connsiteX27" fmla="*/ 4508579 w 4650831"/>
                  <a:gd name="connsiteY27" fmla="*/ 1164293 h 1381762"/>
                  <a:gd name="connsiteX28" fmla="*/ 4651391 w 4650831"/>
                  <a:gd name="connsiteY28" fmla="*/ 1212926 h 1381762"/>
                  <a:gd name="connsiteX29" fmla="*/ 4651391 w 4650831"/>
                  <a:gd name="connsiteY29" fmla="*/ 1381207 h 1381762"/>
                  <a:gd name="connsiteX30" fmla="*/ 559 w 4650831"/>
                  <a:gd name="connsiteY30" fmla="*/ 1381207 h 138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0831" h="1381762">
                    <a:moveTo>
                      <a:pt x="559" y="1381207"/>
                    </a:moveTo>
                    <a:lnTo>
                      <a:pt x="559" y="1212926"/>
                    </a:lnTo>
                    <a:cubicBezTo>
                      <a:pt x="55853" y="1207128"/>
                      <a:pt x="121787" y="1226427"/>
                      <a:pt x="143279" y="1164293"/>
                    </a:cubicBezTo>
                    <a:cubicBezTo>
                      <a:pt x="148517" y="1149117"/>
                      <a:pt x="70393" y="1123293"/>
                      <a:pt x="559" y="1091648"/>
                    </a:cubicBezTo>
                    <a:lnTo>
                      <a:pt x="559" y="925090"/>
                    </a:lnTo>
                    <a:cubicBezTo>
                      <a:pt x="104193" y="876863"/>
                      <a:pt x="237235" y="847167"/>
                      <a:pt x="237235" y="847167"/>
                    </a:cubicBezTo>
                    <a:cubicBezTo>
                      <a:pt x="237235" y="847167"/>
                      <a:pt x="204820" y="833893"/>
                      <a:pt x="190257" y="824516"/>
                    </a:cubicBezTo>
                    <a:cubicBezTo>
                      <a:pt x="167801" y="810086"/>
                      <a:pt x="79177" y="770558"/>
                      <a:pt x="559" y="722990"/>
                    </a:cubicBezTo>
                    <a:lnTo>
                      <a:pt x="559" y="521275"/>
                    </a:lnTo>
                    <a:cubicBezTo>
                      <a:pt x="46316" y="516495"/>
                      <a:pt x="92848" y="510719"/>
                      <a:pt x="119789" y="484738"/>
                    </a:cubicBezTo>
                    <a:cubicBezTo>
                      <a:pt x="163573" y="442515"/>
                      <a:pt x="29052" y="440475"/>
                      <a:pt x="25833" y="439434"/>
                    </a:cubicBezTo>
                    <a:cubicBezTo>
                      <a:pt x="18036" y="436943"/>
                      <a:pt x="9345" y="429671"/>
                      <a:pt x="559" y="419070"/>
                    </a:cubicBezTo>
                    <a:lnTo>
                      <a:pt x="559" y="170987"/>
                    </a:lnTo>
                    <a:cubicBezTo>
                      <a:pt x="63440" y="150645"/>
                      <a:pt x="166768" y="124891"/>
                      <a:pt x="166768" y="99657"/>
                    </a:cubicBezTo>
                    <a:cubicBezTo>
                      <a:pt x="166768" y="38066"/>
                      <a:pt x="95925" y="19400"/>
                      <a:pt x="63557" y="-555"/>
                    </a:cubicBezTo>
                    <a:lnTo>
                      <a:pt x="4588439" y="-555"/>
                    </a:lnTo>
                    <a:cubicBezTo>
                      <a:pt x="4556024" y="19400"/>
                      <a:pt x="4485090" y="38066"/>
                      <a:pt x="4485090" y="99657"/>
                    </a:cubicBezTo>
                    <a:cubicBezTo>
                      <a:pt x="4485090" y="124891"/>
                      <a:pt x="4588439" y="150645"/>
                      <a:pt x="4651391" y="170987"/>
                    </a:cubicBezTo>
                    <a:lnTo>
                      <a:pt x="4651391" y="419070"/>
                    </a:lnTo>
                    <a:cubicBezTo>
                      <a:pt x="4642700" y="429671"/>
                      <a:pt x="4634009" y="436943"/>
                      <a:pt x="4626024" y="439434"/>
                    </a:cubicBezTo>
                    <a:cubicBezTo>
                      <a:pt x="4622970" y="440475"/>
                      <a:pt x="4488378" y="442515"/>
                      <a:pt x="4532068" y="484738"/>
                    </a:cubicBezTo>
                    <a:cubicBezTo>
                      <a:pt x="4559078" y="510719"/>
                      <a:pt x="4605589" y="516495"/>
                      <a:pt x="4651391" y="521275"/>
                    </a:cubicBezTo>
                    <a:lnTo>
                      <a:pt x="4651391" y="722990"/>
                    </a:lnTo>
                    <a:cubicBezTo>
                      <a:pt x="4572703" y="770558"/>
                      <a:pt x="4484149" y="810086"/>
                      <a:pt x="4461601" y="824516"/>
                    </a:cubicBezTo>
                    <a:cubicBezTo>
                      <a:pt x="4447038" y="833893"/>
                      <a:pt x="4414623" y="847167"/>
                      <a:pt x="4414623" y="847167"/>
                    </a:cubicBezTo>
                    <a:cubicBezTo>
                      <a:pt x="4414623" y="847167"/>
                      <a:pt x="4547804" y="876863"/>
                      <a:pt x="4651391" y="925090"/>
                    </a:cubicBezTo>
                    <a:lnTo>
                      <a:pt x="4651391" y="1091648"/>
                    </a:lnTo>
                    <a:cubicBezTo>
                      <a:pt x="4581629" y="1123293"/>
                      <a:pt x="4503409" y="1149117"/>
                      <a:pt x="4508579" y="1164293"/>
                    </a:cubicBezTo>
                    <a:cubicBezTo>
                      <a:pt x="4530187" y="1226427"/>
                      <a:pt x="4596192" y="1207128"/>
                      <a:pt x="4651391" y="1212926"/>
                    </a:cubicBezTo>
                    <a:lnTo>
                      <a:pt x="4651391" y="1381207"/>
                    </a:lnTo>
                    <a:lnTo>
                      <a:pt x="559" y="1381207"/>
                    </a:lnTo>
                    <a:close/>
                  </a:path>
                </a:pathLst>
              </a:custGeom>
              <a:solidFill>
                <a:srgbClr val="C49494"/>
              </a:solidFill>
              <a:ln w="23488" cap="flat">
                <a:noFill/>
                <a:prstDash val="solid"/>
                <a:round/>
              </a:ln>
            </p:spPr>
            <p:txBody>
              <a:bodyPr rtlCol="0" anchor="ctr"/>
              <a:lstStyle/>
              <a:p>
                <a:endParaRPr lang="en-US"/>
              </a:p>
            </p:txBody>
          </p:sp>
          <p:sp>
            <p:nvSpPr>
              <p:cNvPr id="68" name="Freeform: Shape 67">
                <a:extLst>
                  <a:ext uri="{FF2B5EF4-FFF2-40B4-BE49-F238E27FC236}">
                    <a16:creationId xmlns:a16="http://schemas.microsoft.com/office/drawing/2014/main" id="{8A3C5A2E-26BE-A9A8-75F2-4D768CC378E8}"/>
                  </a:ext>
                </a:extLst>
              </p:cNvPr>
              <p:cNvSpPr/>
              <p:nvPr/>
            </p:nvSpPr>
            <p:spPr>
              <a:xfrm rot="-60240">
                <a:off x="6607950" y="53309"/>
                <a:ext cx="4748427" cy="1475768"/>
              </a:xfrm>
              <a:custGeom>
                <a:avLst/>
                <a:gdLst>
                  <a:gd name="connsiteX0" fmla="*/ 160402 w 4748427"/>
                  <a:gd name="connsiteY0" fmla="*/ 129330 h 1475768"/>
                  <a:gd name="connsiteX1" fmla="*/ 33797 w 4748427"/>
                  <a:gd name="connsiteY1" fmla="*/ 173434 h 1475768"/>
                  <a:gd name="connsiteX2" fmla="*/ 559 w 4748427"/>
                  <a:gd name="connsiteY2" fmla="*/ 184171 h 1475768"/>
                  <a:gd name="connsiteX3" fmla="*/ 559 w 4748427"/>
                  <a:gd name="connsiteY3" fmla="*/ 482563 h 1475768"/>
                  <a:gd name="connsiteX4" fmla="*/ 11224 w 4748427"/>
                  <a:gd name="connsiteY4" fmla="*/ 495429 h 1475768"/>
                  <a:gd name="connsiteX5" fmla="*/ 40444 w 4748427"/>
                  <a:gd name="connsiteY5" fmla="*/ 521909 h 1475768"/>
                  <a:gd name="connsiteX6" fmla="*/ 559 w 4748427"/>
                  <a:gd name="connsiteY6" fmla="*/ 526078 h 1475768"/>
                  <a:gd name="connsiteX7" fmla="*/ 559 w 4748427"/>
                  <a:gd name="connsiteY7" fmla="*/ 795998 h 1475768"/>
                  <a:gd name="connsiteX8" fmla="*/ 23390 w 4748427"/>
                  <a:gd name="connsiteY8" fmla="*/ 809815 h 1475768"/>
                  <a:gd name="connsiteX9" fmla="*/ 155822 w 4748427"/>
                  <a:gd name="connsiteY9" fmla="*/ 881259 h 1475768"/>
                  <a:gd name="connsiteX10" fmla="*/ 28113 w 4748427"/>
                  <a:gd name="connsiteY10" fmla="*/ 929756 h 1475768"/>
                  <a:gd name="connsiteX11" fmla="*/ 559 w 4748427"/>
                  <a:gd name="connsiteY11" fmla="*/ 942576 h 1475768"/>
                  <a:gd name="connsiteX12" fmla="*/ 559 w 4748427"/>
                  <a:gd name="connsiteY12" fmla="*/ 1168484 h 1475768"/>
                  <a:gd name="connsiteX13" fmla="*/ 28559 w 4748427"/>
                  <a:gd name="connsiteY13" fmla="*/ 1181191 h 1475768"/>
                  <a:gd name="connsiteX14" fmla="*/ 96841 w 4748427"/>
                  <a:gd name="connsiteY14" fmla="*/ 1211704 h 1475768"/>
                  <a:gd name="connsiteX15" fmla="*/ 44038 w 4748427"/>
                  <a:gd name="connsiteY15" fmla="*/ 1213176 h 1475768"/>
                  <a:gd name="connsiteX16" fmla="*/ 559 w 4748427"/>
                  <a:gd name="connsiteY16" fmla="*/ 1217729 h 1475768"/>
                  <a:gd name="connsiteX17" fmla="*/ 559 w 4748427"/>
                  <a:gd name="connsiteY17" fmla="*/ 1475213 h 1475768"/>
                  <a:gd name="connsiteX18" fmla="*/ 4748987 w 4748427"/>
                  <a:gd name="connsiteY18" fmla="*/ 1475213 h 1475768"/>
                  <a:gd name="connsiteX19" fmla="*/ 4748987 w 4748427"/>
                  <a:gd name="connsiteY19" fmla="*/ 1217729 h 1475768"/>
                  <a:gd name="connsiteX20" fmla="*/ 4705298 w 4748427"/>
                  <a:gd name="connsiteY20" fmla="*/ 1213176 h 1475768"/>
                  <a:gd name="connsiteX21" fmla="*/ 4652683 w 4748427"/>
                  <a:gd name="connsiteY21" fmla="*/ 1211704 h 1475768"/>
                  <a:gd name="connsiteX22" fmla="*/ 4720802 w 4748427"/>
                  <a:gd name="connsiteY22" fmla="*/ 1181191 h 1475768"/>
                  <a:gd name="connsiteX23" fmla="*/ 4748987 w 4748427"/>
                  <a:gd name="connsiteY23" fmla="*/ 1168484 h 1475768"/>
                  <a:gd name="connsiteX24" fmla="*/ 4748987 w 4748427"/>
                  <a:gd name="connsiteY24" fmla="*/ 942576 h 1475768"/>
                  <a:gd name="connsiteX25" fmla="*/ 4721272 w 4748427"/>
                  <a:gd name="connsiteY25" fmla="*/ 929756 h 1475768"/>
                  <a:gd name="connsiteX26" fmla="*/ 4593490 w 4748427"/>
                  <a:gd name="connsiteY26" fmla="*/ 881259 h 1475768"/>
                  <a:gd name="connsiteX27" fmla="*/ 4725969 w 4748427"/>
                  <a:gd name="connsiteY27" fmla="*/ 809815 h 1475768"/>
                  <a:gd name="connsiteX28" fmla="*/ 4748987 w 4748427"/>
                  <a:gd name="connsiteY28" fmla="*/ 795998 h 1475768"/>
                  <a:gd name="connsiteX29" fmla="*/ 4748987 w 4748427"/>
                  <a:gd name="connsiteY29" fmla="*/ 526078 h 1475768"/>
                  <a:gd name="connsiteX30" fmla="*/ 4709057 w 4748427"/>
                  <a:gd name="connsiteY30" fmla="*/ 521909 h 1475768"/>
                  <a:gd name="connsiteX31" fmla="*/ 4738183 w 4748427"/>
                  <a:gd name="connsiteY31" fmla="*/ 495429 h 1475768"/>
                  <a:gd name="connsiteX32" fmla="*/ 4748987 w 4748427"/>
                  <a:gd name="connsiteY32" fmla="*/ 482563 h 1475768"/>
                  <a:gd name="connsiteX33" fmla="*/ 4748987 w 4748427"/>
                  <a:gd name="connsiteY33" fmla="*/ 184171 h 1475768"/>
                  <a:gd name="connsiteX34" fmla="*/ 4715635 w 4748427"/>
                  <a:gd name="connsiteY34" fmla="*/ 173434 h 1475768"/>
                  <a:gd name="connsiteX35" fmla="*/ 4589028 w 4748427"/>
                  <a:gd name="connsiteY35" fmla="*/ 129330 h 1475768"/>
                  <a:gd name="connsiteX36" fmla="*/ 4611577 w 4748427"/>
                  <a:gd name="connsiteY36" fmla="*/ 113089 h 1475768"/>
                  <a:gd name="connsiteX37" fmla="*/ 4663487 w 4748427"/>
                  <a:gd name="connsiteY37" fmla="*/ 86066 h 1475768"/>
                  <a:gd name="connsiteX38" fmla="*/ 4637179 w 4748427"/>
                  <a:gd name="connsiteY38" fmla="*/ -555 h 1475768"/>
                  <a:gd name="connsiteX39" fmla="*/ 112297 w 4748427"/>
                  <a:gd name="connsiteY39" fmla="*/ -555 h 1475768"/>
                  <a:gd name="connsiteX40" fmla="*/ 86037 w 4748427"/>
                  <a:gd name="connsiteY40" fmla="*/ 86066 h 1475768"/>
                  <a:gd name="connsiteX41" fmla="*/ 137829 w 4748427"/>
                  <a:gd name="connsiteY41" fmla="*/ 113089 h 1475768"/>
                  <a:gd name="connsiteX42" fmla="*/ 160402 w 4748427"/>
                  <a:gd name="connsiteY42" fmla="*/ 129330 h 1475768"/>
                  <a:gd name="connsiteX43" fmla="*/ 251705 w 4748427"/>
                  <a:gd name="connsiteY43" fmla="*/ 93450 h 1475768"/>
                  <a:gd name="connsiteX44" fmla="*/ 4497656 w 4748427"/>
                  <a:gd name="connsiteY44" fmla="*/ 93450 h 1475768"/>
                  <a:gd name="connsiteX45" fmla="*/ 4485206 w 4748427"/>
                  <a:gd name="connsiteY45" fmla="*/ 146659 h 1475768"/>
                  <a:gd name="connsiteX46" fmla="*/ 4516213 w 4748427"/>
                  <a:gd name="connsiteY46" fmla="*/ 199710 h 1475768"/>
                  <a:gd name="connsiteX47" fmla="*/ 4651275 w 4748427"/>
                  <a:gd name="connsiteY47" fmla="*/ 252059 h 1475768"/>
                  <a:gd name="connsiteX48" fmla="*/ 4651275 w 4748427"/>
                  <a:gd name="connsiteY48" fmla="*/ 441563 h 1475768"/>
                  <a:gd name="connsiteX49" fmla="*/ 4555203 w 4748427"/>
                  <a:gd name="connsiteY49" fmla="*/ 463853 h 1475768"/>
                  <a:gd name="connsiteX50" fmla="*/ 4523728 w 4748427"/>
                  <a:gd name="connsiteY50" fmla="*/ 511354 h 1475768"/>
                  <a:gd name="connsiteX51" fmla="*/ 4546512 w 4748427"/>
                  <a:gd name="connsiteY51" fmla="*/ 564994 h 1475768"/>
                  <a:gd name="connsiteX52" fmla="*/ 4651275 w 4748427"/>
                  <a:gd name="connsiteY52" fmla="*/ 609120 h 1475768"/>
                  <a:gd name="connsiteX53" fmla="*/ 4651275 w 4748427"/>
                  <a:gd name="connsiteY53" fmla="*/ 743626 h 1475768"/>
                  <a:gd name="connsiteX54" fmla="*/ 4483328 w 4748427"/>
                  <a:gd name="connsiteY54" fmla="*/ 832399 h 1475768"/>
                  <a:gd name="connsiteX55" fmla="*/ 4444335 w 4748427"/>
                  <a:gd name="connsiteY55" fmla="*/ 850904 h 1475768"/>
                  <a:gd name="connsiteX56" fmla="*/ 4452556 w 4748427"/>
                  <a:gd name="connsiteY56" fmla="*/ 939972 h 1475768"/>
                  <a:gd name="connsiteX57" fmla="*/ 4651275 w 4748427"/>
                  <a:gd name="connsiteY57" fmla="*/ 1002332 h 1475768"/>
                  <a:gd name="connsiteX58" fmla="*/ 4651275 w 4748427"/>
                  <a:gd name="connsiteY58" fmla="*/ 1108501 h 1475768"/>
                  <a:gd name="connsiteX59" fmla="*/ 4532654 w 4748427"/>
                  <a:gd name="connsiteY59" fmla="*/ 1164542 h 1475768"/>
                  <a:gd name="connsiteX60" fmla="*/ 4511043 w 4748427"/>
                  <a:gd name="connsiteY60" fmla="*/ 1226178 h 1475768"/>
                  <a:gd name="connsiteX61" fmla="*/ 4608994 w 4748427"/>
                  <a:gd name="connsiteY61" fmla="*/ 1303263 h 1475768"/>
                  <a:gd name="connsiteX62" fmla="*/ 4651275 w 4748427"/>
                  <a:gd name="connsiteY62" fmla="*/ 1305256 h 1475768"/>
                  <a:gd name="connsiteX63" fmla="*/ 4651275 w 4748427"/>
                  <a:gd name="connsiteY63" fmla="*/ 1381207 h 1475768"/>
                  <a:gd name="connsiteX64" fmla="*/ 98039 w 4748427"/>
                  <a:gd name="connsiteY64" fmla="*/ 1381207 h 1475768"/>
                  <a:gd name="connsiteX65" fmla="*/ 98039 w 4748427"/>
                  <a:gd name="connsiteY65" fmla="*/ 1305256 h 1475768"/>
                  <a:gd name="connsiteX66" fmla="*/ 140367 w 4748427"/>
                  <a:gd name="connsiteY66" fmla="*/ 1303263 h 1475768"/>
                  <a:gd name="connsiteX67" fmla="*/ 238268 w 4748427"/>
                  <a:gd name="connsiteY67" fmla="*/ 1226178 h 1475768"/>
                  <a:gd name="connsiteX68" fmla="*/ 216729 w 4748427"/>
                  <a:gd name="connsiteY68" fmla="*/ 1164542 h 1475768"/>
                  <a:gd name="connsiteX69" fmla="*/ 98062 w 4748427"/>
                  <a:gd name="connsiteY69" fmla="*/ 1108501 h 1475768"/>
                  <a:gd name="connsiteX70" fmla="*/ 98039 w 4748427"/>
                  <a:gd name="connsiteY70" fmla="*/ 1002332 h 1475768"/>
                  <a:gd name="connsiteX71" fmla="*/ 296968 w 4748427"/>
                  <a:gd name="connsiteY71" fmla="*/ 939972 h 1475768"/>
                  <a:gd name="connsiteX72" fmla="*/ 305048 w 4748427"/>
                  <a:gd name="connsiteY72" fmla="*/ 850904 h 1475768"/>
                  <a:gd name="connsiteX73" fmla="*/ 266033 w 4748427"/>
                  <a:gd name="connsiteY73" fmla="*/ 832399 h 1475768"/>
                  <a:gd name="connsiteX74" fmla="*/ 98062 w 4748427"/>
                  <a:gd name="connsiteY74" fmla="*/ 743626 h 1475768"/>
                  <a:gd name="connsiteX75" fmla="*/ 98039 w 4748427"/>
                  <a:gd name="connsiteY75" fmla="*/ 609120 h 1475768"/>
                  <a:gd name="connsiteX76" fmla="*/ 202989 w 4748427"/>
                  <a:gd name="connsiteY76" fmla="*/ 564994 h 1475768"/>
                  <a:gd name="connsiteX77" fmla="*/ 225820 w 4748427"/>
                  <a:gd name="connsiteY77" fmla="*/ 511354 h 1475768"/>
                  <a:gd name="connsiteX78" fmla="*/ 194297 w 4748427"/>
                  <a:gd name="connsiteY78" fmla="*/ 463853 h 1475768"/>
                  <a:gd name="connsiteX79" fmla="*/ 98039 w 4748427"/>
                  <a:gd name="connsiteY79" fmla="*/ 441563 h 1475768"/>
                  <a:gd name="connsiteX80" fmla="*/ 98039 w 4748427"/>
                  <a:gd name="connsiteY80" fmla="*/ 252059 h 1475768"/>
                  <a:gd name="connsiteX81" fmla="*/ 233101 w 4748427"/>
                  <a:gd name="connsiteY81" fmla="*/ 199710 h 1475768"/>
                  <a:gd name="connsiteX82" fmla="*/ 264248 w 4748427"/>
                  <a:gd name="connsiteY82" fmla="*/ 146659 h 1475768"/>
                  <a:gd name="connsiteX83" fmla="*/ 251705 w 4748427"/>
                  <a:gd name="connsiteY83" fmla="*/ 93450 h 14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48427" h="1475768">
                    <a:moveTo>
                      <a:pt x="160402" y="129330"/>
                    </a:moveTo>
                    <a:cubicBezTo>
                      <a:pt x="131629" y="139659"/>
                      <a:pt x="68396" y="162221"/>
                      <a:pt x="33797" y="173434"/>
                    </a:cubicBezTo>
                    <a:lnTo>
                      <a:pt x="559" y="184171"/>
                    </a:lnTo>
                    <a:lnTo>
                      <a:pt x="559" y="482563"/>
                    </a:lnTo>
                    <a:lnTo>
                      <a:pt x="11224" y="495429"/>
                    </a:lnTo>
                    <a:cubicBezTo>
                      <a:pt x="20807" y="506982"/>
                      <a:pt x="30861" y="515749"/>
                      <a:pt x="40444" y="521909"/>
                    </a:cubicBezTo>
                    <a:lnTo>
                      <a:pt x="559" y="526078"/>
                    </a:lnTo>
                    <a:lnTo>
                      <a:pt x="559" y="795998"/>
                    </a:lnTo>
                    <a:lnTo>
                      <a:pt x="23390" y="809815"/>
                    </a:lnTo>
                    <a:cubicBezTo>
                      <a:pt x="69194" y="837517"/>
                      <a:pt x="118427" y="862457"/>
                      <a:pt x="155822" y="881259"/>
                    </a:cubicBezTo>
                    <a:cubicBezTo>
                      <a:pt x="115068" y="894170"/>
                      <a:pt x="69359" y="910570"/>
                      <a:pt x="28113" y="929756"/>
                    </a:cubicBezTo>
                    <a:lnTo>
                      <a:pt x="559" y="942576"/>
                    </a:lnTo>
                    <a:lnTo>
                      <a:pt x="559" y="1168484"/>
                    </a:lnTo>
                    <a:lnTo>
                      <a:pt x="28559" y="1181191"/>
                    </a:lnTo>
                    <a:cubicBezTo>
                      <a:pt x="49628" y="1190728"/>
                      <a:pt x="74644" y="1201873"/>
                      <a:pt x="96841" y="1211704"/>
                    </a:cubicBezTo>
                    <a:cubicBezTo>
                      <a:pt x="79271" y="1211839"/>
                      <a:pt x="61161" y="1211386"/>
                      <a:pt x="44038" y="1213176"/>
                    </a:cubicBezTo>
                    <a:lnTo>
                      <a:pt x="559" y="1217729"/>
                    </a:lnTo>
                    <a:lnTo>
                      <a:pt x="559" y="1475213"/>
                    </a:lnTo>
                    <a:lnTo>
                      <a:pt x="4748987" y="1475213"/>
                    </a:lnTo>
                    <a:lnTo>
                      <a:pt x="4748987" y="1217729"/>
                    </a:lnTo>
                    <a:lnTo>
                      <a:pt x="4705298" y="1213176"/>
                    </a:lnTo>
                    <a:cubicBezTo>
                      <a:pt x="4688387" y="1211386"/>
                      <a:pt x="4670064" y="1211839"/>
                      <a:pt x="4652683" y="1211704"/>
                    </a:cubicBezTo>
                    <a:cubicBezTo>
                      <a:pt x="4674764" y="1201873"/>
                      <a:pt x="4699896" y="1190728"/>
                      <a:pt x="4720802" y="1181191"/>
                    </a:cubicBezTo>
                    <a:lnTo>
                      <a:pt x="4748987" y="1168484"/>
                    </a:lnTo>
                    <a:lnTo>
                      <a:pt x="4748987" y="942576"/>
                    </a:lnTo>
                    <a:lnTo>
                      <a:pt x="4721272" y="929756"/>
                    </a:lnTo>
                    <a:cubicBezTo>
                      <a:pt x="4680166" y="910570"/>
                      <a:pt x="4634361" y="894170"/>
                      <a:pt x="4593490" y="881259"/>
                    </a:cubicBezTo>
                    <a:cubicBezTo>
                      <a:pt x="4631075" y="862457"/>
                      <a:pt x="4680166" y="837517"/>
                      <a:pt x="4725969" y="809815"/>
                    </a:cubicBezTo>
                    <a:lnTo>
                      <a:pt x="4748987" y="795998"/>
                    </a:lnTo>
                    <a:lnTo>
                      <a:pt x="4748987" y="526078"/>
                    </a:lnTo>
                    <a:lnTo>
                      <a:pt x="4709057" y="521909"/>
                    </a:lnTo>
                    <a:cubicBezTo>
                      <a:pt x="4718688" y="515749"/>
                      <a:pt x="4728552" y="506982"/>
                      <a:pt x="4738183" y="495429"/>
                    </a:cubicBezTo>
                    <a:lnTo>
                      <a:pt x="4748987" y="482563"/>
                    </a:lnTo>
                    <a:lnTo>
                      <a:pt x="4748987" y="184171"/>
                    </a:lnTo>
                    <a:lnTo>
                      <a:pt x="4715635" y="173434"/>
                    </a:lnTo>
                    <a:cubicBezTo>
                      <a:pt x="4681104" y="162221"/>
                      <a:pt x="4617919" y="139659"/>
                      <a:pt x="4589028" y="129330"/>
                    </a:cubicBezTo>
                    <a:cubicBezTo>
                      <a:pt x="4594901" y="122354"/>
                      <a:pt x="4603592" y="117642"/>
                      <a:pt x="4611577" y="113089"/>
                    </a:cubicBezTo>
                    <a:cubicBezTo>
                      <a:pt x="4630369" y="102375"/>
                      <a:pt x="4650099" y="94288"/>
                      <a:pt x="4663487" y="86066"/>
                    </a:cubicBezTo>
                    <a:lnTo>
                      <a:pt x="4637179" y="-555"/>
                    </a:lnTo>
                    <a:lnTo>
                      <a:pt x="112297" y="-555"/>
                    </a:lnTo>
                    <a:lnTo>
                      <a:pt x="86037" y="86066"/>
                    </a:lnTo>
                    <a:cubicBezTo>
                      <a:pt x="99378" y="94288"/>
                      <a:pt x="119015" y="102375"/>
                      <a:pt x="137829" y="113089"/>
                    </a:cubicBezTo>
                    <a:cubicBezTo>
                      <a:pt x="145816" y="117642"/>
                      <a:pt x="154647" y="122354"/>
                      <a:pt x="160402" y="129330"/>
                    </a:cubicBezTo>
                    <a:close/>
                    <a:moveTo>
                      <a:pt x="251705" y="93450"/>
                    </a:moveTo>
                    <a:lnTo>
                      <a:pt x="4497656" y="93450"/>
                    </a:lnTo>
                    <a:cubicBezTo>
                      <a:pt x="4489905" y="108694"/>
                      <a:pt x="4485206" y="126272"/>
                      <a:pt x="4485206" y="146659"/>
                    </a:cubicBezTo>
                    <a:cubicBezTo>
                      <a:pt x="4485206" y="163173"/>
                      <a:pt x="4492959" y="183220"/>
                      <a:pt x="4516213" y="199710"/>
                    </a:cubicBezTo>
                    <a:cubicBezTo>
                      <a:pt x="4541580" y="217560"/>
                      <a:pt x="4600773" y="236202"/>
                      <a:pt x="4651275" y="252059"/>
                    </a:cubicBezTo>
                    <a:lnTo>
                      <a:pt x="4651275" y="441563"/>
                    </a:lnTo>
                    <a:cubicBezTo>
                      <a:pt x="4624732" y="444576"/>
                      <a:pt x="4575171" y="451598"/>
                      <a:pt x="4555203" y="463853"/>
                    </a:cubicBezTo>
                    <a:cubicBezTo>
                      <a:pt x="4534767" y="476311"/>
                      <a:pt x="4525139" y="493459"/>
                      <a:pt x="4523728" y="511354"/>
                    </a:cubicBezTo>
                    <a:cubicBezTo>
                      <a:pt x="4522320" y="525987"/>
                      <a:pt x="4525841" y="545082"/>
                      <a:pt x="4546512" y="564994"/>
                    </a:cubicBezTo>
                    <a:cubicBezTo>
                      <a:pt x="4571647" y="589322"/>
                      <a:pt x="4609699" y="601825"/>
                      <a:pt x="4651275" y="609120"/>
                    </a:cubicBezTo>
                    <a:cubicBezTo>
                      <a:pt x="4651275" y="609120"/>
                      <a:pt x="4651275" y="743626"/>
                      <a:pt x="4651275" y="743626"/>
                    </a:cubicBezTo>
                    <a:cubicBezTo>
                      <a:pt x="4578692" y="785418"/>
                      <a:pt x="4503763" y="819260"/>
                      <a:pt x="4483328" y="832399"/>
                    </a:cubicBezTo>
                    <a:cubicBezTo>
                      <a:pt x="4471348" y="840168"/>
                      <a:pt x="4444335" y="850904"/>
                      <a:pt x="4444335" y="850904"/>
                    </a:cubicBezTo>
                    <a:lnTo>
                      <a:pt x="4452556" y="939972"/>
                    </a:lnTo>
                    <a:cubicBezTo>
                      <a:pt x="4452556" y="939972"/>
                      <a:pt x="4557786" y="963394"/>
                      <a:pt x="4651275" y="1002332"/>
                    </a:cubicBezTo>
                    <a:cubicBezTo>
                      <a:pt x="4651275" y="1002332"/>
                      <a:pt x="4651275" y="1108501"/>
                      <a:pt x="4651275" y="1108501"/>
                    </a:cubicBezTo>
                    <a:cubicBezTo>
                      <a:pt x="4600068" y="1130769"/>
                      <a:pt x="4550506" y="1150498"/>
                      <a:pt x="4532654" y="1164542"/>
                    </a:cubicBezTo>
                    <a:cubicBezTo>
                      <a:pt x="4506111" y="1185564"/>
                      <a:pt x="4505406" y="1209597"/>
                      <a:pt x="4511043" y="1226178"/>
                    </a:cubicBezTo>
                    <a:cubicBezTo>
                      <a:pt x="4529130" y="1278345"/>
                      <a:pt x="4565304" y="1297100"/>
                      <a:pt x="4608994" y="1303263"/>
                    </a:cubicBezTo>
                    <a:cubicBezTo>
                      <a:pt x="4622381" y="1305119"/>
                      <a:pt x="4636712" y="1305233"/>
                      <a:pt x="4651275" y="1305256"/>
                    </a:cubicBezTo>
                    <a:cubicBezTo>
                      <a:pt x="4651275" y="1305256"/>
                      <a:pt x="4651275" y="1381207"/>
                      <a:pt x="4651275" y="1381207"/>
                    </a:cubicBezTo>
                    <a:lnTo>
                      <a:pt x="98039" y="1381207"/>
                    </a:lnTo>
                    <a:lnTo>
                      <a:pt x="98039" y="1305256"/>
                    </a:lnTo>
                    <a:cubicBezTo>
                      <a:pt x="112650" y="1305233"/>
                      <a:pt x="127048" y="1305119"/>
                      <a:pt x="140367" y="1303263"/>
                    </a:cubicBezTo>
                    <a:cubicBezTo>
                      <a:pt x="184174" y="1297100"/>
                      <a:pt x="220229" y="1278345"/>
                      <a:pt x="238268" y="1226178"/>
                    </a:cubicBezTo>
                    <a:cubicBezTo>
                      <a:pt x="243977" y="1209597"/>
                      <a:pt x="243412" y="1185564"/>
                      <a:pt x="216729" y="1164542"/>
                    </a:cubicBezTo>
                    <a:cubicBezTo>
                      <a:pt x="198902" y="1150498"/>
                      <a:pt x="149363" y="1130769"/>
                      <a:pt x="98062" y="1108501"/>
                    </a:cubicBezTo>
                    <a:cubicBezTo>
                      <a:pt x="98039" y="1108501"/>
                      <a:pt x="98039" y="1002332"/>
                      <a:pt x="98039" y="1002332"/>
                    </a:cubicBezTo>
                    <a:cubicBezTo>
                      <a:pt x="191690" y="963394"/>
                      <a:pt x="296968" y="939972"/>
                      <a:pt x="296968" y="939972"/>
                    </a:cubicBezTo>
                    <a:lnTo>
                      <a:pt x="305048" y="850904"/>
                    </a:lnTo>
                    <a:cubicBezTo>
                      <a:pt x="305048" y="850904"/>
                      <a:pt x="278082" y="840168"/>
                      <a:pt x="266033" y="832399"/>
                    </a:cubicBezTo>
                    <a:cubicBezTo>
                      <a:pt x="245597" y="819260"/>
                      <a:pt x="170714" y="785418"/>
                      <a:pt x="98062" y="743626"/>
                    </a:cubicBezTo>
                    <a:cubicBezTo>
                      <a:pt x="98039" y="743626"/>
                      <a:pt x="98039" y="609120"/>
                      <a:pt x="98039" y="609120"/>
                    </a:cubicBezTo>
                    <a:cubicBezTo>
                      <a:pt x="139638" y="601825"/>
                      <a:pt x="177761" y="589322"/>
                      <a:pt x="202989" y="564994"/>
                    </a:cubicBezTo>
                    <a:cubicBezTo>
                      <a:pt x="223635" y="545082"/>
                      <a:pt x="227112" y="525987"/>
                      <a:pt x="225820" y="511354"/>
                    </a:cubicBezTo>
                    <a:cubicBezTo>
                      <a:pt x="224246" y="493459"/>
                      <a:pt x="214639" y="476311"/>
                      <a:pt x="194297" y="463853"/>
                    </a:cubicBezTo>
                    <a:cubicBezTo>
                      <a:pt x="174284" y="451598"/>
                      <a:pt x="124675" y="444576"/>
                      <a:pt x="98039" y="441563"/>
                    </a:cubicBezTo>
                    <a:lnTo>
                      <a:pt x="98039" y="252059"/>
                    </a:lnTo>
                    <a:cubicBezTo>
                      <a:pt x="148775" y="236179"/>
                      <a:pt x="207898" y="217560"/>
                      <a:pt x="233101" y="199710"/>
                    </a:cubicBezTo>
                    <a:cubicBezTo>
                      <a:pt x="256378" y="183220"/>
                      <a:pt x="264248" y="163173"/>
                      <a:pt x="264248" y="146659"/>
                    </a:cubicBezTo>
                    <a:cubicBezTo>
                      <a:pt x="264248" y="126272"/>
                      <a:pt x="259644" y="108694"/>
                      <a:pt x="251705" y="93450"/>
                    </a:cubicBezTo>
                    <a:close/>
                  </a:path>
                </a:pathLst>
              </a:custGeom>
              <a:solidFill>
                <a:srgbClr val="A15645"/>
              </a:solidFill>
              <a:ln w="23488" cap="flat">
                <a:noFill/>
                <a:prstDash val="solid"/>
                <a:round/>
              </a:ln>
            </p:spPr>
            <p:txBody>
              <a:bodyPr rtlCol="0" anchor="ctr"/>
              <a:lstStyle/>
              <a:p>
                <a:endParaRPr lang="en-US"/>
              </a:p>
            </p:txBody>
          </p:sp>
        </p:grpSp>
        <p:sp>
          <p:nvSpPr>
            <p:cNvPr id="64" name="TextBox 8">
              <a:extLst>
                <a:ext uri="{FF2B5EF4-FFF2-40B4-BE49-F238E27FC236}">
                  <a16:creationId xmlns:a16="http://schemas.microsoft.com/office/drawing/2014/main" id="{B6F1970E-FC01-2A59-3884-D57BD806E238}"/>
                </a:ext>
              </a:extLst>
            </p:cNvPr>
            <p:cNvSpPr txBox="1"/>
            <p:nvPr/>
          </p:nvSpPr>
          <p:spPr>
            <a:xfrm>
              <a:off x="1681798" y="4511799"/>
              <a:ext cx="6222843" cy="3579250"/>
            </a:xfrm>
            <a:prstGeom prst="rect">
              <a:avLst/>
            </a:prstGeom>
          </p:spPr>
          <p:txBody>
            <a:bodyPr wrap="square" lIns="0" tIns="0" rIns="0" bIns="0" rtlCol="0" anchor="t">
              <a:spAutoFit/>
            </a:bodyPr>
            <a:lstStyle/>
            <a:p>
              <a:pPr algn="ctr">
                <a:lnSpc>
                  <a:spcPct val="150000"/>
                </a:lnSpc>
                <a:spcBef>
                  <a:spcPct val="0"/>
                </a:spcBef>
              </a:pPr>
              <a:r>
                <a:rPr lang="en-US" sz="4000" b="1">
                  <a:latin typeface="Arial" panose="020B0604020202020204" pitchFamily="34" charset="0"/>
                  <a:cs typeface="Arial" panose="020B0604020202020204" pitchFamily="34" charset="0"/>
                </a:rPr>
                <a:t>HOẠT ĐỘNG 3.</a:t>
              </a:r>
            </a:p>
            <a:p>
              <a:pPr algn="ctr">
                <a:lnSpc>
                  <a:spcPct val="150000"/>
                </a:lnSpc>
                <a:spcBef>
                  <a:spcPct val="0"/>
                </a:spcBef>
              </a:pPr>
              <a:r>
                <a:rPr lang="en-US" sz="4000">
                  <a:latin typeface="Arial" panose="020B0604020202020204" pitchFamily="34" charset="0"/>
                  <a:cs typeface="Arial" panose="020B0604020202020204" pitchFamily="34" charset="0"/>
                </a:rPr>
                <a:t>Cách điều chỉnh bản thân để thích ứng với sự thay đổi</a:t>
              </a:r>
            </a:p>
          </p:txBody>
        </p:sp>
      </p:grpSp>
      <p:grpSp>
        <p:nvGrpSpPr>
          <p:cNvPr id="2" name="Group 1">
            <a:extLst>
              <a:ext uri="{FF2B5EF4-FFF2-40B4-BE49-F238E27FC236}">
                <a16:creationId xmlns:a16="http://schemas.microsoft.com/office/drawing/2014/main" id="{619E46EE-8381-193B-365B-865A5568ED91}"/>
              </a:ext>
            </a:extLst>
          </p:cNvPr>
          <p:cNvGrpSpPr/>
          <p:nvPr/>
        </p:nvGrpSpPr>
        <p:grpSpPr>
          <a:xfrm>
            <a:off x="-2203886" y="478655"/>
            <a:ext cx="12948086" cy="2065745"/>
            <a:chOff x="3467284" y="286730"/>
            <a:chExt cx="11582400" cy="2065745"/>
          </a:xfrm>
        </p:grpSpPr>
        <p:grpSp>
          <p:nvGrpSpPr>
            <p:cNvPr id="3" name="Group 18">
              <a:extLst>
                <a:ext uri="{FF2B5EF4-FFF2-40B4-BE49-F238E27FC236}">
                  <a16:creationId xmlns:a16="http://schemas.microsoft.com/office/drawing/2014/main" id="{4036619F-0D8E-F9F7-C55C-A2149D1E6574}"/>
                </a:ext>
              </a:extLst>
            </p:cNvPr>
            <p:cNvGrpSpPr/>
            <p:nvPr/>
          </p:nvGrpSpPr>
          <p:grpSpPr>
            <a:xfrm>
              <a:off x="3467284" y="286730"/>
              <a:ext cx="11582400" cy="2065745"/>
              <a:chOff x="0" y="-38100"/>
              <a:chExt cx="3160916" cy="615614"/>
            </a:xfrm>
          </p:grpSpPr>
          <p:sp>
            <p:nvSpPr>
              <p:cNvPr id="9" name="Freeform 19">
                <a:extLst>
                  <a:ext uri="{FF2B5EF4-FFF2-40B4-BE49-F238E27FC236}">
                    <a16:creationId xmlns:a16="http://schemas.microsoft.com/office/drawing/2014/main" id="{53675811-773A-C5A3-BD26-C53A9A259C62}"/>
                  </a:ext>
                </a:extLst>
              </p:cNvPr>
              <p:cNvSpPr/>
              <p:nvPr/>
            </p:nvSpPr>
            <p:spPr>
              <a:xfrm>
                <a:off x="203200" y="-326"/>
                <a:ext cx="2957716" cy="57784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p>
            </p:txBody>
          </p:sp>
          <p:sp>
            <p:nvSpPr>
              <p:cNvPr id="11" name="TextBox 20">
                <a:extLst>
                  <a:ext uri="{FF2B5EF4-FFF2-40B4-BE49-F238E27FC236}">
                    <a16:creationId xmlns:a16="http://schemas.microsoft.com/office/drawing/2014/main" id="{F4F616CA-3850-3AB8-AF6B-30A6370637F2}"/>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7">
              <a:extLst>
                <a:ext uri="{FF2B5EF4-FFF2-40B4-BE49-F238E27FC236}">
                  <a16:creationId xmlns:a16="http://schemas.microsoft.com/office/drawing/2014/main" id="{3342DB68-3ED9-4688-6F2A-81D51BD69615}"/>
                </a:ext>
              </a:extLst>
            </p:cNvPr>
            <p:cNvSpPr txBox="1"/>
            <p:nvPr/>
          </p:nvSpPr>
          <p:spPr>
            <a:xfrm>
              <a:off x="5546603" y="875147"/>
              <a:ext cx="8168338"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NỘI DUNG BÀI HỌC</a:t>
              </a:r>
              <a:endParaRPr lang="en-US" sz="60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up)">
                                      <p:cBhvr>
                                        <p:cTn id="1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11BCFE0-36BC-2E29-E192-890768839409}"/>
              </a:ext>
            </a:extLst>
          </p:cNvPr>
          <p:cNvSpPr/>
          <p:nvPr/>
        </p:nvSpPr>
        <p:spPr>
          <a:xfrm>
            <a:off x="1194676" y="1730342"/>
            <a:ext cx="15916846" cy="68263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525877"/>
            <a:ext cx="1980248"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4819" y="5500893"/>
            <a:ext cx="2177983" cy="513978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5577" y="7200900"/>
            <a:ext cx="1589342" cy="4114800"/>
          </a:xfrm>
          <a:prstGeom prst="rect">
            <a:avLst/>
          </a:prstGeom>
        </p:spPr>
      </p:pic>
      <p:pic>
        <p:nvPicPr>
          <p:cNvPr id="10" name="Picture 16">
            <a:extLst>
              <a:ext uri="{FF2B5EF4-FFF2-40B4-BE49-F238E27FC236}">
                <a16:creationId xmlns:a16="http://schemas.microsoft.com/office/drawing/2014/main" id="{DEE76A73-F7A8-4A40-E1E6-5FD666288F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089112">
            <a:off x="6151996" y="943230"/>
            <a:ext cx="5727609" cy="1574223"/>
          </a:xfrm>
          <a:prstGeom prst="rect">
            <a:avLst/>
          </a:prstGeom>
        </p:spPr>
      </p:pic>
      <p:sp>
        <p:nvSpPr>
          <p:cNvPr id="11" name="TextBox 10">
            <a:extLst>
              <a:ext uri="{FF2B5EF4-FFF2-40B4-BE49-F238E27FC236}">
                <a16:creationId xmlns:a16="http://schemas.microsoft.com/office/drawing/2014/main" id="{7BEBA3A8-B4F9-C50D-2372-D4D3E354D1EA}"/>
              </a:ext>
            </a:extLst>
          </p:cNvPr>
          <p:cNvSpPr txBox="1"/>
          <p:nvPr/>
        </p:nvSpPr>
        <p:spPr>
          <a:xfrm>
            <a:off x="3422385" y="3057211"/>
            <a:ext cx="11461428" cy="4474558"/>
          </a:xfrm>
          <a:prstGeom prst="rect">
            <a:avLst/>
          </a:prstGeom>
          <a:noFill/>
        </p:spPr>
        <p:txBody>
          <a:bodyPr wrap="square" rtlCol="0">
            <a:spAutoFit/>
          </a:bodyPr>
          <a:lstStyle/>
          <a:p>
            <a:pPr algn="ctr">
              <a:lnSpc>
                <a:spcPct val="150000"/>
              </a:lnSpc>
            </a:pPr>
            <a:r>
              <a:rPr lang="en-US" sz="6600" b="1">
                <a:latin typeface="Arial" panose="020B0604020202020204" pitchFamily="34" charset="0"/>
                <a:cs typeface="Arial" panose="020B0604020202020204" pitchFamily="34" charset="0"/>
              </a:rPr>
              <a:t>Hoạt động 1.</a:t>
            </a:r>
          </a:p>
          <a:p>
            <a:pPr algn="ctr">
              <a:lnSpc>
                <a:spcPct val="150000"/>
              </a:lnSpc>
            </a:pPr>
            <a:r>
              <a:rPr lang="en-US" sz="6600" b="1">
                <a:latin typeface="Arial" panose="020B0604020202020204" pitchFamily="34" charset="0"/>
                <a:cs typeface="Arial" panose="020B0604020202020204" pitchFamily="34" charset="0"/>
              </a:rPr>
              <a:t>Khám phá đặc điểm riêng của bản thân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506325" y="38872"/>
            <a:ext cx="3200090" cy="1302804"/>
          </a:xfrm>
          <a:prstGeom prst="rect">
            <a:avLst/>
          </a:prstGeom>
        </p:spPr>
      </p:pic>
      <p:sp>
        <p:nvSpPr>
          <p:cNvPr id="23" name="TextBox 22">
            <a:extLst>
              <a:ext uri="{FF2B5EF4-FFF2-40B4-BE49-F238E27FC236}">
                <a16:creationId xmlns:a16="http://schemas.microsoft.com/office/drawing/2014/main" id="{2D3D9C38-CB2B-5670-3CDD-CC2D3128C904}"/>
              </a:ext>
            </a:extLst>
          </p:cNvPr>
          <p:cNvSpPr txBox="1"/>
          <p:nvPr/>
        </p:nvSpPr>
        <p:spPr>
          <a:xfrm>
            <a:off x="794657" y="1209452"/>
            <a:ext cx="16764000" cy="738664"/>
          </a:xfrm>
          <a:prstGeom prst="rect">
            <a:avLst/>
          </a:prstGeom>
          <a:noFill/>
        </p:spPr>
        <p:txBody>
          <a:bodyPr wrap="square" rtlCol="0">
            <a:spAutoFit/>
          </a:bodyPr>
          <a:lstStyle/>
          <a:p>
            <a:pPr algn="ctr"/>
            <a:r>
              <a:rPr lang="en-US" sz="4200" b="1">
                <a:solidFill>
                  <a:srgbClr val="C00000"/>
                </a:solidFill>
                <a:latin typeface="Arial" panose="020B0604020202020204" pitchFamily="34" charset="0"/>
                <a:cs typeface="Arial" panose="020B0604020202020204" pitchFamily="34" charset="0"/>
              </a:rPr>
              <a:t>Nhiệm vụ 1: </a:t>
            </a:r>
            <a:r>
              <a:rPr lang="vi-VN" sz="4200" b="1">
                <a:solidFill>
                  <a:srgbClr val="C00000"/>
                </a:solidFill>
                <a:latin typeface="Arial" panose="020B0604020202020204" pitchFamily="34" charset="0"/>
                <a:cs typeface="Arial" panose="020B0604020202020204" pitchFamily="34" charset="0"/>
              </a:rPr>
              <a:t>Chơi trò chơi “Nhà báo đi tìm người nổi tiếng”</a:t>
            </a:r>
            <a:endParaRPr lang="en-US" sz="4200" b="1">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DB26FCB-687F-7A63-C67C-625E95896401}"/>
              </a:ext>
            </a:extLst>
          </p:cNvPr>
          <p:cNvSpPr txBox="1"/>
          <p:nvPr/>
        </p:nvSpPr>
        <p:spPr>
          <a:xfrm>
            <a:off x="1195257" y="2070565"/>
            <a:ext cx="8917584" cy="663765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3600" b="1">
                <a:latin typeface="Arial" panose="020B0604020202020204" pitchFamily="34" charset="0"/>
                <a:cs typeface="Arial" panose="020B0604020202020204" pitchFamily="34" charset="0"/>
              </a:rPr>
              <a:t>Luật chơi:</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Một bạn trong lớp xung phong đóng vai là “</a:t>
            </a:r>
            <a:r>
              <a:rPr lang="vi-VN" sz="3600" i="1">
                <a:latin typeface="Arial" panose="020B0604020202020204" pitchFamily="34" charset="0"/>
                <a:cs typeface="Arial" panose="020B0604020202020204" pitchFamily="34" charset="0"/>
              </a:rPr>
              <a:t>nhà báo</a:t>
            </a:r>
            <a:r>
              <a:rPr lang="vi-VN" sz="3600">
                <a:latin typeface="Arial" panose="020B0604020202020204" pitchFamily="34" charset="0"/>
                <a:cs typeface="Arial" panose="020B0604020202020204" pitchFamily="34" charset="0"/>
              </a:rPr>
              <a:t>” đến địa phương tìm người nổi tiếng để phỏng vấn.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Trong khi “</a:t>
            </a:r>
            <a:r>
              <a:rPr lang="vi-VN" sz="3600" i="1">
                <a:latin typeface="Arial" panose="020B0604020202020204" pitchFamily="34" charset="0"/>
                <a:cs typeface="Arial" panose="020B0604020202020204" pitchFamily="34" charset="0"/>
              </a:rPr>
              <a:t>nhà báo</a:t>
            </a:r>
            <a:r>
              <a:rPr lang="vi-VN" sz="3600">
                <a:latin typeface="Arial" panose="020B0604020202020204" pitchFamily="34" charset="0"/>
                <a:cs typeface="Arial" panose="020B0604020202020204" pitchFamily="34" charset="0"/>
              </a:rPr>
              <a:t>” đi ra ngoài, cả lớp bí mật chọn một người là “người nổi tiếng” và cùng nhau quan sát xem người đó có những đặc điểm gì nổi bật</a:t>
            </a:r>
            <a:r>
              <a:rPr lang="en-US" sz="360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9999ED8-76E4-0A70-7E8B-74028AFDC24E}"/>
              </a:ext>
            </a:extLst>
          </p:cNvPr>
          <p:cNvGrpSpPr/>
          <p:nvPr/>
        </p:nvGrpSpPr>
        <p:grpSpPr>
          <a:xfrm>
            <a:off x="10600525" y="3015638"/>
            <a:ext cx="6898261" cy="4423101"/>
            <a:chOff x="9982093" y="3139461"/>
            <a:chExt cx="6898261" cy="4423101"/>
          </a:xfrm>
        </p:grpSpPr>
        <p:pic>
          <p:nvPicPr>
            <p:cNvPr id="5" name="Picture 4">
              <a:extLst>
                <a:ext uri="{FF2B5EF4-FFF2-40B4-BE49-F238E27FC236}">
                  <a16:creationId xmlns:a16="http://schemas.microsoft.com/office/drawing/2014/main" id="{476639FC-8CFC-0E43-882E-78E3BAC88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093" y="3866863"/>
              <a:ext cx="6753402" cy="36956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Pin ">
              <a:extLst>
                <a:ext uri="{FF2B5EF4-FFF2-40B4-BE49-F238E27FC236}">
                  <a16:creationId xmlns:a16="http://schemas.microsoft.com/office/drawing/2014/main" id="{826C75F2-A595-FFB2-06D8-C5D6E6559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95524" y="3139461"/>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73160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E3A1F0-5FC0-FD73-81CA-6E979B191488}"/>
              </a:ext>
            </a:extLst>
          </p:cNvPr>
          <p:cNvSpPr/>
          <p:nvPr/>
        </p:nvSpPr>
        <p:spPr>
          <a:xfrm>
            <a:off x="762000" y="419100"/>
            <a:ext cx="16764000" cy="937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571345" y="9058897"/>
            <a:ext cx="3200090" cy="1302804"/>
          </a:xfrm>
          <a:prstGeom prst="rect">
            <a:avLst/>
          </a:prstGeom>
        </p:spPr>
      </p:pic>
      <p:sp>
        <p:nvSpPr>
          <p:cNvPr id="3" name="TextBox 2">
            <a:extLst>
              <a:ext uri="{FF2B5EF4-FFF2-40B4-BE49-F238E27FC236}">
                <a16:creationId xmlns:a16="http://schemas.microsoft.com/office/drawing/2014/main" id="{CDB26FCB-687F-7A63-C67C-625E95896401}"/>
              </a:ext>
            </a:extLst>
          </p:cNvPr>
          <p:cNvSpPr txBox="1"/>
          <p:nvPr/>
        </p:nvSpPr>
        <p:spPr>
          <a:xfrm>
            <a:off x="1219200" y="2070565"/>
            <a:ext cx="8436430" cy="6637651"/>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3600" b="1">
                <a:latin typeface="Arial" panose="020B0604020202020204" pitchFamily="34" charset="0"/>
                <a:cs typeface="Arial" panose="020B0604020202020204" pitchFamily="34" charset="0"/>
              </a:rPr>
              <a:t>Luật chơi:</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a:t>
            </a:r>
            <a:r>
              <a:rPr lang="vi-VN" sz="3600" i="1">
                <a:latin typeface="Arial" panose="020B0604020202020204" pitchFamily="34" charset="0"/>
                <a:cs typeface="Arial" panose="020B0604020202020204" pitchFamily="34" charset="0"/>
              </a:rPr>
              <a:t>Nhà báo</a:t>
            </a:r>
            <a:r>
              <a:rPr lang="vi-VN" sz="3600">
                <a:latin typeface="Arial" panose="020B0604020202020204" pitchFamily="34" charset="0"/>
                <a:cs typeface="Arial" panose="020B0604020202020204" pitchFamily="34" charset="0"/>
              </a:rPr>
              <a:t>” được quyền đặt ra 3 - 5 câu hỏi đóng với những “người dân trong cộng đồng” về đặc điểm của người nổi tiếng. </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Sau khi nhận được các câu trả lời, “</a:t>
            </a:r>
            <a:r>
              <a:rPr lang="vi-VN" sz="3600" i="1">
                <a:latin typeface="Arial" panose="020B0604020202020204" pitchFamily="34" charset="0"/>
                <a:cs typeface="Arial" panose="020B0604020202020204" pitchFamily="34" charset="0"/>
              </a:rPr>
              <a:t>nhà báo</a:t>
            </a:r>
            <a:r>
              <a:rPr lang="vi-VN" sz="3600">
                <a:latin typeface="Arial" panose="020B0604020202020204" pitchFamily="34" charset="0"/>
                <a:cs typeface="Arial" panose="020B0604020202020204" pitchFamily="34" charset="0"/>
              </a:rPr>
              <a:t>” phải chỉ ra người nổi tiếng là ai.</a:t>
            </a:r>
          </a:p>
        </p:txBody>
      </p:sp>
      <p:grpSp>
        <p:nvGrpSpPr>
          <p:cNvPr id="6" name="Group 5">
            <a:extLst>
              <a:ext uri="{FF2B5EF4-FFF2-40B4-BE49-F238E27FC236}">
                <a16:creationId xmlns:a16="http://schemas.microsoft.com/office/drawing/2014/main" id="{39999ED8-76E4-0A70-7E8B-74028AFDC24E}"/>
              </a:ext>
            </a:extLst>
          </p:cNvPr>
          <p:cNvGrpSpPr/>
          <p:nvPr/>
        </p:nvGrpSpPr>
        <p:grpSpPr>
          <a:xfrm>
            <a:off x="10600525" y="3015638"/>
            <a:ext cx="6898261" cy="4423101"/>
            <a:chOff x="9982093" y="3139461"/>
            <a:chExt cx="6898261" cy="4423101"/>
          </a:xfrm>
        </p:grpSpPr>
        <p:pic>
          <p:nvPicPr>
            <p:cNvPr id="5" name="Picture 4">
              <a:extLst>
                <a:ext uri="{FF2B5EF4-FFF2-40B4-BE49-F238E27FC236}">
                  <a16:creationId xmlns:a16="http://schemas.microsoft.com/office/drawing/2014/main" id="{476639FC-8CFC-0E43-882E-78E3BAC88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093" y="3866863"/>
              <a:ext cx="6753402" cy="36956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Pin ">
              <a:extLst>
                <a:ext uri="{FF2B5EF4-FFF2-40B4-BE49-F238E27FC236}">
                  <a16:creationId xmlns:a16="http://schemas.microsoft.com/office/drawing/2014/main" id="{826C75F2-A595-FFB2-06D8-C5D6E6559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95524" y="3139461"/>
              <a:ext cx="784830" cy="78483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D789038E-4759-0A95-C936-3E3013515C60}"/>
              </a:ext>
            </a:extLst>
          </p:cNvPr>
          <p:cNvSpPr txBox="1"/>
          <p:nvPr/>
        </p:nvSpPr>
        <p:spPr>
          <a:xfrm>
            <a:off x="794657" y="1209452"/>
            <a:ext cx="16764000" cy="738664"/>
          </a:xfrm>
          <a:prstGeom prst="rect">
            <a:avLst/>
          </a:prstGeom>
          <a:noFill/>
        </p:spPr>
        <p:txBody>
          <a:bodyPr wrap="square" rtlCol="0">
            <a:spAutoFit/>
          </a:bodyPr>
          <a:lstStyle/>
          <a:p>
            <a:pPr algn="ctr"/>
            <a:r>
              <a:rPr lang="en-US" sz="4200" b="1">
                <a:solidFill>
                  <a:srgbClr val="C00000"/>
                </a:solidFill>
                <a:latin typeface="Arial" panose="020B0604020202020204" pitchFamily="34" charset="0"/>
                <a:cs typeface="Arial" panose="020B0604020202020204" pitchFamily="34" charset="0"/>
              </a:rPr>
              <a:t>Nhiệm vụ 1: </a:t>
            </a:r>
            <a:r>
              <a:rPr lang="vi-VN" sz="4200" b="1">
                <a:solidFill>
                  <a:srgbClr val="C00000"/>
                </a:solidFill>
                <a:latin typeface="Arial" panose="020B0604020202020204" pitchFamily="34" charset="0"/>
                <a:cs typeface="Arial" panose="020B0604020202020204" pitchFamily="34" charset="0"/>
              </a:rPr>
              <a:t>Chơi trò chơi “Nhà báo đi tìm người nổi tiếng”</a:t>
            </a:r>
            <a:endParaRPr lang="en-US" sz="4200" b="1">
              <a:solidFill>
                <a:srgbClr val="C00000"/>
              </a:solidFill>
              <a:latin typeface="Arial" panose="020B0604020202020204" pitchFamily="34" charset="0"/>
              <a:cs typeface="Arial" panose="020B0604020202020204" pitchFamily="34" charset="0"/>
            </a:endParaRPr>
          </a:p>
        </p:txBody>
      </p:sp>
      <p:pic>
        <p:nvPicPr>
          <p:cNvPr id="4" name="Picture 21">
            <a:extLst>
              <a:ext uri="{FF2B5EF4-FFF2-40B4-BE49-F238E27FC236}">
                <a16:creationId xmlns:a16="http://schemas.microsoft.com/office/drawing/2014/main" id="{3E1C3C66-C4DA-AD2F-46D9-A0F8396638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130">
            <a:off x="15506325" y="38872"/>
            <a:ext cx="3200090" cy="1302804"/>
          </a:xfrm>
          <a:prstGeom prst="rect">
            <a:avLst/>
          </a:prstGeom>
        </p:spPr>
      </p:pic>
    </p:spTree>
    <p:extLst>
      <p:ext uri="{BB962C8B-B14F-4D97-AF65-F5344CB8AC3E}">
        <p14:creationId xmlns:p14="http://schemas.microsoft.com/office/powerpoint/2010/main" val="240266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1130</Words>
  <Application>Microsoft Office PowerPoint</Application>
  <PresentationFormat>Custom</PresentationFormat>
  <Paragraphs>125</Paragraphs>
  <Slides>28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Pastel Aesthetic Group Project Presentation</dc:title>
  <dc:creator>Linh Phan</dc:creator>
  <cp:lastModifiedBy>Acer</cp:lastModifiedBy>
  <cp:revision>13</cp:revision>
  <dcterms:created xsi:type="dcterms:W3CDTF">2006-08-16T00:00:00Z</dcterms:created>
  <dcterms:modified xsi:type="dcterms:W3CDTF">2023-09-12T03:35:47Z</dcterms:modified>
  <dc:identifier>DAFbESEuNEs</dc:identifier>
</cp:coreProperties>
</file>