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7"/>
  </p:notesMasterIdLst>
  <p:sldIdLst>
    <p:sldId id="256" r:id="rId2"/>
    <p:sldId id="322" r:id="rId3"/>
    <p:sldId id="258" r:id="rId4"/>
    <p:sldId id="260" r:id="rId5"/>
    <p:sldId id="323" r:id="rId6"/>
    <p:sldId id="325" r:id="rId7"/>
    <p:sldId id="326" r:id="rId8"/>
    <p:sldId id="324" r:id="rId9"/>
    <p:sldId id="259" r:id="rId10"/>
    <p:sldId id="327" r:id="rId11"/>
    <p:sldId id="261" r:id="rId12"/>
    <p:sldId id="262" r:id="rId13"/>
    <p:sldId id="328" r:id="rId14"/>
    <p:sldId id="263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</p:sldIdLst>
  <p:sldSz cx="9144000" cy="5143500" type="screen16x9"/>
  <p:notesSz cx="6858000" cy="9144000"/>
  <p:embeddedFontLst>
    <p:embeddedFont>
      <p:font typeface="Bebas Neue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ammersmith One" panose="020B0604020202020204" charset="0"/>
      <p:regular r:id="rId33"/>
    </p:embeddedFont>
    <p:embeddedFont>
      <p:font typeface="Quicksand Medium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2BE"/>
    <a:srgbClr val="D2E0FB"/>
    <a:srgbClr val="FFD9B7"/>
    <a:srgbClr val="FBF4E8"/>
    <a:srgbClr val="D7E5CA"/>
    <a:srgbClr val="F9F3CC"/>
    <a:srgbClr val="E3ECFD"/>
    <a:srgbClr val="EA9E00"/>
    <a:srgbClr val="F5F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78CFCF-0300-45DF-87C3-62B5853D671C}">
  <a:tblStyle styleId="{4978CFCF-0300-45DF-87C3-62B5853D67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8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3c639c5e6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3c639c5e6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1221ab9606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1221ab9606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83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13c639c5e6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13c639c5e6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630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1221ab9606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1221ab9606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27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13c639c5e6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13c639c5e66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5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221ab9606b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221ab9606b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01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3c639c5e6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3c639c5e6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478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3c639c5e6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13c639c5e6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1221ab9606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1221ab9606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1221ab9606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1221ab9606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01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79600" y="1410550"/>
            <a:ext cx="5962200" cy="2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79600" y="3266550"/>
            <a:ext cx="59184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8100000">
            <a:off x="-192229" y="-17447"/>
            <a:ext cx="853142" cy="1104889"/>
            <a:chOff x="2833850" y="2350550"/>
            <a:chExt cx="853150" cy="1104900"/>
          </a:xfrm>
        </p:grpSpPr>
        <p:sp>
          <p:nvSpPr>
            <p:cNvPr id="12" name="Google Shape;12;p2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8697874">
            <a:off x="826879" y="-244003"/>
            <a:ext cx="804944" cy="1182558"/>
            <a:chOff x="9601332" y="3570186"/>
            <a:chExt cx="1128185" cy="1562191"/>
          </a:xfrm>
        </p:grpSpPr>
        <p:sp>
          <p:nvSpPr>
            <p:cNvPr id="15" name="Google Shape;15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-1506053">
            <a:off x="7352653" y="3850784"/>
            <a:ext cx="1021051" cy="1629906"/>
            <a:chOff x="8529317" y="3813271"/>
            <a:chExt cx="934909" cy="1492397"/>
          </a:xfrm>
        </p:grpSpPr>
        <p:sp>
          <p:nvSpPr>
            <p:cNvPr id="24" name="Google Shape;24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1506053">
            <a:off x="8166512" y="3503552"/>
            <a:ext cx="1232135" cy="1706130"/>
            <a:chOff x="9601332" y="3570186"/>
            <a:chExt cx="1128185" cy="1562191"/>
          </a:xfrm>
        </p:grpSpPr>
        <p:sp>
          <p:nvSpPr>
            <p:cNvPr id="27" name="Google Shape;27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8100000">
            <a:off x="7581850" y="-532081"/>
            <a:ext cx="1016742" cy="1623027"/>
            <a:chOff x="8529317" y="3813271"/>
            <a:chExt cx="934909" cy="1492397"/>
          </a:xfrm>
        </p:grpSpPr>
        <p:sp>
          <p:nvSpPr>
            <p:cNvPr id="36" name="Google Shape;36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6600067">
            <a:off x="8121577" y="-50117"/>
            <a:ext cx="1441567" cy="1680320"/>
            <a:chOff x="6332867" y="4307670"/>
            <a:chExt cx="1325460" cy="1544983"/>
          </a:xfrm>
        </p:grpSpPr>
        <p:sp>
          <p:nvSpPr>
            <p:cNvPr id="39" name="Google Shape;39;p2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"/>
          <p:cNvSpPr txBox="1">
            <a:spLocks noGrp="1"/>
          </p:cNvSpPr>
          <p:nvPr>
            <p:ph type="subTitle" idx="1"/>
          </p:nvPr>
        </p:nvSpPr>
        <p:spPr>
          <a:xfrm>
            <a:off x="4675775" y="2994913"/>
            <a:ext cx="3644700" cy="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title"/>
          </p:nvPr>
        </p:nvSpPr>
        <p:spPr>
          <a:xfrm>
            <a:off x="4675775" y="1283688"/>
            <a:ext cx="3644700" cy="1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17" name="Google Shape;317;p16"/>
          <p:cNvGrpSpPr/>
          <p:nvPr/>
        </p:nvGrpSpPr>
        <p:grpSpPr>
          <a:xfrm rot="-7434548">
            <a:off x="7859941" y="-385355"/>
            <a:ext cx="767392" cy="993836"/>
            <a:chOff x="2833850" y="2350550"/>
            <a:chExt cx="853150" cy="1104900"/>
          </a:xfrm>
        </p:grpSpPr>
        <p:sp>
          <p:nvSpPr>
            <p:cNvPr id="318" name="Google Shape;318;p16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6"/>
          <p:cNvGrpSpPr/>
          <p:nvPr/>
        </p:nvGrpSpPr>
        <p:grpSpPr>
          <a:xfrm rot="990298">
            <a:off x="-143447" y="3833239"/>
            <a:ext cx="1039105" cy="1458232"/>
            <a:chOff x="4841950" y="633750"/>
            <a:chExt cx="1039100" cy="1458225"/>
          </a:xfrm>
        </p:grpSpPr>
        <p:sp>
          <p:nvSpPr>
            <p:cNvPr id="321" name="Google Shape;321;p16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16"/>
          <p:cNvGrpSpPr/>
          <p:nvPr/>
        </p:nvGrpSpPr>
        <p:grpSpPr>
          <a:xfrm>
            <a:off x="814926" y="4421294"/>
            <a:ext cx="913176" cy="1025825"/>
            <a:chOff x="1603825" y="2277075"/>
            <a:chExt cx="1062450" cy="1193375"/>
          </a:xfrm>
        </p:grpSpPr>
        <p:sp>
          <p:nvSpPr>
            <p:cNvPr id="330" name="Google Shape;330;p16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6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333" name="Google Shape;333;p16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6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336" name="Google Shape;336;p16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16"/>
          <p:cNvGrpSpPr/>
          <p:nvPr/>
        </p:nvGrpSpPr>
        <p:grpSpPr>
          <a:xfrm rot="-10067064">
            <a:off x="8569648" y="-98103"/>
            <a:ext cx="668028" cy="1401910"/>
            <a:chOff x="3912125" y="621725"/>
            <a:chExt cx="668000" cy="1401850"/>
          </a:xfrm>
        </p:grpSpPr>
        <p:sp>
          <p:nvSpPr>
            <p:cNvPr id="339" name="Google Shape;339;p16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"/>
          <p:cNvSpPr txBox="1">
            <a:spLocks noGrp="1"/>
          </p:cNvSpPr>
          <p:nvPr>
            <p:ph type="subTitle" idx="1"/>
          </p:nvPr>
        </p:nvSpPr>
        <p:spPr>
          <a:xfrm>
            <a:off x="720000" y="2499111"/>
            <a:ext cx="2336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0" name="Google Shape;370;p18"/>
          <p:cNvSpPr txBox="1">
            <a:spLocks noGrp="1"/>
          </p:cNvSpPr>
          <p:nvPr>
            <p:ph type="subTitle" idx="2"/>
          </p:nvPr>
        </p:nvSpPr>
        <p:spPr>
          <a:xfrm>
            <a:off x="720000" y="2834324"/>
            <a:ext cx="2336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8"/>
          <p:cNvSpPr txBox="1">
            <a:spLocks noGrp="1"/>
          </p:cNvSpPr>
          <p:nvPr>
            <p:ph type="subTitle" idx="3"/>
          </p:nvPr>
        </p:nvSpPr>
        <p:spPr>
          <a:xfrm>
            <a:off x="3403800" y="2834324"/>
            <a:ext cx="2336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8"/>
          <p:cNvSpPr txBox="1">
            <a:spLocks noGrp="1"/>
          </p:cNvSpPr>
          <p:nvPr>
            <p:ph type="subTitle" idx="4"/>
          </p:nvPr>
        </p:nvSpPr>
        <p:spPr>
          <a:xfrm>
            <a:off x="6087600" y="2834324"/>
            <a:ext cx="2336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8"/>
          <p:cNvSpPr txBox="1">
            <a:spLocks noGrp="1"/>
          </p:cNvSpPr>
          <p:nvPr>
            <p:ph type="subTitle" idx="5"/>
          </p:nvPr>
        </p:nvSpPr>
        <p:spPr>
          <a:xfrm>
            <a:off x="3403800" y="2499111"/>
            <a:ext cx="2336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18"/>
          <p:cNvSpPr txBox="1">
            <a:spLocks noGrp="1"/>
          </p:cNvSpPr>
          <p:nvPr>
            <p:ph type="subTitle" idx="6"/>
          </p:nvPr>
        </p:nvSpPr>
        <p:spPr>
          <a:xfrm>
            <a:off x="6087600" y="2499111"/>
            <a:ext cx="2336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6" name="Google Shape;376;p18"/>
          <p:cNvGrpSpPr/>
          <p:nvPr/>
        </p:nvGrpSpPr>
        <p:grpSpPr>
          <a:xfrm rot="2876396" flipH="1">
            <a:off x="-216115" y="3701843"/>
            <a:ext cx="935472" cy="1312798"/>
            <a:chOff x="4841950" y="633750"/>
            <a:chExt cx="1039100" cy="1458225"/>
          </a:xfrm>
        </p:grpSpPr>
        <p:sp>
          <p:nvSpPr>
            <p:cNvPr id="377" name="Google Shape;377;p18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8"/>
          <p:cNvGrpSpPr/>
          <p:nvPr/>
        </p:nvGrpSpPr>
        <p:grpSpPr>
          <a:xfrm rot="2026789" flipH="1">
            <a:off x="676062" y="4368743"/>
            <a:ext cx="827790" cy="889649"/>
            <a:chOff x="1603825" y="2277075"/>
            <a:chExt cx="1062450" cy="1193375"/>
          </a:xfrm>
        </p:grpSpPr>
        <p:sp>
          <p:nvSpPr>
            <p:cNvPr id="386" name="Google Shape;386;p18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8"/>
          <p:cNvGrpSpPr/>
          <p:nvPr/>
        </p:nvGrpSpPr>
        <p:grpSpPr>
          <a:xfrm rot="-7914914">
            <a:off x="7990251" y="-449212"/>
            <a:ext cx="591248" cy="1451209"/>
            <a:chOff x="2978125" y="596500"/>
            <a:chExt cx="591275" cy="1451275"/>
          </a:xfrm>
        </p:grpSpPr>
        <p:sp>
          <p:nvSpPr>
            <p:cNvPr id="389" name="Google Shape;389;p18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8"/>
          <p:cNvGrpSpPr/>
          <p:nvPr/>
        </p:nvGrpSpPr>
        <p:grpSpPr>
          <a:xfrm rot="-8999878">
            <a:off x="8415631" y="241683"/>
            <a:ext cx="808128" cy="1189926"/>
            <a:chOff x="3922000" y="2234050"/>
            <a:chExt cx="981275" cy="1444875"/>
          </a:xfrm>
        </p:grpSpPr>
        <p:sp>
          <p:nvSpPr>
            <p:cNvPr id="392" name="Google Shape;392;p18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8"/>
          <p:cNvGrpSpPr/>
          <p:nvPr/>
        </p:nvGrpSpPr>
        <p:grpSpPr>
          <a:xfrm rot="-2700000" flipH="1">
            <a:off x="8372731" y="4135268"/>
            <a:ext cx="571918" cy="1200215"/>
            <a:chOff x="3912125" y="621725"/>
            <a:chExt cx="668000" cy="1401850"/>
          </a:xfrm>
        </p:grpSpPr>
        <p:sp>
          <p:nvSpPr>
            <p:cNvPr id="395" name="Google Shape;395;p18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8"/>
          <p:cNvGrpSpPr/>
          <p:nvPr/>
        </p:nvGrpSpPr>
        <p:grpSpPr>
          <a:xfrm rot="8100000" flipH="1">
            <a:off x="-81824" y="-56700"/>
            <a:ext cx="919399" cy="988141"/>
            <a:chOff x="1603825" y="2277075"/>
            <a:chExt cx="1062450" cy="1193375"/>
          </a:xfrm>
        </p:grpSpPr>
        <p:sp>
          <p:nvSpPr>
            <p:cNvPr id="398" name="Google Shape;398;p18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2823445" y="1936975"/>
            <a:ext cx="23463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subTitle" idx="2"/>
          </p:nvPr>
        </p:nvSpPr>
        <p:spPr>
          <a:xfrm>
            <a:off x="2823435" y="2274975"/>
            <a:ext cx="2346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9"/>
          <p:cNvSpPr txBox="1">
            <a:spLocks noGrp="1"/>
          </p:cNvSpPr>
          <p:nvPr>
            <p:ph type="subTitle" idx="3"/>
          </p:nvPr>
        </p:nvSpPr>
        <p:spPr>
          <a:xfrm>
            <a:off x="5316959" y="2274975"/>
            <a:ext cx="2346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4"/>
          </p:nvPr>
        </p:nvSpPr>
        <p:spPr>
          <a:xfrm>
            <a:off x="2823435" y="4066108"/>
            <a:ext cx="2346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 txBox="1">
            <a:spLocks noGrp="1"/>
          </p:cNvSpPr>
          <p:nvPr>
            <p:ph type="subTitle" idx="5"/>
          </p:nvPr>
        </p:nvSpPr>
        <p:spPr>
          <a:xfrm>
            <a:off x="5316959" y="4066108"/>
            <a:ext cx="2346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9"/>
          <p:cNvSpPr txBox="1">
            <a:spLocks noGrp="1"/>
          </p:cNvSpPr>
          <p:nvPr>
            <p:ph type="subTitle" idx="6"/>
          </p:nvPr>
        </p:nvSpPr>
        <p:spPr>
          <a:xfrm>
            <a:off x="2823445" y="3728108"/>
            <a:ext cx="23463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8" name="Google Shape;408;p19"/>
          <p:cNvSpPr txBox="1">
            <a:spLocks noGrp="1"/>
          </p:cNvSpPr>
          <p:nvPr>
            <p:ph type="subTitle" idx="7"/>
          </p:nvPr>
        </p:nvSpPr>
        <p:spPr>
          <a:xfrm>
            <a:off x="5316965" y="1936975"/>
            <a:ext cx="23463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9" name="Google Shape;409;p19"/>
          <p:cNvSpPr txBox="1">
            <a:spLocks noGrp="1"/>
          </p:cNvSpPr>
          <p:nvPr>
            <p:ph type="subTitle" idx="8"/>
          </p:nvPr>
        </p:nvSpPr>
        <p:spPr>
          <a:xfrm>
            <a:off x="5316965" y="3728108"/>
            <a:ext cx="23463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10" name="Google Shape;410;p19"/>
          <p:cNvGrpSpPr/>
          <p:nvPr/>
        </p:nvGrpSpPr>
        <p:grpSpPr>
          <a:xfrm rot="-9872014">
            <a:off x="7650256" y="-475932"/>
            <a:ext cx="571876" cy="1200127"/>
            <a:chOff x="3912125" y="621725"/>
            <a:chExt cx="668000" cy="1401850"/>
          </a:xfrm>
        </p:grpSpPr>
        <p:sp>
          <p:nvSpPr>
            <p:cNvPr id="411" name="Google Shape;411;p19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9"/>
          <p:cNvGrpSpPr/>
          <p:nvPr/>
        </p:nvGrpSpPr>
        <p:grpSpPr>
          <a:xfrm rot="-8783172">
            <a:off x="8186883" y="-116117"/>
            <a:ext cx="981289" cy="1444896"/>
            <a:chOff x="3922000" y="2234050"/>
            <a:chExt cx="981275" cy="1444875"/>
          </a:xfrm>
        </p:grpSpPr>
        <p:sp>
          <p:nvSpPr>
            <p:cNvPr id="414" name="Google Shape;414;p19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19"/>
          <p:cNvGrpSpPr/>
          <p:nvPr/>
        </p:nvGrpSpPr>
        <p:grpSpPr>
          <a:xfrm rot="1850279">
            <a:off x="345803" y="3785588"/>
            <a:ext cx="1039075" cy="1458191"/>
            <a:chOff x="4841950" y="633750"/>
            <a:chExt cx="1039100" cy="1458225"/>
          </a:xfrm>
        </p:grpSpPr>
        <p:sp>
          <p:nvSpPr>
            <p:cNvPr id="417" name="Google Shape;417;p19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19"/>
          <p:cNvGrpSpPr/>
          <p:nvPr/>
        </p:nvGrpSpPr>
        <p:grpSpPr>
          <a:xfrm rot="-2152442">
            <a:off x="8384138" y="3368993"/>
            <a:ext cx="667994" cy="1401837"/>
            <a:chOff x="3912125" y="621725"/>
            <a:chExt cx="668000" cy="1401850"/>
          </a:xfrm>
        </p:grpSpPr>
        <p:sp>
          <p:nvSpPr>
            <p:cNvPr id="426" name="Google Shape;426;p19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19"/>
          <p:cNvGrpSpPr/>
          <p:nvPr/>
        </p:nvGrpSpPr>
        <p:grpSpPr>
          <a:xfrm rot="-3144145">
            <a:off x="7706005" y="4162249"/>
            <a:ext cx="853133" cy="1104879"/>
            <a:chOff x="2833850" y="2350550"/>
            <a:chExt cx="853150" cy="1104900"/>
          </a:xfrm>
        </p:grpSpPr>
        <p:sp>
          <p:nvSpPr>
            <p:cNvPr id="429" name="Google Shape;429;p19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19"/>
          <p:cNvGrpSpPr/>
          <p:nvPr/>
        </p:nvGrpSpPr>
        <p:grpSpPr>
          <a:xfrm rot="2700000">
            <a:off x="-261212" y="3287969"/>
            <a:ext cx="919399" cy="988141"/>
            <a:chOff x="1603825" y="2277075"/>
            <a:chExt cx="1062450" cy="1193375"/>
          </a:xfrm>
        </p:grpSpPr>
        <p:sp>
          <p:nvSpPr>
            <p:cNvPr id="432" name="Google Shape;432;p19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0"/>
          <p:cNvSpPr txBox="1">
            <a:spLocks noGrp="1"/>
          </p:cNvSpPr>
          <p:nvPr>
            <p:ph type="subTitle" idx="1"/>
          </p:nvPr>
        </p:nvSpPr>
        <p:spPr>
          <a:xfrm>
            <a:off x="937523" y="2230087"/>
            <a:ext cx="2204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0"/>
          <p:cNvSpPr txBox="1">
            <a:spLocks noGrp="1"/>
          </p:cNvSpPr>
          <p:nvPr>
            <p:ph type="subTitle" idx="2"/>
          </p:nvPr>
        </p:nvSpPr>
        <p:spPr>
          <a:xfrm>
            <a:off x="3469769" y="2230087"/>
            <a:ext cx="2204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0"/>
          <p:cNvSpPr txBox="1">
            <a:spLocks noGrp="1"/>
          </p:cNvSpPr>
          <p:nvPr>
            <p:ph type="subTitle" idx="3"/>
          </p:nvPr>
        </p:nvSpPr>
        <p:spPr>
          <a:xfrm>
            <a:off x="6002014" y="2230087"/>
            <a:ext cx="2204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0"/>
          <p:cNvSpPr txBox="1">
            <a:spLocks noGrp="1"/>
          </p:cNvSpPr>
          <p:nvPr>
            <p:ph type="subTitle" idx="4"/>
          </p:nvPr>
        </p:nvSpPr>
        <p:spPr>
          <a:xfrm>
            <a:off x="937523" y="3715501"/>
            <a:ext cx="2204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0"/>
          <p:cNvSpPr txBox="1">
            <a:spLocks noGrp="1"/>
          </p:cNvSpPr>
          <p:nvPr>
            <p:ph type="subTitle" idx="5"/>
          </p:nvPr>
        </p:nvSpPr>
        <p:spPr>
          <a:xfrm>
            <a:off x="3469769" y="3715501"/>
            <a:ext cx="2204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0"/>
          <p:cNvSpPr txBox="1">
            <a:spLocks noGrp="1"/>
          </p:cNvSpPr>
          <p:nvPr>
            <p:ph type="subTitle" idx="6"/>
          </p:nvPr>
        </p:nvSpPr>
        <p:spPr>
          <a:xfrm>
            <a:off x="6002014" y="3715501"/>
            <a:ext cx="2204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20"/>
          <p:cNvSpPr txBox="1">
            <a:spLocks noGrp="1"/>
          </p:cNvSpPr>
          <p:nvPr>
            <p:ph type="subTitle" idx="7"/>
          </p:nvPr>
        </p:nvSpPr>
        <p:spPr>
          <a:xfrm>
            <a:off x="932900" y="1835491"/>
            <a:ext cx="2204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3" name="Google Shape;443;p20"/>
          <p:cNvSpPr txBox="1">
            <a:spLocks noGrp="1"/>
          </p:cNvSpPr>
          <p:nvPr>
            <p:ph type="subTitle" idx="8"/>
          </p:nvPr>
        </p:nvSpPr>
        <p:spPr>
          <a:xfrm>
            <a:off x="3469769" y="1835491"/>
            <a:ext cx="2204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4" name="Google Shape;444;p20"/>
          <p:cNvSpPr txBox="1">
            <a:spLocks noGrp="1"/>
          </p:cNvSpPr>
          <p:nvPr>
            <p:ph type="subTitle" idx="9"/>
          </p:nvPr>
        </p:nvSpPr>
        <p:spPr>
          <a:xfrm>
            <a:off x="6006637" y="1835491"/>
            <a:ext cx="2204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5" name="Google Shape;445;p20"/>
          <p:cNvSpPr txBox="1">
            <a:spLocks noGrp="1"/>
          </p:cNvSpPr>
          <p:nvPr>
            <p:ph type="subTitle" idx="13"/>
          </p:nvPr>
        </p:nvSpPr>
        <p:spPr>
          <a:xfrm>
            <a:off x="932900" y="3333164"/>
            <a:ext cx="2204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subTitle" idx="14"/>
          </p:nvPr>
        </p:nvSpPr>
        <p:spPr>
          <a:xfrm>
            <a:off x="3469769" y="3333164"/>
            <a:ext cx="2204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5"/>
          </p:nvPr>
        </p:nvSpPr>
        <p:spPr>
          <a:xfrm>
            <a:off x="6006637" y="3333164"/>
            <a:ext cx="2204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48" name="Google Shape;448;p20"/>
          <p:cNvGrpSpPr/>
          <p:nvPr/>
        </p:nvGrpSpPr>
        <p:grpSpPr>
          <a:xfrm rot="-8100000">
            <a:off x="8499349" y="145324"/>
            <a:ext cx="667994" cy="1401837"/>
            <a:chOff x="3912125" y="621725"/>
            <a:chExt cx="668000" cy="1401850"/>
          </a:xfrm>
        </p:grpSpPr>
        <p:sp>
          <p:nvSpPr>
            <p:cNvPr id="449" name="Google Shape;449;p20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20"/>
          <p:cNvGrpSpPr/>
          <p:nvPr/>
        </p:nvGrpSpPr>
        <p:grpSpPr>
          <a:xfrm rot="2195099">
            <a:off x="-71377" y="4003324"/>
            <a:ext cx="764910" cy="859169"/>
            <a:chOff x="1603825" y="2277075"/>
            <a:chExt cx="1062450" cy="1193375"/>
          </a:xfrm>
        </p:grpSpPr>
        <p:sp>
          <p:nvSpPr>
            <p:cNvPr id="452" name="Google Shape;452;p20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0"/>
          <p:cNvGrpSpPr/>
          <p:nvPr/>
        </p:nvGrpSpPr>
        <p:grpSpPr>
          <a:xfrm rot="388111">
            <a:off x="626939" y="4350682"/>
            <a:ext cx="706403" cy="1040141"/>
            <a:chOff x="3922000" y="2234050"/>
            <a:chExt cx="981275" cy="1444875"/>
          </a:xfrm>
        </p:grpSpPr>
        <p:sp>
          <p:nvSpPr>
            <p:cNvPr id="455" name="Google Shape;455;p20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0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458" name="Google Shape;458;p20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20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461" name="Google Shape;461;p20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0"/>
          <p:cNvGrpSpPr/>
          <p:nvPr/>
        </p:nvGrpSpPr>
        <p:grpSpPr>
          <a:xfrm rot="-1611584">
            <a:off x="8339834" y="3404468"/>
            <a:ext cx="981258" cy="1444850"/>
            <a:chOff x="3922000" y="2234050"/>
            <a:chExt cx="981275" cy="1444875"/>
          </a:xfrm>
        </p:grpSpPr>
        <p:sp>
          <p:nvSpPr>
            <p:cNvPr id="464" name="Google Shape;464;p20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20"/>
          <p:cNvGrpSpPr/>
          <p:nvPr/>
        </p:nvGrpSpPr>
        <p:grpSpPr>
          <a:xfrm rot="709829" flipH="1">
            <a:off x="7365448" y="4220602"/>
            <a:ext cx="878393" cy="986637"/>
            <a:chOff x="1603825" y="2277075"/>
            <a:chExt cx="1062450" cy="1193375"/>
          </a:xfrm>
        </p:grpSpPr>
        <p:sp>
          <p:nvSpPr>
            <p:cNvPr id="467" name="Google Shape;467;p20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20"/>
          <p:cNvGrpSpPr/>
          <p:nvPr/>
        </p:nvGrpSpPr>
        <p:grpSpPr>
          <a:xfrm rot="-8100000">
            <a:off x="7721912" y="-384257"/>
            <a:ext cx="880089" cy="1235076"/>
            <a:chOff x="4841950" y="633750"/>
            <a:chExt cx="1039100" cy="1458225"/>
          </a:xfrm>
        </p:grpSpPr>
        <p:sp>
          <p:nvSpPr>
            <p:cNvPr id="470" name="Google Shape;470;p20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3"/>
          <p:cNvGrpSpPr/>
          <p:nvPr/>
        </p:nvGrpSpPr>
        <p:grpSpPr>
          <a:xfrm rot="-7434548">
            <a:off x="7859941" y="-385355"/>
            <a:ext cx="767392" cy="993836"/>
            <a:chOff x="2833850" y="2350550"/>
            <a:chExt cx="853150" cy="1104900"/>
          </a:xfrm>
        </p:grpSpPr>
        <p:sp>
          <p:nvSpPr>
            <p:cNvPr id="551" name="Google Shape;551;p23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23"/>
          <p:cNvGrpSpPr/>
          <p:nvPr/>
        </p:nvGrpSpPr>
        <p:grpSpPr>
          <a:xfrm rot="990298">
            <a:off x="-143447" y="3833239"/>
            <a:ext cx="1039105" cy="1458232"/>
            <a:chOff x="4841950" y="633750"/>
            <a:chExt cx="1039100" cy="1458225"/>
          </a:xfrm>
        </p:grpSpPr>
        <p:sp>
          <p:nvSpPr>
            <p:cNvPr id="554" name="Google Shape;554;p23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14926" y="4421294"/>
            <a:ext cx="913176" cy="1025825"/>
            <a:chOff x="1603825" y="2277075"/>
            <a:chExt cx="1062450" cy="1193375"/>
          </a:xfrm>
        </p:grpSpPr>
        <p:sp>
          <p:nvSpPr>
            <p:cNvPr id="563" name="Google Shape;563;p23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23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566" name="Google Shape;566;p23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23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569" name="Google Shape;569;p2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23"/>
          <p:cNvGrpSpPr/>
          <p:nvPr/>
        </p:nvGrpSpPr>
        <p:grpSpPr>
          <a:xfrm rot="-10067064">
            <a:off x="8569648" y="-98103"/>
            <a:ext cx="668028" cy="1401910"/>
            <a:chOff x="3912125" y="621725"/>
            <a:chExt cx="668000" cy="1401850"/>
          </a:xfrm>
        </p:grpSpPr>
        <p:sp>
          <p:nvSpPr>
            <p:cNvPr id="572" name="Google Shape;572;p2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24"/>
          <p:cNvGrpSpPr/>
          <p:nvPr/>
        </p:nvGrpSpPr>
        <p:grpSpPr>
          <a:xfrm rot="8520626">
            <a:off x="-257053" y="61227"/>
            <a:ext cx="981246" cy="1444833"/>
            <a:chOff x="3922000" y="2234050"/>
            <a:chExt cx="981275" cy="1444875"/>
          </a:xfrm>
        </p:grpSpPr>
        <p:sp>
          <p:nvSpPr>
            <p:cNvPr id="576" name="Google Shape;576;p24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4"/>
          <p:cNvGrpSpPr/>
          <p:nvPr/>
        </p:nvGrpSpPr>
        <p:grpSpPr>
          <a:xfrm rot="9413182" flipH="1">
            <a:off x="920808" y="-322109"/>
            <a:ext cx="940777" cy="1056709"/>
            <a:chOff x="1603825" y="2277075"/>
            <a:chExt cx="1062450" cy="1193375"/>
          </a:xfrm>
        </p:grpSpPr>
        <p:sp>
          <p:nvSpPr>
            <p:cNvPr id="579" name="Google Shape;579;p24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4"/>
          <p:cNvGrpSpPr/>
          <p:nvPr/>
        </p:nvGrpSpPr>
        <p:grpSpPr>
          <a:xfrm rot="-2885086" flipH="1">
            <a:off x="7990251" y="4169319"/>
            <a:ext cx="591248" cy="1451209"/>
            <a:chOff x="2978125" y="596500"/>
            <a:chExt cx="591275" cy="1451275"/>
          </a:xfrm>
        </p:grpSpPr>
        <p:sp>
          <p:nvSpPr>
            <p:cNvPr id="582" name="Google Shape;582;p24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24"/>
          <p:cNvGrpSpPr/>
          <p:nvPr/>
        </p:nvGrpSpPr>
        <p:grpSpPr>
          <a:xfrm rot="-1800122" flipH="1">
            <a:off x="8415631" y="3739707"/>
            <a:ext cx="808128" cy="1189926"/>
            <a:chOff x="3922000" y="2234050"/>
            <a:chExt cx="981275" cy="1444875"/>
          </a:xfrm>
        </p:grpSpPr>
        <p:sp>
          <p:nvSpPr>
            <p:cNvPr id="585" name="Google Shape;585;p24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4"/>
          <p:cNvGrpSpPr/>
          <p:nvPr/>
        </p:nvGrpSpPr>
        <p:grpSpPr>
          <a:xfrm rot="2760288" flipH="1">
            <a:off x="596786" y="4162751"/>
            <a:ext cx="668002" cy="1401854"/>
            <a:chOff x="3912125" y="621725"/>
            <a:chExt cx="668000" cy="1401850"/>
          </a:xfrm>
        </p:grpSpPr>
        <p:sp>
          <p:nvSpPr>
            <p:cNvPr id="588" name="Google Shape;588;p24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24"/>
          <p:cNvGrpSpPr/>
          <p:nvPr/>
        </p:nvGrpSpPr>
        <p:grpSpPr>
          <a:xfrm rot="-7151584" flipH="1">
            <a:off x="8351970" y="196657"/>
            <a:ext cx="935448" cy="1312765"/>
            <a:chOff x="4841950" y="633750"/>
            <a:chExt cx="1039100" cy="1458225"/>
          </a:xfrm>
        </p:grpSpPr>
        <p:sp>
          <p:nvSpPr>
            <p:cNvPr id="591" name="Google Shape;591;p24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24"/>
          <p:cNvGrpSpPr/>
          <p:nvPr/>
        </p:nvGrpSpPr>
        <p:grpSpPr>
          <a:xfrm rot="1676785" flipH="1">
            <a:off x="-17131" y="3730394"/>
            <a:ext cx="591217" cy="1451133"/>
            <a:chOff x="2978125" y="596500"/>
            <a:chExt cx="591275" cy="1451275"/>
          </a:xfrm>
        </p:grpSpPr>
        <p:sp>
          <p:nvSpPr>
            <p:cNvPr id="600" name="Google Shape;600;p24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4"/>
          <p:cNvGrpSpPr/>
          <p:nvPr/>
        </p:nvGrpSpPr>
        <p:grpSpPr>
          <a:xfrm rot="-7655812" flipH="1">
            <a:off x="7796588" y="-298837"/>
            <a:ext cx="780013" cy="1010181"/>
            <a:chOff x="2833850" y="2350550"/>
            <a:chExt cx="853150" cy="1104900"/>
          </a:xfrm>
        </p:grpSpPr>
        <p:sp>
          <p:nvSpPr>
            <p:cNvPr id="603" name="Google Shape;603;p24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24"/>
          <p:cNvGrpSpPr/>
          <p:nvPr/>
        </p:nvGrpSpPr>
        <p:grpSpPr>
          <a:xfrm>
            <a:off x="6557744" y="581271"/>
            <a:ext cx="1667255" cy="1504197"/>
            <a:chOff x="540900" y="3060200"/>
            <a:chExt cx="2141350" cy="1931925"/>
          </a:xfrm>
        </p:grpSpPr>
        <p:sp>
          <p:nvSpPr>
            <p:cNvPr id="606" name="Google Shape;606;p24"/>
            <p:cNvSpPr/>
            <p:nvPr/>
          </p:nvSpPr>
          <p:spPr>
            <a:xfrm>
              <a:off x="540900" y="3060200"/>
              <a:ext cx="2141350" cy="1931925"/>
            </a:xfrm>
            <a:custGeom>
              <a:avLst/>
              <a:gdLst/>
              <a:ahLst/>
              <a:cxnLst/>
              <a:rect l="l" t="t" r="r" b="b"/>
              <a:pathLst>
                <a:path w="85654" h="77277" extrusionOk="0">
                  <a:moveTo>
                    <a:pt x="43942" y="0"/>
                  </a:moveTo>
                  <a:cubicBezTo>
                    <a:pt x="40087" y="0"/>
                    <a:pt x="37157" y="1896"/>
                    <a:pt x="34305" y="5113"/>
                  </a:cubicBezTo>
                  <a:lnTo>
                    <a:pt x="34305" y="5041"/>
                  </a:lnTo>
                  <a:lnTo>
                    <a:pt x="34305" y="4997"/>
                  </a:lnTo>
                  <a:cubicBezTo>
                    <a:pt x="34305" y="4867"/>
                    <a:pt x="34305" y="4736"/>
                    <a:pt x="34291" y="4606"/>
                  </a:cubicBezTo>
                  <a:lnTo>
                    <a:pt x="34291" y="4577"/>
                  </a:lnTo>
                  <a:cubicBezTo>
                    <a:pt x="34276" y="4446"/>
                    <a:pt x="34233" y="4316"/>
                    <a:pt x="34204" y="4200"/>
                  </a:cubicBezTo>
                  <a:cubicBezTo>
                    <a:pt x="34204" y="4156"/>
                    <a:pt x="34175" y="4142"/>
                    <a:pt x="34160" y="4098"/>
                  </a:cubicBezTo>
                  <a:cubicBezTo>
                    <a:pt x="34146" y="4069"/>
                    <a:pt x="34146" y="4025"/>
                    <a:pt x="34131" y="4011"/>
                  </a:cubicBezTo>
                  <a:cubicBezTo>
                    <a:pt x="34088" y="3924"/>
                    <a:pt x="34059" y="3837"/>
                    <a:pt x="34001" y="3735"/>
                  </a:cubicBezTo>
                  <a:lnTo>
                    <a:pt x="33986" y="3721"/>
                  </a:lnTo>
                  <a:cubicBezTo>
                    <a:pt x="33928" y="3590"/>
                    <a:pt x="33856" y="3489"/>
                    <a:pt x="33769" y="3373"/>
                  </a:cubicBezTo>
                  <a:cubicBezTo>
                    <a:pt x="33740" y="3358"/>
                    <a:pt x="33740" y="3344"/>
                    <a:pt x="33725" y="3344"/>
                  </a:cubicBezTo>
                  <a:cubicBezTo>
                    <a:pt x="33638" y="3228"/>
                    <a:pt x="33565" y="3141"/>
                    <a:pt x="33449" y="3039"/>
                  </a:cubicBezTo>
                  <a:cubicBezTo>
                    <a:pt x="33435" y="3010"/>
                    <a:pt x="33420" y="2996"/>
                    <a:pt x="33406" y="2996"/>
                  </a:cubicBezTo>
                  <a:cubicBezTo>
                    <a:pt x="33304" y="2909"/>
                    <a:pt x="33203" y="2822"/>
                    <a:pt x="33087" y="2749"/>
                  </a:cubicBezTo>
                  <a:lnTo>
                    <a:pt x="33072" y="2749"/>
                  </a:lnTo>
                  <a:cubicBezTo>
                    <a:pt x="32971" y="2677"/>
                    <a:pt x="32855" y="2604"/>
                    <a:pt x="32724" y="2546"/>
                  </a:cubicBezTo>
                  <a:cubicBezTo>
                    <a:pt x="32710" y="2546"/>
                    <a:pt x="32695" y="2531"/>
                    <a:pt x="32681" y="2531"/>
                  </a:cubicBezTo>
                  <a:cubicBezTo>
                    <a:pt x="32550" y="2473"/>
                    <a:pt x="32434" y="2415"/>
                    <a:pt x="32318" y="2386"/>
                  </a:cubicBezTo>
                  <a:cubicBezTo>
                    <a:pt x="32289" y="2386"/>
                    <a:pt x="32275" y="2357"/>
                    <a:pt x="32260" y="2357"/>
                  </a:cubicBezTo>
                  <a:cubicBezTo>
                    <a:pt x="31984" y="2285"/>
                    <a:pt x="31709" y="2256"/>
                    <a:pt x="31448" y="2256"/>
                  </a:cubicBezTo>
                  <a:lnTo>
                    <a:pt x="31404" y="2256"/>
                  </a:lnTo>
                  <a:cubicBezTo>
                    <a:pt x="31259" y="2256"/>
                    <a:pt x="31129" y="2270"/>
                    <a:pt x="30984" y="2314"/>
                  </a:cubicBezTo>
                  <a:lnTo>
                    <a:pt x="30955" y="2314"/>
                  </a:lnTo>
                  <a:cubicBezTo>
                    <a:pt x="14143" y="5737"/>
                    <a:pt x="11764" y="11539"/>
                    <a:pt x="13128" y="21722"/>
                  </a:cubicBezTo>
                  <a:cubicBezTo>
                    <a:pt x="13171" y="22012"/>
                    <a:pt x="13200" y="22302"/>
                    <a:pt x="13244" y="22577"/>
                  </a:cubicBezTo>
                  <a:cubicBezTo>
                    <a:pt x="13200" y="22519"/>
                    <a:pt x="13171" y="22447"/>
                    <a:pt x="13128" y="22403"/>
                  </a:cubicBezTo>
                  <a:cubicBezTo>
                    <a:pt x="13113" y="22374"/>
                    <a:pt x="13113" y="22360"/>
                    <a:pt x="13099" y="22345"/>
                  </a:cubicBezTo>
                  <a:cubicBezTo>
                    <a:pt x="13026" y="22229"/>
                    <a:pt x="12925" y="22142"/>
                    <a:pt x="12838" y="22041"/>
                  </a:cubicBezTo>
                  <a:lnTo>
                    <a:pt x="12809" y="21997"/>
                  </a:lnTo>
                  <a:cubicBezTo>
                    <a:pt x="12707" y="21910"/>
                    <a:pt x="12620" y="21823"/>
                    <a:pt x="12519" y="21751"/>
                  </a:cubicBezTo>
                  <a:cubicBezTo>
                    <a:pt x="12490" y="21751"/>
                    <a:pt x="12490" y="21722"/>
                    <a:pt x="12475" y="21722"/>
                  </a:cubicBezTo>
                  <a:cubicBezTo>
                    <a:pt x="12374" y="21649"/>
                    <a:pt x="12258" y="21577"/>
                    <a:pt x="12156" y="21533"/>
                  </a:cubicBezTo>
                  <a:cubicBezTo>
                    <a:pt x="12127" y="21504"/>
                    <a:pt x="12098" y="21490"/>
                    <a:pt x="12083" y="21490"/>
                  </a:cubicBezTo>
                  <a:cubicBezTo>
                    <a:pt x="12040" y="21475"/>
                    <a:pt x="12025" y="21461"/>
                    <a:pt x="11982" y="21432"/>
                  </a:cubicBezTo>
                  <a:cubicBezTo>
                    <a:pt x="11895" y="21403"/>
                    <a:pt x="11808" y="21359"/>
                    <a:pt x="11692" y="21330"/>
                  </a:cubicBezTo>
                  <a:lnTo>
                    <a:pt x="11677" y="21330"/>
                  </a:lnTo>
                  <a:cubicBezTo>
                    <a:pt x="11547" y="21287"/>
                    <a:pt x="11431" y="21258"/>
                    <a:pt x="11300" y="21243"/>
                  </a:cubicBezTo>
                  <a:cubicBezTo>
                    <a:pt x="11286" y="21243"/>
                    <a:pt x="11257" y="21243"/>
                    <a:pt x="11242" y="21214"/>
                  </a:cubicBezTo>
                  <a:cubicBezTo>
                    <a:pt x="11112" y="21200"/>
                    <a:pt x="10967" y="21200"/>
                    <a:pt x="10851" y="21200"/>
                  </a:cubicBezTo>
                  <a:lnTo>
                    <a:pt x="10778" y="21200"/>
                  </a:lnTo>
                  <a:cubicBezTo>
                    <a:pt x="10647" y="21200"/>
                    <a:pt x="10517" y="21214"/>
                    <a:pt x="10386" y="21243"/>
                  </a:cubicBezTo>
                  <a:lnTo>
                    <a:pt x="10357" y="21243"/>
                  </a:lnTo>
                  <a:cubicBezTo>
                    <a:pt x="10241" y="21258"/>
                    <a:pt x="10125" y="21287"/>
                    <a:pt x="10009" y="21330"/>
                  </a:cubicBezTo>
                  <a:cubicBezTo>
                    <a:pt x="9995" y="21330"/>
                    <a:pt x="9951" y="21345"/>
                    <a:pt x="9937" y="21345"/>
                  </a:cubicBezTo>
                  <a:cubicBezTo>
                    <a:pt x="9835" y="21388"/>
                    <a:pt x="9705" y="21432"/>
                    <a:pt x="9589" y="21490"/>
                  </a:cubicBezTo>
                  <a:cubicBezTo>
                    <a:pt x="9574" y="21504"/>
                    <a:pt x="9545" y="21533"/>
                    <a:pt x="9516" y="21533"/>
                  </a:cubicBezTo>
                  <a:cubicBezTo>
                    <a:pt x="9415" y="21577"/>
                    <a:pt x="9298" y="21649"/>
                    <a:pt x="9197" y="21751"/>
                  </a:cubicBezTo>
                  <a:lnTo>
                    <a:pt x="9182" y="21765"/>
                  </a:lnTo>
                  <a:cubicBezTo>
                    <a:pt x="9066" y="21838"/>
                    <a:pt x="8979" y="21925"/>
                    <a:pt x="8892" y="22012"/>
                  </a:cubicBezTo>
                  <a:lnTo>
                    <a:pt x="8849" y="22055"/>
                  </a:lnTo>
                  <a:cubicBezTo>
                    <a:pt x="8762" y="22142"/>
                    <a:pt x="8675" y="22258"/>
                    <a:pt x="8602" y="22374"/>
                  </a:cubicBezTo>
                  <a:lnTo>
                    <a:pt x="8573" y="22403"/>
                  </a:lnTo>
                  <a:cubicBezTo>
                    <a:pt x="1" y="35385"/>
                    <a:pt x="1176" y="41347"/>
                    <a:pt x="7587" y="47004"/>
                  </a:cubicBezTo>
                  <a:lnTo>
                    <a:pt x="7471" y="47004"/>
                  </a:lnTo>
                  <a:cubicBezTo>
                    <a:pt x="7340" y="47004"/>
                    <a:pt x="7224" y="47004"/>
                    <a:pt x="7094" y="47019"/>
                  </a:cubicBezTo>
                  <a:lnTo>
                    <a:pt x="7050" y="47019"/>
                  </a:lnTo>
                  <a:cubicBezTo>
                    <a:pt x="6934" y="47033"/>
                    <a:pt x="6804" y="47077"/>
                    <a:pt x="6673" y="47106"/>
                  </a:cubicBezTo>
                  <a:cubicBezTo>
                    <a:pt x="6644" y="47106"/>
                    <a:pt x="6615" y="47135"/>
                    <a:pt x="6586" y="47135"/>
                  </a:cubicBezTo>
                  <a:cubicBezTo>
                    <a:pt x="6543" y="47149"/>
                    <a:pt x="6514" y="47149"/>
                    <a:pt x="6499" y="47164"/>
                  </a:cubicBezTo>
                  <a:cubicBezTo>
                    <a:pt x="6397" y="47207"/>
                    <a:pt x="6310" y="47236"/>
                    <a:pt x="6223" y="47294"/>
                  </a:cubicBezTo>
                  <a:cubicBezTo>
                    <a:pt x="6223" y="47294"/>
                    <a:pt x="6209" y="47294"/>
                    <a:pt x="6209" y="47309"/>
                  </a:cubicBezTo>
                  <a:cubicBezTo>
                    <a:pt x="6078" y="47381"/>
                    <a:pt x="5962" y="47454"/>
                    <a:pt x="5861" y="47526"/>
                  </a:cubicBezTo>
                  <a:cubicBezTo>
                    <a:pt x="5846" y="47541"/>
                    <a:pt x="5846" y="47541"/>
                    <a:pt x="5817" y="47541"/>
                  </a:cubicBezTo>
                  <a:cubicBezTo>
                    <a:pt x="5716" y="47642"/>
                    <a:pt x="5600" y="47715"/>
                    <a:pt x="5513" y="47816"/>
                  </a:cubicBezTo>
                  <a:cubicBezTo>
                    <a:pt x="5498" y="47831"/>
                    <a:pt x="5484" y="47860"/>
                    <a:pt x="5484" y="47874"/>
                  </a:cubicBezTo>
                  <a:cubicBezTo>
                    <a:pt x="5382" y="47961"/>
                    <a:pt x="5295" y="48077"/>
                    <a:pt x="5223" y="48179"/>
                  </a:cubicBezTo>
                  <a:cubicBezTo>
                    <a:pt x="5223" y="48179"/>
                    <a:pt x="5223" y="48193"/>
                    <a:pt x="5208" y="48193"/>
                  </a:cubicBezTo>
                  <a:cubicBezTo>
                    <a:pt x="5136" y="48309"/>
                    <a:pt x="5078" y="48411"/>
                    <a:pt x="5005" y="48527"/>
                  </a:cubicBezTo>
                  <a:cubicBezTo>
                    <a:pt x="4990" y="48542"/>
                    <a:pt x="4990" y="48556"/>
                    <a:pt x="4976" y="48585"/>
                  </a:cubicBezTo>
                  <a:cubicBezTo>
                    <a:pt x="4918" y="48687"/>
                    <a:pt x="4874" y="48817"/>
                    <a:pt x="4831" y="48948"/>
                  </a:cubicBezTo>
                  <a:cubicBezTo>
                    <a:pt x="4831" y="48962"/>
                    <a:pt x="4802" y="48991"/>
                    <a:pt x="4802" y="49020"/>
                  </a:cubicBezTo>
                  <a:cubicBezTo>
                    <a:pt x="4773" y="49136"/>
                    <a:pt x="4729" y="49267"/>
                    <a:pt x="4729" y="49397"/>
                  </a:cubicBezTo>
                  <a:lnTo>
                    <a:pt x="4729" y="49412"/>
                  </a:lnTo>
                  <a:cubicBezTo>
                    <a:pt x="4715" y="49542"/>
                    <a:pt x="4715" y="49687"/>
                    <a:pt x="4715" y="49818"/>
                  </a:cubicBezTo>
                  <a:lnTo>
                    <a:pt x="4715" y="49862"/>
                  </a:lnTo>
                  <a:cubicBezTo>
                    <a:pt x="4715" y="49992"/>
                    <a:pt x="4729" y="50137"/>
                    <a:pt x="4773" y="50268"/>
                  </a:cubicBezTo>
                  <a:lnTo>
                    <a:pt x="4773" y="50297"/>
                  </a:lnTo>
                  <a:cubicBezTo>
                    <a:pt x="7683" y="64586"/>
                    <a:pt x="12311" y="68448"/>
                    <a:pt x="19896" y="68448"/>
                  </a:cubicBezTo>
                  <a:cubicBezTo>
                    <a:pt x="21235" y="68448"/>
                    <a:pt x="22665" y="68328"/>
                    <a:pt x="24195" y="68123"/>
                  </a:cubicBezTo>
                  <a:lnTo>
                    <a:pt x="24224" y="68123"/>
                  </a:lnTo>
                  <a:cubicBezTo>
                    <a:pt x="24746" y="68051"/>
                    <a:pt x="25254" y="67978"/>
                    <a:pt x="25747" y="67920"/>
                  </a:cubicBezTo>
                  <a:lnTo>
                    <a:pt x="25747" y="67920"/>
                  </a:lnTo>
                  <a:cubicBezTo>
                    <a:pt x="25733" y="67964"/>
                    <a:pt x="25733" y="67993"/>
                    <a:pt x="25718" y="68036"/>
                  </a:cubicBezTo>
                  <a:lnTo>
                    <a:pt x="25718" y="68051"/>
                  </a:lnTo>
                  <a:cubicBezTo>
                    <a:pt x="25675" y="68181"/>
                    <a:pt x="25646" y="68312"/>
                    <a:pt x="25617" y="68457"/>
                  </a:cubicBezTo>
                  <a:lnTo>
                    <a:pt x="25617" y="68501"/>
                  </a:lnTo>
                  <a:cubicBezTo>
                    <a:pt x="25602" y="68631"/>
                    <a:pt x="25602" y="68776"/>
                    <a:pt x="25602" y="68907"/>
                  </a:cubicBezTo>
                  <a:lnTo>
                    <a:pt x="25602" y="68979"/>
                  </a:lnTo>
                  <a:cubicBezTo>
                    <a:pt x="25602" y="69110"/>
                    <a:pt x="25617" y="69255"/>
                    <a:pt x="25646" y="69371"/>
                  </a:cubicBezTo>
                  <a:lnTo>
                    <a:pt x="25646" y="69400"/>
                  </a:lnTo>
                  <a:cubicBezTo>
                    <a:pt x="25660" y="69516"/>
                    <a:pt x="25689" y="69646"/>
                    <a:pt x="25733" y="69762"/>
                  </a:cubicBezTo>
                  <a:cubicBezTo>
                    <a:pt x="25733" y="69777"/>
                    <a:pt x="25747" y="69791"/>
                    <a:pt x="25747" y="69806"/>
                  </a:cubicBezTo>
                  <a:cubicBezTo>
                    <a:pt x="25791" y="69937"/>
                    <a:pt x="25834" y="70053"/>
                    <a:pt x="25907" y="70154"/>
                  </a:cubicBezTo>
                  <a:cubicBezTo>
                    <a:pt x="25936" y="70169"/>
                    <a:pt x="25936" y="70198"/>
                    <a:pt x="25950" y="70227"/>
                  </a:cubicBezTo>
                  <a:cubicBezTo>
                    <a:pt x="26023" y="70343"/>
                    <a:pt x="26095" y="70459"/>
                    <a:pt x="26168" y="70560"/>
                  </a:cubicBezTo>
                  <a:cubicBezTo>
                    <a:pt x="26255" y="70662"/>
                    <a:pt x="26342" y="70749"/>
                    <a:pt x="26443" y="70865"/>
                  </a:cubicBezTo>
                  <a:lnTo>
                    <a:pt x="26473" y="70894"/>
                  </a:lnTo>
                  <a:cubicBezTo>
                    <a:pt x="26560" y="70995"/>
                    <a:pt x="26676" y="71082"/>
                    <a:pt x="26806" y="71155"/>
                  </a:cubicBezTo>
                  <a:lnTo>
                    <a:pt x="26821" y="71169"/>
                  </a:lnTo>
                  <a:cubicBezTo>
                    <a:pt x="33261" y="75434"/>
                    <a:pt x="37975" y="77276"/>
                    <a:pt x="41775" y="77276"/>
                  </a:cubicBezTo>
                  <a:cubicBezTo>
                    <a:pt x="45634" y="77276"/>
                    <a:pt x="48564" y="75376"/>
                    <a:pt x="51407" y="72156"/>
                  </a:cubicBezTo>
                  <a:lnTo>
                    <a:pt x="51407" y="72228"/>
                  </a:lnTo>
                  <a:lnTo>
                    <a:pt x="51407" y="72272"/>
                  </a:lnTo>
                  <a:cubicBezTo>
                    <a:pt x="51407" y="72402"/>
                    <a:pt x="51407" y="72533"/>
                    <a:pt x="51421" y="72663"/>
                  </a:cubicBezTo>
                  <a:lnTo>
                    <a:pt x="51421" y="72692"/>
                  </a:lnTo>
                  <a:cubicBezTo>
                    <a:pt x="51436" y="72823"/>
                    <a:pt x="51479" y="72954"/>
                    <a:pt x="51508" y="73070"/>
                  </a:cubicBezTo>
                  <a:cubicBezTo>
                    <a:pt x="51508" y="73113"/>
                    <a:pt x="51537" y="73128"/>
                    <a:pt x="51552" y="73171"/>
                  </a:cubicBezTo>
                  <a:cubicBezTo>
                    <a:pt x="51566" y="73200"/>
                    <a:pt x="51566" y="73244"/>
                    <a:pt x="51581" y="73258"/>
                  </a:cubicBezTo>
                  <a:cubicBezTo>
                    <a:pt x="51610" y="73316"/>
                    <a:pt x="51639" y="73360"/>
                    <a:pt x="51653" y="73403"/>
                  </a:cubicBezTo>
                  <a:cubicBezTo>
                    <a:pt x="51682" y="73432"/>
                    <a:pt x="51697" y="73490"/>
                    <a:pt x="51711" y="73534"/>
                  </a:cubicBezTo>
                  <a:cubicBezTo>
                    <a:pt x="51726" y="73548"/>
                    <a:pt x="51726" y="73563"/>
                    <a:pt x="51755" y="73577"/>
                  </a:cubicBezTo>
                  <a:cubicBezTo>
                    <a:pt x="51784" y="73635"/>
                    <a:pt x="51798" y="73693"/>
                    <a:pt x="51842" y="73751"/>
                  </a:cubicBezTo>
                  <a:cubicBezTo>
                    <a:pt x="51871" y="73795"/>
                    <a:pt x="51914" y="73867"/>
                    <a:pt x="51972" y="73925"/>
                  </a:cubicBezTo>
                  <a:cubicBezTo>
                    <a:pt x="52001" y="73983"/>
                    <a:pt x="52045" y="74012"/>
                    <a:pt x="52074" y="74070"/>
                  </a:cubicBezTo>
                  <a:cubicBezTo>
                    <a:pt x="52132" y="74129"/>
                    <a:pt x="52161" y="74187"/>
                    <a:pt x="52219" y="74230"/>
                  </a:cubicBezTo>
                  <a:lnTo>
                    <a:pt x="52350" y="74361"/>
                  </a:lnTo>
                  <a:cubicBezTo>
                    <a:pt x="52408" y="74419"/>
                    <a:pt x="52451" y="74448"/>
                    <a:pt x="52509" y="74491"/>
                  </a:cubicBezTo>
                  <a:cubicBezTo>
                    <a:pt x="52567" y="74520"/>
                    <a:pt x="52596" y="74564"/>
                    <a:pt x="52654" y="74593"/>
                  </a:cubicBezTo>
                  <a:cubicBezTo>
                    <a:pt x="52712" y="74636"/>
                    <a:pt x="52785" y="74665"/>
                    <a:pt x="52857" y="74709"/>
                  </a:cubicBezTo>
                  <a:cubicBezTo>
                    <a:pt x="52915" y="74723"/>
                    <a:pt x="52944" y="74767"/>
                    <a:pt x="53002" y="74781"/>
                  </a:cubicBezTo>
                  <a:cubicBezTo>
                    <a:pt x="53075" y="74810"/>
                    <a:pt x="53147" y="74839"/>
                    <a:pt x="53220" y="74868"/>
                  </a:cubicBezTo>
                  <a:cubicBezTo>
                    <a:pt x="53278" y="74883"/>
                    <a:pt x="53321" y="74912"/>
                    <a:pt x="53365" y="74926"/>
                  </a:cubicBezTo>
                  <a:cubicBezTo>
                    <a:pt x="53437" y="74941"/>
                    <a:pt x="53524" y="74955"/>
                    <a:pt x="53597" y="74984"/>
                  </a:cubicBezTo>
                  <a:cubicBezTo>
                    <a:pt x="53655" y="74999"/>
                    <a:pt x="53713" y="74999"/>
                    <a:pt x="53742" y="75013"/>
                  </a:cubicBezTo>
                  <a:cubicBezTo>
                    <a:pt x="53829" y="75028"/>
                    <a:pt x="53931" y="75028"/>
                    <a:pt x="54032" y="75028"/>
                  </a:cubicBezTo>
                  <a:lnTo>
                    <a:pt x="54148" y="75028"/>
                  </a:lnTo>
                  <a:cubicBezTo>
                    <a:pt x="54235" y="75028"/>
                    <a:pt x="54322" y="75028"/>
                    <a:pt x="54409" y="75013"/>
                  </a:cubicBezTo>
                  <a:lnTo>
                    <a:pt x="54438" y="75013"/>
                  </a:lnTo>
                  <a:cubicBezTo>
                    <a:pt x="54511" y="75013"/>
                    <a:pt x="54598" y="74999"/>
                    <a:pt x="54670" y="74984"/>
                  </a:cubicBezTo>
                  <a:lnTo>
                    <a:pt x="54685" y="74984"/>
                  </a:lnTo>
                  <a:cubicBezTo>
                    <a:pt x="71496" y="71547"/>
                    <a:pt x="73875" y="65745"/>
                    <a:pt x="72512" y="55562"/>
                  </a:cubicBezTo>
                  <a:lnTo>
                    <a:pt x="72512" y="55518"/>
                  </a:lnTo>
                  <a:cubicBezTo>
                    <a:pt x="72468" y="55257"/>
                    <a:pt x="72439" y="54967"/>
                    <a:pt x="72396" y="54706"/>
                  </a:cubicBezTo>
                  <a:lnTo>
                    <a:pt x="72396" y="54706"/>
                  </a:lnTo>
                  <a:cubicBezTo>
                    <a:pt x="72439" y="54779"/>
                    <a:pt x="72468" y="54837"/>
                    <a:pt x="72526" y="54895"/>
                  </a:cubicBezTo>
                  <a:cubicBezTo>
                    <a:pt x="72541" y="54909"/>
                    <a:pt x="72541" y="54924"/>
                    <a:pt x="72570" y="54938"/>
                  </a:cubicBezTo>
                  <a:cubicBezTo>
                    <a:pt x="72642" y="55054"/>
                    <a:pt x="72729" y="55141"/>
                    <a:pt x="72816" y="55257"/>
                  </a:cubicBezTo>
                  <a:lnTo>
                    <a:pt x="72860" y="55286"/>
                  </a:lnTo>
                  <a:cubicBezTo>
                    <a:pt x="72947" y="55373"/>
                    <a:pt x="73034" y="55475"/>
                    <a:pt x="73150" y="55548"/>
                  </a:cubicBezTo>
                  <a:cubicBezTo>
                    <a:pt x="73164" y="55548"/>
                    <a:pt x="73164" y="55562"/>
                    <a:pt x="73179" y="55562"/>
                  </a:cubicBezTo>
                  <a:cubicBezTo>
                    <a:pt x="73295" y="55635"/>
                    <a:pt x="73396" y="55707"/>
                    <a:pt x="73527" y="55765"/>
                  </a:cubicBezTo>
                  <a:cubicBezTo>
                    <a:pt x="73541" y="55780"/>
                    <a:pt x="73585" y="55780"/>
                    <a:pt x="73599" y="55794"/>
                  </a:cubicBezTo>
                  <a:cubicBezTo>
                    <a:pt x="73629" y="55809"/>
                    <a:pt x="73658" y="55838"/>
                    <a:pt x="73687" y="55852"/>
                  </a:cubicBezTo>
                  <a:cubicBezTo>
                    <a:pt x="73774" y="55881"/>
                    <a:pt x="73890" y="55925"/>
                    <a:pt x="73977" y="55954"/>
                  </a:cubicBezTo>
                  <a:lnTo>
                    <a:pt x="73991" y="55954"/>
                  </a:lnTo>
                  <a:cubicBezTo>
                    <a:pt x="74122" y="55997"/>
                    <a:pt x="74238" y="56026"/>
                    <a:pt x="74354" y="56055"/>
                  </a:cubicBezTo>
                  <a:cubicBezTo>
                    <a:pt x="74397" y="56055"/>
                    <a:pt x="74412" y="56070"/>
                    <a:pt x="74455" y="56070"/>
                  </a:cubicBezTo>
                  <a:cubicBezTo>
                    <a:pt x="74571" y="56084"/>
                    <a:pt x="74702" y="56099"/>
                    <a:pt x="74832" y="56099"/>
                  </a:cubicBezTo>
                  <a:lnTo>
                    <a:pt x="74861" y="56099"/>
                  </a:lnTo>
                  <a:cubicBezTo>
                    <a:pt x="74977" y="56099"/>
                    <a:pt x="75079" y="56084"/>
                    <a:pt x="75195" y="56084"/>
                  </a:cubicBezTo>
                  <a:cubicBezTo>
                    <a:pt x="75224" y="56084"/>
                    <a:pt x="75268" y="56070"/>
                    <a:pt x="75326" y="56070"/>
                  </a:cubicBezTo>
                  <a:cubicBezTo>
                    <a:pt x="75398" y="56055"/>
                    <a:pt x="75485" y="56026"/>
                    <a:pt x="75558" y="56012"/>
                  </a:cubicBezTo>
                  <a:cubicBezTo>
                    <a:pt x="75587" y="55997"/>
                    <a:pt x="75645" y="55997"/>
                    <a:pt x="75688" y="55983"/>
                  </a:cubicBezTo>
                  <a:cubicBezTo>
                    <a:pt x="75761" y="55954"/>
                    <a:pt x="75833" y="55925"/>
                    <a:pt x="75906" y="55910"/>
                  </a:cubicBezTo>
                  <a:cubicBezTo>
                    <a:pt x="75935" y="55881"/>
                    <a:pt x="75993" y="55867"/>
                    <a:pt x="76022" y="55852"/>
                  </a:cubicBezTo>
                  <a:cubicBezTo>
                    <a:pt x="76094" y="55809"/>
                    <a:pt x="76152" y="55780"/>
                    <a:pt x="76225" y="55736"/>
                  </a:cubicBezTo>
                  <a:cubicBezTo>
                    <a:pt x="76268" y="55722"/>
                    <a:pt x="76312" y="55693"/>
                    <a:pt x="76355" y="55664"/>
                  </a:cubicBezTo>
                  <a:cubicBezTo>
                    <a:pt x="76428" y="55635"/>
                    <a:pt x="76486" y="55577"/>
                    <a:pt x="76530" y="55518"/>
                  </a:cubicBezTo>
                  <a:cubicBezTo>
                    <a:pt x="76573" y="55489"/>
                    <a:pt x="76602" y="55475"/>
                    <a:pt x="76646" y="55431"/>
                  </a:cubicBezTo>
                  <a:cubicBezTo>
                    <a:pt x="76718" y="55373"/>
                    <a:pt x="76776" y="55301"/>
                    <a:pt x="76820" y="55257"/>
                  </a:cubicBezTo>
                  <a:lnTo>
                    <a:pt x="76892" y="55185"/>
                  </a:lnTo>
                  <a:cubicBezTo>
                    <a:pt x="76965" y="55083"/>
                    <a:pt x="77037" y="54996"/>
                    <a:pt x="77110" y="54895"/>
                  </a:cubicBezTo>
                  <a:lnTo>
                    <a:pt x="77139" y="54866"/>
                  </a:lnTo>
                  <a:lnTo>
                    <a:pt x="77139" y="54851"/>
                  </a:lnTo>
                  <a:cubicBezTo>
                    <a:pt x="85653" y="41927"/>
                    <a:pt x="84478" y="35966"/>
                    <a:pt x="78082" y="30309"/>
                  </a:cubicBezTo>
                  <a:lnTo>
                    <a:pt x="78198" y="30309"/>
                  </a:lnTo>
                  <a:cubicBezTo>
                    <a:pt x="78299" y="30309"/>
                    <a:pt x="78401" y="30309"/>
                    <a:pt x="78502" y="30294"/>
                  </a:cubicBezTo>
                  <a:cubicBezTo>
                    <a:pt x="78531" y="30294"/>
                    <a:pt x="78546" y="30294"/>
                    <a:pt x="78575" y="30265"/>
                  </a:cubicBezTo>
                  <a:cubicBezTo>
                    <a:pt x="78647" y="30251"/>
                    <a:pt x="78720" y="30251"/>
                    <a:pt x="78821" y="30236"/>
                  </a:cubicBezTo>
                  <a:cubicBezTo>
                    <a:pt x="78850" y="30236"/>
                    <a:pt x="78865" y="30207"/>
                    <a:pt x="78908" y="30207"/>
                  </a:cubicBezTo>
                  <a:cubicBezTo>
                    <a:pt x="78981" y="30193"/>
                    <a:pt x="79068" y="30178"/>
                    <a:pt x="79140" y="30135"/>
                  </a:cubicBezTo>
                  <a:cubicBezTo>
                    <a:pt x="79169" y="30135"/>
                    <a:pt x="79184" y="30120"/>
                    <a:pt x="79198" y="30120"/>
                  </a:cubicBezTo>
                  <a:lnTo>
                    <a:pt x="79213" y="30120"/>
                  </a:lnTo>
                  <a:cubicBezTo>
                    <a:pt x="79314" y="30091"/>
                    <a:pt x="79402" y="30048"/>
                    <a:pt x="79489" y="29990"/>
                  </a:cubicBezTo>
                  <a:cubicBezTo>
                    <a:pt x="79489" y="29990"/>
                    <a:pt x="79503" y="29990"/>
                    <a:pt x="79503" y="29975"/>
                  </a:cubicBezTo>
                  <a:cubicBezTo>
                    <a:pt x="79634" y="29903"/>
                    <a:pt x="79750" y="29830"/>
                    <a:pt x="79851" y="29757"/>
                  </a:cubicBezTo>
                  <a:cubicBezTo>
                    <a:pt x="79866" y="29743"/>
                    <a:pt x="79866" y="29743"/>
                    <a:pt x="79895" y="29743"/>
                  </a:cubicBezTo>
                  <a:cubicBezTo>
                    <a:pt x="79996" y="29656"/>
                    <a:pt x="80083" y="29583"/>
                    <a:pt x="80199" y="29467"/>
                  </a:cubicBezTo>
                  <a:lnTo>
                    <a:pt x="80257" y="29409"/>
                  </a:lnTo>
                  <a:cubicBezTo>
                    <a:pt x="80344" y="29322"/>
                    <a:pt x="80431" y="29221"/>
                    <a:pt x="80504" y="29105"/>
                  </a:cubicBezTo>
                  <a:cubicBezTo>
                    <a:pt x="80504" y="29105"/>
                    <a:pt x="80504" y="29090"/>
                    <a:pt x="80518" y="29090"/>
                  </a:cubicBezTo>
                  <a:cubicBezTo>
                    <a:pt x="80591" y="28974"/>
                    <a:pt x="80649" y="28873"/>
                    <a:pt x="80721" y="28757"/>
                  </a:cubicBezTo>
                  <a:cubicBezTo>
                    <a:pt x="80736" y="28742"/>
                    <a:pt x="80736" y="28728"/>
                    <a:pt x="80765" y="28713"/>
                  </a:cubicBezTo>
                  <a:cubicBezTo>
                    <a:pt x="80809" y="28597"/>
                    <a:pt x="80852" y="28467"/>
                    <a:pt x="80910" y="28351"/>
                  </a:cubicBezTo>
                  <a:cubicBezTo>
                    <a:pt x="80910" y="28321"/>
                    <a:pt x="80925" y="28292"/>
                    <a:pt x="80925" y="28278"/>
                  </a:cubicBezTo>
                  <a:cubicBezTo>
                    <a:pt x="80954" y="28147"/>
                    <a:pt x="80997" y="28017"/>
                    <a:pt x="80997" y="27886"/>
                  </a:cubicBezTo>
                  <a:lnTo>
                    <a:pt x="80997" y="27872"/>
                  </a:lnTo>
                  <a:cubicBezTo>
                    <a:pt x="81012" y="27741"/>
                    <a:pt x="81012" y="27596"/>
                    <a:pt x="81012" y="27480"/>
                  </a:cubicBezTo>
                  <a:lnTo>
                    <a:pt x="81012" y="27422"/>
                  </a:lnTo>
                  <a:cubicBezTo>
                    <a:pt x="81012" y="27292"/>
                    <a:pt x="80997" y="27147"/>
                    <a:pt x="80954" y="27016"/>
                  </a:cubicBezTo>
                  <a:lnTo>
                    <a:pt x="80954" y="26987"/>
                  </a:lnTo>
                  <a:cubicBezTo>
                    <a:pt x="78044" y="12698"/>
                    <a:pt x="73416" y="8835"/>
                    <a:pt x="65840" y="8835"/>
                  </a:cubicBezTo>
                  <a:cubicBezTo>
                    <a:pt x="64502" y="8835"/>
                    <a:pt x="63073" y="8956"/>
                    <a:pt x="61546" y="9160"/>
                  </a:cubicBezTo>
                  <a:lnTo>
                    <a:pt x="61502" y="9160"/>
                  </a:lnTo>
                  <a:cubicBezTo>
                    <a:pt x="60980" y="9233"/>
                    <a:pt x="60472" y="9305"/>
                    <a:pt x="59979" y="9363"/>
                  </a:cubicBezTo>
                  <a:cubicBezTo>
                    <a:pt x="59994" y="9320"/>
                    <a:pt x="59994" y="9291"/>
                    <a:pt x="60023" y="9247"/>
                  </a:cubicBezTo>
                  <a:lnTo>
                    <a:pt x="60023" y="9233"/>
                  </a:lnTo>
                  <a:cubicBezTo>
                    <a:pt x="60052" y="9102"/>
                    <a:pt x="60095" y="8986"/>
                    <a:pt x="60110" y="8841"/>
                  </a:cubicBezTo>
                  <a:lnTo>
                    <a:pt x="60110" y="8783"/>
                  </a:lnTo>
                  <a:cubicBezTo>
                    <a:pt x="60124" y="8653"/>
                    <a:pt x="60124" y="8508"/>
                    <a:pt x="60124" y="8377"/>
                  </a:cubicBezTo>
                  <a:lnTo>
                    <a:pt x="60124" y="8304"/>
                  </a:lnTo>
                  <a:cubicBezTo>
                    <a:pt x="60124" y="8188"/>
                    <a:pt x="60110" y="8043"/>
                    <a:pt x="60095" y="7913"/>
                  </a:cubicBezTo>
                  <a:lnTo>
                    <a:pt x="60095" y="7898"/>
                  </a:lnTo>
                  <a:cubicBezTo>
                    <a:pt x="60066" y="7768"/>
                    <a:pt x="60037" y="7637"/>
                    <a:pt x="59994" y="7536"/>
                  </a:cubicBezTo>
                  <a:cubicBezTo>
                    <a:pt x="59994" y="7507"/>
                    <a:pt x="59979" y="7492"/>
                    <a:pt x="59979" y="7478"/>
                  </a:cubicBezTo>
                  <a:cubicBezTo>
                    <a:pt x="59950" y="7347"/>
                    <a:pt x="59892" y="7246"/>
                    <a:pt x="59820" y="7130"/>
                  </a:cubicBezTo>
                  <a:cubicBezTo>
                    <a:pt x="59805" y="7115"/>
                    <a:pt x="59805" y="7101"/>
                    <a:pt x="59776" y="7057"/>
                  </a:cubicBezTo>
                  <a:cubicBezTo>
                    <a:pt x="59704" y="6956"/>
                    <a:pt x="59631" y="6825"/>
                    <a:pt x="59559" y="6738"/>
                  </a:cubicBezTo>
                  <a:cubicBezTo>
                    <a:pt x="59472" y="6622"/>
                    <a:pt x="59385" y="6535"/>
                    <a:pt x="59297" y="6419"/>
                  </a:cubicBezTo>
                  <a:lnTo>
                    <a:pt x="59254" y="6390"/>
                  </a:lnTo>
                  <a:cubicBezTo>
                    <a:pt x="59167" y="6303"/>
                    <a:pt x="59051" y="6201"/>
                    <a:pt x="58935" y="6129"/>
                  </a:cubicBezTo>
                  <a:lnTo>
                    <a:pt x="58906" y="6114"/>
                  </a:lnTo>
                  <a:cubicBezTo>
                    <a:pt x="52467" y="1853"/>
                    <a:pt x="47752" y="0"/>
                    <a:pt x="43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1204150" y="4106925"/>
              <a:ext cx="80525" cy="126575"/>
            </a:xfrm>
            <a:custGeom>
              <a:avLst/>
              <a:gdLst/>
              <a:ahLst/>
              <a:cxnLst/>
              <a:rect l="l" t="t" r="r" b="b"/>
              <a:pathLst>
                <a:path w="3221" h="5063" extrusionOk="0">
                  <a:moveTo>
                    <a:pt x="436" y="0"/>
                  </a:moveTo>
                  <a:cubicBezTo>
                    <a:pt x="305" y="0"/>
                    <a:pt x="218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30" y="4845"/>
                    <a:pt x="131" y="4932"/>
                  </a:cubicBezTo>
                  <a:cubicBezTo>
                    <a:pt x="204" y="5033"/>
                    <a:pt x="320" y="5062"/>
                    <a:pt x="450" y="5062"/>
                  </a:cubicBezTo>
                  <a:cubicBezTo>
                    <a:pt x="566" y="5062"/>
                    <a:pt x="668" y="5033"/>
                    <a:pt x="769" y="4975"/>
                  </a:cubicBezTo>
                  <a:cubicBezTo>
                    <a:pt x="871" y="4903"/>
                    <a:pt x="900" y="4787"/>
                    <a:pt x="900" y="4671"/>
                  </a:cubicBezTo>
                  <a:lnTo>
                    <a:pt x="900" y="2974"/>
                  </a:lnTo>
                  <a:lnTo>
                    <a:pt x="2466" y="2974"/>
                  </a:lnTo>
                  <a:cubicBezTo>
                    <a:pt x="2582" y="2974"/>
                    <a:pt x="2684" y="2945"/>
                    <a:pt x="2771" y="2858"/>
                  </a:cubicBezTo>
                  <a:cubicBezTo>
                    <a:pt x="2858" y="2756"/>
                    <a:pt x="2902" y="2669"/>
                    <a:pt x="2902" y="2568"/>
                  </a:cubicBezTo>
                  <a:cubicBezTo>
                    <a:pt x="2902" y="2437"/>
                    <a:pt x="2858" y="2321"/>
                    <a:pt x="2771" y="2249"/>
                  </a:cubicBezTo>
                  <a:cubicBezTo>
                    <a:pt x="2698" y="2161"/>
                    <a:pt x="2582" y="2132"/>
                    <a:pt x="2466" y="2132"/>
                  </a:cubicBezTo>
                  <a:lnTo>
                    <a:pt x="900" y="2132"/>
                  </a:lnTo>
                  <a:lnTo>
                    <a:pt x="900" y="856"/>
                  </a:lnTo>
                  <a:lnTo>
                    <a:pt x="2785" y="856"/>
                  </a:lnTo>
                  <a:cubicBezTo>
                    <a:pt x="2916" y="856"/>
                    <a:pt x="3003" y="813"/>
                    <a:pt x="3090" y="725"/>
                  </a:cubicBezTo>
                  <a:cubicBezTo>
                    <a:pt x="3192" y="638"/>
                    <a:pt x="3221" y="551"/>
                    <a:pt x="3221" y="435"/>
                  </a:cubicBezTo>
                  <a:cubicBezTo>
                    <a:pt x="3221" y="305"/>
                    <a:pt x="3192" y="203"/>
                    <a:pt x="3090" y="131"/>
                  </a:cubicBezTo>
                  <a:cubicBezTo>
                    <a:pt x="3032" y="44"/>
                    <a:pt x="2916" y="0"/>
                    <a:pt x="278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1305675" y="4106925"/>
              <a:ext cx="104100" cy="127850"/>
            </a:xfrm>
            <a:custGeom>
              <a:avLst/>
              <a:gdLst/>
              <a:ahLst/>
              <a:cxnLst/>
              <a:rect l="l" t="t" r="r" b="b"/>
              <a:pathLst>
                <a:path w="4164" h="5114" extrusionOk="0">
                  <a:moveTo>
                    <a:pt x="2481" y="827"/>
                  </a:moveTo>
                  <a:cubicBezTo>
                    <a:pt x="2612" y="827"/>
                    <a:pt x="2742" y="900"/>
                    <a:pt x="2844" y="1045"/>
                  </a:cubicBezTo>
                  <a:cubicBezTo>
                    <a:pt x="2960" y="1161"/>
                    <a:pt x="3003" y="1349"/>
                    <a:pt x="3003" y="1567"/>
                  </a:cubicBezTo>
                  <a:cubicBezTo>
                    <a:pt x="3003" y="1726"/>
                    <a:pt x="2989" y="1871"/>
                    <a:pt x="2931" y="2016"/>
                  </a:cubicBezTo>
                  <a:cubicBezTo>
                    <a:pt x="2887" y="2161"/>
                    <a:pt x="2829" y="2278"/>
                    <a:pt x="2742" y="2350"/>
                  </a:cubicBezTo>
                  <a:cubicBezTo>
                    <a:pt x="2641" y="2437"/>
                    <a:pt x="2568" y="2466"/>
                    <a:pt x="2481" y="2466"/>
                  </a:cubicBezTo>
                  <a:lnTo>
                    <a:pt x="900" y="2466"/>
                  </a:lnTo>
                  <a:lnTo>
                    <a:pt x="900" y="827"/>
                  </a:lnTo>
                  <a:close/>
                  <a:moveTo>
                    <a:pt x="436" y="0"/>
                  </a:moveTo>
                  <a:cubicBezTo>
                    <a:pt x="306" y="0"/>
                    <a:pt x="219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59" y="4845"/>
                    <a:pt x="161" y="4932"/>
                  </a:cubicBezTo>
                  <a:cubicBezTo>
                    <a:pt x="277" y="5033"/>
                    <a:pt x="393" y="5062"/>
                    <a:pt x="523" y="5062"/>
                  </a:cubicBezTo>
                  <a:cubicBezTo>
                    <a:pt x="654" y="5062"/>
                    <a:pt x="741" y="5033"/>
                    <a:pt x="755" y="4975"/>
                  </a:cubicBezTo>
                  <a:cubicBezTo>
                    <a:pt x="828" y="4903"/>
                    <a:pt x="871" y="4787"/>
                    <a:pt x="871" y="4656"/>
                  </a:cubicBezTo>
                  <a:lnTo>
                    <a:pt x="871" y="3249"/>
                  </a:lnTo>
                  <a:lnTo>
                    <a:pt x="2235" y="3249"/>
                  </a:lnTo>
                  <a:cubicBezTo>
                    <a:pt x="2336" y="3249"/>
                    <a:pt x="2423" y="3264"/>
                    <a:pt x="2510" y="3278"/>
                  </a:cubicBezTo>
                  <a:cubicBezTo>
                    <a:pt x="2597" y="3307"/>
                    <a:pt x="2655" y="3336"/>
                    <a:pt x="2713" y="3394"/>
                  </a:cubicBezTo>
                  <a:cubicBezTo>
                    <a:pt x="2771" y="3452"/>
                    <a:pt x="2800" y="3496"/>
                    <a:pt x="2844" y="3568"/>
                  </a:cubicBezTo>
                  <a:cubicBezTo>
                    <a:pt x="2858" y="3641"/>
                    <a:pt x="2873" y="3714"/>
                    <a:pt x="2873" y="3815"/>
                  </a:cubicBezTo>
                  <a:cubicBezTo>
                    <a:pt x="2873" y="4062"/>
                    <a:pt x="2902" y="4265"/>
                    <a:pt x="2945" y="4424"/>
                  </a:cubicBezTo>
                  <a:cubicBezTo>
                    <a:pt x="3003" y="4584"/>
                    <a:pt x="3062" y="4714"/>
                    <a:pt x="3149" y="4801"/>
                  </a:cubicBezTo>
                  <a:cubicBezTo>
                    <a:pt x="3236" y="4903"/>
                    <a:pt x="3308" y="4975"/>
                    <a:pt x="3410" y="5019"/>
                  </a:cubicBezTo>
                  <a:cubicBezTo>
                    <a:pt x="3453" y="5062"/>
                    <a:pt x="3511" y="5077"/>
                    <a:pt x="3598" y="5092"/>
                  </a:cubicBezTo>
                  <a:cubicBezTo>
                    <a:pt x="3649" y="5106"/>
                    <a:pt x="3692" y="5113"/>
                    <a:pt x="3734" y="5113"/>
                  </a:cubicBezTo>
                  <a:cubicBezTo>
                    <a:pt x="3776" y="5113"/>
                    <a:pt x="3816" y="5106"/>
                    <a:pt x="3859" y="5092"/>
                  </a:cubicBezTo>
                  <a:cubicBezTo>
                    <a:pt x="3932" y="5077"/>
                    <a:pt x="4004" y="5019"/>
                    <a:pt x="4062" y="4975"/>
                  </a:cubicBezTo>
                  <a:cubicBezTo>
                    <a:pt x="4149" y="4874"/>
                    <a:pt x="4164" y="4787"/>
                    <a:pt x="4149" y="4656"/>
                  </a:cubicBezTo>
                  <a:cubicBezTo>
                    <a:pt x="4135" y="4540"/>
                    <a:pt x="4062" y="4439"/>
                    <a:pt x="3946" y="4395"/>
                  </a:cubicBezTo>
                  <a:cubicBezTo>
                    <a:pt x="3888" y="4352"/>
                    <a:pt x="3845" y="4323"/>
                    <a:pt x="3816" y="4250"/>
                  </a:cubicBezTo>
                  <a:cubicBezTo>
                    <a:pt x="3801" y="4178"/>
                    <a:pt x="3787" y="4105"/>
                    <a:pt x="3787" y="4004"/>
                  </a:cubicBezTo>
                  <a:cubicBezTo>
                    <a:pt x="3787" y="3917"/>
                    <a:pt x="3772" y="3815"/>
                    <a:pt x="3758" y="3685"/>
                  </a:cubicBezTo>
                  <a:cubicBezTo>
                    <a:pt x="3729" y="3554"/>
                    <a:pt x="3714" y="3423"/>
                    <a:pt x="3656" y="3322"/>
                  </a:cubicBezTo>
                  <a:cubicBezTo>
                    <a:pt x="3613" y="3191"/>
                    <a:pt x="3540" y="3090"/>
                    <a:pt x="3439" y="2988"/>
                  </a:cubicBezTo>
                  <a:cubicBezTo>
                    <a:pt x="3385" y="2934"/>
                    <a:pt x="3314" y="2881"/>
                    <a:pt x="3241" y="2830"/>
                  </a:cubicBezTo>
                  <a:lnTo>
                    <a:pt x="3241" y="2830"/>
                  </a:lnTo>
                  <a:cubicBezTo>
                    <a:pt x="3348" y="2766"/>
                    <a:pt x="3448" y="2685"/>
                    <a:pt x="3540" y="2582"/>
                  </a:cubicBezTo>
                  <a:cubicBezTo>
                    <a:pt x="3656" y="2437"/>
                    <a:pt x="3772" y="2292"/>
                    <a:pt x="3845" y="2103"/>
                  </a:cubicBezTo>
                  <a:cubicBezTo>
                    <a:pt x="3917" y="1929"/>
                    <a:pt x="3946" y="1741"/>
                    <a:pt x="3946" y="1567"/>
                  </a:cubicBezTo>
                  <a:cubicBezTo>
                    <a:pt x="3946" y="1248"/>
                    <a:pt x="3874" y="987"/>
                    <a:pt x="3758" y="740"/>
                  </a:cubicBezTo>
                  <a:cubicBezTo>
                    <a:pt x="3627" y="508"/>
                    <a:pt x="3439" y="334"/>
                    <a:pt x="3221" y="203"/>
                  </a:cubicBezTo>
                  <a:cubicBezTo>
                    <a:pt x="3003" y="73"/>
                    <a:pt x="2771" y="0"/>
                    <a:pt x="251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1429700" y="4106550"/>
              <a:ext cx="23250" cy="126575"/>
            </a:xfrm>
            <a:custGeom>
              <a:avLst/>
              <a:gdLst/>
              <a:ahLst/>
              <a:cxnLst/>
              <a:rect l="l" t="t" r="r" b="b"/>
              <a:pathLst>
                <a:path w="930" h="5063" extrusionOk="0">
                  <a:moveTo>
                    <a:pt x="450" y="1"/>
                  </a:moveTo>
                  <a:cubicBezTo>
                    <a:pt x="334" y="1"/>
                    <a:pt x="218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18" y="5019"/>
                    <a:pt x="334" y="5063"/>
                    <a:pt x="450" y="5063"/>
                  </a:cubicBezTo>
                  <a:cubicBezTo>
                    <a:pt x="581" y="5063"/>
                    <a:pt x="697" y="5019"/>
                    <a:pt x="784" y="4932"/>
                  </a:cubicBezTo>
                  <a:cubicBezTo>
                    <a:pt x="871" y="4860"/>
                    <a:pt x="929" y="4758"/>
                    <a:pt x="929" y="4628"/>
                  </a:cubicBezTo>
                  <a:lnTo>
                    <a:pt x="885" y="4628"/>
                  </a:lnTo>
                  <a:lnTo>
                    <a:pt x="885" y="436"/>
                  </a:lnTo>
                  <a:cubicBezTo>
                    <a:pt x="885" y="305"/>
                    <a:pt x="856" y="218"/>
                    <a:pt x="769" y="131"/>
                  </a:cubicBezTo>
                  <a:cubicBezTo>
                    <a:pt x="668" y="44"/>
                    <a:pt x="566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1480825" y="4106550"/>
              <a:ext cx="82725" cy="126575"/>
            </a:xfrm>
            <a:custGeom>
              <a:avLst/>
              <a:gdLst/>
              <a:ahLst/>
              <a:cxnLst/>
              <a:rect l="l" t="t" r="r" b="b"/>
              <a:pathLst>
                <a:path w="3309" h="5063" extrusionOk="0">
                  <a:moveTo>
                    <a:pt x="407" y="1"/>
                  </a:moveTo>
                  <a:cubicBezTo>
                    <a:pt x="276" y="1"/>
                    <a:pt x="175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04" y="5019"/>
                    <a:pt x="320" y="5063"/>
                    <a:pt x="436" y="5063"/>
                  </a:cubicBezTo>
                  <a:lnTo>
                    <a:pt x="2873" y="5063"/>
                  </a:lnTo>
                  <a:cubicBezTo>
                    <a:pt x="3003" y="5063"/>
                    <a:pt x="3090" y="5019"/>
                    <a:pt x="3178" y="4947"/>
                  </a:cubicBezTo>
                  <a:cubicBezTo>
                    <a:pt x="3265" y="4874"/>
                    <a:pt x="3308" y="4787"/>
                    <a:pt x="3308" y="4657"/>
                  </a:cubicBezTo>
                  <a:cubicBezTo>
                    <a:pt x="3308" y="4555"/>
                    <a:pt x="3265" y="4468"/>
                    <a:pt x="3178" y="4367"/>
                  </a:cubicBezTo>
                  <a:cubicBezTo>
                    <a:pt x="3105" y="4280"/>
                    <a:pt x="3003" y="4251"/>
                    <a:pt x="2873" y="4251"/>
                  </a:cubicBezTo>
                  <a:lnTo>
                    <a:pt x="900" y="4251"/>
                  </a:lnTo>
                  <a:lnTo>
                    <a:pt x="900" y="2902"/>
                  </a:lnTo>
                  <a:lnTo>
                    <a:pt x="2525" y="2902"/>
                  </a:lnTo>
                  <a:cubicBezTo>
                    <a:pt x="2655" y="2902"/>
                    <a:pt x="2742" y="2873"/>
                    <a:pt x="2829" y="2800"/>
                  </a:cubicBezTo>
                  <a:cubicBezTo>
                    <a:pt x="2931" y="2728"/>
                    <a:pt x="2960" y="2626"/>
                    <a:pt x="2960" y="2510"/>
                  </a:cubicBezTo>
                  <a:cubicBezTo>
                    <a:pt x="2960" y="2380"/>
                    <a:pt x="2931" y="2264"/>
                    <a:pt x="2829" y="2191"/>
                  </a:cubicBezTo>
                  <a:cubicBezTo>
                    <a:pt x="2757" y="2104"/>
                    <a:pt x="2655" y="2075"/>
                    <a:pt x="2525" y="2075"/>
                  </a:cubicBezTo>
                  <a:lnTo>
                    <a:pt x="871" y="2075"/>
                  </a:lnTo>
                  <a:lnTo>
                    <a:pt x="871" y="842"/>
                  </a:lnTo>
                  <a:lnTo>
                    <a:pt x="2829" y="842"/>
                  </a:lnTo>
                  <a:cubicBezTo>
                    <a:pt x="2960" y="842"/>
                    <a:pt x="3047" y="799"/>
                    <a:pt x="3148" y="726"/>
                  </a:cubicBezTo>
                  <a:cubicBezTo>
                    <a:pt x="3236" y="653"/>
                    <a:pt x="3265" y="566"/>
                    <a:pt x="3265" y="436"/>
                  </a:cubicBezTo>
                  <a:cubicBezTo>
                    <a:pt x="3265" y="305"/>
                    <a:pt x="3236" y="204"/>
                    <a:pt x="3148" y="131"/>
                  </a:cubicBezTo>
                  <a:cubicBezTo>
                    <a:pt x="3076" y="44"/>
                    <a:pt x="2960" y="1"/>
                    <a:pt x="2829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1583825" y="4106200"/>
              <a:ext cx="106275" cy="126925"/>
            </a:xfrm>
            <a:custGeom>
              <a:avLst/>
              <a:gdLst/>
              <a:ahLst/>
              <a:cxnLst/>
              <a:rect l="l" t="t" r="r" b="b"/>
              <a:pathLst>
                <a:path w="4251" h="5077" extrusionOk="0">
                  <a:moveTo>
                    <a:pt x="435" y="0"/>
                  </a:moveTo>
                  <a:cubicBezTo>
                    <a:pt x="305" y="0"/>
                    <a:pt x="218" y="29"/>
                    <a:pt x="131" y="131"/>
                  </a:cubicBezTo>
                  <a:cubicBezTo>
                    <a:pt x="44" y="203"/>
                    <a:pt x="0" y="305"/>
                    <a:pt x="0" y="435"/>
                  </a:cubicBezTo>
                  <a:lnTo>
                    <a:pt x="0" y="4656"/>
                  </a:lnTo>
                  <a:cubicBezTo>
                    <a:pt x="0" y="4772"/>
                    <a:pt x="44" y="4874"/>
                    <a:pt x="116" y="4946"/>
                  </a:cubicBezTo>
                  <a:cubicBezTo>
                    <a:pt x="189" y="5019"/>
                    <a:pt x="290" y="5062"/>
                    <a:pt x="406" y="5062"/>
                  </a:cubicBezTo>
                  <a:cubicBezTo>
                    <a:pt x="508" y="5062"/>
                    <a:pt x="624" y="5019"/>
                    <a:pt x="697" y="4946"/>
                  </a:cubicBezTo>
                  <a:cubicBezTo>
                    <a:pt x="769" y="4874"/>
                    <a:pt x="798" y="4772"/>
                    <a:pt x="798" y="4656"/>
                  </a:cubicBezTo>
                  <a:lnTo>
                    <a:pt x="798" y="1542"/>
                  </a:lnTo>
                  <a:lnTo>
                    <a:pt x="3467" y="4946"/>
                  </a:lnTo>
                  <a:cubicBezTo>
                    <a:pt x="3511" y="4990"/>
                    <a:pt x="3540" y="5019"/>
                    <a:pt x="3612" y="5033"/>
                  </a:cubicBezTo>
                  <a:cubicBezTo>
                    <a:pt x="3685" y="5062"/>
                    <a:pt x="3757" y="5077"/>
                    <a:pt x="3815" y="5077"/>
                  </a:cubicBezTo>
                  <a:cubicBezTo>
                    <a:pt x="3946" y="5077"/>
                    <a:pt x="4033" y="5033"/>
                    <a:pt x="4120" y="4946"/>
                  </a:cubicBezTo>
                  <a:cubicBezTo>
                    <a:pt x="4207" y="4874"/>
                    <a:pt x="4250" y="4772"/>
                    <a:pt x="4250" y="4642"/>
                  </a:cubicBezTo>
                  <a:lnTo>
                    <a:pt x="4250" y="421"/>
                  </a:lnTo>
                  <a:cubicBezTo>
                    <a:pt x="4250" y="305"/>
                    <a:pt x="4207" y="203"/>
                    <a:pt x="4134" y="131"/>
                  </a:cubicBezTo>
                  <a:cubicBezTo>
                    <a:pt x="4062" y="58"/>
                    <a:pt x="3960" y="15"/>
                    <a:pt x="3844" y="15"/>
                  </a:cubicBezTo>
                  <a:cubicBezTo>
                    <a:pt x="3714" y="15"/>
                    <a:pt x="3627" y="58"/>
                    <a:pt x="3554" y="102"/>
                  </a:cubicBezTo>
                  <a:cubicBezTo>
                    <a:pt x="3482" y="174"/>
                    <a:pt x="3453" y="290"/>
                    <a:pt x="3453" y="392"/>
                  </a:cubicBezTo>
                  <a:lnTo>
                    <a:pt x="3453" y="3536"/>
                  </a:lnTo>
                  <a:lnTo>
                    <a:pt x="3453" y="3536"/>
                  </a:lnTo>
                  <a:lnTo>
                    <a:pt x="813" y="160"/>
                  </a:lnTo>
                  <a:cubicBezTo>
                    <a:pt x="784" y="102"/>
                    <a:pt x="726" y="58"/>
                    <a:pt x="653" y="29"/>
                  </a:cubicBezTo>
                  <a:cubicBezTo>
                    <a:pt x="581" y="15"/>
                    <a:pt x="508" y="0"/>
                    <a:pt x="4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1716900" y="4106550"/>
              <a:ext cx="108825" cy="127300"/>
            </a:xfrm>
            <a:custGeom>
              <a:avLst/>
              <a:gdLst/>
              <a:ahLst/>
              <a:cxnLst/>
              <a:rect l="l" t="t" r="r" b="b"/>
              <a:pathLst>
                <a:path w="4353" h="5092" extrusionOk="0">
                  <a:moveTo>
                    <a:pt x="2104" y="813"/>
                  </a:moveTo>
                  <a:cubicBezTo>
                    <a:pt x="2322" y="813"/>
                    <a:pt x="2510" y="871"/>
                    <a:pt x="2684" y="958"/>
                  </a:cubicBezTo>
                  <a:cubicBezTo>
                    <a:pt x="2844" y="1060"/>
                    <a:pt x="2974" y="1176"/>
                    <a:pt x="3076" y="1350"/>
                  </a:cubicBezTo>
                  <a:cubicBezTo>
                    <a:pt x="3192" y="1509"/>
                    <a:pt x="3264" y="1683"/>
                    <a:pt x="3308" y="1886"/>
                  </a:cubicBezTo>
                  <a:cubicBezTo>
                    <a:pt x="3366" y="2104"/>
                    <a:pt x="3380" y="2307"/>
                    <a:pt x="3380" y="2539"/>
                  </a:cubicBezTo>
                  <a:cubicBezTo>
                    <a:pt x="3380" y="2844"/>
                    <a:pt x="3351" y="3134"/>
                    <a:pt x="3264" y="3395"/>
                  </a:cubicBezTo>
                  <a:cubicBezTo>
                    <a:pt x="3163" y="3641"/>
                    <a:pt x="3047" y="3845"/>
                    <a:pt x="2844" y="4004"/>
                  </a:cubicBezTo>
                  <a:cubicBezTo>
                    <a:pt x="2655" y="4178"/>
                    <a:pt x="2409" y="4251"/>
                    <a:pt x="2104" y="4251"/>
                  </a:cubicBezTo>
                  <a:lnTo>
                    <a:pt x="2104" y="4222"/>
                  </a:lnTo>
                  <a:lnTo>
                    <a:pt x="900" y="4222"/>
                  </a:lnTo>
                  <a:lnTo>
                    <a:pt x="900" y="813"/>
                  </a:lnTo>
                  <a:close/>
                  <a:moveTo>
                    <a:pt x="2176" y="1"/>
                  </a:moveTo>
                  <a:lnTo>
                    <a:pt x="2176" y="30"/>
                  </a:lnTo>
                  <a:lnTo>
                    <a:pt x="436" y="30"/>
                  </a:lnTo>
                  <a:cubicBezTo>
                    <a:pt x="305" y="30"/>
                    <a:pt x="218" y="73"/>
                    <a:pt x="117" y="160"/>
                  </a:cubicBezTo>
                  <a:cubicBezTo>
                    <a:pt x="30" y="233"/>
                    <a:pt x="1" y="349"/>
                    <a:pt x="1" y="465"/>
                  </a:cubicBezTo>
                  <a:lnTo>
                    <a:pt x="1" y="4657"/>
                  </a:lnTo>
                  <a:cubicBezTo>
                    <a:pt x="1" y="4787"/>
                    <a:pt x="30" y="4874"/>
                    <a:pt x="117" y="4976"/>
                  </a:cubicBezTo>
                  <a:cubicBezTo>
                    <a:pt x="189" y="5063"/>
                    <a:pt x="305" y="5092"/>
                    <a:pt x="436" y="5092"/>
                  </a:cubicBezTo>
                  <a:lnTo>
                    <a:pt x="2176" y="5092"/>
                  </a:lnTo>
                  <a:cubicBezTo>
                    <a:pt x="2626" y="5092"/>
                    <a:pt x="3018" y="4990"/>
                    <a:pt x="3351" y="4758"/>
                  </a:cubicBezTo>
                  <a:cubicBezTo>
                    <a:pt x="3670" y="4512"/>
                    <a:pt x="3932" y="4207"/>
                    <a:pt x="4091" y="3830"/>
                  </a:cubicBezTo>
                  <a:cubicBezTo>
                    <a:pt x="4251" y="3424"/>
                    <a:pt x="4352" y="3018"/>
                    <a:pt x="4352" y="2539"/>
                  </a:cubicBezTo>
                  <a:cubicBezTo>
                    <a:pt x="4352" y="2191"/>
                    <a:pt x="4294" y="1872"/>
                    <a:pt x="4207" y="1567"/>
                  </a:cubicBezTo>
                  <a:cubicBezTo>
                    <a:pt x="4106" y="1248"/>
                    <a:pt x="3961" y="987"/>
                    <a:pt x="3787" y="740"/>
                  </a:cubicBezTo>
                  <a:cubicBezTo>
                    <a:pt x="3598" y="508"/>
                    <a:pt x="3366" y="334"/>
                    <a:pt x="3090" y="204"/>
                  </a:cubicBezTo>
                  <a:cubicBezTo>
                    <a:pt x="2829" y="73"/>
                    <a:pt x="2510" y="1"/>
                    <a:pt x="217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46725" y="4107650"/>
              <a:ext cx="80900" cy="126200"/>
            </a:xfrm>
            <a:custGeom>
              <a:avLst/>
              <a:gdLst/>
              <a:ahLst/>
              <a:cxnLst/>
              <a:rect l="l" t="t" r="r" b="b"/>
              <a:pathLst>
                <a:path w="3236" h="5048" extrusionOk="0">
                  <a:moveTo>
                    <a:pt x="465" y="0"/>
                  </a:moveTo>
                  <a:cubicBezTo>
                    <a:pt x="334" y="0"/>
                    <a:pt x="218" y="29"/>
                    <a:pt x="131" y="116"/>
                  </a:cubicBezTo>
                  <a:cubicBezTo>
                    <a:pt x="44" y="189"/>
                    <a:pt x="1" y="305"/>
                    <a:pt x="1" y="435"/>
                  </a:cubicBezTo>
                  <a:lnTo>
                    <a:pt x="1" y="4613"/>
                  </a:lnTo>
                  <a:cubicBezTo>
                    <a:pt x="1" y="4743"/>
                    <a:pt x="44" y="4830"/>
                    <a:pt x="131" y="4932"/>
                  </a:cubicBezTo>
                  <a:cubicBezTo>
                    <a:pt x="204" y="5019"/>
                    <a:pt x="320" y="5048"/>
                    <a:pt x="436" y="5048"/>
                  </a:cubicBezTo>
                  <a:lnTo>
                    <a:pt x="2800" y="5048"/>
                  </a:lnTo>
                  <a:cubicBezTo>
                    <a:pt x="2931" y="5048"/>
                    <a:pt x="3018" y="5004"/>
                    <a:pt x="3105" y="4932"/>
                  </a:cubicBezTo>
                  <a:cubicBezTo>
                    <a:pt x="3192" y="4830"/>
                    <a:pt x="3235" y="4743"/>
                    <a:pt x="3235" y="4613"/>
                  </a:cubicBezTo>
                  <a:cubicBezTo>
                    <a:pt x="3235" y="4497"/>
                    <a:pt x="3192" y="4381"/>
                    <a:pt x="3105" y="4308"/>
                  </a:cubicBezTo>
                  <a:cubicBezTo>
                    <a:pt x="3032" y="4221"/>
                    <a:pt x="2931" y="4178"/>
                    <a:pt x="2800" y="4178"/>
                  </a:cubicBezTo>
                  <a:lnTo>
                    <a:pt x="900" y="4178"/>
                  </a:lnTo>
                  <a:lnTo>
                    <a:pt x="900" y="435"/>
                  </a:lnTo>
                  <a:cubicBezTo>
                    <a:pt x="900" y="305"/>
                    <a:pt x="856" y="218"/>
                    <a:pt x="769" y="116"/>
                  </a:cubicBezTo>
                  <a:cubicBezTo>
                    <a:pt x="682" y="29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1926500" y="4105100"/>
              <a:ext cx="102650" cy="128025"/>
            </a:xfrm>
            <a:custGeom>
              <a:avLst/>
              <a:gdLst/>
              <a:ahLst/>
              <a:cxnLst/>
              <a:rect l="l" t="t" r="r" b="b"/>
              <a:pathLst>
                <a:path w="4106" h="5121" extrusionOk="0">
                  <a:moveTo>
                    <a:pt x="450" y="1"/>
                  </a:moveTo>
                  <a:cubicBezTo>
                    <a:pt x="349" y="1"/>
                    <a:pt x="262" y="44"/>
                    <a:pt x="146" y="131"/>
                  </a:cubicBezTo>
                  <a:cubicBezTo>
                    <a:pt x="59" y="218"/>
                    <a:pt x="1" y="334"/>
                    <a:pt x="1" y="465"/>
                  </a:cubicBezTo>
                  <a:cubicBezTo>
                    <a:pt x="1" y="508"/>
                    <a:pt x="15" y="566"/>
                    <a:pt x="44" y="624"/>
                  </a:cubicBezTo>
                  <a:cubicBezTo>
                    <a:pt x="59" y="682"/>
                    <a:pt x="88" y="755"/>
                    <a:pt x="146" y="798"/>
                  </a:cubicBezTo>
                  <a:lnTo>
                    <a:pt x="1654" y="2810"/>
                  </a:lnTo>
                  <a:lnTo>
                    <a:pt x="1654" y="4686"/>
                  </a:lnTo>
                  <a:cubicBezTo>
                    <a:pt x="1654" y="4816"/>
                    <a:pt x="1683" y="4903"/>
                    <a:pt x="1785" y="4990"/>
                  </a:cubicBezTo>
                  <a:cubicBezTo>
                    <a:pt x="1872" y="5077"/>
                    <a:pt x="1959" y="5121"/>
                    <a:pt x="2089" y="5121"/>
                  </a:cubicBezTo>
                  <a:cubicBezTo>
                    <a:pt x="2191" y="5121"/>
                    <a:pt x="2292" y="5077"/>
                    <a:pt x="2379" y="4990"/>
                  </a:cubicBezTo>
                  <a:cubicBezTo>
                    <a:pt x="2467" y="4918"/>
                    <a:pt x="2510" y="4816"/>
                    <a:pt x="2510" y="4686"/>
                  </a:cubicBezTo>
                  <a:lnTo>
                    <a:pt x="2510" y="2919"/>
                  </a:lnTo>
                  <a:lnTo>
                    <a:pt x="2510" y="2919"/>
                  </a:lnTo>
                  <a:lnTo>
                    <a:pt x="4033" y="755"/>
                  </a:lnTo>
                  <a:cubicBezTo>
                    <a:pt x="4048" y="711"/>
                    <a:pt x="4062" y="682"/>
                    <a:pt x="4077" y="624"/>
                  </a:cubicBezTo>
                  <a:cubicBezTo>
                    <a:pt x="4106" y="581"/>
                    <a:pt x="4106" y="537"/>
                    <a:pt x="4106" y="494"/>
                  </a:cubicBezTo>
                  <a:cubicBezTo>
                    <a:pt x="4106" y="363"/>
                    <a:pt x="4062" y="262"/>
                    <a:pt x="3975" y="175"/>
                  </a:cubicBezTo>
                  <a:cubicBezTo>
                    <a:pt x="3888" y="73"/>
                    <a:pt x="3772" y="44"/>
                    <a:pt x="3670" y="44"/>
                  </a:cubicBezTo>
                  <a:cubicBezTo>
                    <a:pt x="3540" y="44"/>
                    <a:pt x="3409" y="117"/>
                    <a:pt x="3308" y="204"/>
                  </a:cubicBezTo>
                  <a:lnTo>
                    <a:pt x="2100" y="1968"/>
                  </a:lnTo>
                  <a:lnTo>
                    <a:pt x="2100" y="1968"/>
                  </a:lnTo>
                  <a:lnTo>
                    <a:pt x="813" y="204"/>
                  </a:lnTo>
                  <a:cubicBezTo>
                    <a:pt x="711" y="73"/>
                    <a:pt x="581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1269425" y="3770775"/>
              <a:ext cx="172625" cy="264000"/>
            </a:xfrm>
            <a:custGeom>
              <a:avLst/>
              <a:gdLst/>
              <a:ahLst/>
              <a:cxnLst/>
              <a:rect l="l" t="t" r="r" b="b"/>
              <a:pathLst>
                <a:path w="6905" h="10560" extrusionOk="0">
                  <a:moveTo>
                    <a:pt x="929" y="0"/>
                  </a:moveTo>
                  <a:cubicBezTo>
                    <a:pt x="668" y="0"/>
                    <a:pt x="450" y="87"/>
                    <a:pt x="276" y="247"/>
                  </a:cubicBezTo>
                  <a:cubicBezTo>
                    <a:pt x="87" y="406"/>
                    <a:pt x="0" y="653"/>
                    <a:pt x="0" y="899"/>
                  </a:cubicBezTo>
                  <a:lnTo>
                    <a:pt x="0" y="9646"/>
                  </a:lnTo>
                  <a:cubicBezTo>
                    <a:pt x="0" y="9892"/>
                    <a:pt x="87" y="10110"/>
                    <a:pt x="276" y="10299"/>
                  </a:cubicBezTo>
                  <a:cubicBezTo>
                    <a:pt x="436" y="10473"/>
                    <a:pt x="668" y="10560"/>
                    <a:pt x="929" y="10560"/>
                  </a:cubicBezTo>
                  <a:lnTo>
                    <a:pt x="5977" y="10560"/>
                  </a:lnTo>
                  <a:cubicBezTo>
                    <a:pt x="6238" y="10560"/>
                    <a:pt x="6455" y="10487"/>
                    <a:pt x="6629" y="10328"/>
                  </a:cubicBezTo>
                  <a:cubicBezTo>
                    <a:pt x="6818" y="10168"/>
                    <a:pt x="6905" y="9965"/>
                    <a:pt x="6905" y="9718"/>
                  </a:cubicBezTo>
                  <a:cubicBezTo>
                    <a:pt x="6905" y="9472"/>
                    <a:pt x="6818" y="9283"/>
                    <a:pt x="6629" y="9095"/>
                  </a:cubicBezTo>
                  <a:cubicBezTo>
                    <a:pt x="6470" y="8921"/>
                    <a:pt x="6238" y="8819"/>
                    <a:pt x="5977" y="8819"/>
                  </a:cubicBezTo>
                  <a:lnTo>
                    <a:pt x="1886" y="8819"/>
                  </a:lnTo>
                  <a:lnTo>
                    <a:pt x="1886" y="6049"/>
                  </a:lnTo>
                  <a:lnTo>
                    <a:pt x="5309" y="6049"/>
                  </a:lnTo>
                  <a:cubicBezTo>
                    <a:pt x="5570" y="6049"/>
                    <a:pt x="5788" y="5976"/>
                    <a:pt x="5962" y="5817"/>
                  </a:cubicBezTo>
                  <a:cubicBezTo>
                    <a:pt x="6151" y="5657"/>
                    <a:pt x="6238" y="5454"/>
                    <a:pt x="6238" y="5193"/>
                  </a:cubicBezTo>
                  <a:cubicBezTo>
                    <a:pt x="6238" y="4946"/>
                    <a:pt x="6151" y="4729"/>
                    <a:pt x="5962" y="4569"/>
                  </a:cubicBezTo>
                  <a:cubicBezTo>
                    <a:pt x="5802" y="4395"/>
                    <a:pt x="5570" y="4308"/>
                    <a:pt x="5309" y="4308"/>
                  </a:cubicBezTo>
                  <a:lnTo>
                    <a:pt x="1901" y="4308"/>
                  </a:lnTo>
                  <a:lnTo>
                    <a:pt x="1901" y="1741"/>
                  </a:lnTo>
                  <a:lnTo>
                    <a:pt x="5977" y="1741"/>
                  </a:lnTo>
                  <a:cubicBezTo>
                    <a:pt x="6238" y="1741"/>
                    <a:pt x="6455" y="1668"/>
                    <a:pt x="6629" y="1509"/>
                  </a:cubicBezTo>
                  <a:cubicBezTo>
                    <a:pt x="6818" y="1334"/>
                    <a:pt x="6905" y="1146"/>
                    <a:pt x="6905" y="885"/>
                  </a:cubicBezTo>
                  <a:cubicBezTo>
                    <a:pt x="6905" y="638"/>
                    <a:pt x="6818" y="421"/>
                    <a:pt x="6629" y="247"/>
                  </a:cubicBezTo>
                  <a:cubicBezTo>
                    <a:pt x="6470" y="87"/>
                    <a:pt x="6238" y="0"/>
                    <a:pt x="59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472850" y="3768950"/>
              <a:ext cx="211800" cy="270175"/>
            </a:xfrm>
            <a:custGeom>
              <a:avLst/>
              <a:gdLst/>
              <a:ahLst/>
              <a:cxnLst/>
              <a:rect l="l" t="t" r="r" b="b"/>
              <a:pathLst>
                <a:path w="8472" h="10807" extrusionOk="0">
                  <a:moveTo>
                    <a:pt x="5440" y="1"/>
                  </a:moveTo>
                  <a:cubicBezTo>
                    <a:pt x="4657" y="1"/>
                    <a:pt x="3932" y="131"/>
                    <a:pt x="3264" y="392"/>
                  </a:cubicBezTo>
                  <a:cubicBezTo>
                    <a:pt x="2612" y="668"/>
                    <a:pt x="2031" y="1045"/>
                    <a:pt x="1538" y="1524"/>
                  </a:cubicBezTo>
                  <a:cubicBezTo>
                    <a:pt x="1060" y="2002"/>
                    <a:pt x="668" y="2568"/>
                    <a:pt x="392" y="3221"/>
                  </a:cubicBezTo>
                  <a:cubicBezTo>
                    <a:pt x="131" y="3873"/>
                    <a:pt x="1" y="4584"/>
                    <a:pt x="1" y="5367"/>
                  </a:cubicBezTo>
                  <a:cubicBezTo>
                    <a:pt x="1" y="6252"/>
                    <a:pt x="146" y="7035"/>
                    <a:pt x="436" y="7717"/>
                  </a:cubicBezTo>
                  <a:cubicBezTo>
                    <a:pt x="726" y="8413"/>
                    <a:pt x="1118" y="8965"/>
                    <a:pt x="1625" y="9429"/>
                  </a:cubicBezTo>
                  <a:cubicBezTo>
                    <a:pt x="2148" y="9878"/>
                    <a:pt x="2713" y="10227"/>
                    <a:pt x="3380" y="10459"/>
                  </a:cubicBezTo>
                  <a:cubicBezTo>
                    <a:pt x="4019" y="10691"/>
                    <a:pt x="4715" y="10807"/>
                    <a:pt x="5440" y="10807"/>
                  </a:cubicBezTo>
                  <a:cubicBezTo>
                    <a:pt x="5745" y="10807"/>
                    <a:pt x="6020" y="10778"/>
                    <a:pt x="6310" y="10734"/>
                  </a:cubicBezTo>
                  <a:cubicBezTo>
                    <a:pt x="6586" y="10676"/>
                    <a:pt x="6876" y="10618"/>
                    <a:pt x="7152" y="10531"/>
                  </a:cubicBezTo>
                  <a:cubicBezTo>
                    <a:pt x="7442" y="10444"/>
                    <a:pt x="7703" y="10328"/>
                    <a:pt x="7964" y="10212"/>
                  </a:cubicBezTo>
                  <a:cubicBezTo>
                    <a:pt x="8196" y="10082"/>
                    <a:pt x="8356" y="9893"/>
                    <a:pt x="8414" y="9617"/>
                  </a:cubicBezTo>
                  <a:cubicBezTo>
                    <a:pt x="8472" y="9356"/>
                    <a:pt x="8399" y="9095"/>
                    <a:pt x="8196" y="8849"/>
                  </a:cubicBezTo>
                  <a:cubicBezTo>
                    <a:pt x="8051" y="8660"/>
                    <a:pt x="7877" y="8558"/>
                    <a:pt x="7674" y="8515"/>
                  </a:cubicBezTo>
                  <a:cubicBezTo>
                    <a:pt x="7623" y="8508"/>
                    <a:pt x="7572" y="8505"/>
                    <a:pt x="7522" y="8505"/>
                  </a:cubicBezTo>
                  <a:cubicBezTo>
                    <a:pt x="7360" y="8505"/>
                    <a:pt x="7202" y="8542"/>
                    <a:pt x="7036" y="8631"/>
                  </a:cubicBezTo>
                  <a:cubicBezTo>
                    <a:pt x="6789" y="8762"/>
                    <a:pt x="6528" y="8849"/>
                    <a:pt x="6252" y="8907"/>
                  </a:cubicBezTo>
                  <a:cubicBezTo>
                    <a:pt x="5991" y="8950"/>
                    <a:pt x="5716" y="8979"/>
                    <a:pt x="5440" y="8979"/>
                  </a:cubicBezTo>
                  <a:cubicBezTo>
                    <a:pt x="4947" y="8979"/>
                    <a:pt x="4483" y="8892"/>
                    <a:pt x="4062" y="8762"/>
                  </a:cubicBezTo>
                  <a:cubicBezTo>
                    <a:pt x="3642" y="8602"/>
                    <a:pt x="3264" y="8399"/>
                    <a:pt x="2960" y="8080"/>
                  </a:cubicBezTo>
                  <a:cubicBezTo>
                    <a:pt x="2655" y="7775"/>
                    <a:pt x="2409" y="7398"/>
                    <a:pt x="2235" y="6948"/>
                  </a:cubicBezTo>
                  <a:cubicBezTo>
                    <a:pt x="2046" y="6484"/>
                    <a:pt x="1959" y="5962"/>
                    <a:pt x="1959" y="5353"/>
                  </a:cubicBezTo>
                  <a:cubicBezTo>
                    <a:pt x="1959" y="4816"/>
                    <a:pt x="2031" y="4352"/>
                    <a:pt x="2191" y="3917"/>
                  </a:cubicBezTo>
                  <a:cubicBezTo>
                    <a:pt x="2365" y="3482"/>
                    <a:pt x="2583" y="3119"/>
                    <a:pt x="2887" y="2785"/>
                  </a:cubicBezTo>
                  <a:cubicBezTo>
                    <a:pt x="3177" y="2481"/>
                    <a:pt x="3540" y="2234"/>
                    <a:pt x="3975" y="2060"/>
                  </a:cubicBezTo>
                  <a:cubicBezTo>
                    <a:pt x="4396" y="1901"/>
                    <a:pt x="4874" y="1814"/>
                    <a:pt x="5426" y="1814"/>
                  </a:cubicBezTo>
                  <a:cubicBezTo>
                    <a:pt x="5716" y="1814"/>
                    <a:pt x="5991" y="1843"/>
                    <a:pt x="6252" y="1901"/>
                  </a:cubicBezTo>
                  <a:cubicBezTo>
                    <a:pt x="6528" y="1959"/>
                    <a:pt x="6789" y="2046"/>
                    <a:pt x="7021" y="2162"/>
                  </a:cubicBezTo>
                  <a:cubicBezTo>
                    <a:pt x="7194" y="2243"/>
                    <a:pt x="7368" y="2287"/>
                    <a:pt x="7533" y="2287"/>
                  </a:cubicBezTo>
                  <a:cubicBezTo>
                    <a:pt x="7576" y="2287"/>
                    <a:pt x="7618" y="2284"/>
                    <a:pt x="7659" y="2278"/>
                  </a:cubicBezTo>
                  <a:cubicBezTo>
                    <a:pt x="7848" y="2263"/>
                    <a:pt x="8037" y="2162"/>
                    <a:pt x="8167" y="1973"/>
                  </a:cubicBezTo>
                  <a:cubicBezTo>
                    <a:pt x="8341" y="1741"/>
                    <a:pt x="8428" y="1480"/>
                    <a:pt x="8385" y="1190"/>
                  </a:cubicBezTo>
                  <a:cubicBezTo>
                    <a:pt x="8341" y="929"/>
                    <a:pt x="8182" y="711"/>
                    <a:pt x="7921" y="581"/>
                  </a:cubicBezTo>
                  <a:cubicBezTo>
                    <a:pt x="7543" y="378"/>
                    <a:pt x="7152" y="233"/>
                    <a:pt x="6746" y="146"/>
                  </a:cubicBezTo>
                  <a:cubicBezTo>
                    <a:pt x="6310" y="44"/>
                    <a:pt x="5875" y="1"/>
                    <a:pt x="544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1708925" y="3766775"/>
              <a:ext cx="257125" cy="272000"/>
            </a:xfrm>
            <a:custGeom>
              <a:avLst/>
              <a:gdLst/>
              <a:ahLst/>
              <a:cxnLst/>
              <a:rect l="l" t="t" r="r" b="b"/>
              <a:pathLst>
                <a:path w="10285" h="10880" extrusionOk="0">
                  <a:moveTo>
                    <a:pt x="5121" y="1799"/>
                  </a:moveTo>
                  <a:cubicBezTo>
                    <a:pt x="5759" y="1799"/>
                    <a:pt x="6296" y="1973"/>
                    <a:pt x="6774" y="2292"/>
                  </a:cubicBezTo>
                  <a:cubicBezTo>
                    <a:pt x="7239" y="2626"/>
                    <a:pt x="7616" y="3061"/>
                    <a:pt x="7891" y="3598"/>
                  </a:cubicBezTo>
                  <a:cubicBezTo>
                    <a:pt x="8167" y="4149"/>
                    <a:pt x="8312" y="4758"/>
                    <a:pt x="8312" y="5440"/>
                  </a:cubicBezTo>
                  <a:cubicBezTo>
                    <a:pt x="8312" y="6122"/>
                    <a:pt x="8181" y="6716"/>
                    <a:pt x="7891" y="7282"/>
                  </a:cubicBezTo>
                  <a:cubicBezTo>
                    <a:pt x="7616" y="7833"/>
                    <a:pt x="7239" y="8268"/>
                    <a:pt x="6774" y="8587"/>
                  </a:cubicBezTo>
                  <a:cubicBezTo>
                    <a:pt x="6296" y="8921"/>
                    <a:pt x="5730" y="9081"/>
                    <a:pt x="5121" y="9081"/>
                  </a:cubicBezTo>
                  <a:cubicBezTo>
                    <a:pt x="4483" y="9081"/>
                    <a:pt x="3946" y="8921"/>
                    <a:pt x="3467" y="8587"/>
                  </a:cubicBezTo>
                  <a:cubicBezTo>
                    <a:pt x="2989" y="8268"/>
                    <a:pt x="2626" y="7833"/>
                    <a:pt x="2365" y="7282"/>
                  </a:cubicBezTo>
                  <a:cubicBezTo>
                    <a:pt x="2089" y="6745"/>
                    <a:pt x="1959" y="6122"/>
                    <a:pt x="1959" y="5454"/>
                  </a:cubicBezTo>
                  <a:cubicBezTo>
                    <a:pt x="1959" y="4758"/>
                    <a:pt x="2089" y="4149"/>
                    <a:pt x="2365" y="3598"/>
                  </a:cubicBezTo>
                  <a:cubicBezTo>
                    <a:pt x="2612" y="3061"/>
                    <a:pt x="2989" y="2626"/>
                    <a:pt x="3467" y="2292"/>
                  </a:cubicBezTo>
                  <a:cubicBezTo>
                    <a:pt x="3946" y="1973"/>
                    <a:pt x="4497" y="1799"/>
                    <a:pt x="5121" y="1799"/>
                  </a:cubicBezTo>
                  <a:close/>
                  <a:moveTo>
                    <a:pt x="5135" y="0"/>
                  </a:moveTo>
                  <a:cubicBezTo>
                    <a:pt x="4396" y="0"/>
                    <a:pt x="3699" y="117"/>
                    <a:pt x="3090" y="407"/>
                  </a:cubicBezTo>
                  <a:cubicBezTo>
                    <a:pt x="2452" y="697"/>
                    <a:pt x="1915" y="1088"/>
                    <a:pt x="1451" y="1596"/>
                  </a:cubicBezTo>
                  <a:cubicBezTo>
                    <a:pt x="987" y="2075"/>
                    <a:pt x="639" y="2655"/>
                    <a:pt x="392" y="3308"/>
                  </a:cubicBezTo>
                  <a:cubicBezTo>
                    <a:pt x="131" y="3960"/>
                    <a:pt x="1" y="4671"/>
                    <a:pt x="1" y="5440"/>
                  </a:cubicBezTo>
                  <a:cubicBezTo>
                    <a:pt x="1" y="6194"/>
                    <a:pt x="131" y="6905"/>
                    <a:pt x="392" y="7558"/>
                  </a:cubicBezTo>
                  <a:cubicBezTo>
                    <a:pt x="639" y="8210"/>
                    <a:pt x="1001" y="8776"/>
                    <a:pt x="1451" y="9284"/>
                  </a:cubicBezTo>
                  <a:cubicBezTo>
                    <a:pt x="1930" y="9791"/>
                    <a:pt x="2466" y="10169"/>
                    <a:pt x="3090" y="10459"/>
                  </a:cubicBezTo>
                  <a:cubicBezTo>
                    <a:pt x="3699" y="10734"/>
                    <a:pt x="4396" y="10879"/>
                    <a:pt x="5135" y="10879"/>
                  </a:cubicBezTo>
                  <a:cubicBezTo>
                    <a:pt x="5875" y="10879"/>
                    <a:pt x="6571" y="10749"/>
                    <a:pt x="7210" y="10459"/>
                  </a:cubicBezTo>
                  <a:cubicBezTo>
                    <a:pt x="7833" y="10169"/>
                    <a:pt x="8385" y="9791"/>
                    <a:pt x="8834" y="9284"/>
                  </a:cubicBezTo>
                  <a:cubicBezTo>
                    <a:pt x="9298" y="8791"/>
                    <a:pt x="9646" y="8210"/>
                    <a:pt x="9908" y="7558"/>
                  </a:cubicBezTo>
                  <a:cubicBezTo>
                    <a:pt x="10154" y="6905"/>
                    <a:pt x="10285" y="6194"/>
                    <a:pt x="10285" y="5440"/>
                  </a:cubicBezTo>
                  <a:cubicBezTo>
                    <a:pt x="10285" y="4686"/>
                    <a:pt x="10154" y="3989"/>
                    <a:pt x="9908" y="3308"/>
                  </a:cubicBezTo>
                  <a:cubicBezTo>
                    <a:pt x="9646" y="2655"/>
                    <a:pt x="9284" y="2089"/>
                    <a:pt x="8834" y="1596"/>
                  </a:cubicBezTo>
                  <a:cubicBezTo>
                    <a:pt x="8385" y="1088"/>
                    <a:pt x="7833" y="697"/>
                    <a:pt x="7210" y="407"/>
                  </a:cubicBezTo>
                  <a:cubicBezTo>
                    <a:pt x="6571" y="146"/>
                    <a:pt x="5875" y="0"/>
                    <a:pt x="51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586225" y="3659075"/>
              <a:ext cx="641875" cy="873225"/>
            </a:xfrm>
            <a:custGeom>
              <a:avLst/>
              <a:gdLst/>
              <a:ahLst/>
              <a:cxnLst/>
              <a:rect l="l" t="t" r="r" b="b"/>
              <a:pathLst>
                <a:path w="25675" h="34929" extrusionOk="0">
                  <a:moveTo>
                    <a:pt x="9009" y="0"/>
                  </a:moveTo>
                  <a:lnTo>
                    <a:pt x="9009" y="0"/>
                  </a:lnTo>
                  <a:cubicBezTo>
                    <a:pt x="1" y="13621"/>
                    <a:pt x="3047" y="17682"/>
                    <a:pt x="9502" y="22599"/>
                  </a:cubicBezTo>
                  <a:cubicBezTo>
                    <a:pt x="16000" y="27531"/>
                    <a:pt x="18799" y="29663"/>
                    <a:pt x="19583" y="34929"/>
                  </a:cubicBezTo>
                  <a:cubicBezTo>
                    <a:pt x="19583" y="34929"/>
                    <a:pt x="25675" y="26472"/>
                    <a:pt x="20090" y="17508"/>
                  </a:cubicBezTo>
                  <a:cubicBezTo>
                    <a:pt x="14506" y="8529"/>
                    <a:pt x="8675" y="10647"/>
                    <a:pt x="9009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712425" y="3658350"/>
              <a:ext cx="467100" cy="996875"/>
            </a:xfrm>
            <a:custGeom>
              <a:avLst/>
              <a:gdLst/>
              <a:ahLst/>
              <a:cxnLst/>
              <a:rect l="l" t="t" r="r" b="b"/>
              <a:pathLst>
                <a:path w="18684" h="39875" extrusionOk="0">
                  <a:moveTo>
                    <a:pt x="3888" y="0"/>
                  </a:moveTo>
                  <a:cubicBezTo>
                    <a:pt x="3844" y="87"/>
                    <a:pt x="1" y="8936"/>
                    <a:pt x="6426" y="15985"/>
                  </a:cubicBezTo>
                  <a:cubicBezTo>
                    <a:pt x="11286" y="21308"/>
                    <a:pt x="18437" y="31476"/>
                    <a:pt x="11721" y="39759"/>
                  </a:cubicBezTo>
                  <a:lnTo>
                    <a:pt x="11866" y="39875"/>
                  </a:lnTo>
                  <a:cubicBezTo>
                    <a:pt x="18683" y="31491"/>
                    <a:pt x="11474" y="21236"/>
                    <a:pt x="6571" y="15854"/>
                  </a:cubicBezTo>
                  <a:cubicBezTo>
                    <a:pt x="218" y="8907"/>
                    <a:pt x="4019" y="160"/>
                    <a:pt x="4062" y="73"/>
                  </a:cubicBezTo>
                  <a:lnTo>
                    <a:pt x="388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726200" y="4305275"/>
              <a:ext cx="804350" cy="430475"/>
            </a:xfrm>
            <a:custGeom>
              <a:avLst/>
              <a:gdLst/>
              <a:ahLst/>
              <a:cxnLst/>
              <a:rect l="l" t="t" r="r" b="b"/>
              <a:pathLst>
                <a:path w="32174" h="17219" extrusionOk="0">
                  <a:moveTo>
                    <a:pt x="1" y="0"/>
                  </a:moveTo>
                  <a:lnTo>
                    <a:pt x="1" y="0"/>
                  </a:lnTo>
                  <a:cubicBezTo>
                    <a:pt x="2677" y="13109"/>
                    <a:pt x="6524" y="15955"/>
                    <a:pt x="12278" y="15955"/>
                  </a:cubicBezTo>
                  <a:cubicBezTo>
                    <a:pt x="13540" y="15955"/>
                    <a:pt x="14894" y="15818"/>
                    <a:pt x="16348" y="15622"/>
                  </a:cubicBezTo>
                  <a:cubicBezTo>
                    <a:pt x="19808" y="15155"/>
                    <a:pt x="22426" y="14803"/>
                    <a:pt x="24627" y="14803"/>
                  </a:cubicBezTo>
                  <a:cubicBezTo>
                    <a:pt x="27548" y="14803"/>
                    <a:pt x="29733" y="15423"/>
                    <a:pt x="32173" y="17218"/>
                  </a:cubicBezTo>
                  <a:cubicBezTo>
                    <a:pt x="32173" y="17218"/>
                    <a:pt x="30505" y="6934"/>
                    <a:pt x="20206" y="4526"/>
                  </a:cubicBezTo>
                  <a:cubicBezTo>
                    <a:pt x="18077" y="4028"/>
                    <a:pt x="16275" y="3874"/>
                    <a:pt x="14693" y="3874"/>
                  </a:cubicBezTo>
                  <a:cubicBezTo>
                    <a:pt x="12113" y="3874"/>
                    <a:pt x="10116" y="4284"/>
                    <a:pt x="8228" y="4284"/>
                  </a:cubicBezTo>
                  <a:cubicBezTo>
                    <a:pt x="5674" y="4284"/>
                    <a:pt x="3322" y="3533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724400" y="4304175"/>
              <a:ext cx="846025" cy="566100"/>
            </a:xfrm>
            <a:custGeom>
              <a:avLst/>
              <a:gdLst/>
              <a:ahLst/>
              <a:cxnLst/>
              <a:rect l="l" t="t" r="r" b="b"/>
              <a:pathLst>
                <a:path w="33841" h="22644" extrusionOk="0">
                  <a:moveTo>
                    <a:pt x="174" y="1"/>
                  </a:moveTo>
                  <a:lnTo>
                    <a:pt x="0" y="74"/>
                  </a:lnTo>
                  <a:cubicBezTo>
                    <a:pt x="44" y="161"/>
                    <a:pt x="3583" y="9139"/>
                    <a:pt x="13113" y="9574"/>
                  </a:cubicBezTo>
                  <a:cubicBezTo>
                    <a:pt x="20336" y="9908"/>
                    <a:pt x="32564" y="12040"/>
                    <a:pt x="33681" y="22643"/>
                  </a:cubicBezTo>
                  <a:lnTo>
                    <a:pt x="33841" y="22629"/>
                  </a:lnTo>
                  <a:cubicBezTo>
                    <a:pt x="32709" y="11881"/>
                    <a:pt x="20365" y="9719"/>
                    <a:pt x="13113" y="9400"/>
                  </a:cubicBezTo>
                  <a:cubicBezTo>
                    <a:pt x="3699" y="8965"/>
                    <a:pt x="203" y="88"/>
                    <a:pt x="174" y="1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1248025" y="4447600"/>
              <a:ext cx="873225" cy="476600"/>
            </a:xfrm>
            <a:custGeom>
              <a:avLst/>
              <a:gdLst/>
              <a:ahLst/>
              <a:cxnLst/>
              <a:rect l="l" t="t" r="r" b="b"/>
              <a:pathLst>
                <a:path w="34929" h="19064" extrusionOk="0">
                  <a:moveTo>
                    <a:pt x="25558" y="1"/>
                  </a:moveTo>
                  <a:cubicBezTo>
                    <a:pt x="23086" y="1"/>
                    <a:pt x="20316" y="603"/>
                    <a:pt x="17494" y="2358"/>
                  </a:cubicBezTo>
                  <a:cubicBezTo>
                    <a:pt x="8772" y="7783"/>
                    <a:pt x="10535" y="13440"/>
                    <a:pt x="883" y="13440"/>
                  </a:cubicBezTo>
                  <a:cubicBezTo>
                    <a:pt x="599" y="13440"/>
                    <a:pt x="305" y="13435"/>
                    <a:pt x="1" y="13425"/>
                  </a:cubicBezTo>
                  <a:lnTo>
                    <a:pt x="1" y="13425"/>
                  </a:lnTo>
                  <a:cubicBezTo>
                    <a:pt x="6059" y="17438"/>
                    <a:pt x="10226" y="19063"/>
                    <a:pt x="13418" y="19063"/>
                  </a:cubicBezTo>
                  <a:cubicBezTo>
                    <a:pt x="17403" y="19063"/>
                    <a:pt x="19869" y="16530"/>
                    <a:pt x="22600" y="12947"/>
                  </a:cubicBezTo>
                  <a:cubicBezTo>
                    <a:pt x="27531" y="6448"/>
                    <a:pt x="29664" y="3634"/>
                    <a:pt x="34929" y="2865"/>
                  </a:cubicBezTo>
                  <a:cubicBezTo>
                    <a:pt x="34929" y="2865"/>
                    <a:pt x="30953" y="1"/>
                    <a:pt x="25558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1247300" y="4515875"/>
              <a:ext cx="996525" cy="298925"/>
            </a:xfrm>
            <a:custGeom>
              <a:avLst/>
              <a:gdLst/>
              <a:ahLst/>
              <a:cxnLst/>
              <a:rect l="l" t="t" r="r" b="b"/>
              <a:pathLst>
                <a:path w="39861" h="11957" extrusionOk="0">
                  <a:moveTo>
                    <a:pt x="32192" y="1"/>
                  </a:moveTo>
                  <a:cubicBezTo>
                    <a:pt x="25899" y="1"/>
                    <a:pt x="19650" y="4626"/>
                    <a:pt x="15855" y="8083"/>
                  </a:cubicBezTo>
                  <a:cubicBezTo>
                    <a:pt x="12689" y="10979"/>
                    <a:pt x="9157" y="11772"/>
                    <a:pt x="6239" y="11772"/>
                  </a:cubicBezTo>
                  <a:cubicBezTo>
                    <a:pt x="2739" y="11772"/>
                    <a:pt x="121" y="10631"/>
                    <a:pt x="73" y="10607"/>
                  </a:cubicBezTo>
                  <a:lnTo>
                    <a:pt x="1" y="10767"/>
                  </a:lnTo>
                  <a:cubicBezTo>
                    <a:pt x="30" y="10796"/>
                    <a:pt x="2699" y="11956"/>
                    <a:pt x="6252" y="11956"/>
                  </a:cubicBezTo>
                  <a:cubicBezTo>
                    <a:pt x="9197" y="11956"/>
                    <a:pt x="12780" y="11129"/>
                    <a:pt x="15985" y="8228"/>
                  </a:cubicBezTo>
                  <a:cubicBezTo>
                    <a:pt x="19745" y="4787"/>
                    <a:pt x="25950" y="196"/>
                    <a:pt x="32193" y="196"/>
                  </a:cubicBezTo>
                  <a:cubicBezTo>
                    <a:pt x="34765" y="196"/>
                    <a:pt x="37343" y="975"/>
                    <a:pt x="39759" y="2934"/>
                  </a:cubicBezTo>
                  <a:lnTo>
                    <a:pt x="39861" y="2789"/>
                  </a:lnTo>
                  <a:cubicBezTo>
                    <a:pt x="37410" y="793"/>
                    <a:pt x="34798" y="1"/>
                    <a:pt x="32192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1893875" y="4064500"/>
              <a:ext cx="430825" cy="803950"/>
            </a:xfrm>
            <a:custGeom>
              <a:avLst/>
              <a:gdLst/>
              <a:ahLst/>
              <a:cxnLst/>
              <a:rect l="l" t="t" r="r" b="b"/>
              <a:pathLst>
                <a:path w="17233" h="32158" extrusionOk="0">
                  <a:moveTo>
                    <a:pt x="17232" y="0"/>
                  </a:moveTo>
                  <a:cubicBezTo>
                    <a:pt x="17232" y="0"/>
                    <a:pt x="6948" y="1668"/>
                    <a:pt x="4540" y="11967"/>
                  </a:cubicBezTo>
                  <a:cubicBezTo>
                    <a:pt x="2132" y="22265"/>
                    <a:pt x="7760" y="24891"/>
                    <a:pt x="0" y="32158"/>
                  </a:cubicBezTo>
                  <a:cubicBezTo>
                    <a:pt x="15999" y="28894"/>
                    <a:pt x="16725" y="23890"/>
                    <a:pt x="15637" y="15825"/>
                  </a:cubicBezTo>
                  <a:cubicBezTo>
                    <a:pt x="14549" y="7760"/>
                    <a:pt x="14070" y="4265"/>
                    <a:pt x="17232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1893150" y="4024600"/>
              <a:ext cx="566075" cy="845675"/>
            </a:xfrm>
            <a:custGeom>
              <a:avLst/>
              <a:gdLst/>
              <a:ahLst/>
              <a:cxnLst/>
              <a:rect l="l" t="t" r="r" b="b"/>
              <a:pathLst>
                <a:path w="22643" h="33827" extrusionOk="0">
                  <a:moveTo>
                    <a:pt x="22628" y="1"/>
                  </a:moveTo>
                  <a:cubicBezTo>
                    <a:pt x="11880" y="1117"/>
                    <a:pt x="9719" y="13476"/>
                    <a:pt x="9385" y="20728"/>
                  </a:cubicBezTo>
                  <a:cubicBezTo>
                    <a:pt x="8950" y="30128"/>
                    <a:pt x="87" y="33638"/>
                    <a:pt x="0" y="33667"/>
                  </a:cubicBezTo>
                  <a:lnTo>
                    <a:pt x="73" y="33826"/>
                  </a:lnTo>
                  <a:cubicBezTo>
                    <a:pt x="160" y="33797"/>
                    <a:pt x="9138" y="30258"/>
                    <a:pt x="9574" y="20743"/>
                  </a:cubicBezTo>
                  <a:cubicBezTo>
                    <a:pt x="9893" y="13519"/>
                    <a:pt x="12039" y="1292"/>
                    <a:pt x="22643" y="175"/>
                  </a:cubicBezTo>
                  <a:lnTo>
                    <a:pt x="22628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1994325" y="3522000"/>
              <a:ext cx="641875" cy="872875"/>
            </a:xfrm>
            <a:custGeom>
              <a:avLst/>
              <a:gdLst/>
              <a:ahLst/>
              <a:cxnLst/>
              <a:rect l="l" t="t" r="r" b="b"/>
              <a:pathLst>
                <a:path w="25675" h="34915" extrusionOk="0">
                  <a:moveTo>
                    <a:pt x="6092" y="1"/>
                  </a:moveTo>
                  <a:cubicBezTo>
                    <a:pt x="6092" y="1"/>
                    <a:pt x="0" y="8442"/>
                    <a:pt x="5585" y="17421"/>
                  </a:cubicBezTo>
                  <a:cubicBezTo>
                    <a:pt x="11169" y="26400"/>
                    <a:pt x="17000" y="24268"/>
                    <a:pt x="16652" y="34914"/>
                  </a:cubicBezTo>
                  <a:cubicBezTo>
                    <a:pt x="25674" y="21294"/>
                    <a:pt x="22628" y="17233"/>
                    <a:pt x="16173" y="12330"/>
                  </a:cubicBezTo>
                  <a:cubicBezTo>
                    <a:pt x="9675" y="7398"/>
                    <a:pt x="6861" y="5251"/>
                    <a:pt x="6092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2042550" y="3399075"/>
              <a:ext cx="467075" cy="996875"/>
            </a:xfrm>
            <a:custGeom>
              <a:avLst/>
              <a:gdLst/>
              <a:ahLst/>
              <a:cxnLst/>
              <a:rect l="l" t="t" r="r" b="b"/>
              <a:pathLst>
                <a:path w="18683" h="39875" extrusionOk="0">
                  <a:moveTo>
                    <a:pt x="6818" y="0"/>
                  </a:moveTo>
                  <a:lnTo>
                    <a:pt x="6818" y="0"/>
                  </a:lnTo>
                  <a:cubicBezTo>
                    <a:pt x="0" y="8370"/>
                    <a:pt x="7224" y="18639"/>
                    <a:pt x="12112" y="24006"/>
                  </a:cubicBezTo>
                  <a:cubicBezTo>
                    <a:pt x="18480" y="30969"/>
                    <a:pt x="14679" y="39701"/>
                    <a:pt x="14636" y="39802"/>
                  </a:cubicBezTo>
                  <a:lnTo>
                    <a:pt x="14795" y="39875"/>
                  </a:lnTo>
                  <a:cubicBezTo>
                    <a:pt x="14839" y="39773"/>
                    <a:pt x="18683" y="30925"/>
                    <a:pt x="12257" y="23876"/>
                  </a:cubicBezTo>
                  <a:cubicBezTo>
                    <a:pt x="7398" y="18567"/>
                    <a:pt x="261" y="8399"/>
                    <a:pt x="6963" y="102"/>
                  </a:cubicBezTo>
                  <a:lnTo>
                    <a:pt x="681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1691875" y="3317850"/>
              <a:ext cx="803975" cy="430825"/>
            </a:xfrm>
            <a:custGeom>
              <a:avLst/>
              <a:gdLst/>
              <a:ahLst/>
              <a:cxnLst/>
              <a:rect l="l" t="t" r="r" b="b"/>
              <a:pathLst>
                <a:path w="32159" h="17233" extrusionOk="0">
                  <a:moveTo>
                    <a:pt x="1" y="0"/>
                  </a:moveTo>
                  <a:cubicBezTo>
                    <a:pt x="1" y="0"/>
                    <a:pt x="1669" y="10284"/>
                    <a:pt x="11968" y="12692"/>
                  </a:cubicBezTo>
                  <a:cubicBezTo>
                    <a:pt x="14098" y="13190"/>
                    <a:pt x="15900" y="13344"/>
                    <a:pt x="17483" y="13344"/>
                  </a:cubicBezTo>
                  <a:cubicBezTo>
                    <a:pt x="20057" y="13344"/>
                    <a:pt x="22051" y="12936"/>
                    <a:pt x="23933" y="12936"/>
                  </a:cubicBezTo>
                  <a:cubicBezTo>
                    <a:pt x="26489" y="12936"/>
                    <a:pt x="28840" y="13688"/>
                    <a:pt x="32159" y="17232"/>
                  </a:cubicBezTo>
                  <a:cubicBezTo>
                    <a:pt x="29482" y="4111"/>
                    <a:pt x="25635" y="1263"/>
                    <a:pt x="19889" y="1263"/>
                  </a:cubicBezTo>
                  <a:cubicBezTo>
                    <a:pt x="18628" y="1263"/>
                    <a:pt x="17277" y="1400"/>
                    <a:pt x="15826" y="1596"/>
                  </a:cubicBezTo>
                  <a:cubicBezTo>
                    <a:pt x="12347" y="2071"/>
                    <a:pt x="9718" y="2431"/>
                    <a:pt x="7511" y="2431"/>
                  </a:cubicBezTo>
                  <a:cubicBezTo>
                    <a:pt x="4602" y="2431"/>
                    <a:pt x="2426" y="1806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1652000" y="3183675"/>
              <a:ext cx="846400" cy="566075"/>
            </a:xfrm>
            <a:custGeom>
              <a:avLst/>
              <a:gdLst/>
              <a:ahLst/>
              <a:cxnLst/>
              <a:rect l="l" t="t" r="r" b="b"/>
              <a:pathLst>
                <a:path w="33856" h="22643" extrusionOk="0">
                  <a:moveTo>
                    <a:pt x="174" y="0"/>
                  </a:moveTo>
                  <a:lnTo>
                    <a:pt x="0" y="15"/>
                  </a:lnTo>
                  <a:cubicBezTo>
                    <a:pt x="1117" y="10778"/>
                    <a:pt x="13476" y="12924"/>
                    <a:pt x="20728" y="13258"/>
                  </a:cubicBezTo>
                  <a:cubicBezTo>
                    <a:pt x="30127" y="13693"/>
                    <a:pt x="33638" y="22556"/>
                    <a:pt x="33667" y="22643"/>
                  </a:cubicBezTo>
                  <a:lnTo>
                    <a:pt x="33855" y="22570"/>
                  </a:lnTo>
                  <a:cubicBezTo>
                    <a:pt x="33812" y="22483"/>
                    <a:pt x="30272" y="13505"/>
                    <a:pt x="20743" y="13069"/>
                  </a:cubicBezTo>
                  <a:cubicBezTo>
                    <a:pt x="13519" y="12750"/>
                    <a:pt x="1291" y="10604"/>
                    <a:pt x="17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101175" y="3130050"/>
              <a:ext cx="873225" cy="476650"/>
            </a:xfrm>
            <a:custGeom>
              <a:avLst/>
              <a:gdLst/>
              <a:ahLst/>
              <a:cxnLst/>
              <a:rect l="l" t="t" r="r" b="b"/>
              <a:pathLst>
                <a:path w="34929" h="19066" extrusionOk="0">
                  <a:moveTo>
                    <a:pt x="21517" y="0"/>
                  </a:moveTo>
                  <a:cubicBezTo>
                    <a:pt x="17528" y="0"/>
                    <a:pt x="15061" y="2534"/>
                    <a:pt x="12329" y="6120"/>
                  </a:cubicBezTo>
                  <a:cubicBezTo>
                    <a:pt x="7398" y="12589"/>
                    <a:pt x="5265" y="15403"/>
                    <a:pt x="0" y="16201"/>
                  </a:cubicBezTo>
                  <a:cubicBezTo>
                    <a:pt x="0" y="16201"/>
                    <a:pt x="3976" y="19065"/>
                    <a:pt x="9366" y="19065"/>
                  </a:cubicBezTo>
                  <a:cubicBezTo>
                    <a:pt x="11836" y="19065"/>
                    <a:pt x="14603" y="18464"/>
                    <a:pt x="17421" y="16708"/>
                  </a:cubicBezTo>
                  <a:cubicBezTo>
                    <a:pt x="26143" y="11283"/>
                    <a:pt x="24393" y="5612"/>
                    <a:pt x="34048" y="5612"/>
                  </a:cubicBezTo>
                  <a:cubicBezTo>
                    <a:pt x="34331" y="5612"/>
                    <a:pt x="34625" y="5617"/>
                    <a:pt x="34928" y="5627"/>
                  </a:cubicBezTo>
                  <a:cubicBezTo>
                    <a:pt x="28874" y="1623"/>
                    <a:pt x="24709" y="0"/>
                    <a:pt x="21517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978225" y="3239750"/>
              <a:ext cx="996900" cy="298600"/>
            </a:xfrm>
            <a:custGeom>
              <a:avLst/>
              <a:gdLst/>
              <a:ahLst/>
              <a:cxnLst/>
              <a:rect l="l" t="t" r="r" b="b"/>
              <a:pathLst>
                <a:path w="39876" h="11944" extrusionOk="0">
                  <a:moveTo>
                    <a:pt x="33619" y="1"/>
                  </a:moveTo>
                  <a:cubicBezTo>
                    <a:pt x="30664" y="1"/>
                    <a:pt x="27092" y="801"/>
                    <a:pt x="23891" y="3719"/>
                  </a:cubicBezTo>
                  <a:cubicBezTo>
                    <a:pt x="20121" y="7160"/>
                    <a:pt x="13921" y="11758"/>
                    <a:pt x="7682" y="11758"/>
                  </a:cubicBezTo>
                  <a:cubicBezTo>
                    <a:pt x="5111" y="11758"/>
                    <a:pt x="2534" y="10977"/>
                    <a:pt x="117" y="9013"/>
                  </a:cubicBezTo>
                  <a:lnTo>
                    <a:pt x="1" y="9158"/>
                  </a:lnTo>
                  <a:cubicBezTo>
                    <a:pt x="2452" y="11145"/>
                    <a:pt x="5063" y="11943"/>
                    <a:pt x="7674" y="11943"/>
                  </a:cubicBezTo>
                  <a:cubicBezTo>
                    <a:pt x="13969" y="11943"/>
                    <a:pt x="20206" y="7316"/>
                    <a:pt x="24007" y="3864"/>
                  </a:cubicBezTo>
                  <a:cubicBezTo>
                    <a:pt x="27169" y="979"/>
                    <a:pt x="30698" y="188"/>
                    <a:pt x="33618" y="188"/>
                  </a:cubicBezTo>
                  <a:cubicBezTo>
                    <a:pt x="37127" y="188"/>
                    <a:pt x="39755" y="1331"/>
                    <a:pt x="39803" y="1355"/>
                  </a:cubicBezTo>
                  <a:lnTo>
                    <a:pt x="39875" y="1181"/>
                  </a:lnTo>
                  <a:cubicBezTo>
                    <a:pt x="39828" y="1157"/>
                    <a:pt x="37170" y="1"/>
                    <a:pt x="33619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10425" y="3185475"/>
              <a:ext cx="417775" cy="779325"/>
            </a:xfrm>
            <a:custGeom>
              <a:avLst/>
              <a:gdLst/>
              <a:ahLst/>
              <a:cxnLst/>
              <a:rect l="l" t="t" r="r" b="b"/>
              <a:pathLst>
                <a:path w="16711" h="31173" extrusionOk="0">
                  <a:moveTo>
                    <a:pt x="16710" y="1"/>
                  </a:moveTo>
                  <a:lnTo>
                    <a:pt x="16710" y="1"/>
                  </a:lnTo>
                  <a:cubicBezTo>
                    <a:pt x="726" y="3264"/>
                    <a:pt x="0" y="8269"/>
                    <a:pt x="1088" y="16334"/>
                  </a:cubicBezTo>
                  <a:cubicBezTo>
                    <a:pt x="1901" y="22397"/>
                    <a:pt x="1959" y="26400"/>
                    <a:pt x="755" y="29504"/>
                  </a:cubicBezTo>
                  <a:lnTo>
                    <a:pt x="2742" y="31172"/>
                  </a:lnTo>
                  <a:cubicBezTo>
                    <a:pt x="5962" y="29794"/>
                    <a:pt x="10734" y="26444"/>
                    <a:pt x="12185" y="20206"/>
                  </a:cubicBezTo>
                  <a:cubicBezTo>
                    <a:pt x="14578" y="9908"/>
                    <a:pt x="8936" y="7268"/>
                    <a:pt x="1671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947050" y="3183300"/>
              <a:ext cx="382225" cy="757550"/>
            </a:xfrm>
            <a:custGeom>
              <a:avLst/>
              <a:gdLst/>
              <a:ahLst/>
              <a:cxnLst/>
              <a:rect l="l" t="t" r="r" b="b"/>
              <a:pathLst>
                <a:path w="15289" h="30302" extrusionOk="0">
                  <a:moveTo>
                    <a:pt x="15216" y="1"/>
                  </a:moveTo>
                  <a:cubicBezTo>
                    <a:pt x="15129" y="30"/>
                    <a:pt x="6151" y="3569"/>
                    <a:pt x="5715" y="13099"/>
                  </a:cubicBezTo>
                  <a:cubicBezTo>
                    <a:pt x="5454" y="18495"/>
                    <a:pt x="4279" y="25820"/>
                    <a:pt x="0" y="30171"/>
                  </a:cubicBezTo>
                  <a:lnTo>
                    <a:pt x="131" y="30302"/>
                  </a:lnTo>
                  <a:cubicBezTo>
                    <a:pt x="4439" y="25907"/>
                    <a:pt x="5643" y="18553"/>
                    <a:pt x="5889" y="13099"/>
                  </a:cubicBezTo>
                  <a:cubicBezTo>
                    <a:pt x="6325" y="3700"/>
                    <a:pt x="15202" y="204"/>
                    <a:pt x="15289" y="160"/>
                  </a:cubicBezTo>
                  <a:lnTo>
                    <a:pt x="15216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24"/>
          <p:cNvGrpSpPr/>
          <p:nvPr/>
        </p:nvGrpSpPr>
        <p:grpSpPr>
          <a:xfrm rot="960736">
            <a:off x="6766191" y="2425476"/>
            <a:ext cx="1578301" cy="2279366"/>
            <a:chOff x="2924450" y="2900575"/>
            <a:chExt cx="1559325" cy="2252175"/>
          </a:xfrm>
        </p:grpSpPr>
        <p:sp>
          <p:nvSpPr>
            <p:cNvPr id="635" name="Google Shape;635;p24"/>
            <p:cNvSpPr/>
            <p:nvPr/>
          </p:nvSpPr>
          <p:spPr>
            <a:xfrm>
              <a:off x="2924450" y="2900575"/>
              <a:ext cx="1559325" cy="2252175"/>
            </a:xfrm>
            <a:custGeom>
              <a:avLst/>
              <a:gdLst/>
              <a:ahLst/>
              <a:cxnLst/>
              <a:rect l="l" t="t" r="r" b="b"/>
              <a:pathLst>
                <a:path w="62373" h="90087" extrusionOk="0">
                  <a:moveTo>
                    <a:pt x="27337" y="1"/>
                  </a:moveTo>
                  <a:cubicBezTo>
                    <a:pt x="21549" y="1"/>
                    <a:pt x="16762" y="4557"/>
                    <a:pt x="16507" y="10367"/>
                  </a:cubicBezTo>
                  <a:lnTo>
                    <a:pt x="15913" y="24466"/>
                  </a:lnTo>
                  <a:lnTo>
                    <a:pt x="13273" y="24089"/>
                  </a:lnTo>
                  <a:cubicBezTo>
                    <a:pt x="13013" y="24053"/>
                    <a:pt x="12755" y="24035"/>
                    <a:pt x="12501" y="24035"/>
                  </a:cubicBezTo>
                  <a:cubicBezTo>
                    <a:pt x="10610" y="24035"/>
                    <a:pt x="8901" y="25006"/>
                    <a:pt x="7891" y="26540"/>
                  </a:cubicBezTo>
                  <a:cubicBezTo>
                    <a:pt x="7500" y="26932"/>
                    <a:pt x="7224" y="27468"/>
                    <a:pt x="7152" y="28078"/>
                  </a:cubicBezTo>
                  <a:lnTo>
                    <a:pt x="7050" y="28788"/>
                  </a:lnTo>
                  <a:lnTo>
                    <a:pt x="465" y="75625"/>
                  </a:lnTo>
                  <a:lnTo>
                    <a:pt x="189" y="77612"/>
                  </a:lnTo>
                  <a:cubicBezTo>
                    <a:pt x="1" y="79063"/>
                    <a:pt x="363" y="80514"/>
                    <a:pt x="1248" y="81688"/>
                  </a:cubicBezTo>
                  <a:cubicBezTo>
                    <a:pt x="2133" y="82878"/>
                    <a:pt x="3424" y="83632"/>
                    <a:pt x="4874" y="83835"/>
                  </a:cubicBezTo>
                  <a:lnTo>
                    <a:pt x="49115" y="90029"/>
                  </a:lnTo>
                  <a:cubicBezTo>
                    <a:pt x="49361" y="90072"/>
                    <a:pt x="49622" y="90087"/>
                    <a:pt x="49869" y="90087"/>
                  </a:cubicBezTo>
                  <a:cubicBezTo>
                    <a:pt x="52582" y="90087"/>
                    <a:pt x="54931" y="88100"/>
                    <a:pt x="55337" y="85329"/>
                  </a:cubicBezTo>
                  <a:lnTo>
                    <a:pt x="62271" y="35823"/>
                  </a:lnTo>
                  <a:cubicBezTo>
                    <a:pt x="62372" y="35243"/>
                    <a:pt x="62242" y="34634"/>
                    <a:pt x="61966" y="34141"/>
                  </a:cubicBezTo>
                  <a:cubicBezTo>
                    <a:pt x="61372" y="32183"/>
                    <a:pt x="59660" y="30631"/>
                    <a:pt x="57484" y="30326"/>
                  </a:cubicBezTo>
                  <a:lnTo>
                    <a:pt x="53234" y="29731"/>
                  </a:lnTo>
                  <a:lnTo>
                    <a:pt x="55004" y="18417"/>
                  </a:lnTo>
                  <a:cubicBezTo>
                    <a:pt x="55816" y="13210"/>
                    <a:pt x="53321" y="8220"/>
                    <a:pt x="49057" y="5653"/>
                  </a:cubicBezTo>
                  <a:cubicBezTo>
                    <a:pt x="47229" y="2737"/>
                    <a:pt x="44038" y="721"/>
                    <a:pt x="40339" y="562"/>
                  </a:cubicBezTo>
                  <a:lnTo>
                    <a:pt x="27792" y="10"/>
                  </a:lnTo>
                  <a:cubicBezTo>
                    <a:pt x="27640" y="4"/>
                    <a:pt x="27488" y="1"/>
                    <a:pt x="27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3370850" y="2970625"/>
              <a:ext cx="756825" cy="1060525"/>
            </a:xfrm>
            <a:custGeom>
              <a:avLst/>
              <a:gdLst/>
              <a:ahLst/>
              <a:cxnLst/>
              <a:rect l="l" t="t" r="r" b="b"/>
              <a:pathLst>
                <a:path w="30273" h="42421" extrusionOk="0">
                  <a:moveTo>
                    <a:pt x="9474" y="0"/>
                  </a:moveTo>
                  <a:cubicBezTo>
                    <a:pt x="5187" y="0"/>
                    <a:pt x="1606" y="3388"/>
                    <a:pt x="1436" y="7710"/>
                  </a:cubicBezTo>
                  <a:lnTo>
                    <a:pt x="0" y="41217"/>
                  </a:lnTo>
                  <a:lnTo>
                    <a:pt x="3554" y="41362"/>
                  </a:lnTo>
                  <a:lnTo>
                    <a:pt x="4990" y="7855"/>
                  </a:lnTo>
                  <a:cubicBezTo>
                    <a:pt x="5089" y="5446"/>
                    <a:pt x="7076" y="3557"/>
                    <a:pt x="9463" y="3557"/>
                  </a:cubicBezTo>
                  <a:cubicBezTo>
                    <a:pt x="9533" y="3557"/>
                    <a:pt x="9604" y="3558"/>
                    <a:pt x="9675" y="3562"/>
                  </a:cubicBezTo>
                  <a:lnTo>
                    <a:pt x="22222" y="4084"/>
                  </a:lnTo>
                  <a:cubicBezTo>
                    <a:pt x="24717" y="4185"/>
                    <a:pt x="26632" y="6289"/>
                    <a:pt x="26530" y="8769"/>
                  </a:cubicBezTo>
                  <a:lnTo>
                    <a:pt x="25094" y="42276"/>
                  </a:lnTo>
                  <a:lnTo>
                    <a:pt x="28648" y="42421"/>
                  </a:lnTo>
                  <a:lnTo>
                    <a:pt x="30084" y="8914"/>
                  </a:lnTo>
                  <a:cubicBezTo>
                    <a:pt x="30272" y="4475"/>
                    <a:pt x="26820" y="704"/>
                    <a:pt x="22367" y="530"/>
                  </a:cubicBezTo>
                  <a:lnTo>
                    <a:pt x="9820" y="8"/>
                  </a:lnTo>
                  <a:cubicBezTo>
                    <a:pt x="9704" y="3"/>
                    <a:pt x="9589" y="0"/>
                    <a:pt x="9474" y="0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2996975" y="3566325"/>
              <a:ext cx="1421525" cy="1472475"/>
            </a:xfrm>
            <a:custGeom>
              <a:avLst/>
              <a:gdLst/>
              <a:ahLst/>
              <a:cxnLst/>
              <a:rect l="l" t="t" r="r" b="b"/>
              <a:pathLst>
                <a:path w="56861" h="58899" extrusionOk="0">
                  <a:moveTo>
                    <a:pt x="8229" y="1"/>
                  </a:moveTo>
                  <a:cubicBezTo>
                    <a:pt x="7680" y="1"/>
                    <a:pt x="7188" y="413"/>
                    <a:pt x="7108" y="984"/>
                  </a:cubicBezTo>
                  <a:lnTo>
                    <a:pt x="88" y="50953"/>
                  </a:lnTo>
                  <a:cubicBezTo>
                    <a:pt x="1" y="51563"/>
                    <a:pt x="436" y="52143"/>
                    <a:pt x="1045" y="52230"/>
                  </a:cubicBezTo>
                  <a:lnTo>
                    <a:pt x="48462" y="58888"/>
                  </a:lnTo>
                  <a:cubicBezTo>
                    <a:pt x="48517" y="58895"/>
                    <a:pt x="48571" y="58899"/>
                    <a:pt x="48624" y="58899"/>
                  </a:cubicBezTo>
                  <a:cubicBezTo>
                    <a:pt x="49192" y="58899"/>
                    <a:pt x="49660" y="58487"/>
                    <a:pt x="49753" y="57930"/>
                  </a:cubicBezTo>
                  <a:lnTo>
                    <a:pt x="56759" y="7960"/>
                  </a:lnTo>
                  <a:cubicBezTo>
                    <a:pt x="56861" y="7337"/>
                    <a:pt x="56425" y="6757"/>
                    <a:pt x="55802" y="6669"/>
                  </a:cubicBezTo>
                  <a:lnTo>
                    <a:pt x="8385" y="12"/>
                  </a:lnTo>
                  <a:cubicBezTo>
                    <a:pt x="8332" y="4"/>
                    <a:pt x="8280" y="1"/>
                    <a:pt x="8229" y="1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2990100" y="3612650"/>
              <a:ext cx="1422950" cy="1476500"/>
            </a:xfrm>
            <a:custGeom>
              <a:avLst/>
              <a:gdLst/>
              <a:ahLst/>
              <a:cxnLst/>
              <a:rect l="l" t="t" r="r" b="b"/>
              <a:pathLst>
                <a:path w="56918" h="59060" extrusionOk="0">
                  <a:moveTo>
                    <a:pt x="7253" y="1"/>
                  </a:moveTo>
                  <a:lnTo>
                    <a:pt x="87" y="51102"/>
                  </a:lnTo>
                  <a:cubicBezTo>
                    <a:pt x="0" y="51726"/>
                    <a:pt x="435" y="52306"/>
                    <a:pt x="1044" y="52393"/>
                  </a:cubicBezTo>
                  <a:lnTo>
                    <a:pt x="48461" y="59051"/>
                  </a:lnTo>
                  <a:cubicBezTo>
                    <a:pt x="48508" y="59056"/>
                    <a:pt x="48555" y="59059"/>
                    <a:pt x="48601" y="59059"/>
                  </a:cubicBezTo>
                  <a:cubicBezTo>
                    <a:pt x="49170" y="59059"/>
                    <a:pt x="49671" y="58657"/>
                    <a:pt x="49738" y="58094"/>
                  </a:cubicBezTo>
                  <a:lnTo>
                    <a:pt x="56918" y="6978"/>
                  </a:lnTo>
                  <a:lnTo>
                    <a:pt x="7253" y="1"/>
                  </a:ln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3866200" y="4220050"/>
              <a:ext cx="365550" cy="371000"/>
            </a:xfrm>
            <a:custGeom>
              <a:avLst/>
              <a:gdLst/>
              <a:ahLst/>
              <a:cxnLst/>
              <a:rect l="l" t="t" r="r" b="b"/>
              <a:pathLst>
                <a:path w="14622" h="14840" extrusionOk="0">
                  <a:moveTo>
                    <a:pt x="11285" y="1"/>
                  </a:moveTo>
                  <a:lnTo>
                    <a:pt x="11285" y="1"/>
                  </a:lnTo>
                  <a:cubicBezTo>
                    <a:pt x="5092" y="886"/>
                    <a:pt x="5077" y="4164"/>
                    <a:pt x="5077" y="4164"/>
                  </a:cubicBezTo>
                  <a:cubicBezTo>
                    <a:pt x="5077" y="4164"/>
                    <a:pt x="4685" y="915"/>
                    <a:pt x="0" y="1"/>
                  </a:cubicBezTo>
                  <a:lnTo>
                    <a:pt x="0" y="1"/>
                  </a:lnTo>
                  <a:cubicBezTo>
                    <a:pt x="2843" y="6194"/>
                    <a:pt x="0" y="10053"/>
                    <a:pt x="0" y="10053"/>
                  </a:cubicBezTo>
                  <a:cubicBezTo>
                    <a:pt x="0" y="10053"/>
                    <a:pt x="4149" y="14085"/>
                    <a:pt x="13751" y="14839"/>
                  </a:cubicBezTo>
                  <a:cubicBezTo>
                    <a:pt x="13004" y="12219"/>
                    <a:pt x="9152" y="11897"/>
                    <a:pt x="8931" y="11881"/>
                  </a:cubicBezTo>
                  <a:lnTo>
                    <a:pt x="8931" y="11881"/>
                  </a:lnTo>
                  <a:cubicBezTo>
                    <a:pt x="8946" y="11882"/>
                    <a:pt x="8979" y="11884"/>
                    <a:pt x="9028" y="11884"/>
                  </a:cubicBezTo>
                  <a:cubicBezTo>
                    <a:pt x="9553" y="11884"/>
                    <a:pt x="11935" y="11703"/>
                    <a:pt x="14621" y="8646"/>
                  </a:cubicBezTo>
                  <a:cubicBezTo>
                    <a:pt x="12539" y="6917"/>
                    <a:pt x="10918" y="6543"/>
                    <a:pt x="9906" y="6543"/>
                  </a:cubicBezTo>
                  <a:cubicBezTo>
                    <a:pt x="9136" y="6543"/>
                    <a:pt x="8718" y="6760"/>
                    <a:pt x="8718" y="6760"/>
                  </a:cubicBezTo>
                  <a:cubicBezTo>
                    <a:pt x="8718" y="6760"/>
                    <a:pt x="11575" y="4976"/>
                    <a:pt x="11285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3402400" y="3030450"/>
              <a:ext cx="850375" cy="1096950"/>
            </a:xfrm>
            <a:custGeom>
              <a:avLst/>
              <a:gdLst/>
              <a:ahLst/>
              <a:cxnLst/>
              <a:rect l="l" t="t" r="r" b="b"/>
              <a:pathLst>
                <a:path w="34015" h="43878" extrusionOk="0">
                  <a:moveTo>
                    <a:pt x="14534" y="1"/>
                  </a:moveTo>
                  <a:cubicBezTo>
                    <a:pt x="9780" y="1"/>
                    <a:pt x="5603" y="3474"/>
                    <a:pt x="4830" y="8320"/>
                  </a:cubicBezTo>
                  <a:lnTo>
                    <a:pt x="145" y="37939"/>
                  </a:lnTo>
                  <a:cubicBezTo>
                    <a:pt x="0" y="38911"/>
                    <a:pt x="653" y="39825"/>
                    <a:pt x="1639" y="39970"/>
                  </a:cubicBezTo>
                  <a:cubicBezTo>
                    <a:pt x="1730" y="39983"/>
                    <a:pt x="1821" y="39990"/>
                    <a:pt x="1910" y="39990"/>
                  </a:cubicBezTo>
                  <a:cubicBezTo>
                    <a:pt x="2775" y="39990"/>
                    <a:pt x="3539" y="39370"/>
                    <a:pt x="3670" y="38476"/>
                  </a:cubicBezTo>
                  <a:lnTo>
                    <a:pt x="8341" y="8871"/>
                  </a:lnTo>
                  <a:cubicBezTo>
                    <a:pt x="8838" y="5783"/>
                    <a:pt x="11495" y="3569"/>
                    <a:pt x="14523" y="3569"/>
                  </a:cubicBezTo>
                  <a:cubicBezTo>
                    <a:pt x="14852" y="3569"/>
                    <a:pt x="15185" y="3595"/>
                    <a:pt x="15521" y="3649"/>
                  </a:cubicBezTo>
                  <a:lnTo>
                    <a:pt x="24412" y="5041"/>
                  </a:lnTo>
                  <a:cubicBezTo>
                    <a:pt x="27836" y="5593"/>
                    <a:pt x="30171" y="8798"/>
                    <a:pt x="29634" y="12221"/>
                  </a:cubicBezTo>
                  <a:lnTo>
                    <a:pt x="24949" y="41826"/>
                  </a:lnTo>
                  <a:cubicBezTo>
                    <a:pt x="24804" y="42813"/>
                    <a:pt x="25457" y="43712"/>
                    <a:pt x="26443" y="43857"/>
                  </a:cubicBezTo>
                  <a:cubicBezTo>
                    <a:pt x="26534" y="43871"/>
                    <a:pt x="26624" y="43877"/>
                    <a:pt x="26714" y="43877"/>
                  </a:cubicBezTo>
                  <a:cubicBezTo>
                    <a:pt x="27579" y="43877"/>
                    <a:pt x="28342" y="43258"/>
                    <a:pt x="28474" y="42377"/>
                  </a:cubicBezTo>
                  <a:lnTo>
                    <a:pt x="33173" y="12787"/>
                  </a:lnTo>
                  <a:cubicBezTo>
                    <a:pt x="34015" y="7420"/>
                    <a:pt x="30359" y="2373"/>
                    <a:pt x="24978" y="1531"/>
                  </a:cubicBezTo>
                  <a:lnTo>
                    <a:pt x="16086" y="124"/>
                  </a:lnTo>
                  <a:cubicBezTo>
                    <a:pt x="15565" y="41"/>
                    <a:pt x="15046" y="1"/>
                    <a:pt x="14534" y="1"/>
                  </a:cubicBez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3382100" y="4374175"/>
              <a:ext cx="679775" cy="524750"/>
            </a:xfrm>
            <a:custGeom>
              <a:avLst/>
              <a:gdLst/>
              <a:ahLst/>
              <a:cxnLst/>
              <a:rect l="l" t="t" r="r" b="b"/>
              <a:pathLst>
                <a:path w="27191" h="20990" extrusionOk="0">
                  <a:moveTo>
                    <a:pt x="17716" y="1"/>
                  </a:moveTo>
                  <a:cubicBezTo>
                    <a:pt x="14647" y="1"/>
                    <a:pt x="11548" y="1502"/>
                    <a:pt x="9805" y="4874"/>
                  </a:cubicBezTo>
                  <a:cubicBezTo>
                    <a:pt x="8036" y="8326"/>
                    <a:pt x="7920" y="12199"/>
                    <a:pt x="5062" y="13084"/>
                  </a:cubicBezTo>
                  <a:cubicBezTo>
                    <a:pt x="0" y="14665"/>
                    <a:pt x="1175" y="20989"/>
                    <a:pt x="1175" y="20989"/>
                  </a:cubicBezTo>
                  <a:cubicBezTo>
                    <a:pt x="2396" y="17038"/>
                    <a:pt x="4514" y="15979"/>
                    <a:pt x="7106" y="15979"/>
                  </a:cubicBezTo>
                  <a:cubicBezTo>
                    <a:pt x="10096" y="15979"/>
                    <a:pt x="13716" y="17387"/>
                    <a:pt x="17319" y="17387"/>
                  </a:cubicBezTo>
                  <a:cubicBezTo>
                    <a:pt x="18722" y="17387"/>
                    <a:pt x="20123" y="17173"/>
                    <a:pt x="21482" y="16580"/>
                  </a:cubicBezTo>
                  <a:cubicBezTo>
                    <a:pt x="24644" y="15231"/>
                    <a:pt x="26327" y="12446"/>
                    <a:pt x="26617" y="9501"/>
                  </a:cubicBezTo>
                  <a:cubicBezTo>
                    <a:pt x="27191" y="3631"/>
                    <a:pt x="22488" y="1"/>
                    <a:pt x="1771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3282375" y="3758600"/>
              <a:ext cx="159575" cy="220025"/>
            </a:xfrm>
            <a:custGeom>
              <a:avLst/>
              <a:gdLst/>
              <a:ahLst/>
              <a:cxnLst/>
              <a:rect l="l" t="t" r="r" b="b"/>
              <a:pathLst>
                <a:path w="6383" h="8801" extrusionOk="0">
                  <a:moveTo>
                    <a:pt x="1674" y="1"/>
                  </a:moveTo>
                  <a:cubicBezTo>
                    <a:pt x="1514" y="1"/>
                    <a:pt x="1371" y="48"/>
                    <a:pt x="1277" y="95"/>
                  </a:cubicBezTo>
                  <a:cubicBezTo>
                    <a:pt x="1132" y="226"/>
                    <a:pt x="1030" y="385"/>
                    <a:pt x="1001" y="589"/>
                  </a:cubicBezTo>
                  <a:lnTo>
                    <a:pt x="44" y="7406"/>
                  </a:lnTo>
                  <a:cubicBezTo>
                    <a:pt x="0" y="7609"/>
                    <a:pt x="44" y="7798"/>
                    <a:pt x="160" y="7957"/>
                  </a:cubicBezTo>
                  <a:cubicBezTo>
                    <a:pt x="290" y="8102"/>
                    <a:pt x="450" y="8189"/>
                    <a:pt x="653" y="8218"/>
                  </a:cubicBezTo>
                  <a:lnTo>
                    <a:pt x="4613" y="8784"/>
                  </a:lnTo>
                  <a:cubicBezTo>
                    <a:pt x="4670" y="8795"/>
                    <a:pt x="4723" y="8801"/>
                    <a:pt x="4772" y="8801"/>
                  </a:cubicBezTo>
                  <a:cubicBezTo>
                    <a:pt x="4914" y="8801"/>
                    <a:pt x="5032" y="8757"/>
                    <a:pt x="5149" y="8682"/>
                  </a:cubicBezTo>
                  <a:cubicBezTo>
                    <a:pt x="5294" y="8566"/>
                    <a:pt x="5382" y="8421"/>
                    <a:pt x="5425" y="8218"/>
                  </a:cubicBezTo>
                  <a:cubicBezTo>
                    <a:pt x="5440" y="8044"/>
                    <a:pt x="5411" y="7885"/>
                    <a:pt x="5280" y="7725"/>
                  </a:cubicBezTo>
                  <a:cubicBezTo>
                    <a:pt x="5149" y="7580"/>
                    <a:pt x="4990" y="7478"/>
                    <a:pt x="4787" y="7449"/>
                  </a:cubicBezTo>
                  <a:lnTo>
                    <a:pt x="1595" y="7012"/>
                  </a:lnTo>
                  <a:lnTo>
                    <a:pt x="1595" y="7012"/>
                  </a:lnTo>
                  <a:lnTo>
                    <a:pt x="1887" y="4847"/>
                  </a:lnTo>
                  <a:lnTo>
                    <a:pt x="1887" y="4847"/>
                  </a:lnTo>
                  <a:lnTo>
                    <a:pt x="4555" y="5216"/>
                  </a:lnTo>
                  <a:cubicBezTo>
                    <a:pt x="4612" y="5227"/>
                    <a:pt x="4664" y="5232"/>
                    <a:pt x="4714" y="5232"/>
                  </a:cubicBezTo>
                  <a:cubicBezTo>
                    <a:pt x="4856" y="5232"/>
                    <a:pt x="4974" y="5189"/>
                    <a:pt x="5091" y="5114"/>
                  </a:cubicBezTo>
                  <a:cubicBezTo>
                    <a:pt x="5236" y="4998"/>
                    <a:pt x="5338" y="4853"/>
                    <a:pt x="5367" y="4650"/>
                  </a:cubicBezTo>
                  <a:cubicBezTo>
                    <a:pt x="5382" y="4461"/>
                    <a:pt x="5352" y="4273"/>
                    <a:pt x="5222" y="4128"/>
                  </a:cubicBezTo>
                  <a:cubicBezTo>
                    <a:pt x="5091" y="3968"/>
                    <a:pt x="4932" y="3896"/>
                    <a:pt x="4729" y="3852"/>
                  </a:cubicBezTo>
                  <a:lnTo>
                    <a:pt x="2060" y="3487"/>
                  </a:lnTo>
                  <a:lnTo>
                    <a:pt x="2060" y="3487"/>
                  </a:lnTo>
                  <a:lnTo>
                    <a:pt x="2352" y="1474"/>
                  </a:lnTo>
                  <a:lnTo>
                    <a:pt x="2352" y="1474"/>
                  </a:lnTo>
                  <a:lnTo>
                    <a:pt x="5556" y="1938"/>
                  </a:lnTo>
                  <a:cubicBezTo>
                    <a:pt x="5607" y="1944"/>
                    <a:pt x="5655" y="1948"/>
                    <a:pt x="5701" y="1948"/>
                  </a:cubicBezTo>
                  <a:cubicBezTo>
                    <a:pt x="5848" y="1948"/>
                    <a:pt x="5970" y="1910"/>
                    <a:pt x="6092" y="1821"/>
                  </a:cubicBezTo>
                  <a:cubicBezTo>
                    <a:pt x="6237" y="1720"/>
                    <a:pt x="6324" y="1575"/>
                    <a:pt x="6368" y="1372"/>
                  </a:cubicBezTo>
                  <a:cubicBezTo>
                    <a:pt x="6382" y="1169"/>
                    <a:pt x="6353" y="995"/>
                    <a:pt x="6223" y="850"/>
                  </a:cubicBezTo>
                  <a:cubicBezTo>
                    <a:pt x="6092" y="690"/>
                    <a:pt x="5933" y="618"/>
                    <a:pt x="5730" y="574"/>
                  </a:cubicBezTo>
                  <a:lnTo>
                    <a:pt x="1784" y="8"/>
                  </a:lnTo>
                  <a:cubicBezTo>
                    <a:pt x="1747" y="3"/>
                    <a:pt x="1710" y="1"/>
                    <a:pt x="1674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450975" y="3790750"/>
              <a:ext cx="177000" cy="212475"/>
            </a:xfrm>
            <a:custGeom>
              <a:avLst/>
              <a:gdLst/>
              <a:ahLst/>
              <a:cxnLst/>
              <a:rect l="l" t="t" r="r" b="b"/>
              <a:pathLst>
                <a:path w="7080" h="8499" extrusionOk="0">
                  <a:moveTo>
                    <a:pt x="4228" y="1"/>
                  </a:moveTo>
                  <a:cubicBezTo>
                    <a:pt x="3861" y="1"/>
                    <a:pt x="3511" y="48"/>
                    <a:pt x="3178" y="129"/>
                  </a:cubicBezTo>
                  <a:cubicBezTo>
                    <a:pt x="2626" y="274"/>
                    <a:pt x="2133" y="492"/>
                    <a:pt x="1698" y="811"/>
                  </a:cubicBezTo>
                  <a:cubicBezTo>
                    <a:pt x="1263" y="1116"/>
                    <a:pt x="900" y="1522"/>
                    <a:pt x="639" y="2015"/>
                  </a:cubicBezTo>
                  <a:cubicBezTo>
                    <a:pt x="364" y="2494"/>
                    <a:pt x="175" y="3045"/>
                    <a:pt x="88" y="3640"/>
                  </a:cubicBezTo>
                  <a:cubicBezTo>
                    <a:pt x="1" y="4336"/>
                    <a:pt x="30" y="4960"/>
                    <a:pt x="175" y="5525"/>
                  </a:cubicBezTo>
                  <a:cubicBezTo>
                    <a:pt x="320" y="6091"/>
                    <a:pt x="581" y="6555"/>
                    <a:pt x="929" y="6976"/>
                  </a:cubicBezTo>
                  <a:cubicBezTo>
                    <a:pt x="1292" y="7396"/>
                    <a:pt x="1684" y="7716"/>
                    <a:pt x="2177" y="7977"/>
                  </a:cubicBezTo>
                  <a:cubicBezTo>
                    <a:pt x="2670" y="8209"/>
                    <a:pt x="3192" y="8397"/>
                    <a:pt x="3758" y="8470"/>
                  </a:cubicBezTo>
                  <a:cubicBezTo>
                    <a:pt x="3975" y="8484"/>
                    <a:pt x="4207" y="8499"/>
                    <a:pt x="4425" y="8499"/>
                  </a:cubicBezTo>
                  <a:cubicBezTo>
                    <a:pt x="4643" y="8499"/>
                    <a:pt x="4875" y="8484"/>
                    <a:pt x="5092" y="8441"/>
                  </a:cubicBezTo>
                  <a:cubicBezTo>
                    <a:pt x="5339" y="8412"/>
                    <a:pt x="5556" y="8354"/>
                    <a:pt x="5774" y="8281"/>
                  </a:cubicBezTo>
                  <a:cubicBezTo>
                    <a:pt x="5963" y="8223"/>
                    <a:pt x="6108" y="8078"/>
                    <a:pt x="6180" y="7890"/>
                  </a:cubicBezTo>
                  <a:cubicBezTo>
                    <a:pt x="6253" y="7686"/>
                    <a:pt x="6224" y="7469"/>
                    <a:pt x="6093" y="7251"/>
                  </a:cubicBezTo>
                  <a:cubicBezTo>
                    <a:pt x="6006" y="7092"/>
                    <a:pt x="5876" y="6990"/>
                    <a:pt x="5716" y="6947"/>
                  </a:cubicBezTo>
                  <a:cubicBezTo>
                    <a:pt x="5642" y="6927"/>
                    <a:pt x="5565" y="6916"/>
                    <a:pt x="5486" y="6916"/>
                  </a:cubicBezTo>
                  <a:cubicBezTo>
                    <a:pt x="5395" y="6916"/>
                    <a:pt x="5302" y="6930"/>
                    <a:pt x="5208" y="6961"/>
                  </a:cubicBezTo>
                  <a:cubicBezTo>
                    <a:pt x="5005" y="7034"/>
                    <a:pt x="4788" y="7063"/>
                    <a:pt x="4570" y="7092"/>
                  </a:cubicBezTo>
                  <a:cubicBezTo>
                    <a:pt x="4353" y="7092"/>
                    <a:pt x="4135" y="7092"/>
                    <a:pt x="3917" y="7048"/>
                  </a:cubicBezTo>
                  <a:cubicBezTo>
                    <a:pt x="3540" y="6990"/>
                    <a:pt x="3178" y="6889"/>
                    <a:pt x="2873" y="6729"/>
                  </a:cubicBezTo>
                  <a:cubicBezTo>
                    <a:pt x="2554" y="6555"/>
                    <a:pt x="2307" y="6338"/>
                    <a:pt x="2090" y="6076"/>
                  </a:cubicBezTo>
                  <a:cubicBezTo>
                    <a:pt x="1872" y="5801"/>
                    <a:pt x="1727" y="5496"/>
                    <a:pt x="1640" y="5105"/>
                  </a:cubicBezTo>
                  <a:cubicBezTo>
                    <a:pt x="1539" y="4727"/>
                    <a:pt x="1524" y="4292"/>
                    <a:pt x="1597" y="3828"/>
                  </a:cubicBezTo>
                  <a:cubicBezTo>
                    <a:pt x="1655" y="3422"/>
                    <a:pt x="1785" y="3059"/>
                    <a:pt x="1945" y="2740"/>
                  </a:cubicBezTo>
                  <a:cubicBezTo>
                    <a:pt x="2104" y="2421"/>
                    <a:pt x="2322" y="2160"/>
                    <a:pt x="2597" y="1942"/>
                  </a:cubicBezTo>
                  <a:cubicBezTo>
                    <a:pt x="2873" y="1725"/>
                    <a:pt x="3192" y="1580"/>
                    <a:pt x="3540" y="1478"/>
                  </a:cubicBezTo>
                  <a:cubicBezTo>
                    <a:pt x="3732" y="1430"/>
                    <a:pt x="3937" y="1409"/>
                    <a:pt x="4152" y="1409"/>
                  </a:cubicBezTo>
                  <a:cubicBezTo>
                    <a:pt x="4328" y="1409"/>
                    <a:pt x="4512" y="1423"/>
                    <a:pt x="4701" y="1449"/>
                  </a:cubicBezTo>
                  <a:cubicBezTo>
                    <a:pt x="4933" y="1478"/>
                    <a:pt x="5150" y="1536"/>
                    <a:pt x="5353" y="1609"/>
                  </a:cubicBezTo>
                  <a:cubicBezTo>
                    <a:pt x="5556" y="1696"/>
                    <a:pt x="5730" y="1797"/>
                    <a:pt x="5919" y="1899"/>
                  </a:cubicBezTo>
                  <a:cubicBezTo>
                    <a:pt x="6064" y="2015"/>
                    <a:pt x="6224" y="2059"/>
                    <a:pt x="6383" y="2059"/>
                  </a:cubicBezTo>
                  <a:cubicBezTo>
                    <a:pt x="6543" y="2059"/>
                    <a:pt x="6688" y="2015"/>
                    <a:pt x="6818" y="1884"/>
                  </a:cubicBezTo>
                  <a:cubicBezTo>
                    <a:pt x="7007" y="1725"/>
                    <a:pt x="7079" y="1522"/>
                    <a:pt x="7079" y="1304"/>
                  </a:cubicBezTo>
                  <a:cubicBezTo>
                    <a:pt x="7079" y="1087"/>
                    <a:pt x="6963" y="898"/>
                    <a:pt x="6789" y="782"/>
                  </a:cubicBezTo>
                  <a:cubicBezTo>
                    <a:pt x="6514" y="594"/>
                    <a:pt x="6209" y="434"/>
                    <a:pt x="5905" y="303"/>
                  </a:cubicBezTo>
                  <a:cubicBezTo>
                    <a:pt x="5585" y="173"/>
                    <a:pt x="5252" y="100"/>
                    <a:pt x="4918" y="57"/>
                  </a:cubicBezTo>
                  <a:cubicBezTo>
                    <a:pt x="4682" y="18"/>
                    <a:pt x="4452" y="1"/>
                    <a:pt x="4228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3635200" y="3811875"/>
              <a:ext cx="162475" cy="213875"/>
            </a:xfrm>
            <a:custGeom>
              <a:avLst/>
              <a:gdLst/>
              <a:ahLst/>
              <a:cxnLst/>
              <a:rect l="l" t="t" r="r" b="b"/>
              <a:pathLst>
                <a:path w="6499" h="8555" extrusionOk="0">
                  <a:moveTo>
                    <a:pt x="3441" y="1419"/>
                  </a:moveTo>
                  <a:cubicBezTo>
                    <a:pt x="3502" y="1419"/>
                    <a:pt x="3564" y="1423"/>
                    <a:pt x="3627" y="1431"/>
                  </a:cubicBezTo>
                  <a:cubicBezTo>
                    <a:pt x="3946" y="1489"/>
                    <a:pt x="4222" y="1634"/>
                    <a:pt x="4439" y="1866"/>
                  </a:cubicBezTo>
                  <a:cubicBezTo>
                    <a:pt x="4657" y="2113"/>
                    <a:pt x="4802" y="2446"/>
                    <a:pt x="4874" y="2882"/>
                  </a:cubicBezTo>
                  <a:cubicBezTo>
                    <a:pt x="4947" y="3317"/>
                    <a:pt x="4947" y="3868"/>
                    <a:pt x="4860" y="4506"/>
                  </a:cubicBezTo>
                  <a:cubicBezTo>
                    <a:pt x="4758" y="5115"/>
                    <a:pt x="4642" y="5638"/>
                    <a:pt x="4439" y="6044"/>
                  </a:cubicBezTo>
                  <a:cubicBezTo>
                    <a:pt x="4251" y="6435"/>
                    <a:pt x="4018" y="6725"/>
                    <a:pt x="3743" y="6914"/>
                  </a:cubicBezTo>
                  <a:cubicBezTo>
                    <a:pt x="3531" y="7055"/>
                    <a:pt x="3282" y="7129"/>
                    <a:pt x="3025" y="7129"/>
                  </a:cubicBezTo>
                  <a:cubicBezTo>
                    <a:pt x="2965" y="7129"/>
                    <a:pt x="2904" y="7125"/>
                    <a:pt x="2844" y="7117"/>
                  </a:cubicBezTo>
                  <a:cubicBezTo>
                    <a:pt x="2510" y="7059"/>
                    <a:pt x="2249" y="6914"/>
                    <a:pt x="2046" y="6653"/>
                  </a:cubicBezTo>
                  <a:cubicBezTo>
                    <a:pt x="1828" y="6421"/>
                    <a:pt x="1683" y="6073"/>
                    <a:pt x="1611" y="5638"/>
                  </a:cubicBezTo>
                  <a:cubicBezTo>
                    <a:pt x="1538" y="5202"/>
                    <a:pt x="1538" y="4680"/>
                    <a:pt x="1625" y="4042"/>
                  </a:cubicBezTo>
                  <a:cubicBezTo>
                    <a:pt x="1712" y="3389"/>
                    <a:pt x="1843" y="2882"/>
                    <a:pt x="2046" y="2490"/>
                  </a:cubicBezTo>
                  <a:cubicBezTo>
                    <a:pt x="2220" y="2084"/>
                    <a:pt x="2466" y="1823"/>
                    <a:pt x="2728" y="1634"/>
                  </a:cubicBezTo>
                  <a:cubicBezTo>
                    <a:pt x="2951" y="1493"/>
                    <a:pt x="3184" y="1419"/>
                    <a:pt x="3441" y="1419"/>
                  </a:cubicBezTo>
                  <a:close/>
                  <a:moveTo>
                    <a:pt x="3339" y="0"/>
                  </a:moveTo>
                  <a:cubicBezTo>
                    <a:pt x="2859" y="0"/>
                    <a:pt x="2436" y="112"/>
                    <a:pt x="2046" y="329"/>
                  </a:cubicBezTo>
                  <a:cubicBezTo>
                    <a:pt x="1538" y="619"/>
                    <a:pt x="1103" y="1068"/>
                    <a:pt x="769" y="1678"/>
                  </a:cubicBezTo>
                  <a:cubicBezTo>
                    <a:pt x="450" y="2272"/>
                    <a:pt x="233" y="2998"/>
                    <a:pt x="102" y="3824"/>
                  </a:cubicBezTo>
                  <a:cubicBezTo>
                    <a:pt x="1" y="4666"/>
                    <a:pt x="15" y="5420"/>
                    <a:pt x="160" y="6102"/>
                  </a:cubicBezTo>
                  <a:cubicBezTo>
                    <a:pt x="305" y="6769"/>
                    <a:pt x="595" y="7335"/>
                    <a:pt x="1016" y="7741"/>
                  </a:cubicBezTo>
                  <a:cubicBezTo>
                    <a:pt x="1422" y="8161"/>
                    <a:pt x="1973" y="8437"/>
                    <a:pt x="2640" y="8524"/>
                  </a:cubicBezTo>
                  <a:cubicBezTo>
                    <a:pt x="2794" y="8544"/>
                    <a:pt x="2945" y="8554"/>
                    <a:pt x="3093" y="8554"/>
                  </a:cubicBezTo>
                  <a:cubicBezTo>
                    <a:pt x="3584" y="8554"/>
                    <a:pt x="4037" y="8443"/>
                    <a:pt x="4439" y="8219"/>
                  </a:cubicBezTo>
                  <a:cubicBezTo>
                    <a:pt x="4947" y="7929"/>
                    <a:pt x="5382" y="7480"/>
                    <a:pt x="5701" y="6871"/>
                  </a:cubicBezTo>
                  <a:cubicBezTo>
                    <a:pt x="6035" y="6276"/>
                    <a:pt x="6267" y="5551"/>
                    <a:pt x="6383" y="4724"/>
                  </a:cubicBezTo>
                  <a:cubicBezTo>
                    <a:pt x="6499" y="3882"/>
                    <a:pt x="6484" y="3128"/>
                    <a:pt x="6325" y="2446"/>
                  </a:cubicBezTo>
                  <a:cubicBezTo>
                    <a:pt x="6180" y="1794"/>
                    <a:pt x="5890" y="1243"/>
                    <a:pt x="5469" y="822"/>
                  </a:cubicBezTo>
                  <a:cubicBezTo>
                    <a:pt x="5048" y="401"/>
                    <a:pt x="4512" y="126"/>
                    <a:pt x="3844" y="39"/>
                  </a:cubicBezTo>
                  <a:cubicBezTo>
                    <a:pt x="3669" y="13"/>
                    <a:pt x="3501" y="0"/>
                    <a:pt x="3339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3230150" y="4026050"/>
              <a:ext cx="164300" cy="209150"/>
            </a:xfrm>
            <a:custGeom>
              <a:avLst/>
              <a:gdLst/>
              <a:ahLst/>
              <a:cxnLst/>
              <a:rect l="l" t="t" r="r" b="b"/>
              <a:pathLst>
                <a:path w="6572" h="8366" extrusionOk="0">
                  <a:moveTo>
                    <a:pt x="2338" y="1543"/>
                  </a:moveTo>
                  <a:lnTo>
                    <a:pt x="4207" y="1814"/>
                  </a:lnTo>
                  <a:cubicBezTo>
                    <a:pt x="4482" y="1843"/>
                    <a:pt x="4686" y="1930"/>
                    <a:pt x="4787" y="2118"/>
                  </a:cubicBezTo>
                  <a:cubicBezTo>
                    <a:pt x="4932" y="2292"/>
                    <a:pt x="4990" y="2539"/>
                    <a:pt x="4932" y="2858"/>
                  </a:cubicBezTo>
                  <a:cubicBezTo>
                    <a:pt x="4903" y="3134"/>
                    <a:pt x="4787" y="3308"/>
                    <a:pt x="4584" y="3438"/>
                  </a:cubicBezTo>
                  <a:cubicBezTo>
                    <a:pt x="4433" y="3531"/>
                    <a:pt x="4273" y="3578"/>
                    <a:pt x="4104" y="3578"/>
                  </a:cubicBezTo>
                  <a:cubicBezTo>
                    <a:pt x="4061" y="3578"/>
                    <a:pt x="4018" y="3575"/>
                    <a:pt x="3975" y="3569"/>
                  </a:cubicBezTo>
                  <a:lnTo>
                    <a:pt x="2090" y="3300"/>
                  </a:lnTo>
                  <a:lnTo>
                    <a:pt x="2090" y="3300"/>
                  </a:lnTo>
                  <a:lnTo>
                    <a:pt x="2338" y="1543"/>
                  </a:lnTo>
                  <a:close/>
                  <a:moveTo>
                    <a:pt x="1917" y="4628"/>
                  </a:moveTo>
                  <a:lnTo>
                    <a:pt x="3873" y="4903"/>
                  </a:lnTo>
                  <a:cubicBezTo>
                    <a:pt x="4033" y="4932"/>
                    <a:pt x="4192" y="4961"/>
                    <a:pt x="4381" y="5048"/>
                  </a:cubicBezTo>
                  <a:cubicBezTo>
                    <a:pt x="4569" y="5106"/>
                    <a:pt x="4715" y="5237"/>
                    <a:pt x="4831" y="5396"/>
                  </a:cubicBezTo>
                  <a:cubicBezTo>
                    <a:pt x="4961" y="5556"/>
                    <a:pt x="4990" y="5817"/>
                    <a:pt x="4932" y="6165"/>
                  </a:cubicBezTo>
                  <a:cubicBezTo>
                    <a:pt x="4889" y="6528"/>
                    <a:pt x="4758" y="6774"/>
                    <a:pt x="4526" y="6934"/>
                  </a:cubicBezTo>
                  <a:cubicBezTo>
                    <a:pt x="4338" y="7067"/>
                    <a:pt x="4124" y="7124"/>
                    <a:pt x="3885" y="7124"/>
                  </a:cubicBezTo>
                  <a:cubicBezTo>
                    <a:pt x="3811" y="7124"/>
                    <a:pt x="3734" y="7118"/>
                    <a:pt x="3656" y="7108"/>
                  </a:cubicBezTo>
                  <a:lnTo>
                    <a:pt x="1612" y="6804"/>
                  </a:lnTo>
                  <a:lnTo>
                    <a:pt x="1612" y="6804"/>
                  </a:lnTo>
                  <a:lnTo>
                    <a:pt x="1917" y="4628"/>
                  </a:lnTo>
                  <a:close/>
                  <a:moveTo>
                    <a:pt x="1606" y="0"/>
                  </a:moveTo>
                  <a:cubicBezTo>
                    <a:pt x="1460" y="0"/>
                    <a:pt x="1331" y="53"/>
                    <a:pt x="1219" y="131"/>
                  </a:cubicBezTo>
                  <a:cubicBezTo>
                    <a:pt x="1059" y="262"/>
                    <a:pt x="987" y="407"/>
                    <a:pt x="943" y="610"/>
                  </a:cubicBezTo>
                  <a:lnTo>
                    <a:pt x="44" y="7137"/>
                  </a:lnTo>
                  <a:cubicBezTo>
                    <a:pt x="0" y="7340"/>
                    <a:pt x="58" y="7514"/>
                    <a:pt x="160" y="7659"/>
                  </a:cubicBezTo>
                  <a:cubicBezTo>
                    <a:pt x="290" y="7819"/>
                    <a:pt x="436" y="7891"/>
                    <a:pt x="639" y="7935"/>
                  </a:cubicBezTo>
                  <a:lnTo>
                    <a:pt x="3453" y="8341"/>
                  </a:lnTo>
                  <a:cubicBezTo>
                    <a:pt x="3623" y="8358"/>
                    <a:pt x="3792" y="8365"/>
                    <a:pt x="3965" y="8365"/>
                  </a:cubicBezTo>
                  <a:cubicBezTo>
                    <a:pt x="4088" y="8365"/>
                    <a:pt x="4211" y="8362"/>
                    <a:pt x="4337" y="8356"/>
                  </a:cubicBezTo>
                  <a:cubicBezTo>
                    <a:pt x="4642" y="8341"/>
                    <a:pt x="4932" y="8268"/>
                    <a:pt x="5222" y="8123"/>
                  </a:cubicBezTo>
                  <a:cubicBezTo>
                    <a:pt x="5512" y="7993"/>
                    <a:pt x="5773" y="7775"/>
                    <a:pt x="5962" y="7485"/>
                  </a:cubicBezTo>
                  <a:cubicBezTo>
                    <a:pt x="6180" y="7195"/>
                    <a:pt x="6310" y="6789"/>
                    <a:pt x="6383" y="6310"/>
                  </a:cubicBezTo>
                  <a:cubicBezTo>
                    <a:pt x="6441" y="5875"/>
                    <a:pt x="6397" y="5469"/>
                    <a:pt x="6252" y="5164"/>
                  </a:cubicBezTo>
                  <a:cubicBezTo>
                    <a:pt x="6107" y="4831"/>
                    <a:pt x="5918" y="4584"/>
                    <a:pt x="5657" y="4381"/>
                  </a:cubicBezTo>
                  <a:cubicBezTo>
                    <a:pt x="5551" y="4302"/>
                    <a:pt x="5446" y="4232"/>
                    <a:pt x="5341" y="4170"/>
                  </a:cubicBezTo>
                  <a:lnTo>
                    <a:pt x="5341" y="4170"/>
                  </a:lnTo>
                  <a:cubicBezTo>
                    <a:pt x="5646" y="4066"/>
                    <a:pt x="5885" y="3905"/>
                    <a:pt x="6078" y="3699"/>
                  </a:cubicBezTo>
                  <a:cubicBezTo>
                    <a:pt x="6296" y="3453"/>
                    <a:pt x="6426" y="3163"/>
                    <a:pt x="6484" y="2800"/>
                  </a:cubicBezTo>
                  <a:cubicBezTo>
                    <a:pt x="6571" y="2133"/>
                    <a:pt x="6455" y="1611"/>
                    <a:pt x="6151" y="1234"/>
                  </a:cubicBezTo>
                  <a:cubicBezTo>
                    <a:pt x="5846" y="842"/>
                    <a:pt x="5338" y="610"/>
                    <a:pt x="4613" y="508"/>
                  </a:cubicBezTo>
                  <a:lnTo>
                    <a:pt x="1741" y="15"/>
                  </a:lnTo>
                  <a:cubicBezTo>
                    <a:pt x="1694" y="5"/>
                    <a:pt x="1649" y="0"/>
                    <a:pt x="160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3396600" y="4060125"/>
              <a:ext cx="175900" cy="210225"/>
            </a:xfrm>
            <a:custGeom>
              <a:avLst/>
              <a:gdLst/>
              <a:ahLst/>
              <a:cxnLst/>
              <a:rect l="l" t="t" r="r" b="b"/>
              <a:pathLst>
                <a:path w="7036" h="8409" extrusionOk="0">
                  <a:moveTo>
                    <a:pt x="4228" y="2256"/>
                  </a:moveTo>
                  <a:lnTo>
                    <a:pt x="4985" y="5048"/>
                  </a:lnTo>
                  <a:lnTo>
                    <a:pt x="4985" y="5048"/>
                  </a:lnTo>
                  <a:lnTo>
                    <a:pt x="2736" y="4727"/>
                  </a:lnTo>
                  <a:lnTo>
                    <a:pt x="2736" y="4727"/>
                  </a:lnTo>
                  <a:lnTo>
                    <a:pt x="4228" y="2256"/>
                  </a:lnTo>
                  <a:close/>
                  <a:moveTo>
                    <a:pt x="4396" y="0"/>
                  </a:moveTo>
                  <a:cubicBezTo>
                    <a:pt x="4318" y="0"/>
                    <a:pt x="4243" y="18"/>
                    <a:pt x="4178" y="59"/>
                  </a:cubicBezTo>
                  <a:cubicBezTo>
                    <a:pt x="4033" y="117"/>
                    <a:pt x="3917" y="233"/>
                    <a:pt x="3844" y="378"/>
                  </a:cubicBezTo>
                  <a:lnTo>
                    <a:pt x="87" y="6717"/>
                  </a:lnTo>
                  <a:cubicBezTo>
                    <a:pt x="58" y="6789"/>
                    <a:pt x="44" y="6862"/>
                    <a:pt x="15" y="6934"/>
                  </a:cubicBezTo>
                  <a:cubicBezTo>
                    <a:pt x="0" y="7094"/>
                    <a:pt x="15" y="7239"/>
                    <a:pt x="116" y="7370"/>
                  </a:cubicBezTo>
                  <a:cubicBezTo>
                    <a:pt x="203" y="7500"/>
                    <a:pt x="348" y="7573"/>
                    <a:pt x="551" y="7602"/>
                  </a:cubicBezTo>
                  <a:cubicBezTo>
                    <a:pt x="589" y="7609"/>
                    <a:pt x="623" y="7613"/>
                    <a:pt x="656" y="7613"/>
                  </a:cubicBezTo>
                  <a:cubicBezTo>
                    <a:pt x="751" y="7613"/>
                    <a:pt x="832" y="7583"/>
                    <a:pt x="929" y="7529"/>
                  </a:cubicBezTo>
                  <a:cubicBezTo>
                    <a:pt x="1059" y="7486"/>
                    <a:pt x="1146" y="7370"/>
                    <a:pt x="1219" y="7239"/>
                  </a:cubicBezTo>
                  <a:lnTo>
                    <a:pt x="1996" y="5952"/>
                  </a:lnTo>
                  <a:lnTo>
                    <a:pt x="1996" y="5952"/>
                  </a:lnTo>
                  <a:lnTo>
                    <a:pt x="5356" y="6416"/>
                  </a:lnTo>
                  <a:lnTo>
                    <a:pt x="5356" y="6416"/>
                  </a:lnTo>
                  <a:lnTo>
                    <a:pt x="5744" y="7848"/>
                  </a:lnTo>
                  <a:cubicBezTo>
                    <a:pt x="5788" y="8008"/>
                    <a:pt x="5860" y="8138"/>
                    <a:pt x="5947" y="8225"/>
                  </a:cubicBezTo>
                  <a:cubicBezTo>
                    <a:pt x="6034" y="8327"/>
                    <a:pt x="6165" y="8385"/>
                    <a:pt x="6295" y="8400"/>
                  </a:cubicBezTo>
                  <a:cubicBezTo>
                    <a:pt x="6325" y="8405"/>
                    <a:pt x="6355" y="8408"/>
                    <a:pt x="6386" y="8408"/>
                  </a:cubicBezTo>
                  <a:cubicBezTo>
                    <a:pt x="6505" y="8408"/>
                    <a:pt x="6630" y="8364"/>
                    <a:pt x="6745" y="8283"/>
                  </a:cubicBezTo>
                  <a:cubicBezTo>
                    <a:pt x="6905" y="8182"/>
                    <a:pt x="6977" y="8022"/>
                    <a:pt x="7021" y="7819"/>
                  </a:cubicBezTo>
                  <a:cubicBezTo>
                    <a:pt x="7035" y="7747"/>
                    <a:pt x="7021" y="7660"/>
                    <a:pt x="7006" y="7558"/>
                  </a:cubicBezTo>
                  <a:lnTo>
                    <a:pt x="5150" y="552"/>
                  </a:lnTo>
                  <a:cubicBezTo>
                    <a:pt x="5135" y="407"/>
                    <a:pt x="5062" y="277"/>
                    <a:pt x="4946" y="190"/>
                  </a:cubicBezTo>
                  <a:cubicBezTo>
                    <a:pt x="4845" y="103"/>
                    <a:pt x="4714" y="45"/>
                    <a:pt x="4584" y="30"/>
                  </a:cubicBezTo>
                  <a:cubicBezTo>
                    <a:pt x="4521" y="11"/>
                    <a:pt x="4457" y="0"/>
                    <a:pt x="439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3594575" y="4086025"/>
              <a:ext cx="174100" cy="205500"/>
            </a:xfrm>
            <a:custGeom>
              <a:avLst/>
              <a:gdLst/>
              <a:ahLst/>
              <a:cxnLst/>
              <a:rect l="l" t="t" r="r" b="b"/>
              <a:pathLst>
                <a:path w="6964" h="8220" extrusionOk="0">
                  <a:moveTo>
                    <a:pt x="4177" y="0"/>
                  </a:moveTo>
                  <a:cubicBezTo>
                    <a:pt x="3812" y="0"/>
                    <a:pt x="3460" y="45"/>
                    <a:pt x="3120" y="140"/>
                  </a:cubicBezTo>
                  <a:cubicBezTo>
                    <a:pt x="2597" y="285"/>
                    <a:pt x="2133" y="503"/>
                    <a:pt x="1698" y="822"/>
                  </a:cubicBezTo>
                  <a:cubicBezTo>
                    <a:pt x="1263" y="1126"/>
                    <a:pt x="915" y="1532"/>
                    <a:pt x="625" y="1982"/>
                  </a:cubicBezTo>
                  <a:cubicBezTo>
                    <a:pt x="335" y="2461"/>
                    <a:pt x="146" y="2939"/>
                    <a:pt x="74" y="3520"/>
                  </a:cubicBezTo>
                  <a:cubicBezTo>
                    <a:pt x="1" y="4100"/>
                    <a:pt x="45" y="4637"/>
                    <a:pt x="190" y="5159"/>
                  </a:cubicBezTo>
                  <a:cubicBezTo>
                    <a:pt x="335" y="5681"/>
                    <a:pt x="567" y="6160"/>
                    <a:pt x="900" y="6566"/>
                  </a:cubicBezTo>
                  <a:cubicBezTo>
                    <a:pt x="1205" y="6986"/>
                    <a:pt x="1597" y="7349"/>
                    <a:pt x="2075" y="7625"/>
                  </a:cubicBezTo>
                  <a:cubicBezTo>
                    <a:pt x="2539" y="7915"/>
                    <a:pt x="3047" y="8089"/>
                    <a:pt x="3627" y="8161"/>
                  </a:cubicBezTo>
                  <a:cubicBezTo>
                    <a:pt x="3889" y="8202"/>
                    <a:pt x="4141" y="8220"/>
                    <a:pt x="4392" y="8220"/>
                  </a:cubicBezTo>
                  <a:cubicBezTo>
                    <a:pt x="4586" y="8220"/>
                    <a:pt x="4780" y="8209"/>
                    <a:pt x="4976" y="8190"/>
                  </a:cubicBezTo>
                  <a:cubicBezTo>
                    <a:pt x="5397" y="8118"/>
                    <a:pt x="5789" y="8002"/>
                    <a:pt x="6166" y="7842"/>
                  </a:cubicBezTo>
                  <a:cubicBezTo>
                    <a:pt x="6267" y="7799"/>
                    <a:pt x="6354" y="7726"/>
                    <a:pt x="6441" y="7639"/>
                  </a:cubicBezTo>
                  <a:cubicBezTo>
                    <a:pt x="6528" y="7552"/>
                    <a:pt x="6586" y="7422"/>
                    <a:pt x="6601" y="7276"/>
                  </a:cubicBezTo>
                  <a:lnTo>
                    <a:pt x="6949" y="4883"/>
                  </a:lnTo>
                  <a:cubicBezTo>
                    <a:pt x="6963" y="4680"/>
                    <a:pt x="6934" y="4506"/>
                    <a:pt x="6818" y="4361"/>
                  </a:cubicBezTo>
                  <a:cubicBezTo>
                    <a:pt x="6717" y="4201"/>
                    <a:pt x="6572" y="4129"/>
                    <a:pt x="6369" y="4085"/>
                  </a:cubicBezTo>
                  <a:lnTo>
                    <a:pt x="4512" y="3839"/>
                  </a:lnTo>
                  <a:cubicBezTo>
                    <a:pt x="4474" y="3833"/>
                    <a:pt x="4435" y="3830"/>
                    <a:pt x="4397" y="3830"/>
                  </a:cubicBezTo>
                  <a:cubicBezTo>
                    <a:pt x="4248" y="3830"/>
                    <a:pt x="4105" y="3874"/>
                    <a:pt x="3990" y="3955"/>
                  </a:cubicBezTo>
                  <a:cubicBezTo>
                    <a:pt x="3830" y="4071"/>
                    <a:pt x="3758" y="4216"/>
                    <a:pt x="3714" y="4419"/>
                  </a:cubicBezTo>
                  <a:cubicBezTo>
                    <a:pt x="3685" y="4608"/>
                    <a:pt x="3743" y="4782"/>
                    <a:pt x="3845" y="4927"/>
                  </a:cubicBezTo>
                  <a:cubicBezTo>
                    <a:pt x="3975" y="5072"/>
                    <a:pt x="4120" y="5144"/>
                    <a:pt x="4324" y="5173"/>
                  </a:cubicBezTo>
                  <a:lnTo>
                    <a:pt x="5386" y="5334"/>
                  </a:lnTo>
                  <a:lnTo>
                    <a:pt x="5386" y="5334"/>
                  </a:lnTo>
                  <a:lnTo>
                    <a:pt x="5178" y="6782"/>
                  </a:lnTo>
                  <a:lnTo>
                    <a:pt x="5178" y="6782"/>
                  </a:lnTo>
                  <a:cubicBezTo>
                    <a:pt x="5010" y="6822"/>
                    <a:pt x="4814" y="6841"/>
                    <a:pt x="4599" y="6841"/>
                  </a:cubicBezTo>
                  <a:cubicBezTo>
                    <a:pt x="4309" y="6841"/>
                    <a:pt x="4048" y="6841"/>
                    <a:pt x="3830" y="6812"/>
                  </a:cubicBezTo>
                  <a:cubicBezTo>
                    <a:pt x="3337" y="6740"/>
                    <a:pt x="2902" y="6551"/>
                    <a:pt x="2539" y="6247"/>
                  </a:cubicBezTo>
                  <a:cubicBezTo>
                    <a:pt x="2177" y="5942"/>
                    <a:pt x="1901" y="5550"/>
                    <a:pt x="1727" y="5115"/>
                  </a:cubicBezTo>
                  <a:cubicBezTo>
                    <a:pt x="1539" y="4680"/>
                    <a:pt x="1495" y="4216"/>
                    <a:pt x="1568" y="3723"/>
                  </a:cubicBezTo>
                  <a:cubicBezTo>
                    <a:pt x="1640" y="3230"/>
                    <a:pt x="1814" y="2794"/>
                    <a:pt x="2104" y="2417"/>
                  </a:cubicBezTo>
                  <a:cubicBezTo>
                    <a:pt x="2394" y="2040"/>
                    <a:pt x="2757" y="1750"/>
                    <a:pt x="3192" y="1561"/>
                  </a:cubicBezTo>
                  <a:cubicBezTo>
                    <a:pt x="3525" y="1433"/>
                    <a:pt x="3865" y="1360"/>
                    <a:pt x="4220" y="1360"/>
                  </a:cubicBezTo>
                  <a:cubicBezTo>
                    <a:pt x="4344" y="1360"/>
                    <a:pt x="4471" y="1369"/>
                    <a:pt x="4599" y="1387"/>
                  </a:cubicBezTo>
                  <a:cubicBezTo>
                    <a:pt x="4831" y="1416"/>
                    <a:pt x="5049" y="1474"/>
                    <a:pt x="5252" y="1547"/>
                  </a:cubicBezTo>
                  <a:cubicBezTo>
                    <a:pt x="5440" y="1620"/>
                    <a:pt x="5629" y="1707"/>
                    <a:pt x="5803" y="1823"/>
                  </a:cubicBezTo>
                  <a:cubicBezTo>
                    <a:pt x="5861" y="1852"/>
                    <a:pt x="5934" y="1895"/>
                    <a:pt x="5992" y="1910"/>
                  </a:cubicBezTo>
                  <a:cubicBezTo>
                    <a:pt x="6050" y="1953"/>
                    <a:pt x="6122" y="1968"/>
                    <a:pt x="6166" y="1968"/>
                  </a:cubicBezTo>
                  <a:cubicBezTo>
                    <a:pt x="6203" y="1973"/>
                    <a:pt x="6239" y="1976"/>
                    <a:pt x="6273" y="1976"/>
                  </a:cubicBezTo>
                  <a:cubicBezTo>
                    <a:pt x="6416" y="1976"/>
                    <a:pt x="6542" y="1928"/>
                    <a:pt x="6659" y="1823"/>
                  </a:cubicBezTo>
                  <a:cubicBezTo>
                    <a:pt x="6804" y="1692"/>
                    <a:pt x="6891" y="1547"/>
                    <a:pt x="6920" y="1373"/>
                  </a:cubicBezTo>
                  <a:cubicBezTo>
                    <a:pt x="6934" y="1257"/>
                    <a:pt x="6920" y="1155"/>
                    <a:pt x="6876" y="1039"/>
                  </a:cubicBezTo>
                  <a:cubicBezTo>
                    <a:pt x="6847" y="938"/>
                    <a:pt x="6775" y="836"/>
                    <a:pt x="6659" y="764"/>
                  </a:cubicBezTo>
                  <a:cubicBezTo>
                    <a:pt x="6412" y="575"/>
                    <a:pt x="6122" y="430"/>
                    <a:pt x="5789" y="300"/>
                  </a:cubicBezTo>
                  <a:cubicBezTo>
                    <a:pt x="5455" y="169"/>
                    <a:pt x="5121" y="96"/>
                    <a:pt x="4773" y="38"/>
                  </a:cubicBezTo>
                  <a:cubicBezTo>
                    <a:pt x="4571" y="13"/>
                    <a:pt x="4372" y="0"/>
                    <a:pt x="41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2132550" y="2272525"/>
            <a:ext cx="4878900" cy="10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3681500" y="761125"/>
            <a:ext cx="1781100" cy="14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2132550" y="3358775"/>
            <a:ext cx="48789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8697874" flipH="1">
            <a:off x="7612598" y="-244003"/>
            <a:ext cx="804944" cy="1182558"/>
            <a:chOff x="9601332" y="3570186"/>
            <a:chExt cx="1128185" cy="1562191"/>
          </a:xfrm>
        </p:grpSpPr>
        <p:sp>
          <p:nvSpPr>
            <p:cNvPr id="46" name="Google Shape;46;p3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3"/>
          <p:cNvGrpSpPr/>
          <p:nvPr/>
        </p:nvGrpSpPr>
        <p:grpSpPr>
          <a:xfrm rot="1506053" flipH="1">
            <a:off x="870718" y="3850784"/>
            <a:ext cx="1021051" cy="1629906"/>
            <a:chOff x="8529317" y="3813271"/>
            <a:chExt cx="934909" cy="1492397"/>
          </a:xfrm>
        </p:grpSpPr>
        <p:sp>
          <p:nvSpPr>
            <p:cNvPr id="55" name="Google Shape;55;p3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1506053" flipH="1">
            <a:off x="-154225" y="3503552"/>
            <a:ext cx="1232135" cy="1706130"/>
            <a:chOff x="9601332" y="3570186"/>
            <a:chExt cx="1128185" cy="1562191"/>
          </a:xfrm>
        </p:grpSpPr>
        <p:sp>
          <p:nvSpPr>
            <p:cNvPr id="58" name="Google Shape;58;p3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8100000" flipH="1">
            <a:off x="8583509" y="-17447"/>
            <a:ext cx="853142" cy="1104889"/>
            <a:chOff x="2833850" y="2350550"/>
            <a:chExt cx="853150" cy="1104900"/>
          </a:xfrm>
        </p:grpSpPr>
        <p:sp>
          <p:nvSpPr>
            <p:cNvPr id="67" name="Google Shape;67;p3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6"/>
          <p:cNvGrpSpPr/>
          <p:nvPr/>
        </p:nvGrpSpPr>
        <p:grpSpPr>
          <a:xfrm rot="8697874">
            <a:off x="-38671" y="-191778"/>
            <a:ext cx="804944" cy="1182558"/>
            <a:chOff x="9601332" y="3570186"/>
            <a:chExt cx="1128185" cy="1562191"/>
          </a:xfrm>
        </p:grpSpPr>
        <p:sp>
          <p:nvSpPr>
            <p:cNvPr id="99" name="Google Shape;99;p6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6"/>
          <p:cNvGrpSpPr/>
          <p:nvPr/>
        </p:nvGrpSpPr>
        <p:grpSpPr>
          <a:xfrm rot="-1506053">
            <a:off x="-146722" y="3868384"/>
            <a:ext cx="1021051" cy="1629906"/>
            <a:chOff x="8529317" y="3813271"/>
            <a:chExt cx="934909" cy="1492397"/>
          </a:xfrm>
        </p:grpSpPr>
        <p:sp>
          <p:nvSpPr>
            <p:cNvPr id="108" name="Google Shape;108;p6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6"/>
          <p:cNvGrpSpPr/>
          <p:nvPr/>
        </p:nvGrpSpPr>
        <p:grpSpPr>
          <a:xfrm rot="-6599768">
            <a:off x="8072505" y="-355468"/>
            <a:ext cx="1295395" cy="1509938"/>
            <a:chOff x="6332867" y="4307670"/>
            <a:chExt cx="1325460" cy="1544983"/>
          </a:xfrm>
        </p:grpSpPr>
        <p:sp>
          <p:nvSpPr>
            <p:cNvPr id="111" name="Google Shape;111;p6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1007575" y="1552200"/>
            <a:ext cx="47847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48" name="Google Shape;148;p8"/>
          <p:cNvGrpSpPr/>
          <p:nvPr/>
        </p:nvGrpSpPr>
        <p:grpSpPr>
          <a:xfrm rot="927986">
            <a:off x="788009" y="4152371"/>
            <a:ext cx="571876" cy="1200127"/>
            <a:chOff x="3912125" y="621725"/>
            <a:chExt cx="668000" cy="1401850"/>
          </a:xfrm>
        </p:grpSpPr>
        <p:sp>
          <p:nvSpPr>
            <p:cNvPr id="149" name="Google Shape;149;p8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8"/>
          <p:cNvGrpSpPr/>
          <p:nvPr/>
        </p:nvGrpSpPr>
        <p:grpSpPr>
          <a:xfrm rot="2016828">
            <a:off x="-158030" y="3547788"/>
            <a:ext cx="981289" cy="1444896"/>
            <a:chOff x="3922000" y="2234050"/>
            <a:chExt cx="981275" cy="1444875"/>
          </a:xfrm>
        </p:grpSpPr>
        <p:sp>
          <p:nvSpPr>
            <p:cNvPr id="152" name="Google Shape;152;p8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8"/>
          <p:cNvGrpSpPr/>
          <p:nvPr/>
        </p:nvGrpSpPr>
        <p:grpSpPr>
          <a:xfrm rot="-8949721">
            <a:off x="7625263" y="-367211"/>
            <a:ext cx="1039075" cy="1458191"/>
            <a:chOff x="4841950" y="633750"/>
            <a:chExt cx="1039100" cy="1458225"/>
          </a:xfrm>
        </p:grpSpPr>
        <p:sp>
          <p:nvSpPr>
            <p:cNvPr id="155" name="Google Shape;155;p8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8"/>
          <p:cNvGrpSpPr/>
          <p:nvPr/>
        </p:nvGrpSpPr>
        <p:grpSpPr>
          <a:xfrm rot="8647558">
            <a:off x="-41990" y="105736"/>
            <a:ext cx="667994" cy="1401837"/>
            <a:chOff x="3912125" y="621725"/>
            <a:chExt cx="668000" cy="1401850"/>
          </a:xfrm>
        </p:grpSpPr>
        <p:sp>
          <p:nvSpPr>
            <p:cNvPr id="164" name="Google Shape;164;p8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8"/>
          <p:cNvGrpSpPr/>
          <p:nvPr/>
        </p:nvGrpSpPr>
        <p:grpSpPr>
          <a:xfrm rot="7655855">
            <a:off x="451004" y="-390561"/>
            <a:ext cx="853133" cy="1104879"/>
            <a:chOff x="2833850" y="2350550"/>
            <a:chExt cx="853150" cy="1104900"/>
          </a:xfrm>
        </p:grpSpPr>
        <p:sp>
          <p:nvSpPr>
            <p:cNvPr id="167" name="Google Shape;167;p8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8"/>
          <p:cNvGrpSpPr/>
          <p:nvPr/>
        </p:nvGrpSpPr>
        <p:grpSpPr>
          <a:xfrm rot="-8100000">
            <a:off x="8351955" y="600457"/>
            <a:ext cx="919399" cy="988141"/>
            <a:chOff x="1603825" y="2277075"/>
            <a:chExt cx="1062450" cy="1193375"/>
          </a:xfrm>
        </p:grpSpPr>
        <p:sp>
          <p:nvSpPr>
            <p:cNvPr id="170" name="Google Shape;170;p8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3795700" y="1768325"/>
            <a:ext cx="46287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subTitle" idx="1"/>
          </p:nvPr>
        </p:nvSpPr>
        <p:spPr>
          <a:xfrm>
            <a:off x="3795372" y="2567950"/>
            <a:ext cx="4628700" cy="11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5" name="Google Shape;175;p9"/>
          <p:cNvGrpSpPr/>
          <p:nvPr/>
        </p:nvGrpSpPr>
        <p:grpSpPr>
          <a:xfrm rot="2943526">
            <a:off x="-291093" y="4013908"/>
            <a:ext cx="1063375" cy="1383983"/>
            <a:chOff x="1636075" y="629625"/>
            <a:chExt cx="1063350" cy="1383950"/>
          </a:xfrm>
        </p:grpSpPr>
        <p:sp>
          <p:nvSpPr>
            <p:cNvPr id="176" name="Google Shape;176;p9"/>
            <p:cNvSpPr/>
            <p:nvPr/>
          </p:nvSpPr>
          <p:spPr>
            <a:xfrm>
              <a:off x="1636075" y="629625"/>
              <a:ext cx="1063350" cy="1152900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1894850" y="903600"/>
              <a:ext cx="586275" cy="1109975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9"/>
          <p:cNvGrpSpPr/>
          <p:nvPr/>
        </p:nvGrpSpPr>
        <p:grpSpPr>
          <a:xfrm rot="1506053" flipH="1">
            <a:off x="838137" y="4031602"/>
            <a:ext cx="1232135" cy="1706130"/>
            <a:chOff x="9601332" y="3570186"/>
            <a:chExt cx="1128185" cy="1562191"/>
          </a:xfrm>
        </p:grpSpPr>
        <p:sp>
          <p:nvSpPr>
            <p:cNvPr id="179" name="Google Shape;179;p9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9"/>
          <p:cNvGrpSpPr/>
          <p:nvPr/>
        </p:nvGrpSpPr>
        <p:grpSpPr>
          <a:xfrm rot="8100000" flipH="1">
            <a:off x="118100" y="-769306"/>
            <a:ext cx="1016742" cy="1623027"/>
            <a:chOff x="8529317" y="3813271"/>
            <a:chExt cx="934909" cy="1492397"/>
          </a:xfrm>
        </p:grpSpPr>
        <p:sp>
          <p:nvSpPr>
            <p:cNvPr id="188" name="Google Shape;188;p9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9"/>
          <p:cNvGrpSpPr/>
          <p:nvPr/>
        </p:nvGrpSpPr>
        <p:grpSpPr>
          <a:xfrm rot="8697874">
            <a:off x="-363996" y="4422"/>
            <a:ext cx="804944" cy="1182558"/>
            <a:chOff x="9601332" y="3570186"/>
            <a:chExt cx="1128185" cy="1562191"/>
          </a:xfrm>
        </p:grpSpPr>
        <p:sp>
          <p:nvSpPr>
            <p:cNvPr id="191" name="Google Shape;191;p9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9"/>
          <p:cNvGrpSpPr/>
          <p:nvPr/>
        </p:nvGrpSpPr>
        <p:grpSpPr>
          <a:xfrm rot="-8999956">
            <a:off x="8253817" y="-179128"/>
            <a:ext cx="853131" cy="1104876"/>
            <a:chOff x="2833850" y="2350550"/>
            <a:chExt cx="853150" cy="1104900"/>
          </a:xfrm>
        </p:grpSpPr>
        <p:sp>
          <p:nvSpPr>
            <p:cNvPr id="200" name="Google Shape;200;p9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>
            <a:spLocks noGrp="1"/>
          </p:cNvSpPr>
          <p:nvPr>
            <p:ph type="title" hasCustomPrompt="1"/>
          </p:nvPr>
        </p:nvSpPr>
        <p:spPr>
          <a:xfrm>
            <a:off x="1083900" y="1669166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1"/>
          </p:nvPr>
        </p:nvSpPr>
        <p:spPr>
          <a:xfrm>
            <a:off x="2319248" y="1959150"/>
            <a:ext cx="2265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4646650" y="1669166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3"/>
          </p:nvPr>
        </p:nvSpPr>
        <p:spPr>
          <a:xfrm>
            <a:off x="5794188" y="1959150"/>
            <a:ext cx="2265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4" hasCustomPrompt="1"/>
          </p:nvPr>
        </p:nvSpPr>
        <p:spPr>
          <a:xfrm>
            <a:off x="1083900" y="3077566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5"/>
          </p:nvPr>
        </p:nvSpPr>
        <p:spPr>
          <a:xfrm>
            <a:off x="2319248" y="3372074"/>
            <a:ext cx="2265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6" hasCustomPrompt="1"/>
          </p:nvPr>
        </p:nvSpPr>
        <p:spPr>
          <a:xfrm>
            <a:off x="4646650" y="3077566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7"/>
          </p:nvPr>
        </p:nvSpPr>
        <p:spPr>
          <a:xfrm>
            <a:off x="5794188" y="3372074"/>
            <a:ext cx="2265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9"/>
          </p:nvPr>
        </p:nvSpPr>
        <p:spPr>
          <a:xfrm>
            <a:off x="2313287" y="1624000"/>
            <a:ext cx="2265900" cy="41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3"/>
          </p:nvPr>
        </p:nvSpPr>
        <p:spPr>
          <a:xfrm>
            <a:off x="5794200" y="1624000"/>
            <a:ext cx="2265900" cy="41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14"/>
          </p:nvPr>
        </p:nvSpPr>
        <p:spPr>
          <a:xfrm>
            <a:off x="2313287" y="3033276"/>
            <a:ext cx="2265900" cy="41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15"/>
          </p:nvPr>
        </p:nvSpPr>
        <p:spPr>
          <a:xfrm>
            <a:off x="5794200" y="3033276"/>
            <a:ext cx="2265900" cy="41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43" name="Google Shape;243;p13"/>
          <p:cNvGrpSpPr/>
          <p:nvPr/>
        </p:nvGrpSpPr>
        <p:grpSpPr>
          <a:xfrm rot="8100000">
            <a:off x="-111539" y="87865"/>
            <a:ext cx="853142" cy="1104889"/>
            <a:chOff x="2833850" y="2350550"/>
            <a:chExt cx="853150" cy="1104900"/>
          </a:xfrm>
        </p:grpSpPr>
        <p:sp>
          <p:nvSpPr>
            <p:cNvPr id="244" name="Google Shape;244;p13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13"/>
          <p:cNvGrpSpPr/>
          <p:nvPr/>
        </p:nvGrpSpPr>
        <p:grpSpPr>
          <a:xfrm rot="8697874">
            <a:off x="907569" y="-138690"/>
            <a:ext cx="804944" cy="1182558"/>
            <a:chOff x="9601332" y="3570186"/>
            <a:chExt cx="1128185" cy="1562191"/>
          </a:xfrm>
        </p:grpSpPr>
        <p:sp>
          <p:nvSpPr>
            <p:cNvPr id="247" name="Google Shape;247;p13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3"/>
          <p:cNvGrpSpPr/>
          <p:nvPr/>
        </p:nvGrpSpPr>
        <p:grpSpPr>
          <a:xfrm rot="-7962588">
            <a:off x="7925248" y="-327356"/>
            <a:ext cx="534274" cy="1121215"/>
            <a:chOff x="3912125" y="621725"/>
            <a:chExt cx="668000" cy="1401850"/>
          </a:xfrm>
        </p:grpSpPr>
        <p:sp>
          <p:nvSpPr>
            <p:cNvPr id="256" name="Google Shape;256;p1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3"/>
          <p:cNvGrpSpPr/>
          <p:nvPr/>
        </p:nvGrpSpPr>
        <p:grpSpPr>
          <a:xfrm rot="-7525031">
            <a:off x="8343491" y="158626"/>
            <a:ext cx="829856" cy="1221801"/>
            <a:chOff x="2943425" y="3566975"/>
            <a:chExt cx="981275" cy="1444875"/>
          </a:xfrm>
        </p:grpSpPr>
        <p:sp>
          <p:nvSpPr>
            <p:cNvPr id="259" name="Google Shape;259;p13"/>
            <p:cNvSpPr/>
            <p:nvPr/>
          </p:nvSpPr>
          <p:spPr>
            <a:xfrm>
              <a:off x="2943425" y="3566975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062825" y="3709950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3"/>
          <p:cNvGrpSpPr/>
          <p:nvPr/>
        </p:nvGrpSpPr>
        <p:grpSpPr>
          <a:xfrm rot="-2014825">
            <a:off x="8390463" y="3916099"/>
            <a:ext cx="591268" cy="1451257"/>
            <a:chOff x="2978125" y="596500"/>
            <a:chExt cx="591275" cy="1451275"/>
          </a:xfrm>
        </p:grpSpPr>
        <p:sp>
          <p:nvSpPr>
            <p:cNvPr id="262" name="Google Shape;262;p13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>
            <a:spLocks noGrp="1"/>
          </p:cNvSpPr>
          <p:nvPr>
            <p:ph type="title"/>
          </p:nvPr>
        </p:nvSpPr>
        <p:spPr>
          <a:xfrm>
            <a:off x="2290025" y="3027988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1"/>
          </p:nvPr>
        </p:nvSpPr>
        <p:spPr>
          <a:xfrm>
            <a:off x="1279300" y="1583613"/>
            <a:ext cx="6585300" cy="14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67" name="Google Shape;267;p14"/>
          <p:cNvGrpSpPr/>
          <p:nvPr/>
        </p:nvGrpSpPr>
        <p:grpSpPr>
          <a:xfrm rot="-1506053">
            <a:off x="7352653" y="3850784"/>
            <a:ext cx="1021051" cy="1629906"/>
            <a:chOff x="8529317" y="3813271"/>
            <a:chExt cx="934909" cy="1492397"/>
          </a:xfrm>
        </p:grpSpPr>
        <p:sp>
          <p:nvSpPr>
            <p:cNvPr id="268" name="Google Shape;268;p14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4"/>
          <p:cNvGrpSpPr/>
          <p:nvPr/>
        </p:nvGrpSpPr>
        <p:grpSpPr>
          <a:xfrm rot="-1506053">
            <a:off x="8166512" y="3503552"/>
            <a:ext cx="1232135" cy="1706130"/>
            <a:chOff x="9601332" y="3570186"/>
            <a:chExt cx="1128185" cy="1562191"/>
          </a:xfrm>
        </p:grpSpPr>
        <p:sp>
          <p:nvSpPr>
            <p:cNvPr id="271" name="Google Shape;271;p14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4"/>
          <p:cNvGrpSpPr/>
          <p:nvPr/>
        </p:nvGrpSpPr>
        <p:grpSpPr>
          <a:xfrm rot="1837954">
            <a:off x="-70898" y="4003625"/>
            <a:ext cx="1178946" cy="1324227"/>
            <a:chOff x="625250" y="3610000"/>
            <a:chExt cx="1062450" cy="1193375"/>
          </a:xfrm>
        </p:grpSpPr>
        <p:sp>
          <p:nvSpPr>
            <p:cNvPr id="280" name="Google Shape;280;p14"/>
            <p:cNvSpPr/>
            <p:nvPr/>
          </p:nvSpPr>
          <p:spPr>
            <a:xfrm>
              <a:off x="625250" y="3610000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786200" y="3812475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14"/>
          <p:cNvGrpSpPr/>
          <p:nvPr/>
        </p:nvGrpSpPr>
        <p:grpSpPr>
          <a:xfrm rot="-7879032">
            <a:off x="7849397" y="-433626"/>
            <a:ext cx="894437" cy="1317010"/>
            <a:chOff x="2943425" y="3566975"/>
            <a:chExt cx="981275" cy="1444875"/>
          </a:xfrm>
        </p:grpSpPr>
        <p:sp>
          <p:nvSpPr>
            <p:cNvPr id="283" name="Google Shape;283;p14"/>
            <p:cNvSpPr/>
            <p:nvPr/>
          </p:nvSpPr>
          <p:spPr>
            <a:xfrm>
              <a:off x="2943425" y="3566975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3062825" y="3709950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4"/>
          <p:cNvGrpSpPr/>
          <p:nvPr/>
        </p:nvGrpSpPr>
        <p:grpSpPr>
          <a:xfrm rot="-8100000">
            <a:off x="8370494" y="90272"/>
            <a:ext cx="1021105" cy="1629992"/>
            <a:chOff x="8529317" y="3813271"/>
            <a:chExt cx="934909" cy="1492397"/>
          </a:xfrm>
        </p:grpSpPr>
        <p:sp>
          <p:nvSpPr>
            <p:cNvPr id="286" name="Google Shape;286;p14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4"/>
          <p:cNvGrpSpPr/>
          <p:nvPr/>
        </p:nvGrpSpPr>
        <p:grpSpPr>
          <a:xfrm rot="8100000">
            <a:off x="-192229" y="146203"/>
            <a:ext cx="853142" cy="1104889"/>
            <a:chOff x="2833850" y="2350550"/>
            <a:chExt cx="853150" cy="1104900"/>
          </a:xfrm>
        </p:grpSpPr>
        <p:sp>
          <p:nvSpPr>
            <p:cNvPr id="289" name="Google Shape;289;p14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4"/>
          <p:cNvGrpSpPr/>
          <p:nvPr/>
        </p:nvGrpSpPr>
        <p:grpSpPr>
          <a:xfrm rot="8697874">
            <a:off x="826879" y="-244003"/>
            <a:ext cx="804944" cy="1182558"/>
            <a:chOff x="9601332" y="3570186"/>
            <a:chExt cx="1128185" cy="1562191"/>
          </a:xfrm>
        </p:grpSpPr>
        <p:sp>
          <p:nvSpPr>
            <p:cNvPr id="292" name="Google Shape;292;p14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02" name="Google Shape;302;p15"/>
          <p:cNvGrpSpPr/>
          <p:nvPr/>
        </p:nvGrpSpPr>
        <p:grpSpPr>
          <a:xfrm rot="3600019">
            <a:off x="14334" y="4086508"/>
            <a:ext cx="1011470" cy="1419450"/>
            <a:chOff x="4841950" y="633750"/>
            <a:chExt cx="1039100" cy="1458225"/>
          </a:xfrm>
        </p:grpSpPr>
        <p:sp>
          <p:nvSpPr>
            <p:cNvPr id="303" name="Google Shape;303;p15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15"/>
          <p:cNvGrpSpPr/>
          <p:nvPr/>
        </p:nvGrpSpPr>
        <p:grpSpPr>
          <a:xfrm rot="-8100000" flipH="1">
            <a:off x="8288483" y="-216793"/>
            <a:ext cx="940735" cy="1056661"/>
            <a:chOff x="1603825" y="2277075"/>
            <a:chExt cx="1062450" cy="1193375"/>
          </a:xfrm>
        </p:grpSpPr>
        <p:sp>
          <p:nvSpPr>
            <p:cNvPr id="312" name="Google Shape;312;p15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5" r:id="rId12"/>
    <p:sldLayoutId id="2147483666" r:id="rId13"/>
    <p:sldLayoutId id="2147483669" r:id="rId14"/>
    <p:sldLayoutId id="2147483670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28"/>
          <p:cNvGrpSpPr/>
          <p:nvPr/>
        </p:nvGrpSpPr>
        <p:grpSpPr>
          <a:xfrm>
            <a:off x="485731" y="579160"/>
            <a:ext cx="1639908" cy="1614155"/>
            <a:chOff x="4952625" y="759525"/>
            <a:chExt cx="1779800" cy="1751850"/>
          </a:xfrm>
        </p:grpSpPr>
        <p:sp>
          <p:nvSpPr>
            <p:cNvPr id="661" name="Google Shape;661;p28"/>
            <p:cNvSpPr/>
            <p:nvPr/>
          </p:nvSpPr>
          <p:spPr>
            <a:xfrm>
              <a:off x="4952625" y="759525"/>
              <a:ext cx="1779800" cy="1751850"/>
            </a:xfrm>
            <a:custGeom>
              <a:avLst/>
              <a:gdLst/>
              <a:ahLst/>
              <a:cxnLst/>
              <a:rect l="l" t="t" r="r" b="b"/>
              <a:pathLst>
                <a:path w="71192" h="70074" extrusionOk="0">
                  <a:moveTo>
                    <a:pt x="21895" y="0"/>
                  </a:moveTo>
                  <a:cubicBezTo>
                    <a:pt x="19124" y="0"/>
                    <a:pt x="16355" y="423"/>
                    <a:pt x="13693" y="1291"/>
                  </a:cubicBezTo>
                  <a:cubicBezTo>
                    <a:pt x="7311" y="3365"/>
                    <a:pt x="2873" y="7688"/>
                    <a:pt x="1495" y="13156"/>
                  </a:cubicBezTo>
                  <a:cubicBezTo>
                    <a:pt x="1451" y="13287"/>
                    <a:pt x="1437" y="13417"/>
                    <a:pt x="1407" y="13548"/>
                  </a:cubicBezTo>
                  <a:cubicBezTo>
                    <a:pt x="1" y="19524"/>
                    <a:pt x="2495" y="24267"/>
                    <a:pt x="6165" y="27052"/>
                  </a:cubicBezTo>
                  <a:cubicBezTo>
                    <a:pt x="6180" y="29010"/>
                    <a:pt x="6383" y="31055"/>
                    <a:pt x="6731" y="33202"/>
                  </a:cubicBezTo>
                  <a:cubicBezTo>
                    <a:pt x="6948" y="34566"/>
                    <a:pt x="8123" y="35523"/>
                    <a:pt x="9443" y="35523"/>
                  </a:cubicBezTo>
                  <a:cubicBezTo>
                    <a:pt x="9487" y="35523"/>
                    <a:pt x="9516" y="35523"/>
                    <a:pt x="9574" y="35494"/>
                  </a:cubicBezTo>
                  <a:lnTo>
                    <a:pt x="9574" y="35740"/>
                  </a:lnTo>
                  <a:cubicBezTo>
                    <a:pt x="9574" y="50826"/>
                    <a:pt x="21845" y="63082"/>
                    <a:pt x="36916" y="63082"/>
                  </a:cubicBezTo>
                  <a:cubicBezTo>
                    <a:pt x="37104" y="63082"/>
                    <a:pt x="37264" y="63068"/>
                    <a:pt x="37438" y="63068"/>
                  </a:cubicBezTo>
                  <a:cubicBezTo>
                    <a:pt x="37728" y="63590"/>
                    <a:pt x="38047" y="64054"/>
                    <a:pt x="38337" y="64417"/>
                  </a:cubicBezTo>
                  <a:cubicBezTo>
                    <a:pt x="38758" y="64939"/>
                    <a:pt x="39382" y="65505"/>
                    <a:pt x="40223" y="65940"/>
                  </a:cubicBezTo>
                  <a:cubicBezTo>
                    <a:pt x="44081" y="68638"/>
                    <a:pt x="48665" y="70074"/>
                    <a:pt x="53263" y="70074"/>
                  </a:cubicBezTo>
                  <a:cubicBezTo>
                    <a:pt x="55511" y="70074"/>
                    <a:pt x="57774" y="69740"/>
                    <a:pt x="59935" y="69030"/>
                  </a:cubicBezTo>
                  <a:cubicBezTo>
                    <a:pt x="65172" y="67318"/>
                    <a:pt x="68827" y="63750"/>
                    <a:pt x="69973" y="59210"/>
                  </a:cubicBezTo>
                  <a:cubicBezTo>
                    <a:pt x="69988" y="59108"/>
                    <a:pt x="70031" y="59021"/>
                    <a:pt x="70046" y="58905"/>
                  </a:cubicBezTo>
                  <a:cubicBezTo>
                    <a:pt x="71191" y="54031"/>
                    <a:pt x="69233" y="50144"/>
                    <a:pt x="66274" y="47794"/>
                  </a:cubicBezTo>
                  <a:cubicBezTo>
                    <a:pt x="66245" y="46286"/>
                    <a:pt x="66100" y="44748"/>
                    <a:pt x="65825" y="43109"/>
                  </a:cubicBezTo>
                  <a:cubicBezTo>
                    <a:pt x="65636" y="41992"/>
                    <a:pt x="64809" y="41136"/>
                    <a:pt x="63779" y="40890"/>
                  </a:cubicBezTo>
                  <a:cubicBezTo>
                    <a:pt x="64098" y="39222"/>
                    <a:pt x="64258" y="37496"/>
                    <a:pt x="64258" y="35740"/>
                  </a:cubicBezTo>
                  <a:cubicBezTo>
                    <a:pt x="64258" y="22178"/>
                    <a:pt x="54351" y="10893"/>
                    <a:pt x="41383" y="8761"/>
                  </a:cubicBezTo>
                  <a:cubicBezTo>
                    <a:pt x="41006" y="7978"/>
                    <a:pt x="40571" y="7325"/>
                    <a:pt x="40151" y="6832"/>
                  </a:cubicBezTo>
                  <a:cubicBezTo>
                    <a:pt x="39875" y="6513"/>
                    <a:pt x="39150" y="5715"/>
                    <a:pt x="37975" y="5091"/>
                  </a:cubicBezTo>
                  <a:cubicBezTo>
                    <a:pt x="33214" y="1762"/>
                    <a:pt x="27551" y="0"/>
                    <a:pt x="218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5201025" y="1039275"/>
              <a:ext cx="1348275" cy="1228600"/>
            </a:xfrm>
            <a:custGeom>
              <a:avLst/>
              <a:gdLst/>
              <a:ahLst/>
              <a:cxnLst/>
              <a:rect l="l" t="t" r="r" b="b"/>
              <a:pathLst>
                <a:path w="53931" h="49144" extrusionOk="0">
                  <a:moveTo>
                    <a:pt x="26965" y="1"/>
                  </a:moveTo>
                  <a:cubicBezTo>
                    <a:pt x="20677" y="1"/>
                    <a:pt x="14390" y="2401"/>
                    <a:pt x="9588" y="7202"/>
                  </a:cubicBezTo>
                  <a:cubicBezTo>
                    <a:pt x="0" y="16790"/>
                    <a:pt x="0" y="32354"/>
                    <a:pt x="9588" y="41942"/>
                  </a:cubicBezTo>
                  <a:cubicBezTo>
                    <a:pt x="14390" y="46743"/>
                    <a:pt x="20677" y="49144"/>
                    <a:pt x="26965" y="49144"/>
                  </a:cubicBezTo>
                  <a:cubicBezTo>
                    <a:pt x="33253" y="49144"/>
                    <a:pt x="39541" y="46743"/>
                    <a:pt x="44342" y="41942"/>
                  </a:cubicBezTo>
                  <a:cubicBezTo>
                    <a:pt x="53930" y="32354"/>
                    <a:pt x="53930" y="16790"/>
                    <a:pt x="44342" y="7202"/>
                  </a:cubicBezTo>
                  <a:cubicBezTo>
                    <a:pt x="39541" y="2401"/>
                    <a:pt x="33253" y="1"/>
                    <a:pt x="26965" y="1"/>
                  </a:cubicBezTo>
                  <a:close/>
                </a:path>
              </a:pathLst>
            </a:custGeom>
            <a:solidFill>
              <a:srgbClr val="FBF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5601000" y="935525"/>
              <a:ext cx="375350" cy="220350"/>
            </a:xfrm>
            <a:custGeom>
              <a:avLst/>
              <a:gdLst/>
              <a:ahLst/>
              <a:cxnLst/>
              <a:rect l="l" t="t" r="r" b="b"/>
              <a:pathLst>
                <a:path w="15014" h="8814" extrusionOk="0">
                  <a:moveTo>
                    <a:pt x="8590" y="0"/>
                  </a:moveTo>
                  <a:cubicBezTo>
                    <a:pt x="6591" y="0"/>
                    <a:pt x="3730" y="1167"/>
                    <a:pt x="1" y="5507"/>
                  </a:cubicBezTo>
                  <a:cubicBezTo>
                    <a:pt x="1" y="5507"/>
                    <a:pt x="2769" y="3450"/>
                    <a:pt x="5945" y="3450"/>
                  </a:cubicBezTo>
                  <a:cubicBezTo>
                    <a:pt x="8357" y="3450"/>
                    <a:pt x="11005" y="4637"/>
                    <a:pt x="12852" y="8814"/>
                  </a:cubicBezTo>
                  <a:cubicBezTo>
                    <a:pt x="15013" y="4985"/>
                    <a:pt x="12069" y="1576"/>
                    <a:pt x="12069" y="1576"/>
                  </a:cubicBezTo>
                  <a:cubicBezTo>
                    <a:pt x="12069" y="1576"/>
                    <a:pt x="10912" y="0"/>
                    <a:pt x="8590" y="0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5011000" y="830125"/>
              <a:ext cx="891725" cy="608275"/>
            </a:xfrm>
            <a:custGeom>
              <a:avLst/>
              <a:gdLst/>
              <a:ahLst/>
              <a:cxnLst/>
              <a:rect l="l" t="t" r="r" b="b"/>
              <a:pathLst>
                <a:path w="35669" h="24331" extrusionOk="0">
                  <a:moveTo>
                    <a:pt x="19521" y="0"/>
                  </a:moveTo>
                  <a:cubicBezTo>
                    <a:pt x="11104" y="0"/>
                    <a:pt x="3558" y="4237"/>
                    <a:pt x="1843" y="11043"/>
                  </a:cubicBezTo>
                  <a:cubicBezTo>
                    <a:pt x="1828" y="11159"/>
                    <a:pt x="1785" y="11260"/>
                    <a:pt x="1770" y="11376"/>
                  </a:cubicBezTo>
                  <a:cubicBezTo>
                    <a:pt x="1" y="18904"/>
                    <a:pt x="6077" y="24331"/>
                    <a:pt x="12256" y="24331"/>
                  </a:cubicBezTo>
                  <a:cubicBezTo>
                    <a:pt x="15447" y="24331"/>
                    <a:pt x="18666" y="22883"/>
                    <a:pt x="20845" y="19528"/>
                  </a:cubicBezTo>
                  <a:cubicBezTo>
                    <a:pt x="24822" y="13390"/>
                    <a:pt x="27797" y="5820"/>
                    <a:pt x="35515" y="5820"/>
                  </a:cubicBezTo>
                  <a:cubicBezTo>
                    <a:pt x="35566" y="5820"/>
                    <a:pt x="35617" y="5820"/>
                    <a:pt x="35669" y="5821"/>
                  </a:cubicBezTo>
                  <a:cubicBezTo>
                    <a:pt x="30825" y="1788"/>
                    <a:pt x="24989" y="0"/>
                    <a:pt x="19521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5152075" y="850175"/>
              <a:ext cx="518575" cy="730350"/>
            </a:xfrm>
            <a:custGeom>
              <a:avLst/>
              <a:gdLst/>
              <a:ahLst/>
              <a:cxnLst/>
              <a:rect l="l" t="t" r="r" b="b"/>
              <a:pathLst>
                <a:path w="20743" h="29214" extrusionOk="0">
                  <a:moveTo>
                    <a:pt x="20641" y="0"/>
                  </a:moveTo>
                  <a:cubicBezTo>
                    <a:pt x="20554" y="15"/>
                    <a:pt x="10879" y="1248"/>
                    <a:pt x="5135" y="8921"/>
                  </a:cubicBezTo>
                  <a:cubicBezTo>
                    <a:pt x="1277" y="14056"/>
                    <a:pt x="0" y="20873"/>
                    <a:pt x="1378" y="29141"/>
                  </a:cubicBezTo>
                  <a:cubicBezTo>
                    <a:pt x="1378" y="29170"/>
                    <a:pt x="1436" y="29213"/>
                    <a:pt x="1480" y="29213"/>
                  </a:cubicBezTo>
                  <a:cubicBezTo>
                    <a:pt x="1538" y="29213"/>
                    <a:pt x="1581" y="29155"/>
                    <a:pt x="1581" y="29097"/>
                  </a:cubicBezTo>
                  <a:cubicBezTo>
                    <a:pt x="218" y="20887"/>
                    <a:pt x="1480" y="14128"/>
                    <a:pt x="5295" y="9037"/>
                  </a:cubicBezTo>
                  <a:cubicBezTo>
                    <a:pt x="10995" y="1436"/>
                    <a:pt x="20583" y="203"/>
                    <a:pt x="20670" y="189"/>
                  </a:cubicBezTo>
                  <a:cubicBezTo>
                    <a:pt x="20714" y="160"/>
                    <a:pt x="20743" y="131"/>
                    <a:pt x="20743" y="73"/>
                  </a:cubicBezTo>
                  <a:cubicBezTo>
                    <a:pt x="20728" y="44"/>
                    <a:pt x="20699" y="0"/>
                    <a:pt x="20641" y="0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5906325" y="2183900"/>
              <a:ext cx="297025" cy="174475"/>
            </a:xfrm>
            <a:custGeom>
              <a:avLst/>
              <a:gdLst/>
              <a:ahLst/>
              <a:cxnLst/>
              <a:rect l="l" t="t" r="r" b="b"/>
              <a:pathLst>
                <a:path w="11881" h="6979" extrusionOk="0">
                  <a:moveTo>
                    <a:pt x="1712" y="1"/>
                  </a:moveTo>
                  <a:cubicBezTo>
                    <a:pt x="1" y="3018"/>
                    <a:pt x="2322" y="5730"/>
                    <a:pt x="2322" y="5730"/>
                  </a:cubicBezTo>
                  <a:cubicBezTo>
                    <a:pt x="2322" y="5730"/>
                    <a:pt x="3239" y="6979"/>
                    <a:pt x="5079" y="6979"/>
                  </a:cubicBezTo>
                  <a:cubicBezTo>
                    <a:pt x="6662" y="6979"/>
                    <a:pt x="8928" y="6054"/>
                    <a:pt x="11881" y="2612"/>
                  </a:cubicBezTo>
                  <a:lnTo>
                    <a:pt x="11881" y="2612"/>
                  </a:lnTo>
                  <a:cubicBezTo>
                    <a:pt x="11880" y="2612"/>
                    <a:pt x="9682" y="4238"/>
                    <a:pt x="7168" y="4238"/>
                  </a:cubicBezTo>
                  <a:cubicBezTo>
                    <a:pt x="5258" y="4238"/>
                    <a:pt x="3165" y="3300"/>
                    <a:pt x="1712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5964000" y="1960350"/>
              <a:ext cx="706875" cy="482325"/>
            </a:xfrm>
            <a:custGeom>
              <a:avLst/>
              <a:gdLst/>
              <a:ahLst/>
              <a:cxnLst/>
              <a:rect l="l" t="t" r="r" b="b"/>
              <a:pathLst>
                <a:path w="28275" h="19293" extrusionOk="0">
                  <a:moveTo>
                    <a:pt x="18574" y="1"/>
                  </a:moveTo>
                  <a:cubicBezTo>
                    <a:pt x="16045" y="1"/>
                    <a:pt x="13494" y="1149"/>
                    <a:pt x="11764" y="3808"/>
                  </a:cubicBezTo>
                  <a:cubicBezTo>
                    <a:pt x="8602" y="8659"/>
                    <a:pt x="6245" y="14687"/>
                    <a:pt x="89" y="14687"/>
                  </a:cubicBezTo>
                  <a:cubicBezTo>
                    <a:pt x="59" y="14687"/>
                    <a:pt x="30" y="14687"/>
                    <a:pt x="0" y="14687"/>
                  </a:cubicBezTo>
                  <a:lnTo>
                    <a:pt x="0" y="14687"/>
                  </a:lnTo>
                  <a:cubicBezTo>
                    <a:pt x="3837" y="17878"/>
                    <a:pt x="8460" y="19292"/>
                    <a:pt x="12791" y="19292"/>
                  </a:cubicBezTo>
                  <a:cubicBezTo>
                    <a:pt x="19464" y="19292"/>
                    <a:pt x="25445" y="15936"/>
                    <a:pt x="26791" y="10553"/>
                  </a:cubicBezTo>
                  <a:cubicBezTo>
                    <a:pt x="26835" y="10466"/>
                    <a:pt x="26849" y="10364"/>
                    <a:pt x="26878" y="10277"/>
                  </a:cubicBezTo>
                  <a:cubicBezTo>
                    <a:pt x="28274" y="4300"/>
                    <a:pt x="23467" y="1"/>
                    <a:pt x="18574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6148200" y="1847025"/>
              <a:ext cx="410875" cy="579150"/>
            </a:xfrm>
            <a:custGeom>
              <a:avLst/>
              <a:gdLst/>
              <a:ahLst/>
              <a:cxnLst/>
              <a:rect l="l" t="t" r="r" b="b"/>
              <a:pathLst>
                <a:path w="16435" h="23166" extrusionOk="0">
                  <a:moveTo>
                    <a:pt x="15246" y="1"/>
                  </a:moveTo>
                  <a:cubicBezTo>
                    <a:pt x="15188" y="15"/>
                    <a:pt x="15173" y="59"/>
                    <a:pt x="15173" y="102"/>
                  </a:cubicBezTo>
                  <a:cubicBezTo>
                    <a:pt x="16246" y="6615"/>
                    <a:pt x="15260" y="11967"/>
                    <a:pt x="12229" y="15985"/>
                  </a:cubicBezTo>
                  <a:cubicBezTo>
                    <a:pt x="7717" y="22005"/>
                    <a:pt x="146" y="22977"/>
                    <a:pt x="73" y="22991"/>
                  </a:cubicBezTo>
                  <a:cubicBezTo>
                    <a:pt x="30" y="23006"/>
                    <a:pt x="1" y="23049"/>
                    <a:pt x="1" y="23093"/>
                  </a:cubicBezTo>
                  <a:cubicBezTo>
                    <a:pt x="1" y="23136"/>
                    <a:pt x="44" y="23165"/>
                    <a:pt x="88" y="23165"/>
                  </a:cubicBezTo>
                  <a:cubicBezTo>
                    <a:pt x="175" y="23151"/>
                    <a:pt x="7833" y="22179"/>
                    <a:pt x="12374" y="16101"/>
                  </a:cubicBezTo>
                  <a:cubicBezTo>
                    <a:pt x="15449" y="12011"/>
                    <a:pt x="16435" y="6629"/>
                    <a:pt x="15347" y="73"/>
                  </a:cubicBezTo>
                  <a:cubicBezTo>
                    <a:pt x="15333" y="15"/>
                    <a:pt x="15304" y="1"/>
                    <a:pt x="15246" y="1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5567275" y="1371975"/>
              <a:ext cx="145075" cy="203100"/>
            </a:xfrm>
            <a:custGeom>
              <a:avLst/>
              <a:gdLst/>
              <a:ahLst/>
              <a:cxnLst/>
              <a:rect l="l" t="t" r="r" b="b"/>
              <a:pathLst>
                <a:path w="5803" h="8124" extrusionOk="0">
                  <a:moveTo>
                    <a:pt x="2945" y="1"/>
                  </a:moveTo>
                  <a:cubicBezTo>
                    <a:pt x="2437" y="1"/>
                    <a:pt x="1959" y="88"/>
                    <a:pt x="1524" y="277"/>
                  </a:cubicBezTo>
                  <a:cubicBezTo>
                    <a:pt x="1103" y="451"/>
                    <a:pt x="769" y="726"/>
                    <a:pt x="508" y="1074"/>
                  </a:cubicBezTo>
                  <a:cubicBezTo>
                    <a:pt x="262" y="1408"/>
                    <a:pt x="131" y="1829"/>
                    <a:pt x="131" y="2322"/>
                  </a:cubicBezTo>
                  <a:cubicBezTo>
                    <a:pt x="131" y="2641"/>
                    <a:pt x="189" y="2931"/>
                    <a:pt x="291" y="3192"/>
                  </a:cubicBezTo>
                  <a:cubicBezTo>
                    <a:pt x="407" y="3439"/>
                    <a:pt x="566" y="3656"/>
                    <a:pt x="769" y="3859"/>
                  </a:cubicBezTo>
                  <a:cubicBezTo>
                    <a:pt x="987" y="4048"/>
                    <a:pt x="1234" y="4207"/>
                    <a:pt x="1538" y="4338"/>
                  </a:cubicBezTo>
                  <a:cubicBezTo>
                    <a:pt x="1857" y="4454"/>
                    <a:pt x="2220" y="4556"/>
                    <a:pt x="2612" y="4599"/>
                  </a:cubicBezTo>
                  <a:cubicBezTo>
                    <a:pt x="3032" y="4657"/>
                    <a:pt x="3395" y="4744"/>
                    <a:pt x="3670" y="4860"/>
                  </a:cubicBezTo>
                  <a:cubicBezTo>
                    <a:pt x="3931" y="4962"/>
                    <a:pt x="4149" y="5092"/>
                    <a:pt x="4280" y="5252"/>
                  </a:cubicBezTo>
                  <a:cubicBezTo>
                    <a:pt x="4410" y="5411"/>
                    <a:pt x="4483" y="5614"/>
                    <a:pt x="4483" y="5832"/>
                  </a:cubicBezTo>
                  <a:cubicBezTo>
                    <a:pt x="4483" y="6035"/>
                    <a:pt x="4410" y="6195"/>
                    <a:pt x="4265" y="6340"/>
                  </a:cubicBezTo>
                  <a:cubicBezTo>
                    <a:pt x="4120" y="6485"/>
                    <a:pt x="3931" y="6601"/>
                    <a:pt x="3699" y="6688"/>
                  </a:cubicBezTo>
                  <a:cubicBezTo>
                    <a:pt x="3467" y="6775"/>
                    <a:pt x="3206" y="6818"/>
                    <a:pt x="2945" y="6818"/>
                  </a:cubicBezTo>
                  <a:cubicBezTo>
                    <a:pt x="2524" y="6818"/>
                    <a:pt x="2176" y="6760"/>
                    <a:pt x="1886" y="6630"/>
                  </a:cubicBezTo>
                  <a:cubicBezTo>
                    <a:pt x="1596" y="6528"/>
                    <a:pt x="1321" y="6340"/>
                    <a:pt x="1030" y="6108"/>
                  </a:cubicBezTo>
                  <a:cubicBezTo>
                    <a:pt x="929" y="6021"/>
                    <a:pt x="798" y="5977"/>
                    <a:pt x="653" y="5977"/>
                  </a:cubicBezTo>
                  <a:cubicBezTo>
                    <a:pt x="450" y="5977"/>
                    <a:pt x="305" y="6050"/>
                    <a:pt x="189" y="6180"/>
                  </a:cubicBezTo>
                  <a:cubicBezTo>
                    <a:pt x="59" y="6311"/>
                    <a:pt x="1" y="6456"/>
                    <a:pt x="1" y="6630"/>
                  </a:cubicBezTo>
                  <a:cubicBezTo>
                    <a:pt x="1" y="6731"/>
                    <a:pt x="30" y="6833"/>
                    <a:pt x="73" y="6934"/>
                  </a:cubicBezTo>
                  <a:cubicBezTo>
                    <a:pt x="117" y="7050"/>
                    <a:pt x="204" y="7137"/>
                    <a:pt x="291" y="7225"/>
                  </a:cubicBezTo>
                  <a:cubicBezTo>
                    <a:pt x="697" y="7558"/>
                    <a:pt x="1088" y="7790"/>
                    <a:pt x="1509" y="7921"/>
                  </a:cubicBezTo>
                  <a:cubicBezTo>
                    <a:pt x="1930" y="8051"/>
                    <a:pt x="2394" y="8124"/>
                    <a:pt x="2931" y="8124"/>
                  </a:cubicBezTo>
                  <a:cubicBezTo>
                    <a:pt x="3424" y="8124"/>
                    <a:pt x="3902" y="8066"/>
                    <a:pt x="4338" y="7863"/>
                  </a:cubicBezTo>
                  <a:cubicBezTo>
                    <a:pt x="4773" y="7660"/>
                    <a:pt x="5135" y="7399"/>
                    <a:pt x="5411" y="7050"/>
                  </a:cubicBezTo>
                  <a:cubicBezTo>
                    <a:pt x="5672" y="6688"/>
                    <a:pt x="5803" y="6267"/>
                    <a:pt x="5803" y="5774"/>
                  </a:cubicBezTo>
                  <a:cubicBezTo>
                    <a:pt x="5803" y="5397"/>
                    <a:pt x="5745" y="5078"/>
                    <a:pt x="5643" y="4802"/>
                  </a:cubicBezTo>
                  <a:cubicBezTo>
                    <a:pt x="5527" y="4527"/>
                    <a:pt x="5353" y="4309"/>
                    <a:pt x="5135" y="4135"/>
                  </a:cubicBezTo>
                  <a:cubicBezTo>
                    <a:pt x="4918" y="3946"/>
                    <a:pt x="4628" y="3801"/>
                    <a:pt x="4280" y="3700"/>
                  </a:cubicBezTo>
                  <a:cubicBezTo>
                    <a:pt x="3931" y="3584"/>
                    <a:pt x="3540" y="3497"/>
                    <a:pt x="3090" y="3410"/>
                  </a:cubicBezTo>
                  <a:cubicBezTo>
                    <a:pt x="2742" y="3337"/>
                    <a:pt x="2452" y="3265"/>
                    <a:pt x="2191" y="3163"/>
                  </a:cubicBezTo>
                  <a:cubicBezTo>
                    <a:pt x="1959" y="3091"/>
                    <a:pt x="1756" y="2975"/>
                    <a:pt x="1640" y="2829"/>
                  </a:cubicBezTo>
                  <a:cubicBezTo>
                    <a:pt x="1509" y="2684"/>
                    <a:pt x="1437" y="2481"/>
                    <a:pt x="1437" y="2264"/>
                  </a:cubicBezTo>
                  <a:cubicBezTo>
                    <a:pt x="1437" y="2075"/>
                    <a:pt x="1495" y="1916"/>
                    <a:pt x="1596" y="1771"/>
                  </a:cubicBezTo>
                  <a:cubicBezTo>
                    <a:pt x="1727" y="1626"/>
                    <a:pt x="1886" y="1524"/>
                    <a:pt x="2104" y="1422"/>
                  </a:cubicBezTo>
                  <a:cubicBezTo>
                    <a:pt x="2321" y="1335"/>
                    <a:pt x="2597" y="1306"/>
                    <a:pt x="2916" y="1306"/>
                  </a:cubicBezTo>
                  <a:cubicBezTo>
                    <a:pt x="3119" y="1306"/>
                    <a:pt x="3337" y="1321"/>
                    <a:pt x="3554" y="1393"/>
                  </a:cubicBezTo>
                  <a:cubicBezTo>
                    <a:pt x="3772" y="1451"/>
                    <a:pt x="3990" y="1539"/>
                    <a:pt x="4193" y="1626"/>
                  </a:cubicBezTo>
                  <a:cubicBezTo>
                    <a:pt x="4396" y="1727"/>
                    <a:pt x="4555" y="1814"/>
                    <a:pt x="4686" y="1916"/>
                  </a:cubicBezTo>
                  <a:cubicBezTo>
                    <a:pt x="4773" y="1988"/>
                    <a:pt x="4874" y="2032"/>
                    <a:pt x="4990" y="2032"/>
                  </a:cubicBezTo>
                  <a:cubicBezTo>
                    <a:pt x="5164" y="2032"/>
                    <a:pt x="5309" y="1959"/>
                    <a:pt x="5440" y="1829"/>
                  </a:cubicBezTo>
                  <a:cubicBezTo>
                    <a:pt x="5571" y="1684"/>
                    <a:pt x="5643" y="1539"/>
                    <a:pt x="5643" y="1379"/>
                  </a:cubicBezTo>
                  <a:cubicBezTo>
                    <a:pt x="5643" y="1161"/>
                    <a:pt x="5527" y="958"/>
                    <a:pt x="5309" y="770"/>
                  </a:cubicBezTo>
                  <a:cubicBezTo>
                    <a:pt x="5063" y="538"/>
                    <a:pt x="4715" y="364"/>
                    <a:pt x="4294" y="219"/>
                  </a:cubicBezTo>
                  <a:cubicBezTo>
                    <a:pt x="3888" y="74"/>
                    <a:pt x="3424" y="1"/>
                    <a:pt x="2945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5726825" y="1373800"/>
              <a:ext cx="174825" cy="200200"/>
            </a:xfrm>
            <a:custGeom>
              <a:avLst/>
              <a:gdLst/>
              <a:ahLst/>
              <a:cxnLst/>
              <a:rect l="l" t="t" r="r" b="b"/>
              <a:pathLst>
                <a:path w="6993" h="8008" extrusionOk="0">
                  <a:moveTo>
                    <a:pt x="3453" y="2225"/>
                  </a:moveTo>
                  <a:lnTo>
                    <a:pt x="4581" y="4860"/>
                  </a:lnTo>
                  <a:lnTo>
                    <a:pt x="2339" y="4860"/>
                  </a:lnTo>
                  <a:lnTo>
                    <a:pt x="3453" y="2225"/>
                  </a:lnTo>
                  <a:close/>
                  <a:moveTo>
                    <a:pt x="3526" y="1"/>
                  </a:moveTo>
                  <a:cubicBezTo>
                    <a:pt x="3381" y="1"/>
                    <a:pt x="3250" y="15"/>
                    <a:pt x="3119" y="102"/>
                  </a:cubicBezTo>
                  <a:cubicBezTo>
                    <a:pt x="3003" y="175"/>
                    <a:pt x="2902" y="305"/>
                    <a:pt x="2858" y="450"/>
                  </a:cubicBezTo>
                  <a:lnTo>
                    <a:pt x="44" y="7195"/>
                  </a:lnTo>
                  <a:cubicBezTo>
                    <a:pt x="30" y="7268"/>
                    <a:pt x="1" y="7340"/>
                    <a:pt x="1" y="7413"/>
                  </a:cubicBezTo>
                  <a:cubicBezTo>
                    <a:pt x="1" y="7572"/>
                    <a:pt x="59" y="7717"/>
                    <a:pt x="146" y="7833"/>
                  </a:cubicBezTo>
                  <a:cubicBezTo>
                    <a:pt x="247" y="7935"/>
                    <a:pt x="407" y="7993"/>
                    <a:pt x="610" y="7993"/>
                  </a:cubicBezTo>
                  <a:cubicBezTo>
                    <a:pt x="726" y="7993"/>
                    <a:pt x="857" y="7935"/>
                    <a:pt x="973" y="7862"/>
                  </a:cubicBezTo>
                  <a:cubicBezTo>
                    <a:pt x="1074" y="7790"/>
                    <a:pt x="1147" y="7688"/>
                    <a:pt x="1205" y="7543"/>
                  </a:cubicBezTo>
                  <a:lnTo>
                    <a:pt x="1787" y="6165"/>
                  </a:lnTo>
                  <a:lnTo>
                    <a:pt x="5140" y="6165"/>
                  </a:lnTo>
                  <a:lnTo>
                    <a:pt x="5730" y="7543"/>
                  </a:lnTo>
                  <a:cubicBezTo>
                    <a:pt x="5788" y="7688"/>
                    <a:pt x="5875" y="7790"/>
                    <a:pt x="5991" y="7891"/>
                  </a:cubicBezTo>
                  <a:cubicBezTo>
                    <a:pt x="6093" y="7978"/>
                    <a:pt x="6224" y="8007"/>
                    <a:pt x="6354" y="8007"/>
                  </a:cubicBezTo>
                  <a:cubicBezTo>
                    <a:pt x="6514" y="8007"/>
                    <a:pt x="6659" y="7964"/>
                    <a:pt x="6789" y="7833"/>
                  </a:cubicBezTo>
                  <a:cubicBezTo>
                    <a:pt x="6920" y="7703"/>
                    <a:pt x="6992" y="7543"/>
                    <a:pt x="6992" y="7340"/>
                  </a:cubicBezTo>
                  <a:cubicBezTo>
                    <a:pt x="6992" y="7253"/>
                    <a:pt x="6963" y="7166"/>
                    <a:pt x="6934" y="7064"/>
                  </a:cubicBezTo>
                  <a:lnTo>
                    <a:pt x="4164" y="450"/>
                  </a:lnTo>
                  <a:cubicBezTo>
                    <a:pt x="4106" y="305"/>
                    <a:pt x="4019" y="204"/>
                    <a:pt x="3903" y="131"/>
                  </a:cubicBezTo>
                  <a:cubicBezTo>
                    <a:pt x="3772" y="30"/>
                    <a:pt x="3656" y="1"/>
                    <a:pt x="352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5886750" y="1373075"/>
              <a:ext cx="174825" cy="199100"/>
            </a:xfrm>
            <a:custGeom>
              <a:avLst/>
              <a:gdLst/>
              <a:ahLst/>
              <a:cxnLst/>
              <a:rect l="l" t="t" r="r" b="b"/>
              <a:pathLst>
                <a:path w="6993" h="7964" extrusionOk="0">
                  <a:moveTo>
                    <a:pt x="697" y="0"/>
                  </a:moveTo>
                  <a:cubicBezTo>
                    <a:pt x="552" y="0"/>
                    <a:pt x="407" y="73"/>
                    <a:pt x="247" y="189"/>
                  </a:cubicBezTo>
                  <a:cubicBezTo>
                    <a:pt x="73" y="320"/>
                    <a:pt x="1" y="479"/>
                    <a:pt x="1" y="697"/>
                  </a:cubicBezTo>
                  <a:cubicBezTo>
                    <a:pt x="1" y="755"/>
                    <a:pt x="30" y="784"/>
                    <a:pt x="30" y="842"/>
                  </a:cubicBezTo>
                  <a:cubicBezTo>
                    <a:pt x="30" y="900"/>
                    <a:pt x="44" y="958"/>
                    <a:pt x="59" y="987"/>
                  </a:cubicBezTo>
                  <a:lnTo>
                    <a:pt x="2858" y="7529"/>
                  </a:lnTo>
                  <a:cubicBezTo>
                    <a:pt x="2916" y="7659"/>
                    <a:pt x="3003" y="7775"/>
                    <a:pt x="3105" y="7848"/>
                  </a:cubicBezTo>
                  <a:cubicBezTo>
                    <a:pt x="3221" y="7906"/>
                    <a:pt x="3322" y="7964"/>
                    <a:pt x="3453" y="7964"/>
                  </a:cubicBezTo>
                  <a:cubicBezTo>
                    <a:pt x="3583" y="7964"/>
                    <a:pt x="3699" y="7935"/>
                    <a:pt x="3830" y="7862"/>
                  </a:cubicBezTo>
                  <a:cubicBezTo>
                    <a:pt x="3960" y="7790"/>
                    <a:pt x="4047" y="7674"/>
                    <a:pt x="4120" y="7529"/>
                  </a:cubicBezTo>
                  <a:lnTo>
                    <a:pt x="6920" y="1001"/>
                  </a:lnTo>
                  <a:cubicBezTo>
                    <a:pt x="6978" y="900"/>
                    <a:pt x="6992" y="784"/>
                    <a:pt x="6992" y="697"/>
                  </a:cubicBezTo>
                  <a:cubicBezTo>
                    <a:pt x="6992" y="494"/>
                    <a:pt x="6920" y="349"/>
                    <a:pt x="6774" y="233"/>
                  </a:cubicBezTo>
                  <a:cubicBezTo>
                    <a:pt x="6629" y="102"/>
                    <a:pt x="6470" y="44"/>
                    <a:pt x="6281" y="44"/>
                  </a:cubicBezTo>
                  <a:cubicBezTo>
                    <a:pt x="5991" y="44"/>
                    <a:pt x="5774" y="189"/>
                    <a:pt x="5643" y="436"/>
                  </a:cubicBezTo>
                  <a:lnTo>
                    <a:pt x="3573" y="5770"/>
                  </a:lnTo>
                  <a:lnTo>
                    <a:pt x="1306" y="436"/>
                  </a:lnTo>
                  <a:cubicBezTo>
                    <a:pt x="1190" y="160"/>
                    <a:pt x="987" y="0"/>
                    <a:pt x="69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6090900" y="1375250"/>
              <a:ext cx="128775" cy="196575"/>
            </a:xfrm>
            <a:custGeom>
              <a:avLst/>
              <a:gdLst/>
              <a:ahLst/>
              <a:cxnLst/>
              <a:rect l="l" t="t" r="r" b="b"/>
              <a:pathLst>
                <a:path w="5151" h="7863" extrusionOk="0">
                  <a:moveTo>
                    <a:pt x="668" y="1"/>
                  </a:moveTo>
                  <a:cubicBezTo>
                    <a:pt x="494" y="1"/>
                    <a:pt x="335" y="44"/>
                    <a:pt x="204" y="160"/>
                  </a:cubicBezTo>
                  <a:cubicBezTo>
                    <a:pt x="73" y="276"/>
                    <a:pt x="1" y="450"/>
                    <a:pt x="1" y="639"/>
                  </a:cubicBezTo>
                  <a:lnTo>
                    <a:pt x="1" y="7166"/>
                  </a:lnTo>
                  <a:cubicBezTo>
                    <a:pt x="1" y="7369"/>
                    <a:pt x="73" y="7529"/>
                    <a:pt x="204" y="7659"/>
                  </a:cubicBezTo>
                  <a:cubicBezTo>
                    <a:pt x="320" y="7790"/>
                    <a:pt x="494" y="7862"/>
                    <a:pt x="683" y="7862"/>
                  </a:cubicBezTo>
                  <a:lnTo>
                    <a:pt x="4454" y="7862"/>
                  </a:lnTo>
                  <a:cubicBezTo>
                    <a:pt x="4657" y="7862"/>
                    <a:pt x="4817" y="7804"/>
                    <a:pt x="4947" y="7688"/>
                  </a:cubicBezTo>
                  <a:cubicBezTo>
                    <a:pt x="5078" y="7558"/>
                    <a:pt x="5150" y="7398"/>
                    <a:pt x="5150" y="7210"/>
                  </a:cubicBezTo>
                  <a:cubicBezTo>
                    <a:pt x="5150" y="7050"/>
                    <a:pt x="5078" y="6876"/>
                    <a:pt x="4947" y="6760"/>
                  </a:cubicBezTo>
                  <a:cubicBezTo>
                    <a:pt x="4817" y="6629"/>
                    <a:pt x="4657" y="6557"/>
                    <a:pt x="4454" y="6557"/>
                  </a:cubicBezTo>
                  <a:lnTo>
                    <a:pt x="1393" y="6557"/>
                  </a:lnTo>
                  <a:lnTo>
                    <a:pt x="1393" y="4468"/>
                  </a:lnTo>
                  <a:lnTo>
                    <a:pt x="3946" y="4468"/>
                  </a:lnTo>
                  <a:cubicBezTo>
                    <a:pt x="4149" y="4468"/>
                    <a:pt x="4309" y="4396"/>
                    <a:pt x="4439" y="4294"/>
                  </a:cubicBezTo>
                  <a:cubicBezTo>
                    <a:pt x="4570" y="4178"/>
                    <a:pt x="4643" y="4018"/>
                    <a:pt x="4643" y="3844"/>
                  </a:cubicBezTo>
                  <a:cubicBezTo>
                    <a:pt x="4643" y="3656"/>
                    <a:pt x="4570" y="3496"/>
                    <a:pt x="4439" y="3366"/>
                  </a:cubicBezTo>
                  <a:cubicBezTo>
                    <a:pt x="4309" y="3235"/>
                    <a:pt x="4149" y="3192"/>
                    <a:pt x="3946" y="3192"/>
                  </a:cubicBezTo>
                  <a:lnTo>
                    <a:pt x="1393" y="3192"/>
                  </a:lnTo>
                  <a:lnTo>
                    <a:pt x="1393" y="1277"/>
                  </a:lnTo>
                  <a:lnTo>
                    <a:pt x="4439" y="1277"/>
                  </a:lnTo>
                  <a:cubicBezTo>
                    <a:pt x="4643" y="1277"/>
                    <a:pt x="4802" y="1204"/>
                    <a:pt x="4933" y="1103"/>
                  </a:cubicBezTo>
                  <a:cubicBezTo>
                    <a:pt x="5063" y="987"/>
                    <a:pt x="5136" y="827"/>
                    <a:pt x="5136" y="653"/>
                  </a:cubicBezTo>
                  <a:cubicBezTo>
                    <a:pt x="5136" y="465"/>
                    <a:pt x="5063" y="305"/>
                    <a:pt x="4933" y="175"/>
                  </a:cubicBezTo>
                  <a:cubicBezTo>
                    <a:pt x="4802" y="44"/>
                    <a:pt x="4643" y="1"/>
                    <a:pt x="4439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5387425" y="1645775"/>
              <a:ext cx="137825" cy="197650"/>
            </a:xfrm>
            <a:custGeom>
              <a:avLst/>
              <a:gdLst/>
              <a:ahLst/>
              <a:cxnLst/>
              <a:rect l="l" t="t" r="r" b="b"/>
              <a:pathLst>
                <a:path w="5513" h="7906" extrusionOk="0">
                  <a:moveTo>
                    <a:pt x="3264" y="1291"/>
                  </a:moveTo>
                  <a:cubicBezTo>
                    <a:pt x="3409" y="1291"/>
                    <a:pt x="3554" y="1349"/>
                    <a:pt x="3684" y="1465"/>
                  </a:cubicBezTo>
                  <a:cubicBezTo>
                    <a:pt x="3829" y="1581"/>
                    <a:pt x="3931" y="1741"/>
                    <a:pt x="4033" y="1915"/>
                  </a:cubicBezTo>
                  <a:cubicBezTo>
                    <a:pt x="4120" y="2118"/>
                    <a:pt x="4149" y="2321"/>
                    <a:pt x="4149" y="2539"/>
                  </a:cubicBezTo>
                  <a:cubicBezTo>
                    <a:pt x="4149" y="2742"/>
                    <a:pt x="4120" y="2930"/>
                    <a:pt x="4033" y="3133"/>
                  </a:cubicBezTo>
                  <a:cubicBezTo>
                    <a:pt x="3931" y="3336"/>
                    <a:pt x="3815" y="3482"/>
                    <a:pt x="3684" y="3612"/>
                  </a:cubicBezTo>
                  <a:cubicBezTo>
                    <a:pt x="3554" y="3728"/>
                    <a:pt x="3409" y="3786"/>
                    <a:pt x="3264" y="3786"/>
                  </a:cubicBezTo>
                  <a:lnTo>
                    <a:pt x="1291" y="3786"/>
                  </a:lnTo>
                  <a:lnTo>
                    <a:pt x="1291" y="1291"/>
                  </a:lnTo>
                  <a:close/>
                  <a:moveTo>
                    <a:pt x="696" y="0"/>
                  </a:moveTo>
                  <a:cubicBezTo>
                    <a:pt x="493" y="0"/>
                    <a:pt x="334" y="73"/>
                    <a:pt x="203" y="203"/>
                  </a:cubicBezTo>
                  <a:cubicBezTo>
                    <a:pt x="73" y="319"/>
                    <a:pt x="0" y="479"/>
                    <a:pt x="0" y="682"/>
                  </a:cubicBezTo>
                  <a:lnTo>
                    <a:pt x="0" y="7209"/>
                  </a:lnTo>
                  <a:cubicBezTo>
                    <a:pt x="0" y="7412"/>
                    <a:pt x="58" y="7572"/>
                    <a:pt x="189" y="7703"/>
                  </a:cubicBezTo>
                  <a:cubicBezTo>
                    <a:pt x="305" y="7833"/>
                    <a:pt x="464" y="7906"/>
                    <a:pt x="653" y="7906"/>
                  </a:cubicBezTo>
                  <a:cubicBezTo>
                    <a:pt x="856" y="7906"/>
                    <a:pt x="1001" y="7833"/>
                    <a:pt x="1117" y="7703"/>
                  </a:cubicBezTo>
                  <a:cubicBezTo>
                    <a:pt x="1248" y="7572"/>
                    <a:pt x="1306" y="7412"/>
                    <a:pt x="1306" y="7209"/>
                  </a:cubicBezTo>
                  <a:lnTo>
                    <a:pt x="1306" y="5077"/>
                  </a:lnTo>
                  <a:lnTo>
                    <a:pt x="3264" y="5077"/>
                  </a:lnTo>
                  <a:cubicBezTo>
                    <a:pt x="3655" y="5077"/>
                    <a:pt x="4018" y="4961"/>
                    <a:pt x="4366" y="4729"/>
                  </a:cubicBezTo>
                  <a:cubicBezTo>
                    <a:pt x="4714" y="4497"/>
                    <a:pt x="4990" y="4192"/>
                    <a:pt x="5207" y="3801"/>
                  </a:cubicBezTo>
                  <a:cubicBezTo>
                    <a:pt x="5410" y="3424"/>
                    <a:pt x="5512" y="3003"/>
                    <a:pt x="5512" y="2539"/>
                  </a:cubicBezTo>
                  <a:cubicBezTo>
                    <a:pt x="5512" y="2060"/>
                    <a:pt x="5425" y="1625"/>
                    <a:pt x="5207" y="1248"/>
                  </a:cubicBezTo>
                  <a:cubicBezTo>
                    <a:pt x="4990" y="871"/>
                    <a:pt x="4714" y="581"/>
                    <a:pt x="4366" y="348"/>
                  </a:cubicBezTo>
                  <a:cubicBezTo>
                    <a:pt x="4033" y="102"/>
                    <a:pt x="3670" y="0"/>
                    <a:pt x="3264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5557850" y="1644675"/>
              <a:ext cx="125850" cy="197675"/>
            </a:xfrm>
            <a:custGeom>
              <a:avLst/>
              <a:gdLst/>
              <a:ahLst/>
              <a:cxnLst/>
              <a:rect l="l" t="t" r="r" b="b"/>
              <a:pathLst>
                <a:path w="5034" h="7907" extrusionOk="0">
                  <a:moveTo>
                    <a:pt x="726" y="1"/>
                  </a:moveTo>
                  <a:cubicBezTo>
                    <a:pt x="508" y="1"/>
                    <a:pt x="320" y="73"/>
                    <a:pt x="204" y="204"/>
                  </a:cubicBezTo>
                  <a:cubicBezTo>
                    <a:pt x="73" y="334"/>
                    <a:pt x="0" y="494"/>
                    <a:pt x="0" y="697"/>
                  </a:cubicBezTo>
                  <a:lnTo>
                    <a:pt x="0" y="7224"/>
                  </a:lnTo>
                  <a:cubicBezTo>
                    <a:pt x="0" y="7427"/>
                    <a:pt x="73" y="7587"/>
                    <a:pt x="204" y="7717"/>
                  </a:cubicBezTo>
                  <a:cubicBezTo>
                    <a:pt x="320" y="7834"/>
                    <a:pt x="494" y="7906"/>
                    <a:pt x="682" y="7906"/>
                  </a:cubicBezTo>
                  <a:lnTo>
                    <a:pt x="4352" y="7906"/>
                  </a:lnTo>
                  <a:cubicBezTo>
                    <a:pt x="4555" y="7906"/>
                    <a:pt x="4715" y="7863"/>
                    <a:pt x="4845" y="7732"/>
                  </a:cubicBezTo>
                  <a:cubicBezTo>
                    <a:pt x="4961" y="7601"/>
                    <a:pt x="5034" y="7442"/>
                    <a:pt x="5034" y="7253"/>
                  </a:cubicBezTo>
                  <a:cubicBezTo>
                    <a:pt x="5034" y="7079"/>
                    <a:pt x="4976" y="6920"/>
                    <a:pt x="4845" y="6789"/>
                  </a:cubicBezTo>
                  <a:cubicBezTo>
                    <a:pt x="4715" y="6659"/>
                    <a:pt x="4555" y="6601"/>
                    <a:pt x="4352" y="6601"/>
                  </a:cubicBezTo>
                  <a:lnTo>
                    <a:pt x="4352" y="6572"/>
                  </a:lnTo>
                  <a:lnTo>
                    <a:pt x="1407" y="6572"/>
                  </a:lnTo>
                  <a:lnTo>
                    <a:pt x="1407" y="697"/>
                  </a:lnTo>
                  <a:cubicBezTo>
                    <a:pt x="1407" y="494"/>
                    <a:pt x="1335" y="334"/>
                    <a:pt x="1190" y="204"/>
                  </a:cubicBezTo>
                  <a:cubicBezTo>
                    <a:pt x="1074" y="73"/>
                    <a:pt x="900" y="1"/>
                    <a:pt x="72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5697825" y="1644325"/>
              <a:ext cx="174800" cy="200550"/>
            </a:xfrm>
            <a:custGeom>
              <a:avLst/>
              <a:gdLst/>
              <a:ahLst/>
              <a:cxnLst/>
              <a:rect l="l" t="t" r="r" b="b"/>
              <a:pathLst>
                <a:path w="6992" h="8022" extrusionOk="0">
                  <a:moveTo>
                    <a:pt x="3453" y="2225"/>
                  </a:moveTo>
                  <a:lnTo>
                    <a:pt x="4581" y="4859"/>
                  </a:lnTo>
                  <a:lnTo>
                    <a:pt x="2339" y="4859"/>
                  </a:lnTo>
                  <a:lnTo>
                    <a:pt x="3453" y="2225"/>
                  </a:lnTo>
                  <a:close/>
                  <a:moveTo>
                    <a:pt x="3525" y="0"/>
                  </a:moveTo>
                  <a:cubicBezTo>
                    <a:pt x="3380" y="0"/>
                    <a:pt x="3250" y="15"/>
                    <a:pt x="3119" y="116"/>
                  </a:cubicBezTo>
                  <a:cubicBezTo>
                    <a:pt x="3003" y="189"/>
                    <a:pt x="2901" y="305"/>
                    <a:pt x="2858" y="450"/>
                  </a:cubicBezTo>
                  <a:lnTo>
                    <a:pt x="44" y="7195"/>
                  </a:lnTo>
                  <a:cubicBezTo>
                    <a:pt x="15" y="7267"/>
                    <a:pt x="0" y="7340"/>
                    <a:pt x="0" y="7412"/>
                  </a:cubicBezTo>
                  <a:cubicBezTo>
                    <a:pt x="0" y="7586"/>
                    <a:pt x="58" y="7731"/>
                    <a:pt x="145" y="7833"/>
                  </a:cubicBezTo>
                  <a:cubicBezTo>
                    <a:pt x="247" y="7949"/>
                    <a:pt x="407" y="7993"/>
                    <a:pt x="610" y="7993"/>
                  </a:cubicBezTo>
                  <a:cubicBezTo>
                    <a:pt x="726" y="7993"/>
                    <a:pt x="856" y="7949"/>
                    <a:pt x="972" y="7877"/>
                  </a:cubicBezTo>
                  <a:cubicBezTo>
                    <a:pt x="1074" y="7804"/>
                    <a:pt x="1146" y="7688"/>
                    <a:pt x="1204" y="7543"/>
                  </a:cubicBezTo>
                  <a:lnTo>
                    <a:pt x="1787" y="6165"/>
                  </a:lnTo>
                  <a:lnTo>
                    <a:pt x="5140" y="6165"/>
                  </a:lnTo>
                  <a:lnTo>
                    <a:pt x="5730" y="7543"/>
                  </a:lnTo>
                  <a:cubicBezTo>
                    <a:pt x="5788" y="7688"/>
                    <a:pt x="5875" y="7804"/>
                    <a:pt x="5991" y="7891"/>
                  </a:cubicBezTo>
                  <a:cubicBezTo>
                    <a:pt x="6093" y="7978"/>
                    <a:pt x="6223" y="8022"/>
                    <a:pt x="6354" y="8022"/>
                  </a:cubicBezTo>
                  <a:cubicBezTo>
                    <a:pt x="6513" y="8022"/>
                    <a:pt x="6658" y="7964"/>
                    <a:pt x="6789" y="7833"/>
                  </a:cubicBezTo>
                  <a:cubicBezTo>
                    <a:pt x="6905" y="7702"/>
                    <a:pt x="6992" y="7543"/>
                    <a:pt x="6992" y="7340"/>
                  </a:cubicBezTo>
                  <a:cubicBezTo>
                    <a:pt x="6992" y="7253"/>
                    <a:pt x="6963" y="7166"/>
                    <a:pt x="6934" y="7079"/>
                  </a:cubicBezTo>
                  <a:lnTo>
                    <a:pt x="4163" y="450"/>
                  </a:lnTo>
                  <a:cubicBezTo>
                    <a:pt x="4105" y="305"/>
                    <a:pt x="4004" y="203"/>
                    <a:pt x="3902" y="131"/>
                  </a:cubicBezTo>
                  <a:cubicBezTo>
                    <a:pt x="3772" y="44"/>
                    <a:pt x="3656" y="0"/>
                    <a:pt x="352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5896550" y="1645775"/>
              <a:ext cx="164650" cy="197650"/>
            </a:xfrm>
            <a:custGeom>
              <a:avLst/>
              <a:gdLst/>
              <a:ahLst/>
              <a:cxnLst/>
              <a:rect l="l" t="t" r="r" b="b"/>
              <a:pathLst>
                <a:path w="6586" h="7906" extrusionOk="0">
                  <a:moveTo>
                    <a:pt x="682" y="0"/>
                  </a:moveTo>
                  <a:cubicBezTo>
                    <a:pt x="479" y="0"/>
                    <a:pt x="319" y="73"/>
                    <a:pt x="189" y="203"/>
                  </a:cubicBezTo>
                  <a:cubicBezTo>
                    <a:pt x="73" y="319"/>
                    <a:pt x="0" y="493"/>
                    <a:pt x="0" y="682"/>
                  </a:cubicBezTo>
                  <a:lnTo>
                    <a:pt x="0" y="7267"/>
                  </a:lnTo>
                  <a:cubicBezTo>
                    <a:pt x="0" y="7456"/>
                    <a:pt x="58" y="7601"/>
                    <a:pt x="160" y="7717"/>
                  </a:cubicBezTo>
                  <a:cubicBezTo>
                    <a:pt x="276" y="7848"/>
                    <a:pt x="421" y="7906"/>
                    <a:pt x="595" y="7906"/>
                  </a:cubicBezTo>
                  <a:cubicBezTo>
                    <a:pt x="783" y="7906"/>
                    <a:pt x="943" y="7848"/>
                    <a:pt x="1045" y="7717"/>
                  </a:cubicBezTo>
                  <a:cubicBezTo>
                    <a:pt x="1175" y="7601"/>
                    <a:pt x="1233" y="7456"/>
                    <a:pt x="1233" y="7267"/>
                  </a:cubicBezTo>
                  <a:lnTo>
                    <a:pt x="1233" y="2457"/>
                  </a:lnTo>
                  <a:lnTo>
                    <a:pt x="5367" y="7703"/>
                  </a:lnTo>
                  <a:cubicBezTo>
                    <a:pt x="5425" y="7775"/>
                    <a:pt x="5498" y="7819"/>
                    <a:pt x="5599" y="7848"/>
                  </a:cubicBezTo>
                  <a:cubicBezTo>
                    <a:pt x="5686" y="7891"/>
                    <a:pt x="5802" y="7906"/>
                    <a:pt x="5889" y="7906"/>
                  </a:cubicBezTo>
                  <a:cubicBezTo>
                    <a:pt x="6092" y="7906"/>
                    <a:pt x="6252" y="7833"/>
                    <a:pt x="6382" y="7703"/>
                  </a:cubicBezTo>
                  <a:cubicBezTo>
                    <a:pt x="6513" y="7572"/>
                    <a:pt x="6586" y="7412"/>
                    <a:pt x="6586" y="7209"/>
                  </a:cubicBezTo>
                  <a:lnTo>
                    <a:pt x="6586" y="639"/>
                  </a:lnTo>
                  <a:cubicBezTo>
                    <a:pt x="6586" y="450"/>
                    <a:pt x="6528" y="305"/>
                    <a:pt x="6411" y="174"/>
                  </a:cubicBezTo>
                  <a:cubicBezTo>
                    <a:pt x="6310" y="58"/>
                    <a:pt x="6165" y="0"/>
                    <a:pt x="5976" y="0"/>
                  </a:cubicBezTo>
                  <a:cubicBezTo>
                    <a:pt x="5788" y="0"/>
                    <a:pt x="5643" y="44"/>
                    <a:pt x="5527" y="145"/>
                  </a:cubicBezTo>
                  <a:cubicBezTo>
                    <a:pt x="5425" y="276"/>
                    <a:pt x="5367" y="421"/>
                    <a:pt x="5367" y="595"/>
                  </a:cubicBezTo>
                  <a:lnTo>
                    <a:pt x="5367" y="5457"/>
                  </a:lnTo>
                  <a:lnTo>
                    <a:pt x="1262" y="232"/>
                  </a:lnTo>
                  <a:cubicBezTo>
                    <a:pt x="1204" y="160"/>
                    <a:pt x="1117" y="87"/>
                    <a:pt x="1016" y="58"/>
                  </a:cubicBezTo>
                  <a:cubicBezTo>
                    <a:pt x="900" y="15"/>
                    <a:pt x="798" y="0"/>
                    <a:pt x="682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6103975" y="1645775"/>
              <a:ext cx="128750" cy="197300"/>
            </a:xfrm>
            <a:custGeom>
              <a:avLst/>
              <a:gdLst/>
              <a:ahLst/>
              <a:cxnLst/>
              <a:rect l="l" t="t" r="r" b="b"/>
              <a:pathLst>
                <a:path w="5150" h="7892" extrusionOk="0">
                  <a:moveTo>
                    <a:pt x="682" y="0"/>
                  </a:moveTo>
                  <a:cubicBezTo>
                    <a:pt x="479" y="0"/>
                    <a:pt x="319" y="44"/>
                    <a:pt x="203" y="174"/>
                  </a:cubicBezTo>
                  <a:cubicBezTo>
                    <a:pt x="73" y="305"/>
                    <a:pt x="0" y="464"/>
                    <a:pt x="0" y="668"/>
                  </a:cubicBezTo>
                  <a:lnTo>
                    <a:pt x="0" y="7195"/>
                  </a:lnTo>
                  <a:cubicBezTo>
                    <a:pt x="0" y="7398"/>
                    <a:pt x="73" y="7557"/>
                    <a:pt x="203" y="7688"/>
                  </a:cubicBezTo>
                  <a:cubicBezTo>
                    <a:pt x="334" y="7819"/>
                    <a:pt x="493" y="7891"/>
                    <a:pt x="696" y="7891"/>
                  </a:cubicBezTo>
                  <a:lnTo>
                    <a:pt x="4468" y="7891"/>
                  </a:lnTo>
                  <a:cubicBezTo>
                    <a:pt x="4656" y="7891"/>
                    <a:pt x="4830" y="7833"/>
                    <a:pt x="4946" y="7703"/>
                  </a:cubicBezTo>
                  <a:cubicBezTo>
                    <a:pt x="5077" y="7572"/>
                    <a:pt x="5149" y="7412"/>
                    <a:pt x="5149" y="7238"/>
                  </a:cubicBezTo>
                  <a:cubicBezTo>
                    <a:pt x="5149" y="7064"/>
                    <a:pt x="5077" y="6905"/>
                    <a:pt x="4946" y="6774"/>
                  </a:cubicBezTo>
                  <a:cubicBezTo>
                    <a:pt x="4830" y="6644"/>
                    <a:pt x="4656" y="6571"/>
                    <a:pt x="4468" y="6571"/>
                  </a:cubicBezTo>
                  <a:lnTo>
                    <a:pt x="1393" y="6571"/>
                  </a:lnTo>
                  <a:lnTo>
                    <a:pt x="1393" y="4482"/>
                  </a:lnTo>
                  <a:lnTo>
                    <a:pt x="3960" y="4482"/>
                  </a:lnTo>
                  <a:cubicBezTo>
                    <a:pt x="4149" y="4482"/>
                    <a:pt x="4323" y="4410"/>
                    <a:pt x="4439" y="4294"/>
                  </a:cubicBezTo>
                  <a:cubicBezTo>
                    <a:pt x="4569" y="4192"/>
                    <a:pt x="4642" y="4018"/>
                    <a:pt x="4642" y="3844"/>
                  </a:cubicBezTo>
                  <a:cubicBezTo>
                    <a:pt x="4642" y="3656"/>
                    <a:pt x="4569" y="3496"/>
                    <a:pt x="4439" y="3365"/>
                  </a:cubicBezTo>
                  <a:cubicBezTo>
                    <a:pt x="4323" y="3249"/>
                    <a:pt x="4149" y="3191"/>
                    <a:pt x="3960" y="3191"/>
                  </a:cubicBezTo>
                  <a:lnTo>
                    <a:pt x="1393" y="3191"/>
                  </a:lnTo>
                  <a:lnTo>
                    <a:pt x="1393" y="1291"/>
                  </a:lnTo>
                  <a:lnTo>
                    <a:pt x="4453" y="1291"/>
                  </a:lnTo>
                  <a:cubicBezTo>
                    <a:pt x="4642" y="1291"/>
                    <a:pt x="4816" y="1219"/>
                    <a:pt x="4932" y="1103"/>
                  </a:cubicBezTo>
                  <a:cubicBezTo>
                    <a:pt x="5062" y="1001"/>
                    <a:pt x="5135" y="827"/>
                    <a:pt x="5135" y="653"/>
                  </a:cubicBezTo>
                  <a:cubicBezTo>
                    <a:pt x="5135" y="464"/>
                    <a:pt x="5062" y="305"/>
                    <a:pt x="4932" y="174"/>
                  </a:cubicBezTo>
                  <a:cubicBezTo>
                    <a:pt x="4816" y="58"/>
                    <a:pt x="4642" y="0"/>
                    <a:pt x="4453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6251925" y="1645050"/>
              <a:ext cx="159575" cy="198025"/>
            </a:xfrm>
            <a:custGeom>
              <a:avLst/>
              <a:gdLst/>
              <a:ahLst/>
              <a:cxnLst/>
              <a:rect l="l" t="t" r="r" b="b"/>
              <a:pathLst>
                <a:path w="6383" h="7921" extrusionOk="0">
                  <a:moveTo>
                    <a:pt x="682" y="0"/>
                  </a:moveTo>
                  <a:cubicBezTo>
                    <a:pt x="493" y="0"/>
                    <a:pt x="319" y="73"/>
                    <a:pt x="203" y="189"/>
                  </a:cubicBezTo>
                  <a:cubicBezTo>
                    <a:pt x="73" y="319"/>
                    <a:pt x="0" y="464"/>
                    <a:pt x="0" y="653"/>
                  </a:cubicBezTo>
                  <a:cubicBezTo>
                    <a:pt x="0" y="856"/>
                    <a:pt x="73" y="1001"/>
                    <a:pt x="203" y="1132"/>
                  </a:cubicBezTo>
                  <a:cubicBezTo>
                    <a:pt x="319" y="1262"/>
                    <a:pt x="493" y="1320"/>
                    <a:pt x="682" y="1320"/>
                  </a:cubicBezTo>
                  <a:lnTo>
                    <a:pt x="2466" y="1320"/>
                  </a:lnTo>
                  <a:lnTo>
                    <a:pt x="2466" y="7224"/>
                  </a:lnTo>
                  <a:cubicBezTo>
                    <a:pt x="2466" y="7427"/>
                    <a:pt x="2539" y="7586"/>
                    <a:pt x="2669" y="7717"/>
                  </a:cubicBezTo>
                  <a:cubicBezTo>
                    <a:pt x="2814" y="7848"/>
                    <a:pt x="2974" y="7920"/>
                    <a:pt x="3191" y="7920"/>
                  </a:cubicBezTo>
                  <a:cubicBezTo>
                    <a:pt x="3409" y="7920"/>
                    <a:pt x="3583" y="7848"/>
                    <a:pt x="3713" y="7717"/>
                  </a:cubicBezTo>
                  <a:cubicBezTo>
                    <a:pt x="3859" y="7586"/>
                    <a:pt x="3931" y="7427"/>
                    <a:pt x="3931" y="7224"/>
                  </a:cubicBezTo>
                  <a:lnTo>
                    <a:pt x="3931" y="1320"/>
                  </a:lnTo>
                  <a:lnTo>
                    <a:pt x="5686" y="1320"/>
                  </a:lnTo>
                  <a:cubicBezTo>
                    <a:pt x="5889" y="1320"/>
                    <a:pt x="6049" y="1248"/>
                    <a:pt x="6179" y="1132"/>
                  </a:cubicBezTo>
                  <a:cubicBezTo>
                    <a:pt x="6310" y="1001"/>
                    <a:pt x="6382" y="856"/>
                    <a:pt x="6382" y="653"/>
                  </a:cubicBezTo>
                  <a:cubicBezTo>
                    <a:pt x="6382" y="464"/>
                    <a:pt x="6310" y="319"/>
                    <a:pt x="6179" y="189"/>
                  </a:cubicBezTo>
                  <a:cubicBezTo>
                    <a:pt x="6049" y="58"/>
                    <a:pt x="5889" y="0"/>
                    <a:pt x="568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5802950" y="1923550"/>
              <a:ext cx="144825" cy="127300"/>
            </a:xfrm>
            <a:custGeom>
              <a:avLst/>
              <a:gdLst/>
              <a:ahLst/>
              <a:cxnLst/>
              <a:rect l="l" t="t" r="r" b="b"/>
              <a:pathLst>
                <a:path w="5793" h="5092" extrusionOk="0">
                  <a:moveTo>
                    <a:pt x="1655" y="0"/>
                  </a:moveTo>
                  <a:cubicBezTo>
                    <a:pt x="830" y="0"/>
                    <a:pt x="0" y="706"/>
                    <a:pt x="248" y="1726"/>
                  </a:cubicBezTo>
                  <a:cubicBezTo>
                    <a:pt x="771" y="4047"/>
                    <a:pt x="2903" y="5091"/>
                    <a:pt x="2903" y="5091"/>
                  </a:cubicBezTo>
                  <a:cubicBezTo>
                    <a:pt x="2903" y="5091"/>
                    <a:pt x="5050" y="4062"/>
                    <a:pt x="5572" y="1726"/>
                  </a:cubicBezTo>
                  <a:cubicBezTo>
                    <a:pt x="5792" y="706"/>
                    <a:pt x="4953" y="0"/>
                    <a:pt x="4124" y="0"/>
                  </a:cubicBezTo>
                  <a:cubicBezTo>
                    <a:pt x="3645" y="0"/>
                    <a:pt x="3169" y="236"/>
                    <a:pt x="2903" y="783"/>
                  </a:cubicBezTo>
                  <a:cubicBezTo>
                    <a:pt x="2888" y="812"/>
                    <a:pt x="2888" y="1219"/>
                    <a:pt x="2888" y="1219"/>
                  </a:cubicBezTo>
                  <a:cubicBezTo>
                    <a:pt x="2888" y="1219"/>
                    <a:pt x="2888" y="812"/>
                    <a:pt x="2874" y="783"/>
                  </a:cubicBezTo>
                  <a:cubicBezTo>
                    <a:pt x="2608" y="236"/>
                    <a:pt x="2132" y="0"/>
                    <a:pt x="1655" y="0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28"/>
          <p:cNvGrpSpPr/>
          <p:nvPr/>
        </p:nvGrpSpPr>
        <p:grpSpPr>
          <a:xfrm rot="-430100">
            <a:off x="232165" y="2523289"/>
            <a:ext cx="2146753" cy="2208399"/>
            <a:chOff x="2864625" y="686975"/>
            <a:chExt cx="1768200" cy="1818975"/>
          </a:xfrm>
        </p:grpSpPr>
        <p:sp>
          <p:nvSpPr>
            <p:cNvPr id="681" name="Google Shape;681;p28"/>
            <p:cNvSpPr/>
            <p:nvPr/>
          </p:nvSpPr>
          <p:spPr>
            <a:xfrm>
              <a:off x="2864625" y="686975"/>
              <a:ext cx="1768200" cy="1818975"/>
            </a:xfrm>
            <a:custGeom>
              <a:avLst/>
              <a:gdLst/>
              <a:ahLst/>
              <a:cxnLst/>
              <a:rect l="l" t="t" r="r" b="b"/>
              <a:pathLst>
                <a:path w="70728" h="72759" extrusionOk="0">
                  <a:moveTo>
                    <a:pt x="11401" y="1"/>
                  </a:moveTo>
                  <a:cubicBezTo>
                    <a:pt x="11285" y="15"/>
                    <a:pt x="11184" y="44"/>
                    <a:pt x="11053" y="59"/>
                  </a:cubicBezTo>
                  <a:lnTo>
                    <a:pt x="11039" y="59"/>
                  </a:lnTo>
                  <a:cubicBezTo>
                    <a:pt x="10908" y="88"/>
                    <a:pt x="10792" y="131"/>
                    <a:pt x="10676" y="160"/>
                  </a:cubicBezTo>
                  <a:cubicBezTo>
                    <a:pt x="10647" y="160"/>
                    <a:pt x="10632" y="175"/>
                    <a:pt x="10618" y="175"/>
                  </a:cubicBezTo>
                  <a:cubicBezTo>
                    <a:pt x="10502" y="218"/>
                    <a:pt x="10400" y="277"/>
                    <a:pt x="10284" y="349"/>
                  </a:cubicBezTo>
                  <a:cubicBezTo>
                    <a:pt x="10284" y="349"/>
                    <a:pt x="10270" y="349"/>
                    <a:pt x="10270" y="364"/>
                  </a:cubicBezTo>
                  <a:cubicBezTo>
                    <a:pt x="10183" y="422"/>
                    <a:pt x="10096" y="465"/>
                    <a:pt x="9994" y="538"/>
                  </a:cubicBezTo>
                  <a:cubicBezTo>
                    <a:pt x="9980" y="567"/>
                    <a:pt x="9965" y="581"/>
                    <a:pt x="9951" y="581"/>
                  </a:cubicBezTo>
                  <a:cubicBezTo>
                    <a:pt x="9951" y="581"/>
                    <a:pt x="9922" y="581"/>
                    <a:pt x="9922" y="596"/>
                  </a:cubicBezTo>
                  <a:lnTo>
                    <a:pt x="9907" y="610"/>
                  </a:lnTo>
                  <a:cubicBezTo>
                    <a:pt x="9820" y="683"/>
                    <a:pt x="9733" y="784"/>
                    <a:pt x="9632" y="871"/>
                  </a:cubicBezTo>
                  <a:lnTo>
                    <a:pt x="9617" y="886"/>
                  </a:lnTo>
                  <a:cubicBezTo>
                    <a:pt x="9530" y="973"/>
                    <a:pt x="9458" y="1089"/>
                    <a:pt x="9385" y="1190"/>
                  </a:cubicBezTo>
                  <a:cubicBezTo>
                    <a:pt x="9385" y="1219"/>
                    <a:pt x="9371" y="1219"/>
                    <a:pt x="9371" y="1234"/>
                  </a:cubicBezTo>
                  <a:cubicBezTo>
                    <a:pt x="9298" y="1335"/>
                    <a:pt x="9240" y="1437"/>
                    <a:pt x="9182" y="1553"/>
                  </a:cubicBezTo>
                  <a:cubicBezTo>
                    <a:pt x="9182" y="1553"/>
                    <a:pt x="9182" y="1582"/>
                    <a:pt x="9167" y="1582"/>
                  </a:cubicBezTo>
                  <a:cubicBezTo>
                    <a:pt x="9109" y="1683"/>
                    <a:pt x="9051" y="1814"/>
                    <a:pt x="9022" y="1916"/>
                  </a:cubicBezTo>
                  <a:cubicBezTo>
                    <a:pt x="9022" y="1945"/>
                    <a:pt x="9008" y="1959"/>
                    <a:pt x="9008" y="1974"/>
                  </a:cubicBezTo>
                  <a:cubicBezTo>
                    <a:pt x="8964" y="2090"/>
                    <a:pt x="8950" y="2191"/>
                    <a:pt x="8935" y="2307"/>
                  </a:cubicBezTo>
                  <a:cubicBezTo>
                    <a:pt x="8935" y="2322"/>
                    <a:pt x="8935" y="2336"/>
                    <a:pt x="8906" y="2351"/>
                  </a:cubicBezTo>
                  <a:cubicBezTo>
                    <a:pt x="8892" y="2467"/>
                    <a:pt x="8877" y="2597"/>
                    <a:pt x="8877" y="2699"/>
                  </a:cubicBezTo>
                  <a:lnTo>
                    <a:pt x="8877" y="2786"/>
                  </a:lnTo>
                  <a:cubicBezTo>
                    <a:pt x="8877" y="2902"/>
                    <a:pt x="8877" y="2989"/>
                    <a:pt x="8892" y="3105"/>
                  </a:cubicBezTo>
                  <a:lnTo>
                    <a:pt x="8892" y="3149"/>
                  </a:lnTo>
                  <a:cubicBezTo>
                    <a:pt x="8906" y="3265"/>
                    <a:pt x="8935" y="3395"/>
                    <a:pt x="8964" y="3497"/>
                  </a:cubicBezTo>
                  <a:cubicBezTo>
                    <a:pt x="8964" y="3511"/>
                    <a:pt x="8964" y="3540"/>
                    <a:pt x="8979" y="3555"/>
                  </a:cubicBezTo>
                  <a:cubicBezTo>
                    <a:pt x="9008" y="3613"/>
                    <a:pt x="10720" y="9589"/>
                    <a:pt x="9443" y="17697"/>
                  </a:cubicBezTo>
                  <a:cubicBezTo>
                    <a:pt x="8442" y="24065"/>
                    <a:pt x="11619" y="27851"/>
                    <a:pt x="14911" y="29287"/>
                  </a:cubicBezTo>
                  <a:cubicBezTo>
                    <a:pt x="15999" y="29751"/>
                    <a:pt x="17145" y="29997"/>
                    <a:pt x="18248" y="29997"/>
                  </a:cubicBezTo>
                  <a:lnTo>
                    <a:pt x="18567" y="29997"/>
                  </a:lnTo>
                  <a:cubicBezTo>
                    <a:pt x="19974" y="35408"/>
                    <a:pt x="20423" y="40369"/>
                    <a:pt x="20539" y="43995"/>
                  </a:cubicBezTo>
                  <a:cubicBezTo>
                    <a:pt x="14143" y="45083"/>
                    <a:pt x="9400" y="49971"/>
                    <a:pt x="6658" y="53655"/>
                  </a:cubicBezTo>
                  <a:cubicBezTo>
                    <a:pt x="6024" y="53569"/>
                    <a:pt x="5430" y="53520"/>
                    <a:pt x="4876" y="53520"/>
                  </a:cubicBezTo>
                  <a:cubicBezTo>
                    <a:pt x="3467" y="53520"/>
                    <a:pt x="2317" y="53837"/>
                    <a:pt x="1422" y="54671"/>
                  </a:cubicBezTo>
                  <a:cubicBezTo>
                    <a:pt x="885" y="55178"/>
                    <a:pt x="0" y="56339"/>
                    <a:pt x="305" y="58224"/>
                  </a:cubicBezTo>
                  <a:cubicBezTo>
                    <a:pt x="842" y="61691"/>
                    <a:pt x="7166" y="64635"/>
                    <a:pt x="10894" y="66086"/>
                  </a:cubicBezTo>
                  <a:cubicBezTo>
                    <a:pt x="14162" y="67365"/>
                    <a:pt x="20296" y="69358"/>
                    <a:pt x="26744" y="69358"/>
                  </a:cubicBezTo>
                  <a:cubicBezTo>
                    <a:pt x="27535" y="69358"/>
                    <a:pt x="28331" y="69328"/>
                    <a:pt x="29126" y="69263"/>
                  </a:cubicBezTo>
                  <a:cubicBezTo>
                    <a:pt x="30103" y="69184"/>
                    <a:pt x="31022" y="69148"/>
                    <a:pt x="31885" y="69148"/>
                  </a:cubicBezTo>
                  <a:cubicBezTo>
                    <a:pt x="39286" y="69148"/>
                    <a:pt x="42561" y="71756"/>
                    <a:pt x="42834" y="71990"/>
                  </a:cubicBezTo>
                  <a:cubicBezTo>
                    <a:pt x="43341" y="72512"/>
                    <a:pt x="43994" y="72758"/>
                    <a:pt x="44690" y="72758"/>
                  </a:cubicBezTo>
                  <a:cubicBezTo>
                    <a:pt x="45068" y="72758"/>
                    <a:pt x="45445" y="72686"/>
                    <a:pt x="45807" y="72526"/>
                  </a:cubicBezTo>
                  <a:cubicBezTo>
                    <a:pt x="48114" y="71569"/>
                    <a:pt x="51711" y="68914"/>
                    <a:pt x="53321" y="64592"/>
                  </a:cubicBezTo>
                  <a:cubicBezTo>
                    <a:pt x="57252" y="64316"/>
                    <a:pt x="61009" y="62721"/>
                    <a:pt x="64127" y="59921"/>
                  </a:cubicBezTo>
                  <a:cubicBezTo>
                    <a:pt x="68058" y="56397"/>
                    <a:pt x="70393" y="51218"/>
                    <a:pt x="70524" y="45735"/>
                  </a:cubicBezTo>
                  <a:cubicBezTo>
                    <a:pt x="70727" y="38744"/>
                    <a:pt x="69654" y="25936"/>
                    <a:pt x="60573" y="18974"/>
                  </a:cubicBezTo>
                  <a:cubicBezTo>
                    <a:pt x="57426" y="16560"/>
                    <a:pt x="53563" y="15364"/>
                    <a:pt x="49595" y="15364"/>
                  </a:cubicBezTo>
                  <a:cubicBezTo>
                    <a:pt x="47529" y="15364"/>
                    <a:pt x="45436" y="15688"/>
                    <a:pt x="43399" y="16334"/>
                  </a:cubicBezTo>
                  <a:cubicBezTo>
                    <a:pt x="44618" y="13839"/>
                    <a:pt x="45648" y="12403"/>
                    <a:pt x="45662" y="12359"/>
                  </a:cubicBezTo>
                  <a:cubicBezTo>
                    <a:pt x="45662" y="12345"/>
                    <a:pt x="45691" y="12345"/>
                    <a:pt x="45691" y="12330"/>
                  </a:cubicBezTo>
                  <a:cubicBezTo>
                    <a:pt x="45764" y="12229"/>
                    <a:pt x="45836" y="12127"/>
                    <a:pt x="45880" y="12011"/>
                  </a:cubicBezTo>
                  <a:lnTo>
                    <a:pt x="45880" y="11982"/>
                  </a:lnTo>
                  <a:cubicBezTo>
                    <a:pt x="45938" y="11881"/>
                    <a:pt x="45996" y="11765"/>
                    <a:pt x="46025" y="11663"/>
                  </a:cubicBezTo>
                  <a:cubicBezTo>
                    <a:pt x="46054" y="11648"/>
                    <a:pt x="46054" y="11605"/>
                    <a:pt x="46068" y="11590"/>
                  </a:cubicBezTo>
                  <a:cubicBezTo>
                    <a:pt x="46097" y="11474"/>
                    <a:pt x="46141" y="11373"/>
                    <a:pt x="46155" y="11242"/>
                  </a:cubicBezTo>
                  <a:lnTo>
                    <a:pt x="46155" y="11184"/>
                  </a:lnTo>
                  <a:cubicBezTo>
                    <a:pt x="46170" y="11083"/>
                    <a:pt x="46199" y="10967"/>
                    <a:pt x="46199" y="10880"/>
                  </a:cubicBezTo>
                  <a:lnTo>
                    <a:pt x="46199" y="10807"/>
                  </a:lnTo>
                  <a:lnTo>
                    <a:pt x="46199" y="10445"/>
                  </a:lnTo>
                  <a:lnTo>
                    <a:pt x="46199" y="10387"/>
                  </a:lnTo>
                  <a:lnTo>
                    <a:pt x="46141" y="10067"/>
                  </a:lnTo>
                  <a:cubicBezTo>
                    <a:pt x="46141" y="10053"/>
                    <a:pt x="46126" y="10024"/>
                    <a:pt x="46126" y="9995"/>
                  </a:cubicBezTo>
                  <a:cubicBezTo>
                    <a:pt x="46083" y="9864"/>
                    <a:pt x="46054" y="9763"/>
                    <a:pt x="46010" y="9647"/>
                  </a:cubicBezTo>
                  <a:cubicBezTo>
                    <a:pt x="46010" y="9632"/>
                    <a:pt x="45996" y="9603"/>
                    <a:pt x="45996" y="9589"/>
                  </a:cubicBezTo>
                  <a:cubicBezTo>
                    <a:pt x="45952" y="9502"/>
                    <a:pt x="45909" y="9400"/>
                    <a:pt x="45851" y="9299"/>
                  </a:cubicBezTo>
                  <a:cubicBezTo>
                    <a:pt x="45836" y="9284"/>
                    <a:pt x="45836" y="9270"/>
                    <a:pt x="45836" y="9255"/>
                  </a:cubicBezTo>
                  <a:cubicBezTo>
                    <a:pt x="45836" y="9226"/>
                    <a:pt x="45807" y="9226"/>
                    <a:pt x="45807" y="9212"/>
                  </a:cubicBezTo>
                  <a:cubicBezTo>
                    <a:pt x="45793" y="9197"/>
                    <a:pt x="45793" y="9168"/>
                    <a:pt x="45778" y="9154"/>
                  </a:cubicBezTo>
                  <a:cubicBezTo>
                    <a:pt x="45720" y="9067"/>
                    <a:pt x="45648" y="8994"/>
                    <a:pt x="45590" y="8907"/>
                  </a:cubicBezTo>
                  <a:cubicBezTo>
                    <a:pt x="45575" y="8893"/>
                    <a:pt x="45575" y="8864"/>
                    <a:pt x="45561" y="8864"/>
                  </a:cubicBezTo>
                  <a:cubicBezTo>
                    <a:pt x="45488" y="8776"/>
                    <a:pt x="45416" y="8704"/>
                    <a:pt x="45329" y="8631"/>
                  </a:cubicBezTo>
                  <a:lnTo>
                    <a:pt x="45271" y="8573"/>
                  </a:lnTo>
                  <a:cubicBezTo>
                    <a:pt x="45184" y="8486"/>
                    <a:pt x="45068" y="8414"/>
                    <a:pt x="44981" y="8356"/>
                  </a:cubicBezTo>
                  <a:cubicBezTo>
                    <a:pt x="44966" y="8356"/>
                    <a:pt x="44966" y="8341"/>
                    <a:pt x="44937" y="8341"/>
                  </a:cubicBezTo>
                  <a:cubicBezTo>
                    <a:pt x="44850" y="8283"/>
                    <a:pt x="44748" y="8240"/>
                    <a:pt x="44647" y="8182"/>
                  </a:cubicBezTo>
                  <a:cubicBezTo>
                    <a:pt x="44632" y="8167"/>
                    <a:pt x="44618" y="8167"/>
                    <a:pt x="44603" y="8138"/>
                  </a:cubicBezTo>
                  <a:cubicBezTo>
                    <a:pt x="44487" y="8080"/>
                    <a:pt x="44386" y="8051"/>
                    <a:pt x="44255" y="8008"/>
                  </a:cubicBezTo>
                  <a:cubicBezTo>
                    <a:pt x="44241" y="8008"/>
                    <a:pt x="44212" y="7993"/>
                    <a:pt x="44197" y="7993"/>
                  </a:cubicBezTo>
                  <a:cubicBezTo>
                    <a:pt x="44096" y="7964"/>
                    <a:pt x="43994" y="7950"/>
                    <a:pt x="43893" y="7921"/>
                  </a:cubicBezTo>
                  <a:cubicBezTo>
                    <a:pt x="43878" y="7921"/>
                    <a:pt x="43835" y="7906"/>
                    <a:pt x="43820" y="7906"/>
                  </a:cubicBezTo>
                  <a:cubicBezTo>
                    <a:pt x="43690" y="7892"/>
                    <a:pt x="43588" y="7892"/>
                    <a:pt x="43457" y="7892"/>
                  </a:cubicBezTo>
                  <a:lnTo>
                    <a:pt x="43385" y="7892"/>
                  </a:lnTo>
                  <a:cubicBezTo>
                    <a:pt x="43269" y="7892"/>
                    <a:pt x="43153" y="7906"/>
                    <a:pt x="43037" y="7921"/>
                  </a:cubicBezTo>
                  <a:lnTo>
                    <a:pt x="42950" y="7921"/>
                  </a:lnTo>
                  <a:cubicBezTo>
                    <a:pt x="41949" y="8095"/>
                    <a:pt x="35059" y="9415"/>
                    <a:pt x="31795" y="14448"/>
                  </a:cubicBezTo>
                  <a:cubicBezTo>
                    <a:pt x="30983" y="15724"/>
                    <a:pt x="29330" y="16725"/>
                    <a:pt x="27589" y="17770"/>
                  </a:cubicBezTo>
                  <a:cubicBezTo>
                    <a:pt x="27168" y="18031"/>
                    <a:pt x="26777" y="18263"/>
                    <a:pt x="26371" y="18509"/>
                  </a:cubicBezTo>
                  <a:cubicBezTo>
                    <a:pt x="26356" y="18538"/>
                    <a:pt x="26341" y="18538"/>
                    <a:pt x="26341" y="18553"/>
                  </a:cubicBezTo>
                  <a:cubicBezTo>
                    <a:pt x="26022" y="17683"/>
                    <a:pt x="25587" y="16827"/>
                    <a:pt x="24978" y="16044"/>
                  </a:cubicBezTo>
                  <a:cubicBezTo>
                    <a:pt x="24688" y="15666"/>
                    <a:pt x="24398" y="15304"/>
                    <a:pt x="24093" y="14927"/>
                  </a:cubicBezTo>
                  <a:cubicBezTo>
                    <a:pt x="22817" y="13346"/>
                    <a:pt x="21627" y="11837"/>
                    <a:pt x="21279" y="10358"/>
                  </a:cubicBezTo>
                  <a:cubicBezTo>
                    <a:pt x="19959" y="4483"/>
                    <a:pt x="13940" y="857"/>
                    <a:pt x="13069" y="364"/>
                  </a:cubicBezTo>
                  <a:lnTo>
                    <a:pt x="13040" y="364"/>
                  </a:lnTo>
                  <a:cubicBezTo>
                    <a:pt x="13026" y="364"/>
                    <a:pt x="13026" y="349"/>
                    <a:pt x="13011" y="349"/>
                  </a:cubicBezTo>
                  <a:cubicBezTo>
                    <a:pt x="12997" y="349"/>
                    <a:pt x="12997" y="335"/>
                    <a:pt x="12968" y="335"/>
                  </a:cubicBezTo>
                  <a:cubicBezTo>
                    <a:pt x="12881" y="277"/>
                    <a:pt x="12779" y="233"/>
                    <a:pt x="12663" y="189"/>
                  </a:cubicBezTo>
                  <a:cubicBezTo>
                    <a:pt x="12649" y="160"/>
                    <a:pt x="12605" y="160"/>
                    <a:pt x="12591" y="146"/>
                  </a:cubicBezTo>
                  <a:cubicBezTo>
                    <a:pt x="12489" y="117"/>
                    <a:pt x="12373" y="73"/>
                    <a:pt x="12272" y="59"/>
                  </a:cubicBezTo>
                  <a:cubicBezTo>
                    <a:pt x="12228" y="59"/>
                    <a:pt x="12214" y="44"/>
                    <a:pt x="12170" y="44"/>
                  </a:cubicBezTo>
                  <a:cubicBezTo>
                    <a:pt x="12083" y="15"/>
                    <a:pt x="11981" y="1"/>
                    <a:pt x="1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3541800" y="1140225"/>
              <a:ext cx="1021750" cy="1094750"/>
            </a:xfrm>
            <a:custGeom>
              <a:avLst/>
              <a:gdLst/>
              <a:ahLst/>
              <a:cxnLst/>
              <a:rect l="l" t="t" r="r" b="b"/>
              <a:pathLst>
                <a:path w="40870" h="43790" extrusionOk="0">
                  <a:moveTo>
                    <a:pt x="22572" y="0"/>
                  </a:moveTo>
                  <a:cubicBezTo>
                    <a:pt x="11637" y="0"/>
                    <a:pt x="0" y="10492"/>
                    <a:pt x="6275" y="27359"/>
                  </a:cubicBezTo>
                  <a:cubicBezTo>
                    <a:pt x="10507" y="38774"/>
                    <a:pt x="17998" y="43789"/>
                    <a:pt x="25020" y="43789"/>
                  </a:cubicBezTo>
                  <a:cubicBezTo>
                    <a:pt x="28732" y="43789"/>
                    <a:pt x="32313" y="42388"/>
                    <a:pt x="35213" y="39790"/>
                  </a:cubicBezTo>
                  <a:cubicBezTo>
                    <a:pt x="38665" y="36686"/>
                    <a:pt x="40579" y="32218"/>
                    <a:pt x="40695" y="27562"/>
                  </a:cubicBezTo>
                  <a:cubicBezTo>
                    <a:pt x="40870" y="21180"/>
                    <a:pt x="39956" y="9256"/>
                    <a:pt x="31818" y="3019"/>
                  </a:cubicBezTo>
                  <a:cubicBezTo>
                    <a:pt x="29149" y="968"/>
                    <a:pt x="25893" y="0"/>
                    <a:pt x="2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3821950" y="1397000"/>
              <a:ext cx="99400" cy="144350"/>
            </a:xfrm>
            <a:custGeom>
              <a:avLst/>
              <a:gdLst/>
              <a:ahLst/>
              <a:cxnLst/>
              <a:rect l="l" t="t" r="r" b="b"/>
              <a:pathLst>
                <a:path w="3976" h="5774" extrusionOk="0">
                  <a:moveTo>
                    <a:pt x="2350" y="958"/>
                  </a:moveTo>
                  <a:cubicBezTo>
                    <a:pt x="2467" y="958"/>
                    <a:pt x="2568" y="987"/>
                    <a:pt x="2655" y="1089"/>
                  </a:cubicBezTo>
                  <a:cubicBezTo>
                    <a:pt x="2771" y="1161"/>
                    <a:pt x="2844" y="1263"/>
                    <a:pt x="2916" y="1408"/>
                  </a:cubicBezTo>
                  <a:cubicBezTo>
                    <a:pt x="2974" y="1538"/>
                    <a:pt x="3003" y="1683"/>
                    <a:pt x="3003" y="1843"/>
                  </a:cubicBezTo>
                  <a:cubicBezTo>
                    <a:pt x="3003" y="1988"/>
                    <a:pt x="2989" y="2133"/>
                    <a:pt x="2916" y="2278"/>
                  </a:cubicBezTo>
                  <a:cubicBezTo>
                    <a:pt x="2844" y="2423"/>
                    <a:pt x="2757" y="2539"/>
                    <a:pt x="2655" y="2626"/>
                  </a:cubicBezTo>
                  <a:cubicBezTo>
                    <a:pt x="2554" y="2713"/>
                    <a:pt x="2467" y="2757"/>
                    <a:pt x="2350" y="2757"/>
                  </a:cubicBezTo>
                  <a:lnTo>
                    <a:pt x="2350" y="2771"/>
                  </a:lnTo>
                  <a:lnTo>
                    <a:pt x="914" y="2771"/>
                  </a:lnTo>
                  <a:lnTo>
                    <a:pt x="914" y="958"/>
                  </a:lnTo>
                  <a:close/>
                  <a:moveTo>
                    <a:pt x="508" y="1"/>
                  </a:moveTo>
                  <a:cubicBezTo>
                    <a:pt x="363" y="1"/>
                    <a:pt x="233" y="44"/>
                    <a:pt x="146" y="146"/>
                  </a:cubicBezTo>
                  <a:cubicBezTo>
                    <a:pt x="44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411"/>
                    <a:pt x="30" y="5542"/>
                    <a:pt x="117" y="5629"/>
                  </a:cubicBezTo>
                  <a:cubicBezTo>
                    <a:pt x="218" y="5716"/>
                    <a:pt x="320" y="5774"/>
                    <a:pt x="465" y="5774"/>
                  </a:cubicBezTo>
                  <a:cubicBezTo>
                    <a:pt x="610" y="5774"/>
                    <a:pt x="726" y="5716"/>
                    <a:pt x="813" y="5629"/>
                  </a:cubicBezTo>
                  <a:cubicBezTo>
                    <a:pt x="900" y="5527"/>
                    <a:pt x="944" y="5411"/>
                    <a:pt x="944" y="5266"/>
                  </a:cubicBezTo>
                  <a:lnTo>
                    <a:pt x="944" y="3714"/>
                  </a:lnTo>
                  <a:lnTo>
                    <a:pt x="2350" y="3714"/>
                  </a:lnTo>
                  <a:cubicBezTo>
                    <a:pt x="2641" y="3714"/>
                    <a:pt x="2902" y="3613"/>
                    <a:pt x="3148" y="3453"/>
                  </a:cubicBezTo>
                  <a:cubicBezTo>
                    <a:pt x="3380" y="3293"/>
                    <a:pt x="3598" y="3061"/>
                    <a:pt x="3743" y="2786"/>
                  </a:cubicBezTo>
                  <a:cubicBezTo>
                    <a:pt x="3917" y="2510"/>
                    <a:pt x="3975" y="2206"/>
                    <a:pt x="3975" y="1857"/>
                  </a:cubicBezTo>
                  <a:cubicBezTo>
                    <a:pt x="3975" y="1524"/>
                    <a:pt x="3888" y="1190"/>
                    <a:pt x="3743" y="915"/>
                  </a:cubicBezTo>
                  <a:cubicBezTo>
                    <a:pt x="3598" y="625"/>
                    <a:pt x="3409" y="407"/>
                    <a:pt x="3148" y="247"/>
                  </a:cubicBezTo>
                  <a:cubicBezTo>
                    <a:pt x="2902" y="88"/>
                    <a:pt x="2641" y="1"/>
                    <a:pt x="2350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3944525" y="1397000"/>
              <a:ext cx="92125" cy="143275"/>
            </a:xfrm>
            <a:custGeom>
              <a:avLst/>
              <a:gdLst/>
              <a:ahLst/>
              <a:cxnLst/>
              <a:rect l="l" t="t" r="r" b="b"/>
              <a:pathLst>
                <a:path w="3685" h="5731" extrusionOk="0">
                  <a:moveTo>
                    <a:pt x="537" y="1"/>
                  </a:moveTo>
                  <a:cubicBezTo>
                    <a:pt x="363" y="1"/>
                    <a:pt x="247" y="44"/>
                    <a:pt x="145" y="146"/>
                  </a:cubicBezTo>
                  <a:cubicBezTo>
                    <a:pt x="58" y="247"/>
                    <a:pt x="0" y="363"/>
                    <a:pt x="0" y="509"/>
                  </a:cubicBezTo>
                  <a:lnTo>
                    <a:pt x="0" y="5208"/>
                  </a:lnTo>
                  <a:cubicBezTo>
                    <a:pt x="0" y="5368"/>
                    <a:pt x="58" y="5484"/>
                    <a:pt x="145" y="5571"/>
                  </a:cubicBezTo>
                  <a:cubicBezTo>
                    <a:pt x="261" y="5672"/>
                    <a:pt x="363" y="5730"/>
                    <a:pt x="508" y="5730"/>
                  </a:cubicBezTo>
                  <a:lnTo>
                    <a:pt x="3177" y="5730"/>
                  </a:lnTo>
                  <a:cubicBezTo>
                    <a:pt x="3322" y="5730"/>
                    <a:pt x="3453" y="5687"/>
                    <a:pt x="3540" y="5600"/>
                  </a:cubicBezTo>
                  <a:cubicBezTo>
                    <a:pt x="3627" y="5513"/>
                    <a:pt x="3685" y="5397"/>
                    <a:pt x="3685" y="5252"/>
                  </a:cubicBezTo>
                  <a:cubicBezTo>
                    <a:pt x="3685" y="5107"/>
                    <a:pt x="3627" y="5005"/>
                    <a:pt x="3540" y="4904"/>
                  </a:cubicBezTo>
                  <a:cubicBezTo>
                    <a:pt x="3438" y="4817"/>
                    <a:pt x="3322" y="4788"/>
                    <a:pt x="3177" y="4788"/>
                  </a:cubicBezTo>
                  <a:lnTo>
                    <a:pt x="1016" y="4788"/>
                  </a:lnTo>
                  <a:lnTo>
                    <a:pt x="1016" y="509"/>
                  </a:lnTo>
                  <a:cubicBezTo>
                    <a:pt x="1016" y="363"/>
                    <a:pt x="987" y="233"/>
                    <a:pt x="871" y="146"/>
                  </a:cubicBezTo>
                  <a:cubicBezTo>
                    <a:pt x="784" y="44"/>
                    <a:pt x="653" y="1"/>
                    <a:pt x="537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4046775" y="1395825"/>
              <a:ext cx="126225" cy="145525"/>
            </a:xfrm>
            <a:custGeom>
              <a:avLst/>
              <a:gdLst/>
              <a:ahLst/>
              <a:cxnLst/>
              <a:rect l="l" t="t" r="r" b="b"/>
              <a:pathLst>
                <a:path w="5049" h="5821" extrusionOk="0">
                  <a:moveTo>
                    <a:pt x="2512" y="1629"/>
                  </a:moveTo>
                  <a:lnTo>
                    <a:pt x="3337" y="3558"/>
                  </a:lnTo>
                  <a:lnTo>
                    <a:pt x="1694" y="3558"/>
                  </a:lnTo>
                  <a:lnTo>
                    <a:pt x="2512" y="1629"/>
                  </a:lnTo>
                  <a:close/>
                  <a:moveTo>
                    <a:pt x="2496" y="1"/>
                  </a:moveTo>
                  <a:cubicBezTo>
                    <a:pt x="2408" y="1"/>
                    <a:pt x="2336" y="29"/>
                    <a:pt x="2264" y="77"/>
                  </a:cubicBezTo>
                  <a:cubicBezTo>
                    <a:pt x="2177" y="135"/>
                    <a:pt x="2104" y="222"/>
                    <a:pt x="2061" y="338"/>
                  </a:cubicBezTo>
                  <a:lnTo>
                    <a:pt x="15" y="5226"/>
                  </a:lnTo>
                  <a:cubicBezTo>
                    <a:pt x="1" y="5284"/>
                    <a:pt x="1" y="5342"/>
                    <a:pt x="1" y="5386"/>
                  </a:cubicBezTo>
                  <a:cubicBezTo>
                    <a:pt x="1" y="5516"/>
                    <a:pt x="30" y="5603"/>
                    <a:pt x="102" y="5705"/>
                  </a:cubicBezTo>
                  <a:cubicBezTo>
                    <a:pt x="175" y="5792"/>
                    <a:pt x="291" y="5821"/>
                    <a:pt x="436" y="5821"/>
                  </a:cubicBezTo>
                  <a:cubicBezTo>
                    <a:pt x="523" y="5821"/>
                    <a:pt x="610" y="5792"/>
                    <a:pt x="683" y="5734"/>
                  </a:cubicBezTo>
                  <a:cubicBezTo>
                    <a:pt x="770" y="5676"/>
                    <a:pt x="828" y="5603"/>
                    <a:pt x="871" y="5502"/>
                  </a:cubicBezTo>
                  <a:lnTo>
                    <a:pt x="1295" y="4501"/>
                  </a:lnTo>
                  <a:lnTo>
                    <a:pt x="3740" y="4501"/>
                  </a:lnTo>
                  <a:lnTo>
                    <a:pt x="4149" y="5458"/>
                  </a:lnTo>
                  <a:cubicBezTo>
                    <a:pt x="4178" y="5574"/>
                    <a:pt x="4251" y="5661"/>
                    <a:pt x="4323" y="5719"/>
                  </a:cubicBezTo>
                  <a:cubicBezTo>
                    <a:pt x="4425" y="5777"/>
                    <a:pt x="4512" y="5806"/>
                    <a:pt x="4599" y="5806"/>
                  </a:cubicBezTo>
                  <a:cubicBezTo>
                    <a:pt x="4715" y="5806"/>
                    <a:pt x="4817" y="5777"/>
                    <a:pt x="4904" y="5676"/>
                  </a:cubicBezTo>
                  <a:cubicBezTo>
                    <a:pt x="5005" y="5603"/>
                    <a:pt x="5049" y="5487"/>
                    <a:pt x="5049" y="5342"/>
                  </a:cubicBezTo>
                  <a:cubicBezTo>
                    <a:pt x="5049" y="5284"/>
                    <a:pt x="5049" y="5212"/>
                    <a:pt x="5020" y="5139"/>
                  </a:cubicBezTo>
                  <a:lnTo>
                    <a:pt x="3003" y="338"/>
                  </a:lnTo>
                  <a:cubicBezTo>
                    <a:pt x="2974" y="236"/>
                    <a:pt x="2916" y="149"/>
                    <a:pt x="2829" y="91"/>
                  </a:cubicBezTo>
                  <a:cubicBezTo>
                    <a:pt x="2728" y="48"/>
                    <a:pt x="2641" y="4"/>
                    <a:pt x="2554" y="4"/>
                  </a:cubicBezTo>
                  <a:cubicBezTo>
                    <a:pt x="2534" y="2"/>
                    <a:pt x="2515" y="1"/>
                    <a:pt x="2496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4191100" y="1397000"/>
              <a:ext cx="120425" cy="143625"/>
            </a:xfrm>
            <a:custGeom>
              <a:avLst/>
              <a:gdLst/>
              <a:ahLst/>
              <a:cxnLst/>
              <a:rect l="l" t="t" r="r" b="b"/>
              <a:pathLst>
                <a:path w="4817" h="5745" extrusionOk="0">
                  <a:moveTo>
                    <a:pt x="509" y="1"/>
                  </a:moveTo>
                  <a:cubicBezTo>
                    <a:pt x="363" y="1"/>
                    <a:pt x="247" y="44"/>
                    <a:pt x="146" y="146"/>
                  </a:cubicBezTo>
                  <a:cubicBezTo>
                    <a:pt x="59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397"/>
                    <a:pt x="44" y="5513"/>
                    <a:pt x="131" y="5600"/>
                  </a:cubicBezTo>
                  <a:cubicBezTo>
                    <a:pt x="218" y="5687"/>
                    <a:pt x="334" y="5730"/>
                    <a:pt x="465" y="5730"/>
                  </a:cubicBezTo>
                  <a:cubicBezTo>
                    <a:pt x="581" y="5730"/>
                    <a:pt x="697" y="5687"/>
                    <a:pt x="784" y="5600"/>
                  </a:cubicBezTo>
                  <a:cubicBezTo>
                    <a:pt x="871" y="5513"/>
                    <a:pt x="915" y="5397"/>
                    <a:pt x="915" y="5266"/>
                  </a:cubicBezTo>
                  <a:lnTo>
                    <a:pt x="915" y="1772"/>
                  </a:lnTo>
                  <a:lnTo>
                    <a:pt x="3917" y="5600"/>
                  </a:lnTo>
                  <a:cubicBezTo>
                    <a:pt x="3961" y="5658"/>
                    <a:pt x="4019" y="5687"/>
                    <a:pt x="4091" y="5701"/>
                  </a:cubicBezTo>
                  <a:cubicBezTo>
                    <a:pt x="4164" y="5730"/>
                    <a:pt x="4236" y="5745"/>
                    <a:pt x="4309" y="5745"/>
                  </a:cubicBezTo>
                  <a:cubicBezTo>
                    <a:pt x="4454" y="5745"/>
                    <a:pt x="4570" y="5687"/>
                    <a:pt x="4671" y="5600"/>
                  </a:cubicBezTo>
                  <a:cubicBezTo>
                    <a:pt x="4759" y="5484"/>
                    <a:pt x="4817" y="5382"/>
                    <a:pt x="4817" y="5237"/>
                  </a:cubicBezTo>
                  <a:lnTo>
                    <a:pt x="4817" y="450"/>
                  </a:lnTo>
                  <a:cubicBezTo>
                    <a:pt x="4817" y="320"/>
                    <a:pt x="4773" y="204"/>
                    <a:pt x="4686" y="117"/>
                  </a:cubicBezTo>
                  <a:cubicBezTo>
                    <a:pt x="4599" y="30"/>
                    <a:pt x="4483" y="1"/>
                    <a:pt x="4352" y="1"/>
                  </a:cubicBezTo>
                  <a:cubicBezTo>
                    <a:pt x="4236" y="1"/>
                    <a:pt x="4120" y="30"/>
                    <a:pt x="4033" y="102"/>
                  </a:cubicBezTo>
                  <a:cubicBezTo>
                    <a:pt x="3946" y="189"/>
                    <a:pt x="3903" y="305"/>
                    <a:pt x="3903" y="421"/>
                  </a:cubicBezTo>
                  <a:lnTo>
                    <a:pt x="3903" y="3964"/>
                  </a:lnTo>
                  <a:lnTo>
                    <a:pt x="929" y="160"/>
                  </a:lnTo>
                  <a:cubicBezTo>
                    <a:pt x="900" y="102"/>
                    <a:pt x="842" y="59"/>
                    <a:pt x="755" y="30"/>
                  </a:cubicBezTo>
                  <a:cubicBezTo>
                    <a:pt x="683" y="15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4332525" y="1397000"/>
              <a:ext cx="116800" cy="143625"/>
            </a:xfrm>
            <a:custGeom>
              <a:avLst/>
              <a:gdLst/>
              <a:ahLst/>
              <a:cxnLst/>
              <a:rect l="l" t="t" r="r" b="b"/>
              <a:pathLst>
                <a:path w="4672" h="5745" extrusionOk="0">
                  <a:moveTo>
                    <a:pt x="509" y="1"/>
                  </a:moveTo>
                  <a:cubicBezTo>
                    <a:pt x="363" y="1"/>
                    <a:pt x="247" y="30"/>
                    <a:pt x="146" y="117"/>
                  </a:cubicBezTo>
                  <a:cubicBezTo>
                    <a:pt x="59" y="218"/>
                    <a:pt x="1" y="320"/>
                    <a:pt x="1" y="465"/>
                  </a:cubicBezTo>
                  <a:cubicBezTo>
                    <a:pt x="1" y="610"/>
                    <a:pt x="59" y="726"/>
                    <a:pt x="146" y="813"/>
                  </a:cubicBezTo>
                  <a:cubicBezTo>
                    <a:pt x="262" y="900"/>
                    <a:pt x="363" y="944"/>
                    <a:pt x="509" y="944"/>
                  </a:cubicBezTo>
                  <a:lnTo>
                    <a:pt x="1799" y="944"/>
                  </a:lnTo>
                  <a:lnTo>
                    <a:pt x="1799" y="5237"/>
                  </a:lnTo>
                  <a:cubicBezTo>
                    <a:pt x="1799" y="5382"/>
                    <a:pt x="1857" y="5513"/>
                    <a:pt x="1945" y="5600"/>
                  </a:cubicBezTo>
                  <a:cubicBezTo>
                    <a:pt x="2061" y="5687"/>
                    <a:pt x="2177" y="5745"/>
                    <a:pt x="2322" y="5745"/>
                  </a:cubicBezTo>
                  <a:cubicBezTo>
                    <a:pt x="2467" y="5745"/>
                    <a:pt x="2597" y="5687"/>
                    <a:pt x="2728" y="5600"/>
                  </a:cubicBezTo>
                  <a:cubicBezTo>
                    <a:pt x="2815" y="5484"/>
                    <a:pt x="2873" y="5382"/>
                    <a:pt x="2873" y="5237"/>
                  </a:cubicBezTo>
                  <a:lnTo>
                    <a:pt x="2873" y="944"/>
                  </a:lnTo>
                  <a:lnTo>
                    <a:pt x="4164" y="944"/>
                  </a:lnTo>
                  <a:cubicBezTo>
                    <a:pt x="4309" y="944"/>
                    <a:pt x="4425" y="900"/>
                    <a:pt x="4526" y="813"/>
                  </a:cubicBezTo>
                  <a:cubicBezTo>
                    <a:pt x="4613" y="726"/>
                    <a:pt x="4671" y="610"/>
                    <a:pt x="4671" y="465"/>
                  </a:cubicBezTo>
                  <a:cubicBezTo>
                    <a:pt x="4671" y="320"/>
                    <a:pt x="4613" y="218"/>
                    <a:pt x="4526" y="117"/>
                  </a:cubicBezTo>
                  <a:cubicBezTo>
                    <a:pt x="4410" y="30"/>
                    <a:pt x="4309" y="1"/>
                    <a:pt x="41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3855675" y="1606975"/>
              <a:ext cx="136750" cy="144350"/>
            </a:xfrm>
            <a:custGeom>
              <a:avLst/>
              <a:gdLst/>
              <a:ahLst/>
              <a:cxnLst/>
              <a:rect l="l" t="t" r="r" b="b"/>
              <a:pathLst>
                <a:path w="5470" h="5774" extrusionOk="0">
                  <a:moveTo>
                    <a:pt x="4961" y="0"/>
                  </a:moveTo>
                  <a:cubicBezTo>
                    <a:pt x="4787" y="0"/>
                    <a:pt x="4671" y="73"/>
                    <a:pt x="4555" y="218"/>
                  </a:cubicBezTo>
                  <a:lnTo>
                    <a:pt x="2713" y="2961"/>
                  </a:lnTo>
                  <a:lnTo>
                    <a:pt x="2713" y="2961"/>
                  </a:lnTo>
                  <a:lnTo>
                    <a:pt x="929" y="232"/>
                  </a:lnTo>
                  <a:cubicBezTo>
                    <a:pt x="871" y="160"/>
                    <a:pt x="813" y="102"/>
                    <a:pt x="726" y="58"/>
                  </a:cubicBezTo>
                  <a:cubicBezTo>
                    <a:pt x="653" y="29"/>
                    <a:pt x="566" y="15"/>
                    <a:pt x="494" y="15"/>
                  </a:cubicBezTo>
                  <a:cubicBezTo>
                    <a:pt x="349" y="15"/>
                    <a:pt x="218" y="58"/>
                    <a:pt x="146" y="174"/>
                  </a:cubicBezTo>
                  <a:cubicBezTo>
                    <a:pt x="59" y="261"/>
                    <a:pt x="1" y="363"/>
                    <a:pt x="1" y="508"/>
                  </a:cubicBezTo>
                  <a:lnTo>
                    <a:pt x="1" y="5266"/>
                  </a:lnTo>
                  <a:cubicBezTo>
                    <a:pt x="1" y="5411"/>
                    <a:pt x="44" y="5541"/>
                    <a:pt x="131" y="5628"/>
                  </a:cubicBezTo>
                  <a:cubicBezTo>
                    <a:pt x="218" y="5715"/>
                    <a:pt x="334" y="5773"/>
                    <a:pt x="479" y="5773"/>
                  </a:cubicBezTo>
                  <a:cubicBezTo>
                    <a:pt x="624" y="5773"/>
                    <a:pt x="726" y="5715"/>
                    <a:pt x="813" y="5628"/>
                  </a:cubicBezTo>
                  <a:cubicBezTo>
                    <a:pt x="914" y="5512"/>
                    <a:pt x="943" y="5411"/>
                    <a:pt x="943" y="5266"/>
                  </a:cubicBezTo>
                  <a:lnTo>
                    <a:pt x="943" y="1897"/>
                  </a:lnTo>
                  <a:lnTo>
                    <a:pt x="2292" y="4033"/>
                  </a:lnTo>
                  <a:cubicBezTo>
                    <a:pt x="2336" y="4105"/>
                    <a:pt x="2394" y="4163"/>
                    <a:pt x="2467" y="4192"/>
                  </a:cubicBezTo>
                  <a:cubicBezTo>
                    <a:pt x="2539" y="4236"/>
                    <a:pt x="2612" y="4250"/>
                    <a:pt x="2684" y="4250"/>
                  </a:cubicBezTo>
                  <a:cubicBezTo>
                    <a:pt x="2757" y="4250"/>
                    <a:pt x="2829" y="4236"/>
                    <a:pt x="2902" y="4192"/>
                  </a:cubicBezTo>
                  <a:cubicBezTo>
                    <a:pt x="2974" y="4134"/>
                    <a:pt x="3032" y="4091"/>
                    <a:pt x="3090" y="4033"/>
                  </a:cubicBezTo>
                  <a:lnTo>
                    <a:pt x="4425" y="1990"/>
                  </a:lnTo>
                  <a:lnTo>
                    <a:pt x="4425" y="5266"/>
                  </a:lnTo>
                  <a:cubicBezTo>
                    <a:pt x="4425" y="5411"/>
                    <a:pt x="4483" y="5541"/>
                    <a:pt x="4570" y="5628"/>
                  </a:cubicBezTo>
                  <a:cubicBezTo>
                    <a:pt x="4686" y="5715"/>
                    <a:pt x="4816" y="5773"/>
                    <a:pt x="4961" y="5773"/>
                  </a:cubicBezTo>
                  <a:cubicBezTo>
                    <a:pt x="5106" y="5773"/>
                    <a:pt x="5222" y="5715"/>
                    <a:pt x="5324" y="5628"/>
                  </a:cubicBezTo>
                  <a:cubicBezTo>
                    <a:pt x="5411" y="5512"/>
                    <a:pt x="5469" y="5411"/>
                    <a:pt x="5469" y="5266"/>
                  </a:cubicBezTo>
                  <a:lnTo>
                    <a:pt x="5469" y="508"/>
                  </a:lnTo>
                  <a:cubicBezTo>
                    <a:pt x="5469" y="363"/>
                    <a:pt x="5411" y="247"/>
                    <a:pt x="5295" y="145"/>
                  </a:cubicBezTo>
                  <a:cubicBezTo>
                    <a:pt x="5208" y="58"/>
                    <a:pt x="5077" y="0"/>
                    <a:pt x="4961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4015225" y="1605525"/>
              <a:ext cx="139650" cy="147600"/>
            </a:xfrm>
            <a:custGeom>
              <a:avLst/>
              <a:gdLst/>
              <a:ahLst/>
              <a:cxnLst/>
              <a:rect l="l" t="t" r="r" b="b"/>
              <a:pathLst>
                <a:path w="5586" h="5904" extrusionOk="0">
                  <a:moveTo>
                    <a:pt x="2815" y="987"/>
                  </a:moveTo>
                  <a:cubicBezTo>
                    <a:pt x="3148" y="987"/>
                    <a:pt x="3453" y="1059"/>
                    <a:pt x="3700" y="1248"/>
                  </a:cubicBezTo>
                  <a:cubicBezTo>
                    <a:pt x="3961" y="1422"/>
                    <a:pt x="4164" y="1654"/>
                    <a:pt x="4309" y="1958"/>
                  </a:cubicBezTo>
                  <a:cubicBezTo>
                    <a:pt x="4454" y="2249"/>
                    <a:pt x="4526" y="2582"/>
                    <a:pt x="4526" y="2945"/>
                  </a:cubicBezTo>
                  <a:cubicBezTo>
                    <a:pt x="4526" y="3307"/>
                    <a:pt x="4454" y="3641"/>
                    <a:pt x="4309" y="3946"/>
                  </a:cubicBezTo>
                  <a:cubicBezTo>
                    <a:pt x="4164" y="4236"/>
                    <a:pt x="3961" y="4468"/>
                    <a:pt x="3700" y="4656"/>
                  </a:cubicBezTo>
                  <a:cubicBezTo>
                    <a:pt x="3453" y="4816"/>
                    <a:pt x="3148" y="4903"/>
                    <a:pt x="2815" y="4903"/>
                  </a:cubicBezTo>
                  <a:cubicBezTo>
                    <a:pt x="2496" y="4903"/>
                    <a:pt x="2177" y="4830"/>
                    <a:pt x="1930" y="4656"/>
                  </a:cubicBezTo>
                  <a:cubicBezTo>
                    <a:pt x="1669" y="4468"/>
                    <a:pt x="1480" y="4236"/>
                    <a:pt x="1335" y="3946"/>
                  </a:cubicBezTo>
                  <a:cubicBezTo>
                    <a:pt x="1190" y="3656"/>
                    <a:pt x="1118" y="3307"/>
                    <a:pt x="1118" y="2945"/>
                  </a:cubicBezTo>
                  <a:cubicBezTo>
                    <a:pt x="1118" y="2582"/>
                    <a:pt x="1190" y="2234"/>
                    <a:pt x="1335" y="1958"/>
                  </a:cubicBezTo>
                  <a:cubicBezTo>
                    <a:pt x="1480" y="1668"/>
                    <a:pt x="1669" y="1422"/>
                    <a:pt x="1930" y="1248"/>
                  </a:cubicBezTo>
                  <a:cubicBezTo>
                    <a:pt x="2177" y="1088"/>
                    <a:pt x="2496" y="987"/>
                    <a:pt x="2815" y="987"/>
                  </a:cubicBezTo>
                  <a:close/>
                  <a:moveTo>
                    <a:pt x="2800" y="0"/>
                  </a:moveTo>
                  <a:cubicBezTo>
                    <a:pt x="2380" y="0"/>
                    <a:pt x="2017" y="87"/>
                    <a:pt x="1669" y="232"/>
                  </a:cubicBezTo>
                  <a:cubicBezTo>
                    <a:pt x="1321" y="377"/>
                    <a:pt x="1031" y="595"/>
                    <a:pt x="784" y="871"/>
                  </a:cubicBezTo>
                  <a:cubicBezTo>
                    <a:pt x="523" y="1132"/>
                    <a:pt x="349" y="1451"/>
                    <a:pt x="204" y="1813"/>
                  </a:cubicBezTo>
                  <a:cubicBezTo>
                    <a:pt x="73" y="2147"/>
                    <a:pt x="1" y="2539"/>
                    <a:pt x="1" y="2945"/>
                  </a:cubicBezTo>
                  <a:cubicBezTo>
                    <a:pt x="1" y="3351"/>
                    <a:pt x="59" y="3728"/>
                    <a:pt x="204" y="4091"/>
                  </a:cubicBezTo>
                  <a:cubicBezTo>
                    <a:pt x="349" y="4453"/>
                    <a:pt x="538" y="4758"/>
                    <a:pt x="784" y="5034"/>
                  </a:cubicBezTo>
                  <a:cubicBezTo>
                    <a:pt x="1031" y="5309"/>
                    <a:pt x="1321" y="5498"/>
                    <a:pt x="1669" y="5672"/>
                  </a:cubicBezTo>
                  <a:cubicBezTo>
                    <a:pt x="2017" y="5831"/>
                    <a:pt x="2380" y="5904"/>
                    <a:pt x="2800" y="5904"/>
                  </a:cubicBezTo>
                  <a:cubicBezTo>
                    <a:pt x="3221" y="5904"/>
                    <a:pt x="3584" y="5817"/>
                    <a:pt x="3917" y="5672"/>
                  </a:cubicBezTo>
                  <a:cubicBezTo>
                    <a:pt x="4265" y="5527"/>
                    <a:pt x="4555" y="5309"/>
                    <a:pt x="4817" y="5034"/>
                  </a:cubicBezTo>
                  <a:cubicBezTo>
                    <a:pt x="5063" y="4758"/>
                    <a:pt x="5252" y="4453"/>
                    <a:pt x="5397" y="4091"/>
                  </a:cubicBezTo>
                  <a:cubicBezTo>
                    <a:pt x="5513" y="3743"/>
                    <a:pt x="5585" y="3365"/>
                    <a:pt x="5585" y="2945"/>
                  </a:cubicBezTo>
                  <a:cubicBezTo>
                    <a:pt x="5585" y="2539"/>
                    <a:pt x="5513" y="2147"/>
                    <a:pt x="5397" y="1813"/>
                  </a:cubicBezTo>
                  <a:cubicBezTo>
                    <a:pt x="5252" y="1451"/>
                    <a:pt x="5063" y="1132"/>
                    <a:pt x="4817" y="871"/>
                  </a:cubicBezTo>
                  <a:cubicBezTo>
                    <a:pt x="4555" y="595"/>
                    <a:pt x="4265" y="377"/>
                    <a:pt x="3917" y="232"/>
                  </a:cubicBezTo>
                  <a:cubicBezTo>
                    <a:pt x="3569" y="58"/>
                    <a:pt x="3221" y="0"/>
                    <a:pt x="2800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4178425" y="1606975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14" y="987"/>
                  </a:moveTo>
                  <a:cubicBezTo>
                    <a:pt x="2959" y="987"/>
                    <a:pt x="3104" y="1059"/>
                    <a:pt x="3235" y="1219"/>
                  </a:cubicBezTo>
                  <a:cubicBezTo>
                    <a:pt x="3365" y="1393"/>
                    <a:pt x="3438" y="1581"/>
                    <a:pt x="3438" y="1828"/>
                  </a:cubicBezTo>
                  <a:cubicBezTo>
                    <a:pt x="3438" y="2002"/>
                    <a:pt x="3394" y="2162"/>
                    <a:pt x="3336" y="2336"/>
                  </a:cubicBezTo>
                  <a:cubicBezTo>
                    <a:pt x="3264" y="2481"/>
                    <a:pt x="3191" y="2597"/>
                    <a:pt x="3104" y="2698"/>
                  </a:cubicBezTo>
                  <a:cubicBezTo>
                    <a:pt x="3017" y="2785"/>
                    <a:pt x="2901" y="2814"/>
                    <a:pt x="2814" y="2814"/>
                  </a:cubicBezTo>
                  <a:lnTo>
                    <a:pt x="1016" y="2814"/>
                  </a:lnTo>
                  <a:lnTo>
                    <a:pt x="1016" y="987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25" y="5759"/>
                    <a:pt x="841" y="5701"/>
                    <a:pt x="914" y="5614"/>
                  </a:cubicBezTo>
                  <a:cubicBezTo>
                    <a:pt x="987" y="5498"/>
                    <a:pt x="1016" y="5396"/>
                    <a:pt x="1016" y="5251"/>
                  </a:cubicBezTo>
                  <a:lnTo>
                    <a:pt x="1016" y="3656"/>
                  </a:lnTo>
                  <a:lnTo>
                    <a:pt x="2539" y="3656"/>
                  </a:lnTo>
                  <a:cubicBezTo>
                    <a:pt x="2669" y="3656"/>
                    <a:pt x="2785" y="3656"/>
                    <a:pt x="2872" y="3685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8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6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7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39"/>
                    <a:pt x="4366" y="2350"/>
                  </a:cubicBezTo>
                  <a:cubicBezTo>
                    <a:pt x="4468" y="2162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7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4318750" y="1607325"/>
              <a:ext cx="94300" cy="141825"/>
            </a:xfrm>
            <a:custGeom>
              <a:avLst/>
              <a:gdLst/>
              <a:ahLst/>
              <a:cxnLst/>
              <a:rect l="l" t="t" r="r" b="b"/>
              <a:pathLst>
                <a:path w="3772" h="5673" extrusionOk="0">
                  <a:moveTo>
                    <a:pt x="523" y="1"/>
                  </a:moveTo>
                  <a:cubicBezTo>
                    <a:pt x="378" y="1"/>
                    <a:pt x="262" y="44"/>
                    <a:pt x="146" y="73"/>
                  </a:cubicBezTo>
                  <a:cubicBezTo>
                    <a:pt x="44" y="175"/>
                    <a:pt x="1" y="291"/>
                    <a:pt x="1" y="436"/>
                  </a:cubicBezTo>
                  <a:lnTo>
                    <a:pt x="1" y="5165"/>
                  </a:lnTo>
                  <a:cubicBezTo>
                    <a:pt x="1" y="5310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35" y="5672"/>
                  </a:lnTo>
                  <a:cubicBezTo>
                    <a:pt x="3380" y="5672"/>
                    <a:pt x="3511" y="5629"/>
                    <a:pt x="3598" y="5542"/>
                  </a:cubicBezTo>
                  <a:cubicBezTo>
                    <a:pt x="3699" y="5455"/>
                    <a:pt x="3743" y="5339"/>
                    <a:pt x="3743" y="5194"/>
                  </a:cubicBezTo>
                  <a:cubicBezTo>
                    <a:pt x="3743" y="5078"/>
                    <a:pt x="3699" y="4962"/>
                    <a:pt x="3598" y="4874"/>
                  </a:cubicBezTo>
                  <a:cubicBezTo>
                    <a:pt x="3496" y="4787"/>
                    <a:pt x="3380" y="4729"/>
                    <a:pt x="3235" y="4729"/>
                  </a:cubicBezTo>
                  <a:lnTo>
                    <a:pt x="1030" y="4729"/>
                  </a:lnTo>
                  <a:lnTo>
                    <a:pt x="1030" y="3221"/>
                  </a:lnTo>
                  <a:lnTo>
                    <a:pt x="2873" y="3221"/>
                  </a:lnTo>
                  <a:cubicBezTo>
                    <a:pt x="3018" y="3221"/>
                    <a:pt x="3148" y="3192"/>
                    <a:pt x="3235" y="3090"/>
                  </a:cubicBezTo>
                  <a:cubicBezTo>
                    <a:pt x="3337" y="3018"/>
                    <a:pt x="3380" y="2916"/>
                    <a:pt x="3380" y="2771"/>
                  </a:cubicBezTo>
                  <a:cubicBezTo>
                    <a:pt x="3380" y="2626"/>
                    <a:pt x="3337" y="2510"/>
                    <a:pt x="3235" y="2423"/>
                  </a:cubicBezTo>
                  <a:cubicBezTo>
                    <a:pt x="3134" y="2336"/>
                    <a:pt x="3018" y="2293"/>
                    <a:pt x="2873" y="2293"/>
                  </a:cubicBezTo>
                  <a:lnTo>
                    <a:pt x="1030" y="2293"/>
                  </a:lnTo>
                  <a:lnTo>
                    <a:pt x="1030" y="915"/>
                  </a:lnTo>
                  <a:lnTo>
                    <a:pt x="3264" y="915"/>
                  </a:lnTo>
                  <a:cubicBezTo>
                    <a:pt x="3409" y="915"/>
                    <a:pt x="3525" y="886"/>
                    <a:pt x="3627" y="799"/>
                  </a:cubicBezTo>
                  <a:cubicBezTo>
                    <a:pt x="3714" y="712"/>
                    <a:pt x="3772" y="610"/>
                    <a:pt x="3772" y="465"/>
                  </a:cubicBezTo>
                  <a:cubicBezTo>
                    <a:pt x="3772" y="320"/>
                    <a:pt x="3714" y="218"/>
                    <a:pt x="3627" y="117"/>
                  </a:cubicBezTo>
                  <a:cubicBezTo>
                    <a:pt x="3511" y="30"/>
                    <a:pt x="3409" y="1"/>
                    <a:pt x="32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823775" y="1818025"/>
              <a:ext cx="116425" cy="143250"/>
            </a:xfrm>
            <a:custGeom>
              <a:avLst/>
              <a:gdLst/>
              <a:ahLst/>
              <a:cxnLst/>
              <a:rect l="l" t="t" r="r" b="b"/>
              <a:pathLst>
                <a:path w="4657" h="5730" extrusionOk="0">
                  <a:moveTo>
                    <a:pt x="508" y="0"/>
                  </a:moveTo>
                  <a:cubicBezTo>
                    <a:pt x="363" y="0"/>
                    <a:pt x="232" y="29"/>
                    <a:pt x="145" y="131"/>
                  </a:cubicBezTo>
                  <a:cubicBezTo>
                    <a:pt x="44" y="218"/>
                    <a:pt x="0" y="319"/>
                    <a:pt x="0" y="464"/>
                  </a:cubicBezTo>
                  <a:cubicBezTo>
                    <a:pt x="0" y="609"/>
                    <a:pt x="44" y="725"/>
                    <a:pt x="145" y="813"/>
                  </a:cubicBezTo>
                  <a:cubicBezTo>
                    <a:pt x="247" y="900"/>
                    <a:pt x="363" y="943"/>
                    <a:pt x="508" y="943"/>
                  </a:cubicBezTo>
                  <a:lnTo>
                    <a:pt x="1784" y="943"/>
                  </a:lnTo>
                  <a:lnTo>
                    <a:pt x="1784" y="5222"/>
                  </a:lnTo>
                  <a:cubicBezTo>
                    <a:pt x="1784" y="5367"/>
                    <a:pt x="1842" y="5498"/>
                    <a:pt x="1929" y="5585"/>
                  </a:cubicBezTo>
                  <a:cubicBezTo>
                    <a:pt x="2045" y="5672"/>
                    <a:pt x="2176" y="5730"/>
                    <a:pt x="2321" y="5730"/>
                  </a:cubicBezTo>
                  <a:cubicBezTo>
                    <a:pt x="2466" y="5730"/>
                    <a:pt x="2582" y="5686"/>
                    <a:pt x="2713" y="5599"/>
                  </a:cubicBezTo>
                  <a:cubicBezTo>
                    <a:pt x="2800" y="5498"/>
                    <a:pt x="2858" y="5382"/>
                    <a:pt x="2858" y="5237"/>
                  </a:cubicBezTo>
                  <a:lnTo>
                    <a:pt x="2858" y="943"/>
                  </a:lnTo>
                  <a:lnTo>
                    <a:pt x="4149" y="943"/>
                  </a:lnTo>
                  <a:cubicBezTo>
                    <a:pt x="4294" y="943"/>
                    <a:pt x="4424" y="900"/>
                    <a:pt x="4511" y="813"/>
                  </a:cubicBezTo>
                  <a:cubicBezTo>
                    <a:pt x="4598" y="725"/>
                    <a:pt x="4656" y="609"/>
                    <a:pt x="4656" y="464"/>
                  </a:cubicBezTo>
                  <a:cubicBezTo>
                    <a:pt x="4656" y="319"/>
                    <a:pt x="4598" y="218"/>
                    <a:pt x="4511" y="131"/>
                  </a:cubicBezTo>
                  <a:cubicBezTo>
                    <a:pt x="4395" y="29"/>
                    <a:pt x="4294" y="0"/>
                    <a:pt x="4149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960850" y="1817300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29" y="1001"/>
                  </a:moveTo>
                  <a:cubicBezTo>
                    <a:pt x="2974" y="1001"/>
                    <a:pt x="3119" y="1074"/>
                    <a:pt x="3249" y="1248"/>
                  </a:cubicBezTo>
                  <a:cubicBezTo>
                    <a:pt x="3380" y="1407"/>
                    <a:pt x="3452" y="1610"/>
                    <a:pt x="3452" y="1842"/>
                  </a:cubicBezTo>
                  <a:cubicBezTo>
                    <a:pt x="3452" y="2016"/>
                    <a:pt x="3409" y="2190"/>
                    <a:pt x="3365" y="2350"/>
                  </a:cubicBezTo>
                  <a:cubicBezTo>
                    <a:pt x="3293" y="2495"/>
                    <a:pt x="3220" y="2626"/>
                    <a:pt x="3119" y="2713"/>
                  </a:cubicBezTo>
                  <a:cubicBezTo>
                    <a:pt x="3032" y="2800"/>
                    <a:pt x="2930" y="2843"/>
                    <a:pt x="2829" y="2843"/>
                  </a:cubicBezTo>
                  <a:lnTo>
                    <a:pt x="1044" y="2843"/>
                  </a:lnTo>
                  <a:lnTo>
                    <a:pt x="1044" y="1001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54" y="5759"/>
                    <a:pt x="841" y="5715"/>
                    <a:pt x="914" y="5614"/>
                  </a:cubicBezTo>
                  <a:cubicBezTo>
                    <a:pt x="986" y="5498"/>
                    <a:pt x="1015" y="5396"/>
                    <a:pt x="1015" y="5251"/>
                  </a:cubicBezTo>
                  <a:lnTo>
                    <a:pt x="1015" y="3655"/>
                  </a:lnTo>
                  <a:lnTo>
                    <a:pt x="2539" y="3655"/>
                  </a:lnTo>
                  <a:cubicBezTo>
                    <a:pt x="2669" y="3655"/>
                    <a:pt x="2785" y="3655"/>
                    <a:pt x="2872" y="3684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7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5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6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24"/>
                    <a:pt x="4366" y="2350"/>
                  </a:cubicBezTo>
                  <a:cubicBezTo>
                    <a:pt x="4468" y="2161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6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4101550" y="1818025"/>
              <a:ext cx="94300" cy="141800"/>
            </a:xfrm>
            <a:custGeom>
              <a:avLst/>
              <a:gdLst/>
              <a:ahLst/>
              <a:cxnLst/>
              <a:rect l="l" t="t" r="r" b="b"/>
              <a:pathLst>
                <a:path w="3772" h="5672" extrusionOk="0">
                  <a:moveTo>
                    <a:pt x="522" y="0"/>
                  </a:moveTo>
                  <a:cubicBezTo>
                    <a:pt x="377" y="0"/>
                    <a:pt x="247" y="44"/>
                    <a:pt x="145" y="73"/>
                  </a:cubicBezTo>
                  <a:cubicBezTo>
                    <a:pt x="58" y="174"/>
                    <a:pt x="0" y="290"/>
                    <a:pt x="0" y="435"/>
                  </a:cubicBezTo>
                  <a:lnTo>
                    <a:pt x="0" y="5164"/>
                  </a:lnTo>
                  <a:cubicBezTo>
                    <a:pt x="0" y="5309"/>
                    <a:pt x="58" y="5440"/>
                    <a:pt x="145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49" y="5672"/>
                  </a:lnTo>
                  <a:cubicBezTo>
                    <a:pt x="3394" y="5672"/>
                    <a:pt x="3510" y="5643"/>
                    <a:pt x="3612" y="5541"/>
                  </a:cubicBezTo>
                  <a:cubicBezTo>
                    <a:pt x="3699" y="5454"/>
                    <a:pt x="3757" y="5353"/>
                    <a:pt x="3757" y="5208"/>
                  </a:cubicBezTo>
                  <a:cubicBezTo>
                    <a:pt x="3757" y="5077"/>
                    <a:pt x="3699" y="4961"/>
                    <a:pt x="3612" y="4874"/>
                  </a:cubicBezTo>
                  <a:cubicBezTo>
                    <a:pt x="3496" y="4787"/>
                    <a:pt x="3394" y="4729"/>
                    <a:pt x="3249" y="4729"/>
                  </a:cubicBezTo>
                  <a:lnTo>
                    <a:pt x="1030" y="4729"/>
                  </a:lnTo>
                  <a:lnTo>
                    <a:pt x="1030" y="3220"/>
                  </a:lnTo>
                  <a:lnTo>
                    <a:pt x="2887" y="3220"/>
                  </a:lnTo>
                  <a:cubicBezTo>
                    <a:pt x="3032" y="3220"/>
                    <a:pt x="3148" y="3191"/>
                    <a:pt x="3249" y="3104"/>
                  </a:cubicBezTo>
                  <a:cubicBezTo>
                    <a:pt x="3336" y="3017"/>
                    <a:pt x="3394" y="2916"/>
                    <a:pt x="3394" y="2771"/>
                  </a:cubicBezTo>
                  <a:cubicBezTo>
                    <a:pt x="3394" y="2626"/>
                    <a:pt x="3336" y="2524"/>
                    <a:pt x="3249" y="2423"/>
                  </a:cubicBezTo>
                  <a:cubicBezTo>
                    <a:pt x="3133" y="2336"/>
                    <a:pt x="3032" y="2307"/>
                    <a:pt x="2887" y="2307"/>
                  </a:cubicBezTo>
                  <a:lnTo>
                    <a:pt x="1030" y="2307"/>
                  </a:lnTo>
                  <a:lnTo>
                    <a:pt x="1030" y="929"/>
                  </a:lnTo>
                  <a:lnTo>
                    <a:pt x="3264" y="929"/>
                  </a:lnTo>
                  <a:cubicBezTo>
                    <a:pt x="3409" y="929"/>
                    <a:pt x="3539" y="885"/>
                    <a:pt x="3626" y="798"/>
                  </a:cubicBezTo>
                  <a:cubicBezTo>
                    <a:pt x="3713" y="725"/>
                    <a:pt x="3771" y="609"/>
                    <a:pt x="3771" y="464"/>
                  </a:cubicBezTo>
                  <a:cubicBezTo>
                    <a:pt x="3771" y="319"/>
                    <a:pt x="3713" y="218"/>
                    <a:pt x="3626" y="131"/>
                  </a:cubicBezTo>
                  <a:cubicBezTo>
                    <a:pt x="3510" y="29"/>
                    <a:pt x="3409" y="0"/>
                    <a:pt x="3264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4219025" y="1818025"/>
              <a:ext cx="93600" cy="141800"/>
            </a:xfrm>
            <a:custGeom>
              <a:avLst/>
              <a:gdLst/>
              <a:ahLst/>
              <a:cxnLst/>
              <a:rect l="l" t="t" r="r" b="b"/>
              <a:pathLst>
                <a:path w="3744" h="5672" extrusionOk="0">
                  <a:moveTo>
                    <a:pt x="508" y="0"/>
                  </a:moveTo>
                  <a:cubicBezTo>
                    <a:pt x="378" y="0"/>
                    <a:pt x="247" y="44"/>
                    <a:pt x="146" y="73"/>
                  </a:cubicBezTo>
                  <a:cubicBezTo>
                    <a:pt x="44" y="174"/>
                    <a:pt x="1" y="290"/>
                    <a:pt x="1" y="435"/>
                  </a:cubicBezTo>
                  <a:lnTo>
                    <a:pt x="1" y="5164"/>
                  </a:lnTo>
                  <a:cubicBezTo>
                    <a:pt x="1" y="5309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21" y="5672"/>
                  </a:lnTo>
                  <a:cubicBezTo>
                    <a:pt x="3366" y="5672"/>
                    <a:pt x="3496" y="5643"/>
                    <a:pt x="3583" y="5541"/>
                  </a:cubicBezTo>
                  <a:cubicBezTo>
                    <a:pt x="3671" y="5454"/>
                    <a:pt x="3729" y="5353"/>
                    <a:pt x="3729" y="5208"/>
                  </a:cubicBezTo>
                  <a:cubicBezTo>
                    <a:pt x="3729" y="5077"/>
                    <a:pt x="3671" y="4961"/>
                    <a:pt x="3583" y="4874"/>
                  </a:cubicBezTo>
                  <a:cubicBezTo>
                    <a:pt x="3482" y="4787"/>
                    <a:pt x="3366" y="4729"/>
                    <a:pt x="3221" y="4729"/>
                  </a:cubicBezTo>
                  <a:lnTo>
                    <a:pt x="1016" y="4729"/>
                  </a:lnTo>
                  <a:lnTo>
                    <a:pt x="1016" y="3220"/>
                  </a:lnTo>
                  <a:lnTo>
                    <a:pt x="2858" y="3220"/>
                  </a:lnTo>
                  <a:cubicBezTo>
                    <a:pt x="3003" y="3220"/>
                    <a:pt x="3134" y="3191"/>
                    <a:pt x="3221" y="3104"/>
                  </a:cubicBezTo>
                  <a:cubicBezTo>
                    <a:pt x="3308" y="3017"/>
                    <a:pt x="3366" y="2916"/>
                    <a:pt x="3366" y="2771"/>
                  </a:cubicBezTo>
                  <a:cubicBezTo>
                    <a:pt x="3366" y="2626"/>
                    <a:pt x="3308" y="2524"/>
                    <a:pt x="3221" y="2423"/>
                  </a:cubicBezTo>
                  <a:cubicBezTo>
                    <a:pt x="3119" y="2336"/>
                    <a:pt x="3003" y="2307"/>
                    <a:pt x="2858" y="2307"/>
                  </a:cubicBezTo>
                  <a:lnTo>
                    <a:pt x="1016" y="2307"/>
                  </a:lnTo>
                  <a:lnTo>
                    <a:pt x="1016" y="929"/>
                  </a:lnTo>
                  <a:lnTo>
                    <a:pt x="3235" y="929"/>
                  </a:lnTo>
                  <a:cubicBezTo>
                    <a:pt x="3380" y="929"/>
                    <a:pt x="3511" y="885"/>
                    <a:pt x="3598" y="798"/>
                  </a:cubicBezTo>
                  <a:cubicBezTo>
                    <a:pt x="3700" y="725"/>
                    <a:pt x="3743" y="609"/>
                    <a:pt x="3743" y="464"/>
                  </a:cubicBezTo>
                  <a:cubicBezTo>
                    <a:pt x="3743" y="319"/>
                    <a:pt x="3700" y="218"/>
                    <a:pt x="3598" y="131"/>
                  </a:cubicBezTo>
                  <a:cubicBezTo>
                    <a:pt x="3496" y="29"/>
                    <a:pt x="3380" y="0"/>
                    <a:pt x="3235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4329625" y="1815475"/>
              <a:ext cx="105925" cy="147975"/>
            </a:xfrm>
            <a:custGeom>
              <a:avLst/>
              <a:gdLst/>
              <a:ahLst/>
              <a:cxnLst/>
              <a:rect l="l" t="t" r="r" b="b"/>
              <a:pathLst>
                <a:path w="4237" h="5919" extrusionOk="0">
                  <a:moveTo>
                    <a:pt x="2133" y="1"/>
                  </a:moveTo>
                  <a:cubicBezTo>
                    <a:pt x="1756" y="1"/>
                    <a:pt x="1408" y="73"/>
                    <a:pt x="1103" y="204"/>
                  </a:cubicBezTo>
                  <a:cubicBezTo>
                    <a:pt x="799" y="349"/>
                    <a:pt x="537" y="537"/>
                    <a:pt x="363" y="784"/>
                  </a:cubicBezTo>
                  <a:cubicBezTo>
                    <a:pt x="175" y="1045"/>
                    <a:pt x="88" y="1335"/>
                    <a:pt x="88" y="1698"/>
                  </a:cubicBezTo>
                  <a:cubicBezTo>
                    <a:pt x="88" y="1930"/>
                    <a:pt x="117" y="2147"/>
                    <a:pt x="189" y="2321"/>
                  </a:cubicBezTo>
                  <a:cubicBezTo>
                    <a:pt x="262" y="2510"/>
                    <a:pt x="392" y="2670"/>
                    <a:pt x="537" y="2815"/>
                  </a:cubicBezTo>
                  <a:cubicBezTo>
                    <a:pt x="683" y="2960"/>
                    <a:pt x="886" y="3076"/>
                    <a:pt x="1103" y="3163"/>
                  </a:cubicBezTo>
                  <a:cubicBezTo>
                    <a:pt x="1321" y="3250"/>
                    <a:pt x="1596" y="3322"/>
                    <a:pt x="1886" y="3366"/>
                  </a:cubicBezTo>
                  <a:cubicBezTo>
                    <a:pt x="2206" y="3395"/>
                    <a:pt x="2467" y="3467"/>
                    <a:pt x="2655" y="3540"/>
                  </a:cubicBezTo>
                  <a:cubicBezTo>
                    <a:pt x="2858" y="3612"/>
                    <a:pt x="3018" y="3728"/>
                    <a:pt x="3119" y="3830"/>
                  </a:cubicBezTo>
                  <a:cubicBezTo>
                    <a:pt x="3206" y="3946"/>
                    <a:pt x="3264" y="4091"/>
                    <a:pt x="3264" y="4251"/>
                  </a:cubicBezTo>
                  <a:cubicBezTo>
                    <a:pt x="3264" y="4381"/>
                    <a:pt x="3206" y="4497"/>
                    <a:pt x="3090" y="4613"/>
                  </a:cubicBezTo>
                  <a:cubicBezTo>
                    <a:pt x="2989" y="4715"/>
                    <a:pt x="2844" y="4816"/>
                    <a:pt x="2684" y="4860"/>
                  </a:cubicBezTo>
                  <a:cubicBezTo>
                    <a:pt x="2496" y="4918"/>
                    <a:pt x="2322" y="4961"/>
                    <a:pt x="2119" y="4961"/>
                  </a:cubicBezTo>
                  <a:cubicBezTo>
                    <a:pt x="1814" y="4961"/>
                    <a:pt x="1553" y="4918"/>
                    <a:pt x="1350" y="4831"/>
                  </a:cubicBezTo>
                  <a:cubicBezTo>
                    <a:pt x="1161" y="4744"/>
                    <a:pt x="944" y="4613"/>
                    <a:pt x="741" y="4454"/>
                  </a:cubicBezTo>
                  <a:cubicBezTo>
                    <a:pt x="668" y="4396"/>
                    <a:pt x="581" y="4352"/>
                    <a:pt x="465" y="4352"/>
                  </a:cubicBezTo>
                  <a:cubicBezTo>
                    <a:pt x="320" y="4352"/>
                    <a:pt x="218" y="4410"/>
                    <a:pt x="117" y="4497"/>
                  </a:cubicBezTo>
                  <a:cubicBezTo>
                    <a:pt x="30" y="4599"/>
                    <a:pt x="1" y="4700"/>
                    <a:pt x="1" y="4831"/>
                  </a:cubicBezTo>
                  <a:cubicBezTo>
                    <a:pt x="1" y="4918"/>
                    <a:pt x="15" y="4990"/>
                    <a:pt x="44" y="5063"/>
                  </a:cubicBezTo>
                  <a:cubicBezTo>
                    <a:pt x="88" y="5135"/>
                    <a:pt x="146" y="5208"/>
                    <a:pt x="218" y="5266"/>
                  </a:cubicBezTo>
                  <a:cubicBezTo>
                    <a:pt x="479" y="5498"/>
                    <a:pt x="770" y="5687"/>
                    <a:pt x="1074" y="5774"/>
                  </a:cubicBezTo>
                  <a:cubicBezTo>
                    <a:pt x="1393" y="5861"/>
                    <a:pt x="1741" y="5919"/>
                    <a:pt x="2119" y="5919"/>
                  </a:cubicBezTo>
                  <a:cubicBezTo>
                    <a:pt x="2496" y="5919"/>
                    <a:pt x="2844" y="5846"/>
                    <a:pt x="3163" y="5716"/>
                  </a:cubicBezTo>
                  <a:cubicBezTo>
                    <a:pt x="3497" y="5571"/>
                    <a:pt x="3743" y="5368"/>
                    <a:pt x="3946" y="5121"/>
                  </a:cubicBezTo>
                  <a:cubicBezTo>
                    <a:pt x="4149" y="4845"/>
                    <a:pt x="4236" y="4555"/>
                    <a:pt x="4236" y="4193"/>
                  </a:cubicBezTo>
                  <a:cubicBezTo>
                    <a:pt x="4236" y="3917"/>
                    <a:pt x="4207" y="3685"/>
                    <a:pt x="4106" y="3482"/>
                  </a:cubicBezTo>
                  <a:cubicBezTo>
                    <a:pt x="4033" y="3293"/>
                    <a:pt x="3917" y="3119"/>
                    <a:pt x="3743" y="3003"/>
                  </a:cubicBezTo>
                  <a:cubicBezTo>
                    <a:pt x="3584" y="2873"/>
                    <a:pt x="3380" y="2786"/>
                    <a:pt x="3134" y="2684"/>
                  </a:cubicBezTo>
                  <a:cubicBezTo>
                    <a:pt x="2873" y="2597"/>
                    <a:pt x="2583" y="2525"/>
                    <a:pt x="2264" y="2467"/>
                  </a:cubicBezTo>
                  <a:cubicBezTo>
                    <a:pt x="2002" y="2438"/>
                    <a:pt x="1785" y="2365"/>
                    <a:pt x="1611" y="2307"/>
                  </a:cubicBezTo>
                  <a:cubicBezTo>
                    <a:pt x="1422" y="2249"/>
                    <a:pt x="1277" y="2147"/>
                    <a:pt x="1190" y="2060"/>
                  </a:cubicBezTo>
                  <a:cubicBezTo>
                    <a:pt x="1103" y="1959"/>
                    <a:pt x="1045" y="1814"/>
                    <a:pt x="1045" y="1654"/>
                  </a:cubicBezTo>
                  <a:cubicBezTo>
                    <a:pt x="1045" y="1509"/>
                    <a:pt x="1103" y="1408"/>
                    <a:pt x="1176" y="1292"/>
                  </a:cubicBezTo>
                  <a:cubicBezTo>
                    <a:pt x="1248" y="1190"/>
                    <a:pt x="1379" y="1089"/>
                    <a:pt x="1538" y="1045"/>
                  </a:cubicBezTo>
                  <a:cubicBezTo>
                    <a:pt x="1698" y="987"/>
                    <a:pt x="1901" y="944"/>
                    <a:pt x="2133" y="944"/>
                  </a:cubicBezTo>
                  <a:cubicBezTo>
                    <a:pt x="2278" y="944"/>
                    <a:pt x="2423" y="973"/>
                    <a:pt x="2583" y="1016"/>
                  </a:cubicBezTo>
                  <a:cubicBezTo>
                    <a:pt x="2757" y="1060"/>
                    <a:pt x="2916" y="1118"/>
                    <a:pt x="3061" y="1190"/>
                  </a:cubicBezTo>
                  <a:cubicBezTo>
                    <a:pt x="3206" y="1263"/>
                    <a:pt x="3308" y="1335"/>
                    <a:pt x="3409" y="1408"/>
                  </a:cubicBezTo>
                  <a:cubicBezTo>
                    <a:pt x="3453" y="1451"/>
                    <a:pt x="3526" y="1480"/>
                    <a:pt x="3627" y="1480"/>
                  </a:cubicBezTo>
                  <a:cubicBezTo>
                    <a:pt x="3743" y="1480"/>
                    <a:pt x="3859" y="1422"/>
                    <a:pt x="3946" y="1335"/>
                  </a:cubicBezTo>
                  <a:cubicBezTo>
                    <a:pt x="4033" y="1234"/>
                    <a:pt x="4091" y="1132"/>
                    <a:pt x="4091" y="1002"/>
                  </a:cubicBezTo>
                  <a:cubicBezTo>
                    <a:pt x="4091" y="842"/>
                    <a:pt x="4019" y="697"/>
                    <a:pt x="3859" y="566"/>
                  </a:cubicBezTo>
                  <a:cubicBezTo>
                    <a:pt x="3656" y="407"/>
                    <a:pt x="3409" y="276"/>
                    <a:pt x="3119" y="175"/>
                  </a:cubicBezTo>
                  <a:cubicBezTo>
                    <a:pt x="2829" y="59"/>
                    <a:pt x="2496" y="1"/>
                    <a:pt x="2133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3309200" y="1179075"/>
              <a:ext cx="179525" cy="765525"/>
            </a:xfrm>
            <a:custGeom>
              <a:avLst/>
              <a:gdLst/>
              <a:ahLst/>
              <a:cxnLst/>
              <a:rect l="l" t="t" r="r" b="b"/>
              <a:pathLst>
                <a:path w="7181" h="30621" extrusionOk="0">
                  <a:moveTo>
                    <a:pt x="160" y="0"/>
                  </a:moveTo>
                  <a:lnTo>
                    <a:pt x="0" y="73"/>
                  </a:lnTo>
                  <a:cubicBezTo>
                    <a:pt x="6992" y="15144"/>
                    <a:pt x="5324" y="30446"/>
                    <a:pt x="5309" y="30591"/>
                  </a:cubicBezTo>
                  <a:lnTo>
                    <a:pt x="5498" y="30620"/>
                  </a:lnTo>
                  <a:cubicBezTo>
                    <a:pt x="5498" y="30475"/>
                    <a:pt x="7181" y="15115"/>
                    <a:pt x="16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3441550" y="1357475"/>
              <a:ext cx="172275" cy="294475"/>
            </a:xfrm>
            <a:custGeom>
              <a:avLst/>
              <a:gdLst/>
              <a:ahLst/>
              <a:cxnLst/>
              <a:rect l="l" t="t" r="r" b="b"/>
              <a:pathLst>
                <a:path w="6891" h="11779" extrusionOk="0">
                  <a:moveTo>
                    <a:pt x="6775" y="1"/>
                  </a:moveTo>
                  <a:cubicBezTo>
                    <a:pt x="6731" y="30"/>
                    <a:pt x="1814" y="3642"/>
                    <a:pt x="1" y="11750"/>
                  </a:cubicBezTo>
                  <a:lnTo>
                    <a:pt x="175" y="11779"/>
                  </a:lnTo>
                  <a:cubicBezTo>
                    <a:pt x="1974" y="3758"/>
                    <a:pt x="6847" y="175"/>
                    <a:pt x="6891" y="146"/>
                  </a:cubicBezTo>
                  <a:lnTo>
                    <a:pt x="677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3438300" y="954975"/>
              <a:ext cx="512775" cy="525000"/>
            </a:xfrm>
            <a:custGeom>
              <a:avLst/>
              <a:gdLst/>
              <a:ahLst/>
              <a:cxnLst/>
              <a:rect l="l" t="t" r="r" b="b"/>
              <a:pathLst>
                <a:path w="20511" h="21000" extrusionOk="0">
                  <a:moveTo>
                    <a:pt x="20510" y="0"/>
                  </a:moveTo>
                  <a:cubicBezTo>
                    <a:pt x="20510" y="0"/>
                    <a:pt x="13940" y="1074"/>
                    <a:pt x="11184" y="5309"/>
                  </a:cubicBezTo>
                  <a:cubicBezTo>
                    <a:pt x="9777" y="7485"/>
                    <a:pt x="7224" y="8761"/>
                    <a:pt x="4903" y="10212"/>
                  </a:cubicBezTo>
                  <a:cubicBezTo>
                    <a:pt x="1" y="13267"/>
                    <a:pt x="2128" y="20999"/>
                    <a:pt x="7753" y="20999"/>
                  </a:cubicBezTo>
                  <a:cubicBezTo>
                    <a:pt x="7870" y="20999"/>
                    <a:pt x="7989" y="20996"/>
                    <a:pt x="8109" y="20989"/>
                  </a:cubicBezTo>
                  <a:cubicBezTo>
                    <a:pt x="11068" y="20829"/>
                    <a:pt x="13824" y="18654"/>
                    <a:pt x="14694" y="14230"/>
                  </a:cubicBezTo>
                  <a:cubicBezTo>
                    <a:pt x="16464" y="5382"/>
                    <a:pt x="20510" y="0"/>
                    <a:pt x="20510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3535475" y="953150"/>
              <a:ext cx="416325" cy="489925"/>
            </a:xfrm>
            <a:custGeom>
              <a:avLst/>
              <a:gdLst/>
              <a:ahLst/>
              <a:cxnLst/>
              <a:rect l="l" t="t" r="r" b="b"/>
              <a:pathLst>
                <a:path w="16653" h="19597" extrusionOk="0">
                  <a:moveTo>
                    <a:pt x="16565" y="1"/>
                  </a:moveTo>
                  <a:cubicBezTo>
                    <a:pt x="16493" y="30"/>
                    <a:pt x="9589" y="4570"/>
                    <a:pt x="6891" y="11387"/>
                  </a:cubicBezTo>
                  <a:cubicBezTo>
                    <a:pt x="4207" y="18117"/>
                    <a:pt x="30" y="19394"/>
                    <a:pt x="1" y="19423"/>
                  </a:cubicBezTo>
                  <a:lnTo>
                    <a:pt x="44" y="19597"/>
                  </a:lnTo>
                  <a:cubicBezTo>
                    <a:pt x="102" y="19582"/>
                    <a:pt x="4352" y="18277"/>
                    <a:pt x="7050" y="11460"/>
                  </a:cubicBezTo>
                  <a:cubicBezTo>
                    <a:pt x="9734" y="4700"/>
                    <a:pt x="16580" y="175"/>
                    <a:pt x="16652" y="146"/>
                  </a:cubicBezTo>
                  <a:lnTo>
                    <a:pt x="1656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3153275" y="757700"/>
              <a:ext cx="358875" cy="611950"/>
            </a:xfrm>
            <a:custGeom>
              <a:avLst/>
              <a:gdLst/>
              <a:ahLst/>
              <a:cxnLst/>
              <a:rect l="l" t="t" r="r" b="b"/>
              <a:pathLst>
                <a:path w="14355" h="24478" extrusionOk="0">
                  <a:moveTo>
                    <a:pt x="145" y="0"/>
                  </a:moveTo>
                  <a:cubicBezTo>
                    <a:pt x="145" y="1"/>
                    <a:pt x="2060" y="6455"/>
                    <a:pt x="682" y="15361"/>
                  </a:cubicBezTo>
                  <a:cubicBezTo>
                    <a:pt x="0" y="19814"/>
                    <a:pt x="1813" y="22817"/>
                    <a:pt x="4526" y="23992"/>
                  </a:cubicBezTo>
                  <a:cubicBezTo>
                    <a:pt x="5295" y="24326"/>
                    <a:pt x="6055" y="24477"/>
                    <a:pt x="6782" y="24477"/>
                  </a:cubicBezTo>
                  <a:cubicBezTo>
                    <a:pt x="11166" y="24477"/>
                    <a:pt x="14354" y="18978"/>
                    <a:pt x="11256" y="14984"/>
                  </a:cubicBezTo>
                  <a:cubicBezTo>
                    <a:pt x="9588" y="12837"/>
                    <a:pt x="7615" y="10734"/>
                    <a:pt x="7050" y="8210"/>
                  </a:cubicBezTo>
                  <a:cubicBezTo>
                    <a:pt x="5947" y="3264"/>
                    <a:pt x="146" y="1"/>
                    <a:pt x="145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3155075" y="755875"/>
              <a:ext cx="223775" cy="603075"/>
            </a:xfrm>
            <a:custGeom>
              <a:avLst/>
              <a:gdLst/>
              <a:ahLst/>
              <a:cxnLst/>
              <a:rect l="l" t="t" r="r" b="b"/>
              <a:pathLst>
                <a:path w="8951" h="24123" extrusionOk="0">
                  <a:moveTo>
                    <a:pt x="146" y="1"/>
                  </a:moveTo>
                  <a:lnTo>
                    <a:pt x="1" y="117"/>
                  </a:lnTo>
                  <a:cubicBezTo>
                    <a:pt x="30" y="189"/>
                    <a:pt x="4904" y="6789"/>
                    <a:pt x="5092" y="14056"/>
                  </a:cubicBezTo>
                  <a:cubicBezTo>
                    <a:pt x="5266" y="21396"/>
                    <a:pt x="8805" y="24094"/>
                    <a:pt x="8849" y="24123"/>
                  </a:cubicBezTo>
                  <a:lnTo>
                    <a:pt x="8950" y="23949"/>
                  </a:lnTo>
                  <a:cubicBezTo>
                    <a:pt x="8921" y="23934"/>
                    <a:pt x="5455" y="21294"/>
                    <a:pt x="5266" y="14042"/>
                  </a:cubicBezTo>
                  <a:cubicBezTo>
                    <a:pt x="5092" y="6717"/>
                    <a:pt x="189" y="73"/>
                    <a:pt x="14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3027075" y="1851025"/>
              <a:ext cx="833700" cy="314775"/>
            </a:xfrm>
            <a:custGeom>
              <a:avLst/>
              <a:gdLst/>
              <a:ahLst/>
              <a:cxnLst/>
              <a:rect l="l" t="t" r="r" b="b"/>
              <a:pathLst>
                <a:path w="33348" h="12591" extrusionOk="0">
                  <a:moveTo>
                    <a:pt x="16667" y="0"/>
                  </a:moveTo>
                  <a:cubicBezTo>
                    <a:pt x="6383" y="15"/>
                    <a:pt x="1" y="12591"/>
                    <a:pt x="1" y="12591"/>
                  </a:cubicBezTo>
                  <a:lnTo>
                    <a:pt x="33348" y="12591"/>
                  </a:lnTo>
                  <a:cubicBezTo>
                    <a:pt x="33348" y="12591"/>
                    <a:pt x="26965" y="0"/>
                    <a:pt x="1666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2936975" y="1966825"/>
              <a:ext cx="1239650" cy="470225"/>
            </a:xfrm>
            <a:custGeom>
              <a:avLst/>
              <a:gdLst/>
              <a:ahLst/>
              <a:cxnLst/>
              <a:rect l="l" t="t" r="r" b="b"/>
              <a:pathLst>
                <a:path w="49586" h="18809" extrusionOk="0">
                  <a:moveTo>
                    <a:pt x="22193" y="0"/>
                  </a:moveTo>
                  <a:cubicBezTo>
                    <a:pt x="11363" y="0"/>
                    <a:pt x="14166" y="4695"/>
                    <a:pt x="20707" y="4695"/>
                  </a:cubicBezTo>
                  <a:cubicBezTo>
                    <a:pt x="20726" y="4695"/>
                    <a:pt x="20745" y="4695"/>
                    <a:pt x="20764" y="4695"/>
                  </a:cubicBezTo>
                  <a:cubicBezTo>
                    <a:pt x="22011" y="4695"/>
                    <a:pt x="23099" y="4782"/>
                    <a:pt x="24057" y="4927"/>
                  </a:cubicBezTo>
                  <a:cubicBezTo>
                    <a:pt x="25783" y="5203"/>
                    <a:pt x="25565" y="7756"/>
                    <a:pt x="23825" y="7756"/>
                  </a:cubicBezTo>
                  <a:cubicBezTo>
                    <a:pt x="23603" y="7757"/>
                    <a:pt x="23379" y="7757"/>
                    <a:pt x="23151" y="7757"/>
                  </a:cubicBezTo>
                  <a:cubicBezTo>
                    <a:pt x="20468" y="7757"/>
                    <a:pt x="17368" y="7674"/>
                    <a:pt x="14614" y="7393"/>
                  </a:cubicBezTo>
                  <a:cubicBezTo>
                    <a:pt x="10133" y="6939"/>
                    <a:pt x="4805" y="5128"/>
                    <a:pt x="2036" y="5128"/>
                  </a:cubicBezTo>
                  <a:cubicBezTo>
                    <a:pt x="736" y="5128"/>
                    <a:pt x="1" y="5527"/>
                    <a:pt x="181" y="6653"/>
                  </a:cubicBezTo>
                  <a:cubicBezTo>
                    <a:pt x="590" y="9199"/>
                    <a:pt x="13063" y="15439"/>
                    <a:pt x="23937" y="15439"/>
                  </a:cubicBezTo>
                  <a:cubicBezTo>
                    <a:pt x="24647" y="15439"/>
                    <a:pt x="25351" y="15412"/>
                    <a:pt x="26044" y="15356"/>
                  </a:cubicBezTo>
                  <a:cubicBezTo>
                    <a:pt x="27113" y="15270"/>
                    <a:pt x="28122" y="15230"/>
                    <a:pt x="29071" y="15230"/>
                  </a:cubicBezTo>
                  <a:cubicBezTo>
                    <a:pt x="38148" y="15230"/>
                    <a:pt x="41869" y="18808"/>
                    <a:pt x="41869" y="18808"/>
                  </a:cubicBezTo>
                  <a:cubicBezTo>
                    <a:pt x="41869" y="18808"/>
                    <a:pt x="49586" y="15588"/>
                    <a:pt x="48382" y="6885"/>
                  </a:cubicBezTo>
                  <a:cubicBezTo>
                    <a:pt x="48382" y="6885"/>
                    <a:pt x="37590" y="677"/>
                    <a:pt x="24303" y="53"/>
                  </a:cubicBezTo>
                  <a:cubicBezTo>
                    <a:pt x="23549" y="17"/>
                    <a:pt x="22846" y="0"/>
                    <a:pt x="22193" y="0"/>
                  </a:cubicBezTo>
                  <a:close/>
                </a:path>
              </a:pathLst>
            </a:custGeom>
            <a:solidFill>
              <a:srgbClr val="F9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1D9707E-6303-44C3-9DEF-E498692A68C2}"/>
              </a:ext>
            </a:extLst>
          </p:cNvPr>
          <p:cNvSpPr txBox="1"/>
          <p:nvPr/>
        </p:nvSpPr>
        <p:spPr>
          <a:xfrm>
            <a:off x="2315107" y="1107848"/>
            <a:ext cx="623307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25000"/>
                  </a:schemeClr>
                </a:solidFill>
              </a:rPr>
              <a:t>NHIỆT LIỆT CHÀO MỪNG CÁC EM ĐẾN VỚI BÀI HỌC MỚI!</a:t>
            </a: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8E30CC-1504-4DEC-925E-5CC6D8B4D8D7}"/>
              </a:ext>
            </a:extLst>
          </p:cNvPr>
          <p:cNvSpPr txBox="1"/>
          <p:nvPr/>
        </p:nvSpPr>
        <p:spPr>
          <a:xfrm>
            <a:off x="521675" y="109056"/>
            <a:ext cx="844061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Nhiệm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vụ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2: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Thảo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luận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xác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địa</a:t>
            </a:r>
            <a:r>
              <a:rPr lang="en-US" sz="2200" b="1" dirty="0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A9E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endParaRPr lang="en-US" sz="2200" dirty="0">
              <a:solidFill>
                <a:srgbClr val="EA9E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B9B3A-18DB-4378-BD78-797C9965AA25}"/>
              </a:ext>
            </a:extLst>
          </p:cNvPr>
          <p:cNvSpPr txBox="1"/>
          <p:nvPr/>
        </p:nvSpPr>
        <p:spPr>
          <a:xfrm>
            <a:off x="91829" y="1290515"/>
            <a:ext cx="3034325" cy="264643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703D19-DEE2-44FD-B7AD-2E41E176E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337379"/>
              </p:ext>
            </p:extLst>
          </p:nvPr>
        </p:nvGraphicFramePr>
        <p:xfrm>
          <a:off x="3362565" y="1290515"/>
          <a:ext cx="5519617" cy="3589191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{4978CFCF-0300-45DF-87C3-62B5853D671C}</a:tableStyleId>
              </a:tblPr>
              <a:tblGrid>
                <a:gridCol w="3344985">
                  <a:extLst>
                    <a:ext uri="{9D8B030D-6E8A-4147-A177-3AD203B41FA5}">
                      <a16:colId xmlns:a16="http://schemas.microsoft.com/office/drawing/2014/main" val="3815054023"/>
                    </a:ext>
                  </a:extLst>
                </a:gridCol>
                <a:gridCol w="2174632">
                  <a:extLst>
                    <a:ext uri="{9D8B030D-6E8A-4147-A177-3AD203B41FA5}">
                      <a16:colId xmlns:a16="http://schemas.microsoft.com/office/drawing/2014/main" val="2205951077"/>
                    </a:ext>
                  </a:extLst>
                </a:gridCol>
              </a:tblGrid>
              <a:tr h="69382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 err="1">
                          <a:effectLst/>
                        </a:rPr>
                        <a:t>Thành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phần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môi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trường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bị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động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544" marR="34544" marT="0" marB="0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- </a:t>
                      </a:r>
                      <a:r>
                        <a:rPr lang="en-US" sz="1600" dirty="0" err="1">
                          <a:effectLst/>
                        </a:rPr>
                        <a:t>Đất</a:t>
                      </a:r>
                      <a:r>
                        <a:rPr lang="en-US" sz="1600" dirty="0">
                          <a:effectLst/>
                        </a:rPr>
                        <a:t>; </a:t>
                      </a:r>
                      <a:r>
                        <a:rPr lang="en-US" sz="1600" dirty="0" err="1">
                          <a:effectLst/>
                        </a:rPr>
                        <a:t>Nước</a:t>
                      </a:r>
                      <a:r>
                        <a:rPr lang="en-US" sz="1600" dirty="0">
                          <a:effectLst/>
                        </a:rPr>
                        <a:t>; </a:t>
                      </a:r>
                      <a:r>
                        <a:rPr lang="en-US" sz="1600" dirty="0" err="1">
                          <a:effectLst/>
                        </a:rPr>
                        <a:t>Không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khí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- ...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544" marR="34544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40507"/>
                  </a:ext>
                </a:extLst>
              </a:tr>
              <a:tr h="30573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 err="1">
                          <a:effectLst/>
                        </a:rPr>
                        <a:t>Các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nguồn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gây</a:t>
                      </a:r>
                      <a:r>
                        <a:rPr lang="en-US" sz="1600" dirty="0">
                          <a:effectLst/>
                        </a:rPr>
                        <a:t> ô </a:t>
                      </a:r>
                      <a:r>
                        <a:rPr lang="en-US" sz="1600" dirty="0" err="1">
                          <a:effectLst/>
                        </a:rPr>
                        <a:t>nhiễm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môi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trường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544" marR="34544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...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544" marR="34544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22853"/>
                  </a:ext>
                </a:extLst>
              </a:tr>
              <a:tr h="97470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 err="1">
                          <a:effectLst/>
                        </a:rPr>
                        <a:t>Mức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độ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động</a:t>
                      </a:r>
                      <a:r>
                        <a:rPr lang="en-US" sz="1600" dirty="0">
                          <a:effectLst/>
                        </a:rPr>
                        <a:t> (so </a:t>
                      </a:r>
                      <a:r>
                        <a:rPr lang="en-US" sz="1600" dirty="0" err="1">
                          <a:effectLst/>
                        </a:rPr>
                        <a:t>sánh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với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chuẩn</a:t>
                      </a:r>
                      <a:r>
                        <a:rPr lang="en-US" sz="1600" dirty="0">
                          <a:effectLst/>
                        </a:rPr>
                        <a:t> VN. </a:t>
                      </a:r>
                      <a:r>
                        <a:rPr lang="en-US" sz="1600" dirty="0" err="1">
                          <a:effectLst/>
                        </a:rPr>
                        <a:t>Luật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Bảo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vệ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môi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trường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số</a:t>
                      </a:r>
                      <a:r>
                        <a:rPr lang="en-US" sz="1600" dirty="0">
                          <a:effectLst/>
                        </a:rPr>
                        <a:t> 72/2020/QH14.)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544" marR="34544" marT="0" marB="0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...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544" marR="34544" marT="0" marB="0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93759"/>
                  </a:ext>
                </a:extLst>
              </a:tr>
              <a:tr h="130918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 err="1">
                          <a:effectLst/>
                        </a:rPr>
                        <a:t>Thời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gian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động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544" marR="34544" marT="0" marB="0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tháng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nào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đến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tháng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nào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trong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năm</a:t>
                      </a:r>
                      <a:r>
                        <a:rPr lang="en-US" sz="1600" dirty="0">
                          <a:effectLst/>
                        </a:rPr>
                        <a:t>; </a:t>
                      </a:r>
                      <a:r>
                        <a:rPr lang="en-US" sz="1600" dirty="0" err="1">
                          <a:effectLst/>
                        </a:rPr>
                        <a:t>số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lượng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tháng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bị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động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trong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năm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544" marR="34544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95579"/>
                  </a:ext>
                </a:extLst>
              </a:tr>
              <a:tr h="30573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 err="1">
                          <a:effectLst/>
                        </a:rPr>
                        <a:t>Phạm</a:t>
                      </a:r>
                      <a:r>
                        <a:rPr lang="en-US" sz="1600" dirty="0">
                          <a:effectLst/>
                        </a:rPr>
                        <a:t> vi </a:t>
                      </a:r>
                      <a:r>
                        <a:rPr lang="en-US" sz="1600" dirty="0" err="1">
                          <a:effectLst/>
                        </a:rPr>
                        <a:t>tác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động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544" marR="34544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...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544" marR="34544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46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43279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3"/>
          <p:cNvSpPr/>
          <p:nvPr/>
        </p:nvSpPr>
        <p:spPr>
          <a:xfrm>
            <a:off x="4653670" y="1979043"/>
            <a:ext cx="301200" cy="301200"/>
          </a:xfrm>
          <a:prstGeom prst="ellipse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29" name="Google Shape;829;p33"/>
          <p:cNvSpPr/>
          <p:nvPr/>
        </p:nvSpPr>
        <p:spPr>
          <a:xfrm>
            <a:off x="4653670" y="2655655"/>
            <a:ext cx="301200" cy="301200"/>
          </a:xfrm>
          <a:prstGeom prst="ellipse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30" name="Google Shape;830;p33"/>
          <p:cNvSpPr/>
          <p:nvPr/>
        </p:nvSpPr>
        <p:spPr>
          <a:xfrm>
            <a:off x="4653670" y="3332268"/>
            <a:ext cx="301200" cy="301200"/>
          </a:xfrm>
          <a:prstGeom prst="ellipse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31" name="Google Shape;831;p33"/>
          <p:cNvSpPr/>
          <p:nvPr/>
        </p:nvSpPr>
        <p:spPr>
          <a:xfrm>
            <a:off x="4653670" y="4008880"/>
            <a:ext cx="301200" cy="301200"/>
          </a:xfrm>
          <a:prstGeom prst="ellipse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833" name="Google Shape;833;p33"/>
          <p:cNvCxnSpPr>
            <a:stCxn id="828" idx="4"/>
            <a:endCxn id="829" idx="0"/>
          </p:cNvCxnSpPr>
          <p:nvPr/>
        </p:nvCxnSpPr>
        <p:spPr>
          <a:xfrm>
            <a:off x="4804270" y="2280243"/>
            <a:ext cx="0" cy="3753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53" name="Google Shape;853;p33"/>
          <p:cNvGrpSpPr/>
          <p:nvPr/>
        </p:nvGrpSpPr>
        <p:grpSpPr>
          <a:xfrm rot="5400000">
            <a:off x="4600864" y="1702783"/>
            <a:ext cx="406812" cy="853727"/>
            <a:chOff x="3912125" y="621725"/>
            <a:chExt cx="668000" cy="1401850"/>
          </a:xfrm>
        </p:grpSpPr>
        <p:sp>
          <p:nvSpPr>
            <p:cNvPr id="854" name="Google Shape;854;p3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856" name="Google Shape;856;p33"/>
          <p:cNvGrpSpPr/>
          <p:nvPr/>
        </p:nvGrpSpPr>
        <p:grpSpPr>
          <a:xfrm rot="-5400000" flipH="1">
            <a:off x="4600864" y="2379396"/>
            <a:ext cx="406812" cy="853727"/>
            <a:chOff x="3912125" y="621725"/>
            <a:chExt cx="668000" cy="1401850"/>
          </a:xfrm>
        </p:grpSpPr>
        <p:sp>
          <p:nvSpPr>
            <p:cNvPr id="857" name="Google Shape;857;p3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859" name="Google Shape;859;p33"/>
          <p:cNvGrpSpPr/>
          <p:nvPr/>
        </p:nvGrpSpPr>
        <p:grpSpPr>
          <a:xfrm rot="5400000">
            <a:off x="4600864" y="3056008"/>
            <a:ext cx="406812" cy="853727"/>
            <a:chOff x="3912125" y="621725"/>
            <a:chExt cx="668000" cy="1401850"/>
          </a:xfrm>
        </p:grpSpPr>
        <p:sp>
          <p:nvSpPr>
            <p:cNvPr id="860" name="Google Shape;860;p3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862" name="Google Shape;862;p33"/>
          <p:cNvGrpSpPr/>
          <p:nvPr/>
        </p:nvGrpSpPr>
        <p:grpSpPr>
          <a:xfrm rot="-5400000" flipH="1">
            <a:off x="4600864" y="3732621"/>
            <a:ext cx="406812" cy="853727"/>
            <a:chOff x="3912125" y="621725"/>
            <a:chExt cx="668000" cy="1401850"/>
          </a:xfrm>
        </p:grpSpPr>
        <p:sp>
          <p:nvSpPr>
            <p:cNvPr id="863" name="Google Shape;863;p3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6777A5A-61E7-4FDF-8773-69D53C2620B6}"/>
              </a:ext>
            </a:extLst>
          </p:cNvPr>
          <p:cNvSpPr txBox="1"/>
          <p:nvPr/>
        </p:nvSpPr>
        <p:spPr>
          <a:xfrm>
            <a:off x="416921" y="228378"/>
            <a:ext cx="8310153" cy="1060646"/>
          </a:xfrm>
          <a:prstGeom prst="roundRect">
            <a:avLst/>
          </a:prstGeom>
          <a:solidFill>
            <a:srgbClr val="9ED2BE"/>
          </a:solidFill>
          <a:ln w="28575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triển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effectLst/>
                <a:latin typeface="+mj-lt"/>
                <a:ea typeface="Times New Roman" panose="02020603050405020304" pitchFamily="18" charset="0"/>
              </a:rPr>
              <a:t>định</a:t>
            </a:r>
            <a:endParaRPr lang="en-US" sz="2000" b="1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24DA4-5B3E-44D5-BE4B-9FD7F69A39B7}"/>
              </a:ext>
            </a:extLst>
          </p:cNvPr>
          <p:cNvGrpSpPr/>
          <p:nvPr/>
        </p:nvGrpSpPr>
        <p:grpSpPr>
          <a:xfrm>
            <a:off x="5378746" y="3772873"/>
            <a:ext cx="3403038" cy="813814"/>
            <a:chOff x="5378746" y="3772873"/>
            <a:chExt cx="3403038" cy="813814"/>
          </a:xfrm>
        </p:grpSpPr>
        <p:sp>
          <p:nvSpPr>
            <p:cNvPr id="839" name="Google Shape;839;p33"/>
            <p:cNvSpPr/>
            <p:nvPr/>
          </p:nvSpPr>
          <p:spPr>
            <a:xfrm flipH="1">
              <a:off x="5418880" y="3772873"/>
              <a:ext cx="970340" cy="813814"/>
            </a:xfrm>
            <a:custGeom>
              <a:avLst/>
              <a:gdLst/>
              <a:ahLst/>
              <a:cxnLst/>
              <a:rect l="l" t="t" r="r" b="b"/>
              <a:pathLst>
                <a:path w="15479" h="14727" extrusionOk="0">
                  <a:moveTo>
                    <a:pt x="7476" y="0"/>
                  </a:moveTo>
                  <a:cubicBezTo>
                    <a:pt x="7165" y="0"/>
                    <a:pt x="6866" y="20"/>
                    <a:pt x="6585" y="62"/>
                  </a:cubicBezTo>
                  <a:cubicBezTo>
                    <a:pt x="3275" y="550"/>
                    <a:pt x="155" y="4300"/>
                    <a:pt x="48" y="7551"/>
                  </a:cubicBezTo>
                  <a:cubicBezTo>
                    <a:pt x="1" y="8825"/>
                    <a:pt x="322" y="10134"/>
                    <a:pt x="1060" y="11194"/>
                  </a:cubicBezTo>
                  <a:cubicBezTo>
                    <a:pt x="1715" y="12134"/>
                    <a:pt x="2668" y="12813"/>
                    <a:pt x="3668" y="13361"/>
                  </a:cubicBezTo>
                  <a:cubicBezTo>
                    <a:pt x="5136" y="14178"/>
                    <a:pt x="6841" y="14726"/>
                    <a:pt x="8500" y="14726"/>
                  </a:cubicBezTo>
                  <a:cubicBezTo>
                    <a:pt x="9450" y="14726"/>
                    <a:pt x="10385" y="14547"/>
                    <a:pt x="11252" y="14135"/>
                  </a:cubicBezTo>
                  <a:cubicBezTo>
                    <a:pt x="13967" y="12849"/>
                    <a:pt x="15264" y="9646"/>
                    <a:pt x="15431" y="6658"/>
                  </a:cubicBezTo>
                  <a:cubicBezTo>
                    <a:pt x="15479" y="5943"/>
                    <a:pt x="15467" y="5205"/>
                    <a:pt x="15276" y="4526"/>
                  </a:cubicBezTo>
                  <a:cubicBezTo>
                    <a:pt x="14469" y="1782"/>
                    <a:pt x="10412" y="0"/>
                    <a:pt x="7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8" name="Google Shape;848;p33"/>
            <p:cNvSpPr txBox="1"/>
            <p:nvPr/>
          </p:nvSpPr>
          <p:spPr>
            <a:xfrm flipH="1">
              <a:off x="5378746" y="4019713"/>
              <a:ext cx="1050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1" dirty="0">
                  <a:solidFill>
                    <a:schemeClr val="lt2"/>
                  </a:solidFill>
                  <a:latin typeface="+mj-lt"/>
                  <a:ea typeface="Hammersmith One"/>
                  <a:cs typeface="Hammersmith One"/>
                  <a:sym typeface="Hammersmith One"/>
                </a:rPr>
                <a:t>4</a:t>
              </a:r>
              <a:endParaRPr sz="2700" b="1" dirty="0">
                <a:solidFill>
                  <a:schemeClr val="lt2"/>
                </a:solidFill>
                <a:latin typeface="+mj-lt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0859970-893D-4F79-8590-6E7FE85D9C15}"/>
                </a:ext>
              </a:extLst>
            </p:cNvPr>
            <p:cNvSpPr txBox="1"/>
            <p:nvPr/>
          </p:nvSpPr>
          <p:spPr>
            <a:xfrm>
              <a:off x="6576958" y="3910982"/>
              <a:ext cx="2204826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Phạm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vi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động</a:t>
              </a:r>
              <a:endParaRPr lang="en-US" sz="20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CDF7774-C584-458F-9F34-9D81F99E76D0}"/>
              </a:ext>
            </a:extLst>
          </p:cNvPr>
          <p:cNvGrpSpPr/>
          <p:nvPr/>
        </p:nvGrpSpPr>
        <p:grpSpPr>
          <a:xfrm>
            <a:off x="242574" y="1723210"/>
            <a:ext cx="3987220" cy="958660"/>
            <a:chOff x="242574" y="1723210"/>
            <a:chExt cx="3987220" cy="958660"/>
          </a:xfrm>
        </p:grpSpPr>
        <p:sp>
          <p:nvSpPr>
            <p:cNvPr id="841" name="Google Shape;841;p33"/>
            <p:cNvSpPr/>
            <p:nvPr/>
          </p:nvSpPr>
          <p:spPr>
            <a:xfrm flipH="1">
              <a:off x="3239180" y="1736073"/>
              <a:ext cx="970340" cy="813814"/>
            </a:xfrm>
            <a:custGeom>
              <a:avLst/>
              <a:gdLst/>
              <a:ahLst/>
              <a:cxnLst/>
              <a:rect l="l" t="t" r="r" b="b"/>
              <a:pathLst>
                <a:path w="15479" h="14727" extrusionOk="0">
                  <a:moveTo>
                    <a:pt x="7476" y="0"/>
                  </a:moveTo>
                  <a:cubicBezTo>
                    <a:pt x="7165" y="0"/>
                    <a:pt x="6866" y="20"/>
                    <a:pt x="6585" y="62"/>
                  </a:cubicBezTo>
                  <a:cubicBezTo>
                    <a:pt x="3275" y="550"/>
                    <a:pt x="155" y="4300"/>
                    <a:pt x="48" y="7551"/>
                  </a:cubicBezTo>
                  <a:cubicBezTo>
                    <a:pt x="1" y="8825"/>
                    <a:pt x="322" y="10134"/>
                    <a:pt x="1060" y="11194"/>
                  </a:cubicBezTo>
                  <a:cubicBezTo>
                    <a:pt x="1715" y="12134"/>
                    <a:pt x="2668" y="12813"/>
                    <a:pt x="3668" y="13361"/>
                  </a:cubicBezTo>
                  <a:cubicBezTo>
                    <a:pt x="5136" y="14178"/>
                    <a:pt x="6841" y="14726"/>
                    <a:pt x="8500" y="14726"/>
                  </a:cubicBezTo>
                  <a:cubicBezTo>
                    <a:pt x="9450" y="14726"/>
                    <a:pt x="10385" y="14547"/>
                    <a:pt x="11252" y="14135"/>
                  </a:cubicBezTo>
                  <a:cubicBezTo>
                    <a:pt x="13967" y="12849"/>
                    <a:pt x="15264" y="9646"/>
                    <a:pt x="15431" y="6658"/>
                  </a:cubicBezTo>
                  <a:cubicBezTo>
                    <a:pt x="15479" y="5943"/>
                    <a:pt x="15467" y="5205"/>
                    <a:pt x="15276" y="4526"/>
                  </a:cubicBezTo>
                  <a:cubicBezTo>
                    <a:pt x="14469" y="1782"/>
                    <a:pt x="10412" y="0"/>
                    <a:pt x="7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0" name="Google Shape;850;p33"/>
            <p:cNvSpPr txBox="1"/>
            <p:nvPr/>
          </p:nvSpPr>
          <p:spPr>
            <a:xfrm>
              <a:off x="3179194" y="1971416"/>
              <a:ext cx="1050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1" dirty="0">
                  <a:solidFill>
                    <a:schemeClr val="lt2"/>
                  </a:solidFill>
                  <a:latin typeface="+mj-lt"/>
                  <a:ea typeface="Hammersmith One"/>
                  <a:cs typeface="Hammersmith One"/>
                  <a:sym typeface="Hammersmith One"/>
                </a:rPr>
                <a:t>1</a:t>
              </a:r>
              <a:endParaRPr sz="2700" b="1" dirty="0">
                <a:solidFill>
                  <a:schemeClr val="lt2"/>
                </a:solidFill>
                <a:latin typeface="+mj-lt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4EC7781-7E82-4798-B033-096A1058CEBB}"/>
                </a:ext>
              </a:extLst>
            </p:cNvPr>
            <p:cNvSpPr txBox="1"/>
            <p:nvPr/>
          </p:nvSpPr>
          <p:spPr>
            <a:xfrm>
              <a:off x="242574" y="1723210"/>
              <a:ext cx="3028462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Thành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phần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môi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trường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bị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tác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động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2D0544-A04C-4F58-AC23-D95A9DB72CBD}"/>
              </a:ext>
            </a:extLst>
          </p:cNvPr>
          <p:cNvGrpSpPr/>
          <p:nvPr/>
        </p:nvGrpSpPr>
        <p:grpSpPr>
          <a:xfrm>
            <a:off x="5378746" y="2399335"/>
            <a:ext cx="3301439" cy="813814"/>
            <a:chOff x="5378746" y="2399335"/>
            <a:chExt cx="3301439" cy="813814"/>
          </a:xfrm>
        </p:grpSpPr>
        <p:sp>
          <p:nvSpPr>
            <p:cNvPr id="840" name="Google Shape;840;p33"/>
            <p:cNvSpPr/>
            <p:nvPr/>
          </p:nvSpPr>
          <p:spPr>
            <a:xfrm flipH="1">
              <a:off x="5418880" y="2399335"/>
              <a:ext cx="970340" cy="813814"/>
            </a:xfrm>
            <a:custGeom>
              <a:avLst/>
              <a:gdLst/>
              <a:ahLst/>
              <a:cxnLst/>
              <a:rect l="l" t="t" r="r" b="b"/>
              <a:pathLst>
                <a:path w="15479" h="14727" extrusionOk="0">
                  <a:moveTo>
                    <a:pt x="7476" y="0"/>
                  </a:moveTo>
                  <a:cubicBezTo>
                    <a:pt x="7165" y="0"/>
                    <a:pt x="6866" y="20"/>
                    <a:pt x="6585" y="62"/>
                  </a:cubicBezTo>
                  <a:cubicBezTo>
                    <a:pt x="3275" y="550"/>
                    <a:pt x="155" y="4300"/>
                    <a:pt x="48" y="7551"/>
                  </a:cubicBezTo>
                  <a:cubicBezTo>
                    <a:pt x="1" y="8825"/>
                    <a:pt x="322" y="10134"/>
                    <a:pt x="1060" y="11194"/>
                  </a:cubicBezTo>
                  <a:cubicBezTo>
                    <a:pt x="1715" y="12134"/>
                    <a:pt x="2668" y="12813"/>
                    <a:pt x="3668" y="13361"/>
                  </a:cubicBezTo>
                  <a:cubicBezTo>
                    <a:pt x="5136" y="14178"/>
                    <a:pt x="6841" y="14726"/>
                    <a:pt x="8500" y="14726"/>
                  </a:cubicBezTo>
                  <a:cubicBezTo>
                    <a:pt x="9450" y="14726"/>
                    <a:pt x="10385" y="14547"/>
                    <a:pt x="11252" y="14135"/>
                  </a:cubicBezTo>
                  <a:cubicBezTo>
                    <a:pt x="13967" y="12849"/>
                    <a:pt x="15264" y="9646"/>
                    <a:pt x="15431" y="6658"/>
                  </a:cubicBezTo>
                  <a:cubicBezTo>
                    <a:pt x="15479" y="5943"/>
                    <a:pt x="15467" y="5205"/>
                    <a:pt x="15276" y="4526"/>
                  </a:cubicBezTo>
                  <a:cubicBezTo>
                    <a:pt x="14469" y="1782"/>
                    <a:pt x="10412" y="0"/>
                    <a:pt x="7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4" name="Google Shape;844;p33"/>
            <p:cNvSpPr txBox="1"/>
            <p:nvPr/>
          </p:nvSpPr>
          <p:spPr>
            <a:xfrm flipH="1">
              <a:off x="5378746" y="2654181"/>
              <a:ext cx="1050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1" dirty="0">
                  <a:solidFill>
                    <a:schemeClr val="lt2"/>
                  </a:solidFill>
                  <a:latin typeface="+mj-lt"/>
                  <a:ea typeface="Hammersmith One"/>
                  <a:cs typeface="Hammersmith One"/>
                  <a:sym typeface="Hammersmith One"/>
                </a:rPr>
                <a:t>2</a:t>
              </a:r>
              <a:endParaRPr sz="2700" b="1" dirty="0">
                <a:solidFill>
                  <a:schemeClr val="lt2"/>
                </a:solidFill>
                <a:latin typeface="+mj-lt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5159EA1-B805-43B4-8011-A8CE3FBB442E}"/>
                </a:ext>
              </a:extLst>
            </p:cNvPr>
            <p:cNvSpPr txBox="1"/>
            <p:nvPr/>
          </p:nvSpPr>
          <p:spPr>
            <a:xfrm>
              <a:off x="6487111" y="2654181"/>
              <a:ext cx="219307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Mức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độ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tác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động</a:t>
              </a:r>
              <a:endParaRPr lang="en-US" dirty="0"/>
            </a:p>
          </p:txBody>
        </p:sp>
      </p:grpSp>
      <p:cxnSp>
        <p:nvCxnSpPr>
          <p:cNvPr id="834" name="Google Shape;834;p33"/>
          <p:cNvCxnSpPr>
            <a:stCxn id="829" idx="4"/>
            <a:endCxn id="830" idx="0"/>
          </p:cNvCxnSpPr>
          <p:nvPr/>
        </p:nvCxnSpPr>
        <p:spPr>
          <a:xfrm>
            <a:off x="4804270" y="2956855"/>
            <a:ext cx="0" cy="3753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5" name="Google Shape;835;p33"/>
          <p:cNvCxnSpPr>
            <a:stCxn id="830" idx="4"/>
            <a:endCxn id="831" idx="0"/>
          </p:cNvCxnSpPr>
          <p:nvPr/>
        </p:nvCxnSpPr>
        <p:spPr>
          <a:xfrm>
            <a:off x="4804270" y="3633468"/>
            <a:ext cx="0" cy="3753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BD3D67-88A0-491F-948F-5669D42A9C28}"/>
              </a:ext>
            </a:extLst>
          </p:cNvPr>
          <p:cNvGrpSpPr/>
          <p:nvPr/>
        </p:nvGrpSpPr>
        <p:grpSpPr>
          <a:xfrm>
            <a:off x="746355" y="3091123"/>
            <a:ext cx="3483451" cy="813814"/>
            <a:chOff x="746355" y="3091123"/>
            <a:chExt cx="3483451" cy="813814"/>
          </a:xfrm>
        </p:grpSpPr>
        <p:sp>
          <p:nvSpPr>
            <p:cNvPr id="837" name="Google Shape;837;p33"/>
            <p:cNvSpPr/>
            <p:nvPr/>
          </p:nvSpPr>
          <p:spPr>
            <a:xfrm flipH="1">
              <a:off x="3220105" y="3091123"/>
              <a:ext cx="970340" cy="813814"/>
            </a:xfrm>
            <a:custGeom>
              <a:avLst/>
              <a:gdLst/>
              <a:ahLst/>
              <a:cxnLst/>
              <a:rect l="l" t="t" r="r" b="b"/>
              <a:pathLst>
                <a:path w="15479" h="14727" extrusionOk="0">
                  <a:moveTo>
                    <a:pt x="7476" y="0"/>
                  </a:moveTo>
                  <a:cubicBezTo>
                    <a:pt x="7165" y="0"/>
                    <a:pt x="6866" y="20"/>
                    <a:pt x="6585" y="62"/>
                  </a:cubicBezTo>
                  <a:cubicBezTo>
                    <a:pt x="3275" y="550"/>
                    <a:pt x="155" y="4300"/>
                    <a:pt x="48" y="7551"/>
                  </a:cubicBezTo>
                  <a:cubicBezTo>
                    <a:pt x="1" y="8825"/>
                    <a:pt x="322" y="10134"/>
                    <a:pt x="1060" y="11194"/>
                  </a:cubicBezTo>
                  <a:cubicBezTo>
                    <a:pt x="1715" y="12134"/>
                    <a:pt x="2668" y="12813"/>
                    <a:pt x="3668" y="13361"/>
                  </a:cubicBezTo>
                  <a:cubicBezTo>
                    <a:pt x="5136" y="14178"/>
                    <a:pt x="6841" y="14726"/>
                    <a:pt x="8500" y="14726"/>
                  </a:cubicBezTo>
                  <a:cubicBezTo>
                    <a:pt x="9450" y="14726"/>
                    <a:pt x="10385" y="14547"/>
                    <a:pt x="11252" y="14135"/>
                  </a:cubicBezTo>
                  <a:cubicBezTo>
                    <a:pt x="13967" y="12849"/>
                    <a:pt x="15264" y="9646"/>
                    <a:pt x="15431" y="6658"/>
                  </a:cubicBezTo>
                  <a:cubicBezTo>
                    <a:pt x="15479" y="5943"/>
                    <a:pt x="15467" y="5205"/>
                    <a:pt x="15276" y="4526"/>
                  </a:cubicBezTo>
                  <a:cubicBezTo>
                    <a:pt x="14469" y="1782"/>
                    <a:pt x="10412" y="0"/>
                    <a:pt x="7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6" name="Google Shape;846;p33"/>
            <p:cNvSpPr txBox="1"/>
            <p:nvPr/>
          </p:nvSpPr>
          <p:spPr>
            <a:xfrm>
              <a:off x="3179206" y="3336947"/>
              <a:ext cx="1050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1" dirty="0">
                  <a:solidFill>
                    <a:schemeClr val="lt2"/>
                  </a:solidFill>
                  <a:latin typeface="+mj-lt"/>
                  <a:ea typeface="Hammersmith One"/>
                  <a:cs typeface="Hammersmith One"/>
                  <a:sym typeface="Hammersmith One"/>
                </a:rPr>
                <a:t>3</a:t>
              </a:r>
              <a:endParaRPr sz="2700" b="1" dirty="0">
                <a:solidFill>
                  <a:schemeClr val="lt2"/>
                </a:solidFill>
                <a:latin typeface="+mj-lt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8658978-8772-43D8-9B9A-D6F2F3BF9349}"/>
                </a:ext>
              </a:extLst>
            </p:cNvPr>
            <p:cNvSpPr txBox="1"/>
            <p:nvPr/>
          </p:nvSpPr>
          <p:spPr>
            <a:xfrm>
              <a:off x="746355" y="3189281"/>
              <a:ext cx="2365116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Thời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gian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tác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động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" grpId="0"/>
      <p:bldP spid="829" grpId="0"/>
      <p:bldP spid="830" grpId="0"/>
      <p:bldP spid="831" grpId="0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34"/>
          <p:cNvGrpSpPr/>
          <p:nvPr/>
        </p:nvGrpSpPr>
        <p:grpSpPr>
          <a:xfrm rot="960647">
            <a:off x="7485924" y="2987086"/>
            <a:ext cx="1332518" cy="1924592"/>
            <a:chOff x="2924450" y="2900575"/>
            <a:chExt cx="1559325" cy="2252175"/>
          </a:xfrm>
        </p:grpSpPr>
        <p:sp>
          <p:nvSpPr>
            <p:cNvPr id="904" name="Google Shape;904;p34"/>
            <p:cNvSpPr/>
            <p:nvPr/>
          </p:nvSpPr>
          <p:spPr>
            <a:xfrm>
              <a:off x="2924450" y="2900575"/>
              <a:ext cx="1559325" cy="2252175"/>
            </a:xfrm>
            <a:custGeom>
              <a:avLst/>
              <a:gdLst/>
              <a:ahLst/>
              <a:cxnLst/>
              <a:rect l="l" t="t" r="r" b="b"/>
              <a:pathLst>
                <a:path w="62373" h="90087" extrusionOk="0">
                  <a:moveTo>
                    <a:pt x="27337" y="1"/>
                  </a:moveTo>
                  <a:cubicBezTo>
                    <a:pt x="21549" y="1"/>
                    <a:pt x="16762" y="4557"/>
                    <a:pt x="16507" y="10367"/>
                  </a:cubicBezTo>
                  <a:lnTo>
                    <a:pt x="15913" y="24466"/>
                  </a:lnTo>
                  <a:lnTo>
                    <a:pt x="13273" y="24089"/>
                  </a:lnTo>
                  <a:cubicBezTo>
                    <a:pt x="13013" y="24053"/>
                    <a:pt x="12755" y="24035"/>
                    <a:pt x="12501" y="24035"/>
                  </a:cubicBezTo>
                  <a:cubicBezTo>
                    <a:pt x="10610" y="24035"/>
                    <a:pt x="8901" y="25006"/>
                    <a:pt x="7891" y="26540"/>
                  </a:cubicBezTo>
                  <a:cubicBezTo>
                    <a:pt x="7500" y="26932"/>
                    <a:pt x="7224" y="27468"/>
                    <a:pt x="7152" y="28078"/>
                  </a:cubicBezTo>
                  <a:lnTo>
                    <a:pt x="7050" y="28788"/>
                  </a:lnTo>
                  <a:lnTo>
                    <a:pt x="465" y="75625"/>
                  </a:lnTo>
                  <a:lnTo>
                    <a:pt x="189" y="77612"/>
                  </a:lnTo>
                  <a:cubicBezTo>
                    <a:pt x="1" y="79063"/>
                    <a:pt x="363" y="80514"/>
                    <a:pt x="1248" y="81688"/>
                  </a:cubicBezTo>
                  <a:cubicBezTo>
                    <a:pt x="2133" y="82878"/>
                    <a:pt x="3424" y="83632"/>
                    <a:pt x="4874" y="83835"/>
                  </a:cubicBezTo>
                  <a:lnTo>
                    <a:pt x="49115" y="90029"/>
                  </a:lnTo>
                  <a:cubicBezTo>
                    <a:pt x="49361" y="90072"/>
                    <a:pt x="49622" y="90087"/>
                    <a:pt x="49869" y="90087"/>
                  </a:cubicBezTo>
                  <a:cubicBezTo>
                    <a:pt x="52582" y="90087"/>
                    <a:pt x="54931" y="88100"/>
                    <a:pt x="55337" y="85329"/>
                  </a:cubicBezTo>
                  <a:lnTo>
                    <a:pt x="62271" y="35823"/>
                  </a:lnTo>
                  <a:cubicBezTo>
                    <a:pt x="62372" y="35243"/>
                    <a:pt x="62242" y="34634"/>
                    <a:pt x="61966" y="34141"/>
                  </a:cubicBezTo>
                  <a:cubicBezTo>
                    <a:pt x="61372" y="32183"/>
                    <a:pt x="59660" y="30631"/>
                    <a:pt x="57484" y="30326"/>
                  </a:cubicBezTo>
                  <a:lnTo>
                    <a:pt x="53234" y="29731"/>
                  </a:lnTo>
                  <a:lnTo>
                    <a:pt x="55004" y="18417"/>
                  </a:lnTo>
                  <a:cubicBezTo>
                    <a:pt x="55816" y="13210"/>
                    <a:pt x="53321" y="8220"/>
                    <a:pt x="49057" y="5653"/>
                  </a:cubicBezTo>
                  <a:cubicBezTo>
                    <a:pt x="47229" y="2737"/>
                    <a:pt x="44038" y="721"/>
                    <a:pt x="40339" y="562"/>
                  </a:cubicBezTo>
                  <a:lnTo>
                    <a:pt x="27792" y="10"/>
                  </a:lnTo>
                  <a:cubicBezTo>
                    <a:pt x="27640" y="4"/>
                    <a:pt x="27488" y="1"/>
                    <a:pt x="27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3370850" y="2970625"/>
              <a:ext cx="756825" cy="1060525"/>
            </a:xfrm>
            <a:custGeom>
              <a:avLst/>
              <a:gdLst/>
              <a:ahLst/>
              <a:cxnLst/>
              <a:rect l="l" t="t" r="r" b="b"/>
              <a:pathLst>
                <a:path w="30273" h="42421" extrusionOk="0">
                  <a:moveTo>
                    <a:pt x="9474" y="0"/>
                  </a:moveTo>
                  <a:cubicBezTo>
                    <a:pt x="5187" y="0"/>
                    <a:pt x="1606" y="3388"/>
                    <a:pt x="1436" y="7710"/>
                  </a:cubicBezTo>
                  <a:lnTo>
                    <a:pt x="0" y="41217"/>
                  </a:lnTo>
                  <a:lnTo>
                    <a:pt x="3554" y="41362"/>
                  </a:lnTo>
                  <a:lnTo>
                    <a:pt x="4990" y="7855"/>
                  </a:lnTo>
                  <a:cubicBezTo>
                    <a:pt x="5089" y="5446"/>
                    <a:pt x="7076" y="3557"/>
                    <a:pt x="9463" y="3557"/>
                  </a:cubicBezTo>
                  <a:cubicBezTo>
                    <a:pt x="9533" y="3557"/>
                    <a:pt x="9604" y="3558"/>
                    <a:pt x="9675" y="3562"/>
                  </a:cubicBezTo>
                  <a:lnTo>
                    <a:pt x="22222" y="4084"/>
                  </a:lnTo>
                  <a:cubicBezTo>
                    <a:pt x="24717" y="4185"/>
                    <a:pt x="26632" y="6289"/>
                    <a:pt x="26530" y="8769"/>
                  </a:cubicBezTo>
                  <a:lnTo>
                    <a:pt x="25094" y="42276"/>
                  </a:lnTo>
                  <a:lnTo>
                    <a:pt x="28648" y="42421"/>
                  </a:lnTo>
                  <a:lnTo>
                    <a:pt x="30084" y="8914"/>
                  </a:lnTo>
                  <a:cubicBezTo>
                    <a:pt x="30272" y="4475"/>
                    <a:pt x="26820" y="704"/>
                    <a:pt x="22367" y="530"/>
                  </a:cubicBezTo>
                  <a:lnTo>
                    <a:pt x="9820" y="8"/>
                  </a:lnTo>
                  <a:cubicBezTo>
                    <a:pt x="9704" y="3"/>
                    <a:pt x="9589" y="0"/>
                    <a:pt x="9474" y="0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2996975" y="3566325"/>
              <a:ext cx="1421525" cy="1472475"/>
            </a:xfrm>
            <a:custGeom>
              <a:avLst/>
              <a:gdLst/>
              <a:ahLst/>
              <a:cxnLst/>
              <a:rect l="l" t="t" r="r" b="b"/>
              <a:pathLst>
                <a:path w="56861" h="58899" extrusionOk="0">
                  <a:moveTo>
                    <a:pt x="8229" y="1"/>
                  </a:moveTo>
                  <a:cubicBezTo>
                    <a:pt x="7680" y="1"/>
                    <a:pt x="7188" y="413"/>
                    <a:pt x="7108" y="984"/>
                  </a:cubicBezTo>
                  <a:lnTo>
                    <a:pt x="88" y="50953"/>
                  </a:lnTo>
                  <a:cubicBezTo>
                    <a:pt x="1" y="51563"/>
                    <a:pt x="436" y="52143"/>
                    <a:pt x="1045" y="52230"/>
                  </a:cubicBezTo>
                  <a:lnTo>
                    <a:pt x="48462" y="58888"/>
                  </a:lnTo>
                  <a:cubicBezTo>
                    <a:pt x="48517" y="58895"/>
                    <a:pt x="48571" y="58899"/>
                    <a:pt x="48624" y="58899"/>
                  </a:cubicBezTo>
                  <a:cubicBezTo>
                    <a:pt x="49192" y="58899"/>
                    <a:pt x="49660" y="58487"/>
                    <a:pt x="49753" y="57930"/>
                  </a:cubicBezTo>
                  <a:lnTo>
                    <a:pt x="56759" y="7960"/>
                  </a:lnTo>
                  <a:cubicBezTo>
                    <a:pt x="56861" y="7337"/>
                    <a:pt x="56425" y="6757"/>
                    <a:pt x="55802" y="6669"/>
                  </a:cubicBezTo>
                  <a:lnTo>
                    <a:pt x="8385" y="12"/>
                  </a:lnTo>
                  <a:cubicBezTo>
                    <a:pt x="8332" y="4"/>
                    <a:pt x="8280" y="1"/>
                    <a:pt x="8229" y="1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2990100" y="3612650"/>
              <a:ext cx="1422950" cy="1476500"/>
            </a:xfrm>
            <a:custGeom>
              <a:avLst/>
              <a:gdLst/>
              <a:ahLst/>
              <a:cxnLst/>
              <a:rect l="l" t="t" r="r" b="b"/>
              <a:pathLst>
                <a:path w="56918" h="59060" extrusionOk="0">
                  <a:moveTo>
                    <a:pt x="7253" y="1"/>
                  </a:moveTo>
                  <a:lnTo>
                    <a:pt x="87" y="51102"/>
                  </a:lnTo>
                  <a:cubicBezTo>
                    <a:pt x="0" y="51726"/>
                    <a:pt x="435" y="52306"/>
                    <a:pt x="1044" y="52393"/>
                  </a:cubicBezTo>
                  <a:lnTo>
                    <a:pt x="48461" y="59051"/>
                  </a:lnTo>
                  <a:cubicBezTo>
                    <a:pt x="48508" y="59056"/>
                    <a:pt x="48555" y="59059"/>
                    <a:pt x="48601" y="59059"/>
                  </a:cubicBezTo>
                  <a:cubicBezTo>
                    <a:pt x="49170" y="59059"/>
                    <a:pt x="49671" y="58657"/>
                    <a:pt x="49738" y="58094"/>
                  </a:cubicBezTo>
                  <a:lnTo>
                    <a:pt x="56918" y="6978"/>
                  </a:lnTo>
                  <a:lnTo>
                    <a:pt x="7253" y="1"/>
                  </a:ln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3866200" y="4220050"/>
              <a:ext cx="365550" cy="371000"/>
            </a:xfrm>
            <a:custGeom>
              <a:avLst/>
              <a:gdLst/>
              <a:ahLst/>
              <a:cxnLst/>
              <a:rect l="l" t="t" r="r" b="b"/>
              <a:pathLst>
                <a:path w="14622" h="14840" extrusionOk="0">
                  <a:moveTo>
                    <a:pt x="11285" y="1"/>
                  </a:moveTo>
                  <a:lnTo>
                    <a:pt x="11285" y="1"/>
                  </a:lnTo>
                  <a:cubicBezTo>
                    <a:pt x="5092" y="886"/>
                    <a:pt x="5077" y="4164"/>
                    <a:pt x="5077" y="4164"/>
                  </a:cubicBezTo>
                  <a:cubicBezTo>
                    <a:pt x="5077" y="4164"/>
                    <a:pt x="4685" y="915"/>
                    <a:pt x="0" y="1"/>
                  </a:cubicBezTo>
                  <a:lnTo>
                    <a:pt x="0" y="1"/>
                  </a:lnTo>
                  <a:cubicBezTo>
                    <a:pt x="2843" y="6194"/>
                    <a:pt x="0" y="10053"/>
                    <a:pt x="0" y="10053"/>
                  </a:cubicBezTo>
                  <a:cubicBezTo>
                    <a:pt x="0" y="10053"/>
                    <a:pt x="4149" y="14085"/>
                    <a:pt x="13751" y="14839"/>
                  </a:cubicBezTo>
                  <a:cubicBezTo>
                    <a:pt x="13004" y="12219"/>
                    <a:pt x="9152" y="11897"/>
                    <a:pt x="8931" y="11881"/>
                  </a:cubicBezTo>
                  <a:lnTo>
                    <a:pt x="8931" y="11881"/>
                  </a:lnTo>
                  <a:cubicBezTo>
                    <a:pt x="8946" y="11882"/>
                    <a:pt x="8979" y="11884"/>
                    <a:pt x="9028" y="11884"/>
                  </a:cubicBezTo>
                  <a:cubicBezTo>
                    <a:pt x="9553" y="11884"/>
                    <a:pt x="11935" y="11703"/>
                    <a:pt x="14621" y="8646"/>
                  </a:cubicBezTo>
                  <a:cubicBezTo>
                    <a:pt x="12539" y="6917"/>
                    <a:pt x="10918" y="6543"/>
                    <a:pt x="9906" y="6543"/>
                  </a:cubicBezTo>
                  <a:cubicBezTo>
                    <a:pt x="9136" y="6543"/>
                    <a:pt x="8718" y="6760"/>
                    <a:pt x="8718" y="6760"/>
                  </a:cubicBezTo>
                  <a:cubicBezTo>
                    <a:pt x="8718" y="6760"/>
                    <a:pt x="11575" y="4976"/>
                    <a:pt x="11285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3402400" y="3030450"/>
              <a:ext cx="850375" cy="1096950"/>
            </a:xfrm>
            <a:custGeom>
              <a:avLst/>
              <a:gdLst/>
              <a:ahLst/>
              <a:cxnLst/>
              <a:rect l="l" t="t" r="r" b="b"/>
              <a:pathLst>
                <a:path w="34015" h="43878" extrusionOk="0">
                  <a:moveTo>
                    <a:pt x="14534" y="1"/>
                  </a:moveTo>
                  <a:cubicBezTo>
                    <a:pt x="9780" y="1"/>
                    <a:pt x="5603" y="3474"/>
                    <a:pt x="4830" y="8320"/>
                  </a:cubicBezTo>
                  <a:lnTo>
                    <a:pt x="145" y="37939"/>
                  </a:lnTo>
                  <a:cubicBezTo>
                    <a:pt x="0" y="38911"/>
                    <a:pt x="653" y="39825"/>
                    <a:pt x="1639" y="39970"/>
                  </a:cubicBezTo>
                  <a:cubicBezTo>
                    <a:pt x="1730" y="39983"/>
                    <a:pt x="1821" y="39990"/>
                    <a:pt x="1910" y="39990"/>
                  </a:cubicBezTo>
                  <a:cubicBezTo>
                    <a:pt x="2775" y="39990"/>
                    <a:pt x="3539" y="39370"/>
                    <a:pt x="3670" y="38476"/>
                  </a:cubicBezTo>
                  <a:lnTo>
                    <a:pt x="8341" y="8871"/>
                  </a:lnTo>
                  <a:cubicBezTo>
                    <a:pt x="8838" y="5783"/>
                    <a:pt x="11495" y="3569"/>
                    <a:pt x="14523" y="3569"/>
                  </a:cubicBezTo>
                  <a:cubicBezTo>
                    <a:pt x="14852" y="3569"/>
                    <a:pt x="15185" y="3595"/>
                    <a:pt x="15521" y="3649"/>
                  </a:cubicBezTo>
                  <a:lnTo>
                    <a:pt x="24412" y="5041"/>
                  </a:lnTo>
                  <a:cubicBezTo>
                    <a:pt x="27836" y="5593"/>
                    <a:pt x="30171" y="8798"/>
                    <a:pt x="29634" y="12221"/>
                  </a:cubicBezTo>
                  <a:lnTo>
                    <a:pt x="24949" y="41826"/>
                  </a:lnTo>
                  <a:cubicBezTo>
                    <a:pt x="24804" y="42813"/>
                    <a:pt x="25457" y="43712"/>
                    <a:pt x="26443" y="43857"/>
                  </a:cubicBezTo>
                  <a:cubicBezTo>
                    <a:pt x="26534" y="43871"/>
                    <a:pt x="26624" y="43877"/>
                    <a:pt x="26714" y="43877"/>
                  </a:cubicBezTo>
                  <a:cubicBezTo>
                    <a:pt x="27579" y="43877"/>
                    <a:pt x="28342" y="43258"/>
                    <a:pt x="28474" y="42377"/>
                  </a:cubicBezTo>
                  <a:lnTo>
                    <a:pt x="33173" y="12787"/>
                  </a:lnTo>
                  <a:cubicBezTo>
                    <a:pt x="34015" y="7420"/>
                    <a:pt x="30359" y="2373"/>
                    <a:pt x="24978" y="1531"/>
                  </a:cubicBezTo>
                  <a:lnTo>
                    <a:pt x="16086" y="124"/>
                  </a:lnTo>
                  <a:cubicBezTo>
                    <a:pt x="15565" y="41"/>
                    <a:pt x="15046" y="1"/>
                    <a:pt x="14534" y="1"/>
                  </a:cubicBez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382100" y="4374175"/>
              <a:ext cx="679775" cy="524750"/>
            </a:xfrm>
            <a:custGeom>
              <a:avLst/>
              <a:gdLst/>
              <a:ahLst/>
              <a:cxnLst/>
              <a:rect l="l" t="t" r="r" b="b"/>
              <a:pathLst>
                <a:path w="27191" h="20990" extrusionOk="0">
                  <a:moveTo>
                    <a:pt x="17716" y="1"/>
                  </a:moveTo>
                  <a:cubicBezTo>
                    <a:pt x="14647" y="1"/>
                    <a:pt x="11548" y="1502"/>
                    <a:pt x="9805" y="4874"/>
                  </a:cubicBezTo>
                  <a:cubicBezTo>
                    <a:pt x="8036" y="8326"/>
                    <a:pt x="7920" y="12199"/>
                    <a:pt x="5062" y="13084"/>
                  </a:cubicBezTo>
                  <a:cubicBezTo>
                    <a:pt x="0" y="14665"/>
                    <a:pt x="1175" y="20989"/>
                    <a:pt x="1175" y="20989"/>
                  </a:cubicBezTo>
                  <a:cubicBezTo>
                    <a:pt x="2396" y="17038"/>
                    <a:pt x="4514" y="15979"/>
                    <a:pt x="7106" y="15979"/>
                  </a:cubicBezTo>
                  <a:cubicBezTo>
                    <a:pt x="10096" y="15979"/>
                    <a:pt x="13716" y="17387"/>
                    <a:pt x="17319" y="17387"/>
                  </a:cubicBezTo>
                  <a:cubicBezTo>
                    <a:pt x="18722" y="17387"/>
                    <a:pt x="20123" y="17173"/>
                    <a:pt x="21482" y="16580"/>
                  </a:cubicBezTo>
                  <a:cubicBezTo>
                    <a:pt x="24644" y="15231"/>
                    <a:pt x="26327" y="12446"/>
                    <a:pt x="26617" y="9501"/>
                  </a:cubicBezTo>
                  <a:cubicBezTo>
                    <a:pt x="27191" y="3631"/>
                    <a:pt x="22488" y="1"/>
                    <a:pt x="1771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282375" y="3758600"/>
              <a:ext cx="159575" cy="220025"/>
            </a:xfrm>
            <a:custGeom>
              <a:avLst/>
              <a:gdLst/>
              <a:ahLst/>
              <a:cxnLst/>
              <a:rect l="l" t="t" r="r" b="b"/>
              <a:pathLst>
                <a:path w="6383" h="8801" extrusionOk="0">
                  <a:moveTo>
                    <a:pt x="1674" y="1"/>
                  </a:moveTo>
                  <a:cubicBezTo>
                    <a:pt x="1514" y="1"/>
                    <a:pt x="1371" y="48"/>
                    <a:pt x="1277" y="95"/>
                  </a:cubicBezTo>
                  <a:cubicBezTo>
                    <a:pt x="1132" y="226"/>
                    <a:pt x="1030" y="385"/>
                    <a:pt x="1001" y="589"/>
                  </a:cubicBezTo>
                  <a:lnTo>
                    <a:pt x="44" y="7406"/>
                  </a:lnTo>
                  <a:cubicBezTo>
                    <a:pt x="0" y="7609"/>
                    <a:pt x="44" y="7798"/>
                    <a:pt x="160" y="7957"/>
                  </a:cubicBezTo>
                  <a:cubicBezTo>
                    <a:pt x="290" y="8102"/>
                    <a:pt x="450" y="8189"/>
                    <a:pt x="653" y="8218"/>
                  </a:cubicBezTo>
                  <a:lnTo>
                    <a:pt x="4613" y="8784"/>
                  </a:lnTo>
                  <a:cubicBezTo>
                    <a:pt x="4670" y="8795"/>
                    <a:pt x="4723" y="8801"/>
                    <a:pt x="4772" y="8801"/>
                  </a:cubicBezTo>
                  <a:cubicBezTo>
                    <a:pt x="4914" y="8801"/>
                    <a:pt x="5032" y="8757"/>
                    <a:pt x="5149" y="8682"/>
                  </a:cubicBezTo>
                  <a:cubicBezTo>
                    <a:pt x="5294" y="8566"/>
                    <a:pt x="5382" y="8421"/>
                    <a:pt x="5425" y="8218"/>
                  </a:cubicBezTo>
                  <a:cubicBezTo>
                    <a:pt x="5440" y="8044"/>
                    <a:pt x="5411" y="7885"/>
                    <a:pt x="5280" y="7725"/>
                  </a:cubicBezTo>
                  <a:cubicBezTo>
                    <a:pt x="5149" y="7580"/>
                    <a:pt x="4990" y="7478"/>
                    <a:pt x="4787" y="7449"/>
                  </a:cubicBezTo>
                  <a:lnTo>
                    <a:pt x="1595" y="7012"/>
                  </a:lnTo>
                  <a:lnTo>
                    <a:pt x="1595" y="7012"/>
                  </a:lnTo>
                  <a:lnTo>
                    <a:pt x="1887" y="4847"/>
                  </a:lnTo>
                  <a:lnTo>
                    <a:pt x="1887" y="4847"/>
                  </a:lnTo>
                  <a:lnTo>
                    <a:pt x="4555" y="5216"/>
                  </a:lnTo>
                  <a:cubicBezTo>
                    <a:pt x="4612" y="5227"/>
                    <a:pt x="4664" y="5232"/>
                    <a:pt x="4714" y="5232"/>
                  </a:cubicBezTo>
                  <a:cubicBezTo>
                    <a:pt x="4856" y="5232"/>
                    <a:pt x="4974" y="5189"/>
                    <a:pt x="5091" y="5114"/>
                  </a:cubicBezTo>
                  <a:cubicBezTo>
                    <a:pt x="5236" y="4998"/>
                    <a:pt x="5338" y="4853"/>
                    <a:pt x="5367" y="4650"/>
                  </a:cubicBezTo>
                  <a:cubicBezTo>
                    <a:pt x="5382" y="4461"/>
                    <a:pt x="5352" y="4273"/>
                    <a:pt x="5222" y="4128"/>
                  </a:cubicBezTo>
                  <a:cubicBezTo>
                    <a:pt x="5091" y="3968"/>
                    <a:pt x="4932" y="3896"/>
                    <a:pt x="4729" y="3852"/>
                  </a:cubicBezTo>
                  <a:lnTo>
                    <a:pt x="2060" y="3487"/>
                  </a:lnTo>
                  <a:lnTo>
                    <a:pt x="2060" y="3487"/>
                  </a:lnTo>
                  <a:lnTo>
                    <a:pt x="2352" y="1474"/>
                  </a:lnTo>
                  <a:lnTo>
                    <a:pt x="2352" y="1474"/>
                  </a:lnTo>
                  <a:lnTo>
                    <a:pt x="5556" y="1938"/>
                  </a:lnTo>
                  <a:cubicBezTo>
                    <a:pt x="5607" y="1944"/>
                    <a:pt x="5655" y="1948"/>
                    <a:pt x="5701" y="1948"/>
                  </a:cubicBezTo>
                  <a:cubicBezTo>
                    <a:pt x="5848" y="1948"/>
                    <a:pt x="5970" y="1910"/>
                    <a:pt x="6092" y="1821"/>
                  </a:cubicBezTo>
                  <a:cubicBezTo>
                    <a:pt x="6237" y="1720"/>
                    <a:pt x="6324" y="1575"/>
                    <a:pt x="6368" y="1372"/>
                  </a:cubicBezTo>
                  <a:cubicBezTo>
                    <a:pt x="6382" y="1169"/>
                    <a:pt x="6353" y="995"/>
                    <a:pt x="6223" y="850"/>
                  </a:cubicBezTo>
                  <a:cubicBezTo>
                    <a:pt x="6092" y="690"/>
                    <a:pt x="5933" y="618"/>
                    <a:pt x="5730" y="574"/>
                  </a:cubicBezTo>
                  <a:lnTo>
                    <a:pt x="1784" y="8"/>
                  </a:lnTo>
                  <a:cubicBezTo>
                    <a:pt x="1747" y="3"/>
                    <a:pt x="1710" y="1"/>
                    <a:pt x="1674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450975" y="3790750"/>
              <a:ext cx="177000" cy="212475"/>
            </a:xfrm>
            <a:custGeom>
              <a:avLst/>
              <a:gdLst/>
              <a:ahLst/>
              <a:cxnLst/>
              <a:rect l="l" t="t" r="r" b="b"/>
              <a:pathLst>
                <a:path w="7080" h="8499" extrusionOk="0">
                  <a:moveTo>
                    <a:pt x="4228" y="1"/>
                  </a:moveTo>
                  <a:cubicBezTo>
                    <a:pt x="3861" y="1"/>
                    <a:pt x="3511" y="48"/>
                    <a:pt x="3178" y="129"/>
                  </a:cubicBezTo>
                  <a:cubicBezTo>
                    <a:pt x="2626" y="274"/>
                    <a:pt x="2133" y="492"/>
                    <a:pt x="1698" y="811"/>
                  </a:cubicBezTo>
                  <a:cubicBezTo>
                    <a:pt x="1263" y="1116"/>
                    <a:pt x="900" y="1522"/>
                    <a:pt x="639" y="2015"/>
                  </a:cubicBezTo>
                  <a:cubicBezTo>
                    <a:pt x="364" y="2494"/>
                    <a:pt x="175" y="3045"/>
                    <a:pt x="88" y="3640"/>
                  </a:cubicBezTo>
                  <a:cubicBezTo>
                    <a:pt x="1" y="4336"/>
                    <a:pt x="30" y="4960"/>
                    <a:pt x="175" y="5525"/>
                  </a:cubicBezTo>
                  <a:cubicBezTo>
                    <a:pt x="320" y="6091"/>
                    <a:pt x="581" y="6555"/>
                    <a:pt x="929" y="6976"/>
                  </a:cubicBezTo>
                  <a:cubicBezTo>
                    <a:pt x="1292" y="7396"/>
                    <a:pt x="1684" y="7716"/>
                    <a:pt x="2177" y="7977"/>
                  </a:cubicBezTo>
                  <a:cubicBezTo>
                    <a:pt x="2670" y="8209"/>
                    <a:pt x="3192" y="8397"/>
                    <a:pt x="3758" y="8470"/>
                  </a:cubicBezTo>
                  <a:cubicBezTo>
                    <a:pt x="3975" y="8484"/>
                    <a:pt x="4207" y="8499"/>
                    <a:pt x="4425" y="8499"/>
                  </a:cubicBezTo>
                  <a:cubicBezTo>
                    <a:pt x="4643" y="8499"/>
                    <a:pt x="4875" y="8484"/>
                    <a:pt x="5092" y="8441"/>
                  </a:cubicBezTo>
                  <a:cubicBezTo>
                    <a:pt x="5339" y="8412"/>
                    <a:pt x="5556" y="8354"/>
                    <a:pt x="5774" y="8281"/>
                  </a:cubicBezTo>
                  <a:cubicBezTo>
                    <a:pt x="5963" y="8223"/>
                    <a:pt x="6108" y="8078"/>
                    <a:pt x="6180" y="7890"/>
                  </a:cubicBezTo>
                  <a:cubicBezTo>
                    <a:pt x="6253" y="7686"/>
                    <a:pt x="6224" y="7469"/>
                    <a:pt x="6093" y="7251"/>
                  </a:cubicBezTo>
                  <a:cubicBezTo>
                    <a:pt x="6006" y="7092"/>
                    <a:pt x="5876" y="6990"/>
                    <a:pt x="5716" y="6947"/>
                  </a:cubicBezTo>
                  <a:cubicBezTo>
                    <a:pt x="5642" y="6927"/>
                    <a:pt x="5565" y="6916"/>
                    <a:pt x="5486" y="6916"/>
                  </a:cubicBezTo>
                  <a:cubicBezTo>
                    <a:pt x="5395" y="6916"/>
                    <a:pt x="5302" y="6930"/>
                    <a:pt x="5208" y="6961"/>
                  </a:cubicBezTo>
                  <a:cubicBezTo>
                    <a:pt x="5005" y="7034"/>
                    <a:pt x="4788" y="7063"/>
                    <a:pt x="4570" y="7092"/>
                  </a:cubicBezTo>
                  <a:cubicBezTo>
                    <a:pt x="4353" y="7092"/>
                    <a:pt x="4135" y="7092"/>
                    <a:pt x="3917" y="7048"/>
                  </a:cubicBezTo>
                  <a:cubicBezTo>
                    <a:pt x="3540" y="6990"/>
                    <a:pt x="3178" y="6889"/>
                    <a:pt x="2873" y="6729"/>
                  </a:cubicBezTo>
                  <a:cubicBezTo>
                    <a:pt x="2554" y="6555"/>
                    <a:pt x="2307" y="6338"/>
                    <a:pt x="2090" y="6076"/>
                  </a:cubicBezTo>
                  <a:cubicBezTo>
                    <a:pt x="1872" y="5801"/>
                    <a:pt x="1727" y="5496"/>
                    <a:pt x="1640" y="5105"/>
                  </a:cubicBezTo>
                  <a:cubicBezTo>
                    <a:pt x="1539" y="4727"/>
                    <a:pt x="1524" y="4292"/>
                    <a:pt x="1597" y="3828"/>
                  </a:cubicBezTo>
                  <a:cubicBezTo>
                    <a:pt x="1655" y="3422"/>
                    <a:pt x="1785" y="3059"/>
                    <a:pt x="1945" y="2740"/>
                  </a:cubicBezTo>
                  <a:cubicBezTo>
                    <a:pt x="2104" y="2421"/>
                    <a:pt x="2322" y="2160"/>
                    <a:pt x="2597" y="1942"/>
                  </a:cubicBezTo>
                  <a:cubicBezTo>
                    <a:pt x="2873" y="1725"/>
                    <a:pt x="3192" y="1580"/>
                    <a:pt x="3540" y="1478"/>
                  </a:cubicBezTo>
                  <a:cubicBezTo>
                    <a:pt x="3732" y="1430"/>
                    <a:pt x="3937" y="1409"/>
                    <a:pt x="4152" y="1409"/>
                  </a:cubicBezTo>
                  <a:cubicBezTo>
                    <a:pt x="4328" y="1409"/>
                    <a:pt x="4512" y="1423"/>
                    <a:pt x="4701" y="1449"/>
                  </a:cubicBezTo>
                  <a:cubicBezTo>
                    <a:pt x="4933" y="1478"/>
                    <a:pt x="5150" y="1536"/>
                    <a:pt x="5353" y="1609"/>
                  </a:cubicBezTo>
                  <a:cubicBezTo>
                    <a:pt x="5556" y="1696"/>
                    <a:pt x="5730" y="1797"/>
                    <a:pt x="5919" y="1899"/>
                  </a:cubicBezTo>
                  <a:cubicBezTo>
                    <a:pt x="6064" y="2015"/>
                    <a:pt x="6224" y="2059"/>
                    <a:pt x="6383" y="2059"/>
                  </a:cubicBezTo>
                  <a:cubicBezTo>
                    <a:pt x="6543" y="2059"/>
                    <a:pt x="6688" y="2015"/>
                    <a:pt x="6818" y="1884"/>
                  </a:cubicBezTo>
                  <a:cubicBezTo>
                    <a:pt x="7007" y="1725"/>
                    <a:pt x="7079" y="1522"/>
                    <a:pt x="7079" y="1304"/>
                  </a:cubicBezTo>
                  <a:cubicBezTo>
                    <a:pt x="7079" y="1087"/>
                    <a:pt x="6963" y="898"/>
                    <a:pt x="6789" y="782"/>
                  </a:cubicBezTo>
                  <a:cubicBezTo>
                    <a:pt x="6514" y="594"/>
                    <a:pt x="6209" y="434"/>
                    <a:pt x="5905" y="303"/>
                  </a:cubicBezTo>
                  <a:cubicBezTo>
                    <a:pt x="5585" y="173"/>
                    <a:pt x="5252" y="100"/>
                    <a:pt x="4918" y="57"/>
                  </a:cubicBezTo>
                  <a:cubicBezTo>
                    <a:pt x="4682" y="18"/>
                    <a:pt x="4452" y="1"/>
                    <a:pt x="4228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3635200" y="3811875"/>
              <a:ext cx="162475" cy="213875"/>
            </a:xfrm>
            <a:custGeom>
              <a:avLst/>
              <a:gdLst/>
              <a:ahLst/>
              <a:cxnLst/>
              <a:rect l="l" t="t" r="r" b="b"/>
              <a:pathLst>
                <a:path w="6499" h="8555" extrusionOk="0">
                  <a:moveTo>
                    <a:pt x="3441" y="1419"/>
                  </a:moveTo>
                  <a:cubicBezTo>
                    <a:pt x="3502" y="1419"/>
                    <a:pt x="3564" y="1423"/>
                    <a:pt x="3627" y="1431"/>
                  </a:cubicBezTo>
                  <a:cubicBezTo>
                    <a:pt x="3946" y="1489"/>
                    <a:pt x="4222" y="1634"/>
                    <a:pt x="4439" y="1866"/>
                  </a:cubicBezTo>
                  <a:cubicBezTo>
                    <a:pt x="4657" y="2113"/>
                    <a:pt x="4802" y="2446"/>
                    <a:pt x="4874" y="2882"/>
                  </a:cubicBezTo>
                  <a:cubicBezTo>
                    <a:pt x="4947" y="3317"/>
                    <a:pt x="4947" y="3868"/>
                    <a:pt x="4860" y="4506"/>
                  </a:cubicBezTo>
                  <a:cubicBezTo>
                    <a:pt x="4758" y="5115"/>
                    <a:pt x="4642" y="5638"/>
                    <a:pt x="4439" y="6044"/>
                  </a:cubicBezTo>
                  <a:cubicBezTo>
                    <a:pt x="4251" y="6435"/>
                    <a:pt x="4018" y="6725"/>
                    <a:pt x="3743" y="6914"/>
                  </a:cubicBezTo>
                  <a:cubicBezTo>
                    <a:pt x="3531" y="7055"/>
                    <a:pt x="3282" y="7129"/>
                    <a:pt x="3025" y="7129"/>
                  </a:cubicBezTo>
                  <a:cubicBezTo>
                    <a:pt x="2965" y="7129"/>
                    <a:pt x="2904" y="7125"/>
                    <a:pt x="2844" y="7117"/>
                  </a:cubicBezTo>
                  <a:cubicBezTo>
                    <a:pt x="2510" y="7059"/>
                    <a:pt x="2249" y="6914"/>
                    <a:pt x="2046" y="6653"/>
                  </a:cubicBezTo>
                  <a:cubicBezTo>
                    <a:pt x="1828" y="6421"/>
                    <a:pt x="1683" y="6073"/>
                    <a:pt x="1611" y="5638"/>
                  </a:cubicBezTo>
                  <a:cubicBezTo>
                    <a:pt x="1538" y="5202"/>
                    <a:pt x="1538" y="4680"/>
                    <a:pt x="1625" y="4042"/>
                  </a:cubicBezTo>
                  <a:cubicBezTo>
                    <a:pt x="1712" y="3389"/>
                    <a:pt x="1843" y="2882"/>
                    <a:pt x="2046" y="2490"/>
                  </a:cubicBezTo>
                  <a:cubicBezTo>
                    <a:pt x="2220" y="2084"/>
                    <a:pt x="2466" y="1823"/>
                    <a:pt x="2728" y="1634"/>
                  </a:cubicBezTo>
                  <a:cubicBezTo>
                    <a:pt x="2951" y="1493"/>
                    <a:pt x="3184" y="1419"/>
                    <a:pt x="3441" y="1419"/>
                  </a:cubicBezTo>
                  <a:close/>
                  <a:moveTo>
                    <a:pt x="3339" y="0"/>
                  </a:moveTo>
                  <a:cubicBezTo>
                    <a:pt x="2859" y="0"/>
                    <a:pt x="2436" y="112"/>
                    <a:pt x="2046" y="329"/>
                  </a:cubicBezTo>
                  <a:cubicBezTo>
                    <a:pt x="1538" y="619"/>
                    <a:pt x="1103" y="1068"/>
                    <a:pt x="769" y="1678"/>
                  </a:cubicBezTo>
                  <a:cubicBezTo>
                    <a:pt x="450" y="2272"/>
                    <a:pt x="233" y="2998"/>
                    <a:pt x="102" y="3824"/>
                  </a:cubicBezTo>
                  <a:cubicBezTo>
                    <a:pt x="1" y="4666"/>
                    <a:pt x="15" y="5420"/>
                    <a:pt x="160" y="6102"/>
                  </a:cubicBezTo>
                  <a:cubicBezTo>
                    <a:pt x="305" y="6769"/>
                    <a:pt x="595" y="7335"/>
                    <a:pt x="1016" y="7741"/>
                  </a:cubicBezTo>
                  <a:cubicBezTo>
                    <a:pt x="1422" y="8161"/>
                    <a:pt x="1973" y="8437"/>
                    <a:pt x="2640" y="8524"/>
                  </a:cubicBezTo>
                  <a:cubicBezTo>
                    <a:pt x="2794" y="8544"/>
                    <a:pt x="2945" y="8554"/>
                    <a:pt x="3093" y="8554"/>
                  </a:cubicBezTo>
                  <a:cubicBezTo>
                    <a:pt x="3584" y="8554"/>
                    <a:pt x="4037" y="8443"/>
                    <a:pt x="4439" y="8219"/>
                  </a:cubicBezTo>
                  <a:cubicBezTo>
                    <a:pt x="4947" y="7929"/>
                    <a:pt x="5382" y="7480"/>
                    <a:pt x="5701" y="6871"/>
                  </a:cubicBezTo>
                  <a:cubicBezTo>
                    <a:pt x="6035" y="6276"/>
                    <a:pt x="6267" y="5551"/>
                    <a:pt x="6383" y="4724"/>
                  </a:cubicBezTo>
                  <a:cubicBezTo>
                    <a:pt x="6499" y="3882"/>
                    <a:pt x="6484" y="3128"/>
                    <a:pt x="6325" y="2446"/>
                  </a:cubicBezTo>
                  <a:cubicBezTo>
                    <a:pt x="6180" y="1794"/>
                    <a:pt x="5890" y="1243"/>
                    <a:pt x="5469" y="822"/>
                  </a:cubicBezTo>
                  <a:cubicBezTo>
                    <a:pt x="5048" y="401"/>
                    <a:pt x="4512" y="126"/>
                    <a:pt x="3844" y="39"/>
                  </a:cubicBezTo>
                  <a:cubicBezTo>
                    <a:pt x="3669" y="13"/>
                    <a:pt x="3501" y="0"/>
                    <a:pt x="3339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3230150" y="4026050"/>
              <a:ext cx="164300" cy="209150"/>
            </a:xfrm>
            <a:custGeom>
              <a:avLst/>
              <a:gdLst/>
              <a:ahLst/>
              <a:cxnLst/>
              <a:rect l="l" t="t" r="r" b="b"/>
              <a:pathLst>
                <a:path w="6572" h="8366" extrusionOk="0">
                  <a:moveTo>
                    <a:pt x="2338" y="1543"/>
                  </a:moveTo>
                  <a:lnTo>
                    <a:pt x="4207" y="1814"/>
                  </a:lnTo>
                  <a:cubicBezTo>
                    <a:pt x="4482" y="1843"/>
                    <a:pt x="4686" y="1930"/>
                    <a:pt x="4787" y="2118"/>
                  </a:cubicBezTo>
                  <a:cubicBezTo>
                    <a:pt x="4932" y="2292"/>
                    <a:pt x="4990" y="2539"/>
                    <a:pt x="4932" y="2858"/>
                  </a:cubicBezTo>
                  <a:cubicBezTo>
                    <a:pt x="4903" y="3134"/>
                    <a:pt x="4787" y="3308"/>
                    <a:pt x="4584" y="3438"/>
                  </a:cubicBezTo>
                  <a:cubicBezTo>
                    <a:pt x="4433" y="3531"/>
                    <a:pt x="4273" y="3578"/>
                    <a:pt x="4104" y="3578"/>
                  </a:cubicBezTo>
                  <a:cubicBezTo>
                    <a:pt x="4061" y="3578"/>
                    <a:pt x="4018" y="3575"/>
                    <a:pt x="3975" y="3569"/>
                  </a:cubicBezTo>
                  <a:lnTo>
                    <a:pt x="2090" y="3300"/>
                  </a:lnTo>
                  <a:lnTo>
                    <a:pt x="2090" y="3300"/>
                  </a:lnTo>
                  <a:lnTo>
                    <a:pt x="2338" y="1543"/>
                  </a:lnTo>
                  <a:close/>
                  <a:moveTo>
                    <a:pt x="1917" y="4628"/>
                  </a:moveTo>
                  <a:lnTo>
                    <a:pt x="3873" y="4903"/>
                  </a:lnTo>
                  <a:cubicBezTo>
                    <a:pt x="4033" y="4932"/>
                    <a:pt x="4192" y="4961"/>
                    <a:pt x="4381" y="5048"/>
                  </a:cubicBezTo>
                  <a:cubicBezTo>
                    <a:pt x="4569" y="5106"/>
                    <a:pt x="4715" y="5237"/>
                    <a:pt x="4831" y="5396"/>
                  </a:cubicBezTo>
                  <a:cubicBezTo>
                    <a:pt x="4961" y="5556"/>
                    <a:pt x="4990" y="5817"/>
                    <a:pt x="4932" y="6165"/>
                  </a:cubicBezTo>
                  <a:cubicBezTo>
                    <a:pt x="4889" y="6528"/>
                    <a:pt x="4758" y="6774"/>
                    <a:pt x="4526" y="6934"/>
                  </a:cubicBezTo>
                  <a:cubicBezTo>
                    <a:pt x="4338" y="7067"/>
                    <a:pt x="4124" y="7124"/>
                    <a:pt x="3885" y="7124"/>
                  </a:cubicBezTo>
                  <a:cubicBezTo>
                    <a:pt x="3811" y="7124"/>
                    <a:pt x="3734" y="7118"/>
                    <a:pt x="3656" y="7108"/>
                  </a:cubicBezTo>
                  <a:lnTo>
                    <a:pt x="1612" y="6804"/>
                  </a:lnTo>
                  <a:lnTo>
                    <a:pt x="1612" y="6804"/>
                  </a:lnTo>
                  <a:lnTo>
                    <a:pt x="1917" y="4628"/>
                  </a:lnTo>
                  <a:close/>
                  <a:moveTo>
                    <a:pt x="1606" y="0"/>
                  </a:moveTo>
                  <a:cubicBezTo>
                    <a:pt x="1460" y="0"/>
                    <a:pt x="1331" y="53"/>
                    <a:pt x="1219" y="131"/>
                  </a:cubicBezTo>
                  <a:cubicBezTo>
                    <a:pt x="1059" y="262"/>
                    <a:pt x="987" y="407"/>
                    <a:pt x="943" y="610"/>
                  </a:cubicBezTo>
                  <a:lnTo>
                    <a:pt x="44" y="7137"/>
                  </a:lnTo>
                  <a:cubicBezTo>
                    <a:pt x="0" y="7340"/>
                    <a:pt x="58" y="7514"/>
                    <a:pt x="160" y="7659"/>
                  </a:cubicBezTo>
                  <a:cubicBezTo>
                    <a:pt x="290" y="7819"/>
                    <a:pt x="436" y="7891"/>
                    <a:pt x="639" y="7935"/>
                  </a:cubicBezTo>
                  <a:lnTo>
                    <a:pt x="3453" y="8341"/>
                  </a:lnTo>
                  <a:cubicBezTo>
                    <a:pt x="3623" y="8358"/>
                    <a:pt x="3792" y="8365"/>
                    <a:pt x="3965" y="8365"/>
                  </a:cubicBezTo>
                  <a:cubicBezTo>
                    <a:pt x="4088" y="8365"/>
                    <a:pt x="4211" y="8362"/>
                    <a:pt x="4337" y="8356"/>
                  </a:cubicBezTo>
                  <a:cubicBezTo>
                    <a:pt x="4642" y="8341"/>
                    <a:pt x="4932" y="8268"/>
                    <a:pt x="5222" y="8123"/>
                  </a:cubicBezTo>
                  <a:cubicBezTo>
                    <a:pt x="5512" y="7993"/>
                    <a:pt x="5773" y="7775"/>
                    <a:pt x="5962" y="7485"/>
                  </a:cubicBezTo>
                  <a:cubicBezTo>
                    <a:pt x="6180" y="7195"/>
                    <a:pt x="6310" y="6789"/>
                    <a:pt x="6383" y="6310"/>
                  </a:cubicBezTo>
                  <a:cubicBezTo>
                    <a:pt x="6441" y="5875"/>
                    <a:pt x="6397" y="5469"/>
                    <a:pt x="6252" y="5164"/>
                  </a:cubicBezTo>
                  <a:cubicBezTo>
                    <a:pt x="6107" y="4831"/>
                    <a:pt x="5918" y="4584"/>
                    <a:pt x="5657" y="4381"/>
                  </a:cubicBezTo>
                  <a:cubicBezTo>
                    <a:pt x="5551" y="4302"/>
                    <a:pt x="5446" y="4232"/>
                    <a:pt x="5341" y="4170"/>
                  </a:cubicBezTo>
                  <a:lnTo>
                    <a:pt x="5341" y="4170"/>
                  </a:lnTo>
                  <a:cubicBezTo>
                    <a:pt x="5646" y="4066"/>
                    <a:pt x="5885" y="3905"/>
                    <a:pt x="6078" y="3699"/>
                  </a:cubicBezTo>
                  <a:cubicBezTo>
                    <a:pt x="6296" y="3453"/>
                    <a:pt x="6426" y="3163"/>
                    <a:pt x="6484" y="2800"/>
                  </a:cubicBezTo>
                  <a:cubicBezTo>
                    <a:pt x="6571" y="2133"/>
                    <a:pt x="6455" y="1611"/>
                    <a:pt x="6151" y="1234"/>
                  </a:cubicBezTo>
                  <a:cubicBezTo>
                    <a:pt x="5846" y="842"/>
                    <a:pt x="5338" y="610"/>
                    <a:pt x="4613" y="508"/>
                  </a:cubicBezTo>
                  <a:lnTo>
                    <a:pt x="1741" y="15"/>
                  </a:lnTo>
                  <a:cubicBezTo>
                    <a:pt x="1694" y="5"/>
                    <a:pt x="1649" y="0"/>
                    <a:pt x="160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3396600" y="4060125"/>
              <a:ext cx="175900" cy="210225"/>
            </a:xfrm>
            <a:custGeom>
              <a:avLst/>
              <a:gdLst/>
              <a:ahLst/>
              <a:cxnLst/>
              <a:rect l="l" t="t" r="r" b="b"/>
              <a:pathLst>
                <a:path w="7036" h="8409" extrusionOk="0">
                  <a:moveTo>
                    <a:pt x="4228" y="2256"/>
                  </a:moveTo>
                  <a:lnTo>
                    <a:pt x="4985" y="5048"/>
                  </a:lnTo>
                  <a:lnTo>
                    <a:pt x="4985" y="5048"/>
                  </a:lnTo>
                  <a:lnTo>
                    <a:pt x="2736" y="4727"/>
                  </a:lnTo>
                  <a:lnTo>
                    <a:pt x="2736" y="4727"/>
                  </a:lnTo>
                  <a:lnTo>
                    <a:pt x="4228" y="2256"/>
                  </a:lnTo>
                  <a:close/>
                  <a:moveTo>
                    <a:pt x="4396" y="0"/>
                  </a:moveTo>
                  <a:cubicBezTo>
                    <a:pt x="4318" y="0"/>
                    <a:pt x="4243" y="18"/>
                    <a:pt x="4178" y="59"/>
                  </a:cubicBezTo>
                  <a:cubicBezTo>
                    <a:pt x="4033" y="117"/>
                    <a:pt x="3917" y="233"/>
                    <a:pt x="3844" y="378"/>
                  </a:cubicBezTo>
                  <a:lnTo>
                    <a:pt x="87" y="6717"/>
                  </a:lnTo>
                  <a:cubicBezTo>
                    <a:pt x="58" y="6789"/>
                    <a:pt x="44" y="6862"/>
                    <a:pt x="15" y="6934"/>
                  </a:cubicBezTo>
                  <a:cubicBezTo>
                    <a:pt x="0" y="7094"/>
                    <a:pt x="15" y="7239"/>
                    <a:pt x="116" y="7370"/>
                  </a:cubicBezTo>
                  <a:cubicBezTo>
                    <a:pt x="203" y="7500"/>
                    <a:pt x="348" y="7573"/>
                    <a:pt x="551" y="7602"/>
                  </a:cubicBezTo>
                  <a:cubicBezTo>
                    <a:pt x="589" y="7609"/>
                    <a:pt x="623" y="7613"/>
                    <a:pt x="656" y="7613"/>
                  </a:cubicBezTo>
                  <a:cubicBezTo>
                    <a:pt x="751" y="7613"/>
                    <a:pt x="832" y="7583"/>
                    <a:pt x="929" y="7529"/>
                  </a:cubicBezTo>
                  <a:cubicBezTo>
                    <a:pt x="1059" y="7486"/>
                    <a:pt x="1146" y="7370"/>
                    <a:pt x="1219" y="7239"/>
                  </a:cubicBezTo>
                  <a:lnTo>
                    <a:pt x="1996" y="5952"/>
                  </a:lnTo>
                  <a:lnTo>
                    <a:pt x="1996" y="5952"/>
                  </a:lnTo>
                  <a:lnTo>
                    <a:pt x="5356" y="6416"/>
                  </a:lnTo>
                  <a:lnTo>
                    <a:pt x="5356" y="6416"/>
                  </a:lnTo>
                  <a:lnTo>
                    <a:pt x="5744" y="7848"/>
                  </a:lnTo>
                  <a:cubicBezTo>
                    <a:pt x="5788" y="8008"/>
                    <a:pt x="5860" y="8138"/>
                    <a:pt x="5947" y="8225"/>
                  </a:cubicBezTo>
                  <a:cubicBezTo>
                    <a:pt x="6034" y="8327"/>
                    <a:pt x="6165" y="8385"/>
                    <a:pt x="6295" y="8400"/>
                  </a:cubicBezTo>
                  <a:cubicBezTo>
                    <a:pt x="6325" y="8405"/>
                    <a:pt x="6355" y="8408"/>
                    <a:pt x="6386" y="8408"/>
                  </a:cubicBezTo>
                  <a:cubicBezTo>
                    <a:pt x="6505" y="8408"/>
                    <a:pt x="6630" y="8364"/>
                    <a:pt x="6745" y="8283"/>
                  </a:cubicBezTo>
                  <a:cubicBezTo>
                    <a:pt x="6905" y="8182"/>
                    <a:pt x="6977" y="8022"/>
                    <a:pt x="7021" y="7819"/>
                  </a:cubicBezTo>
                  <a:cubicBezTo>
                    <a:pt x="7035" y="7747"/>
                    <a:pt x="7021" y="7660"/>
                    <a:pt x="7006" y="7558"/>
                  </a:cubicBezTo>
                  <a:lnTo>
                    <a:pt x="5150" y="552"/>
                  </a:lnTo>
                  <a:cubicBezTo>
                    <a:pt x="5135" y="407"/>
                    <a:pt x="5062" y="277"/>
                    <a:pt x="4946" y="190"/>
                  </a:cubicBezTo>
                  <a:cubicBezTo>
                    <a:pt x="4845" y="103"/>
                    <a:pt x="4714" y="45"/>
                    <a:pt x="4584" y="30"/>
                  </a:cubicBezTo>
                  <a:cubicBezTo>
                    <a:pt x="4521" y="11"/>
                    <a:pt x="4457" y="0"/>
                    <a:pt x="439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3594575" y="4086025"/>
              <a:ext cx="174100" cy="205500"/>
            </a:xfrm>
            <a:custGeom>
              <a:avLst/>
              <a:gdLst/>
              <a:ahLst/>
              <a:cxnLst/>
              <a:rect l="l" t="t" r="r" b="b"/>
              <a:pathLst>
                <a:path w="6964" h="8220" extrusionOk="0">
                  <a:moveTo>
                    <a:pt x="4177" y="0"/>
                  </a:moveTo>
                  <a:cubicBezTo>
                    <a:pt x="3812" y="0"/>
                    <a:pt x="3460" y="45"/>
                    <a:pt x="3120" y="140"/>
                  </a:cubicBezTo>
                  <a:cubicBezTo>
                    <a:pt x="2597" y="285"/>
                    <a:pt x="2133" y="503"/>
                    <a:pt x="1698" y="822"/>
                  </a:cubicBezTo>
                  <a:cubicBezTo>
                    <a:pt x="1263" y="1126"/>
                    <a:pt x="915" y="1532"/>
                    <a:pt x="625" y="1982"/>
                  </a:cubicBezTo>
                  <a:cubicBezTo>
                    <a:pt x="335" y="2461"/>
                    <a:pt x="146" y="2939"/>
                    <a:pt x="74" y="3520"/>
                  </a:cubicBezTo>
                  <a:cubicBezTo>
                    <a:pt x="1" y="4100"/>
                    <a:pt x="45" y="4637"/>
                    <a:pt x="190" y="5159"/>
                  </a:cubicBezTo>
                  <a:cubicBezTo>
                    <a:pt x="335" y="5681"/>
                    <a:pt x="567" y="6160"/>
                    <a:pt x="900" y="6566"/>
                  </a:cubicBezTo>
                  <a:cubicBezTo>
                    <a:pt x="1205" y="6986"/>
                    <a:pt x="1597" y="7349"/>
                    <a:pt x="2075" y="7625"/>
                  </a:cubicBezTo>
                  <a:cubicBezTo>
                    <a:pt x="2539" y="7915"/>
                    <a:pt x="3047" y="8089"/>
                    <a:pt x="3627" y="8161"/>
                  </a:cubicBezTo>
                  <a:cubicBezTo>
                    <a:pt x="3889" y="8202"/>
                    <a:pt x="4141" y="8220"/>
                    <a:pt x="4392" y="8220"/>
                  </a:cubicBezTo>
                  <a:cubicBezTo>
                    <a:pt x="4586" y="8220"/>
                    <a:pt x="4780" y="8209"/>
                    <a:pt x="4976" y="8190"/>
                  </a:cubicBezTo>
                  <a:cubicBezTo>
                    <a:pt x="5397" y="8118"/>
                    <a:pt x="5789" y="8002"/>
                    <a:pt x="6166" y="7842"/>
                  </a:cubicBezTo>
                  <a:cubicBezTo>
                    <a:pt x="6267" y="7799"/>
                    <a:pt x="6354" y="7726"/>
                    <a:pt x="6441" y="7639"/>
                  </a:cubicBezTo>
                  <a:cubicBezTo>
                    <a:pt x="6528" y="7552"/>
                    <a:pt x="6586" y="7422"/>
                    <a:pt x="6601" y="7276"/>
                  </a:cubicBezTo>
                  <a:lnTo>
                    <a:pt x="6949" y="4883"/>
                  </a:lnTo>
                  <a:cubicBezTo>
                    <a:pt x="6963" y="4680"/>
                    <a:pt x="6934" y="4506"/>
                    <a:pt x="6818" y="4361"/>
                  </a:cubicBezTo>
                  <a:cubicBezTo>
                    <a:pt x="6717" y="4201"/>
                    <a:pt x="6572" y="4129"/>
                    <a:pt x="6369" y="4085"/>
                  </a:cubicBezTo>
                  <a:lnTo>
                    <a:pt x="4512" y="3839"/>
                  </a:lnTo>
                  <a:cubicBezTo>
                    <a:pt x="4474" y="3833"/>
                    <a:pt x="4435" y="3830"/>
                    <a:pt x="4397" y="3830"/>
                  </a:cubicBezTo>
                  <a:cubicBezTo>
                    <a:pt x="4248" y="3830"/>
                    <a:pt x="4105" y="3874"/>
                    <a:pt x="3990" y="3955"/>
                  </a:cubicBezTo>
                  <a:cubicBezTo>
                    <a:pt x="3830" y="4071"/>
                    <a:pt x="3758" y="4216"/>
                    <a:pt x="3714" y="4419"/>
                  </a:cubicBezTo>
                  <a:cubicBezTo>
                    <a:pt x="3685" y="4608"/>
                    <a:pt x="3743" y="4782"/>
                    <a:pt x="3845" y="4927"/>
                  </a:cubicBezTo>
                  <a:cubicBezTo>
                    <a:pt x="3975" y="5072"/>
                    <a:pt x="4120" y="5144"/>
                    <a:pt x="4324" y="5173"/>
                  </a:cubicBezTo>
                  <a:lnTo>
                    <a:pt x="5386" y="5334"/>
                  </a:lnTo>
                  <a:lnTo>
                    <a:pt x="5386" y="5334"/>
                  </a:lnTo>
                  <a:lnTo>
                    <a:pt x="5178" y="6782"/>
                  </a:lnTo>
                  <a:lnTo>
                    <a:pt x="5178" y="6782"/>
                  </a:lnTo>
                  <a:cubicBezTo>
                    <a:pt x="5010" y="6822"/>
                    <a:pt x="4814" y="6841"/>
                    <a:pt x="4599" y="6841"/>
                  </a:cubicBezTo>
                  <a:cubicBezTo>
                    <a:pt x="4309" y="6841"/>
                    <a:pt x="4048" y="6841"/>
                    <a:pt x="3830" y="6812"/>
                  </a:cubicBezTo>
                  <a:cubicBezTo>
                    <a:pt x="3337" y="6740"/>
                    <a:pt x="2902" y="6551"/>
                    <a:pt x="2539" y="6247"/>
                  </a:cubicBezTo>
                  <a:cubicBezTo>
                    <a:pt x="2177" y="5942"/>
                    <a:pt x="1901" y="5550"/>
                    <a:pt x="1727" y="5115"/>
                  </a:cubicBezTo>
                  <a:cubicBezTo>
                    <a:pt x="1539" y="4680"/>
                    <a:pt x="1495" y="4216"/>
                    <a:pt x="1568" y="3723"/>
                  </a:cubicBezTo>
                  <a:cubicBezTo>
                    <a:pt x="1640" y="3230"/>
                    <a:pt x="1814" y="2794"/>
                    <a:pt x="2104" y="2417"/>
                  </a:cubicBezTo>
                  <a:cubicBezTo>
                    <a:pt x="2394" y="2040"/>
                    <a:pt x="2757" y="1750"/>
                    <a:pt x="3192" y="1561"/>
                  </a:cubicBezTo>
                  <a:cubicBezTo>
                    <a:pt x="3525" y="1433"/>
                    <a:pt x="3865" y="1360"/>
                    <a:pt x="4220" y="1360"/>
                  </a:cubicBezTo>
                  <a:cubicBezTo>
                    <a:pt x="4344" y="1360"/>
                    <a:pt x="4471" y="1369"/>
                    <a:pt x="4599" y="1387"/>
                  </a:cubicBezTo>
                  <a:cubicBezTo>
                    <a:pt x="4831" y="1416"/>
                    <a:pt x="5049" y="1474"/>
                    <a:pt x="5252" y="1547"/>
                  </a:cubicBezTo>
                  <a:cubicBezTo>
                    <a:pt x="5440" y="1620"/>
                    <a:pt x="5629" y="1707"/>
                    <a:pt x="5803" y="1823"/>
                  </a:cubicBezTo>
                  <a:cubicBezTo>
                    <a:pt x="5861" y="1852"/>
                    <a:pt x="5934" y="1895"/>
                    <a:pt x="5992" y="1910"/>
                  </a:cubicBezTo>
                  <a:cubicBezTo>
                    <a:pt x="6050" y="1953"/>
                    <a:pt x="6122" y="1968"/>
                    <a:pt x="6166" y="1968"/>
                  </a:cubicBezTo>
                  <a:cubicBezTo>
                    <a:pt x="6203" y="1973"/>
                    <a:pt x="6239" y="1976"/>
                    <a:pt x="6273" y="1976"/>
                  </a:cubicBezTo>
                  <a:cubicBezTo>
                    <a:pt x="6416" y="1976"/>
                    <a:pt x="6542" y="1928"/>
                    <a:pt x="6659" y="1823"/>
                  </a:cubicBezTo>
                  <a:cubicBezTo>
                    <a:pt x="6804" y="1692"/>
                    <a:pt x="6891" y="1547"/>
                    <a:pt x="6920" y="1373"/>
                  </a:cubicBezTo>
                  <a:cubicBezTo>
                    <a:pt x="6934" y="1257"/>
                    <a:pt x="6920" y="1155"/>
                    <a:pt x="6876" y="1039"/>
                  </a:cubicBezTo>
                  <a:cubicBezTo>
                    <a:pt x="6847" y="938"/>
                    <a:pt x="6775" y="836"/>
                    <a:pt x="6659" y="764"/>
                  </a:cubicBezTo>
                  <a:cubicBezTo>
                    <a:pt x="6412" y="575"/>
                    <a:pt x="6122" y="430"/>
                    <a:pt x="5789" y="300"/>
                  </a:cubicBezTo>
                  <a:cubicBezTo>
                    <a:pt x="5455" y="169"/>
                    <a:pt x="5121" y="96"/>
                    <a:pt x="4773" y="38"/>
                  </a:cubicBezTo>
                  <a:cubicBezTo>
                    <a:pt x="4571" y="13"/>
                    <a:pt x="4372" y="0"/>
                    <a:pt x="41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Freeform 9">
            <a:extLst>
              <a:ext uri="{FF2B5EF4-FFF2-40B4-BE49-F238E27FC236}">
                <a16:creationId xmlns:a16="http://schemas.microsoft.com/office/drawing/2014/main" id="{B2C6A699-04F8-4416-A0BF-935BA9A6DC60}"/>
              </a:ext>
            </a:extLst>
          </p:cNvPr>
          <p:cNvSpPr/>
          <p:nvPr/>
        </p:nvSpPr>
        <p:spPr>
          <a:xfrm>
            <a:off x="317154" y="294107"/>
            <a:ext cx="1042722" cy="1481631"/>
          </a:xfrm>
          <a:custGeom>
            <a:avLst/>
            <a:gdLst/>
            <a:ahLst/>
            <a:cxnLst/>
            <a:rect l="l" t="t" r="r" b="b"/>
            <a:pathLst>
              <a:path w="1111473" h="1814650">
                <a:moveTo>
                  <a:pt x="0" y="0"/>
                </a:moveTo>
                <a:lnTo>
                  <a:pt x="1111473" y="0"/>
                </a:lnTo>
                <a:lnTo>
                  <a:pt x="1111473" y="1814650"/>
                </a:lnTo>
                <a:lnTo>
                  <a:pt x="0" y="1814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3528D-3E72-40E7-9960-A699A73A5422}"/>
              </a:ext>
            </a:extLst>
          </p:cNvPr>
          <p:cNvSpPr txBox="1"/>
          <p:nvPr/>
        </p:nvSpPr>
        <p:spPr>
          <a:xfrm>
            <a:off x="3665415" y="773312"/>
            <a:ext cx="232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KẾT LUẬN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670FCA-38D0-45FB-A8B7-EA24FE6C1E10}"/>
              </a:ext>
            </a:extLst>
          </p:cNvPr>
          <p:cNvSpPr txBox="1"/>
          <p:nvPr/>
        </p:nvSpPr>
        <p:spPr>
          <a:xfrm>
            <a:off x="1294668" y="1482008"/>
            <a:ext cx="6480906" cy="239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nặng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nề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,...). </a:t>
            </a:r>
          </a:p>
          <a:p>
            <a:pPr marL="342900" indent="-3429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đòi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nâng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43"/>
          <p:cNvGrpSpPr/>
          <p:nvPr/>
        </p:nvGrpSpPr>
        <p:grpSpPr>
          <a:xfrm rot="-429939">
            <a:off x="7041708" y="3126401"/>
            <a:ext cx="1855542" cy="1908825"/>
            <a:chOff x="2864625" y="686975"/>
            <a:chExt cx="1768200" cy="1818975"/>
          </a:xfrm>
        </p:grpSpPr>
        <p:sp>
          <p:nvSpPr>
            <p:cNvPr id="1279" name="Google Shape;1279;p43"/>
            <p:cNvSpPr/>
            <p:nvPr/>
          </p:nvSpPr>
          <p:spPr>
            <a:xfrm>
              <a:off x="2864625" y="686975"/>
              <a:ext cx="1768200" cy="1818975"/>
            </a:xfrm>
            <a:custGeom>
              <a:avLst/>
              <a:gdLst/>
              <a:ahLst/>
              <a:cxnLst/>
              <a:rect l="l" t="t" r="r" b="b"/>
              <a:pathLst>
                <a:path w="70728" h="72759" extrusionOk="0">
                  <a:moveTo>
                    <a:pt x="11401" y="1"/>
                  </a:moveTo>
                  <a:cubicBezTo>
                    <a:pt x="11285" y="15"/>
                    <a:pt x="11184" y="44"/>
                    <a:pt x="11053" y="59"/>
                  </a:cubicBezTo>
                  <a:lnTo>
                    <a:pt x="11039" y="59"/>
                  </a:lnTo>
                  <a:cubicBezTo>
                    <a:pt x="10908" y="88"/>
                    <a:pt x="10792" y="131"/>
                    <a:pt x="10676" y="160"/>
                  </a:cubicBezTo>
                  <a:cubicBezTo>
                    <a:pt x="10647" y="160"/>
                    <a:pt x="10632" y="175"/>
                    <a:pt x="10618" y="175"/>
                  </a:cubicBezTo>
                  <a:cubicBezTo>
                    <a:pt x="10502" y="218"/>
                    <a:pt x="10400" y="277"/>
                    <a:pt x="10284" y="349"/>
                  </a:cubicBezTo>
                  <a:cubicBezTo>
                    <a:pt x="10284" y="349"/>
                    <a:pt x="10270" y="349"/>
                    <a:pt x="10270" y="364"/>
                  </a:cubicBezTo>
                  <a:cubicBezTo>
                    <a:pt x="10183" y="422"/>
                    <a:pt x="10096" y="465"/>
                    <a:pt x="9994" y="538"/>
                  </a:cubicBezTo>
                  <a:cubicBezTo>
                    <a:pt x="9980" y="567"/>
                    <a:pt x="9965" y="581"/>
                    <a:pt x="9951" y="581"/>
                  </a:cubicBezTo>
                  <a:cubicBezTo>
                    <a:pt x="9951" y="581"/>
                    <a:pt x="9922" y="581"/>
                    <a:pt x="9922" y="596"/>
                  </a:cubicBezTo>
                  <a:lnTo>
                    <a:pt x="9907" y="610"/>
                  </a:lnTo>
                  <a:cubicBezTo>
                    <a:pt x="9820" y="683"/>
                    <a:pt x="9733" y="784"/>
                    <a:pt x="9632" y="871"/>
                  </a:cubicBezTo>
                  <a:lnTo>
                    <a:pt x="9617" y="886"/>
                  </a:lnTo>
                  <a:cubicBezTo>
                    <a:pt x="9530" y="973"/>
                    <a:pt x="9458" y="1089"/>
                    <a:pt x="9385" y="1190"/>
                  </a:cubicBezTo>
                  <a:cubicBezTo>
                    <a:pt x="9385" y="1219"/>
                    <a:pt x="9371" y="1219"/>
                    <a:pt x="9371" y="1234"/>
                  </a:cubicBezTo>
                  <a:cubicBezTo>
                    <a:pt x="9298" y="1335"/>
                    <a:pt x="9240" y="1437"/>
                    <a:pt x="9182" y="1553"/>
                  </a:cubicBezTo>
                  <a:cubicBezTo>
                    <a:pt x="9182" y="1553"/>
                    <a:pt x="9182" y="1582"/>
                    <a:pt x="9167" y="1582"/>
                  </a:cubicBezTo>
                  <a:cubicBezTo>
                    <a:pt x="9109" y="1683"/>
                    <a:pt x="9051" y="1814"/>
                    <a:pt x="9022" y="1916"/>
                  </a:cubicBezTo>
                  <a:cubicBezTo>
                    <a:pt x="9022" y="1945"/>
                    <a:pt x="9008" y="1959"/>
                    <a:pt x="9008" y="1974"/>
                  </a:cubicBezTo>
                  <a:cubicBezTo>
                    <a:pt x="8964" y="2090"/>
                    <a:pt x="8950" y="2191"/>
                    <a:pt x="8935" y="2307"/>
                  </a:cubicBezTo>
                  <a:cubicBezTo>
                    <a:pt x="8935" y="2322"/>
                    <a:pt x="8935" y="2336"/>
                    <a:pt x="8906" y="2351"/>
                  </a:cubicBezTo>
                  <a:cubicBezTo>
                    <a:pt x="8892" y="2467"/>
                    <a:pt x="8877" y="2597"/>
                    <a:pt x="8877" y="2699"/>
                  </a:cubicBezTo>
                  <a:lnTo>
                    <a:pt x="8877" y="2786"/>
                  </a:lnTo>
                  <a:cubicBezTo>
                    <a:pt x="8877" y="2902"/>
                    <a:pt x="8877" y="2989"/>
                    <a:pt x="8892" y="3105"/>
                  </a:cubicBezTo>
                  <a:lnTo>
                    <a:pt x="8892" y="3149"/>
                  </a:lnTo>
                  <a:cubicBezTo>
                    <a:pt x="8906" y="3265"/>
                    <a:pt x="8935" y="3395"/>
                    <a:pt x="8964" y="3497"/>
                  </a:cubicBezTo>
                  <a:cubicBezTo>
                    <a:pt x="8964" y="3511"/>
                    <a:pt x="8964" y="3540"/>
                    <a:pt x="8979" y="3555"/>
                  </a:cubicBezTo>
                  <a:cubicBezTo>
                    <a:pt x="9008" y="3613"/>
                    <a:pt x="10720" y="9589"/>
                    <a:pt x="9443" y="17697"/>
                  </a:cubicBezTo>
                  <a:cubicBezTo>
                    <a:pt x="8442" y="24065"/>
                    <a:pt x="11619" y="27851"/>
                    <a:pt x="14911" y="29287"/>
                  </a:cubicBezTo>
                  <a:cubicBezTo>
                    <a:pt x="15999" y="29751"/>
                    <a:pt x="17145" y="29997"/>
                    <a:pt x="18248" y="29997"/>
                  </a:cubicBezTo>
                  <a:lnTo>
                    <a:pt x="18567" y="29997"/>
                  </a:lnTo>
                  <a:cubicBezTo>
                    <a:pt x="19974" y="35408"/>
                    <a:pt x="20423" y="40369"/>
                    <a:pt x="20539" y="43995"/>
                  </a:cubicBezTo>
                  <a:cubicBezTo>
                    <a:pt x="14143" y="45083"/>
                    <a:pt x="9400" y="49971"/>
                    <a:pt x="6658" y="53655"/>
                  </a:cubicBezTo>
                  <a:cubicBezTo>
                    <a:pt x="6024" y="53569"/>
                    <a:pt x="5430" y="53520"/>
                    <a:pt x="4876" y="53520"/>
                  </a:cubicBezTo>
                  <a:cubicBezTo>
                    <a:pt x="3467" y="53520"/>
                    <a:pt x="2317" y="53837"/>
                    <a:pt x="1422" y="54671"/>
                  </a:cubicBezTo>
                  <a:cubicBezTo>
                    <a:pt x="885" y="55178"/>
                    <a:pt x="0" y="56339"/>
                    <a:pt x="305" y="58224"/>
                  </a:cubicBezTo>
                  <a:cubicBezTo>
                    <a:pt x="842" y="61691"/>
                    <a:pt x="7166" y="64635"/>
                    <a:pt x="10894" y="66086"/>
                  </a:cubicBezTo>
                  <a:cubicBezTo>
                    <a:pt x="14162" y="67365"/>
                    <a:pt x="20296" y="69358"/>
                    <a:pt x="26744" y="69358"/>
                  </a:cubicBezTo>
                  <a:cubicBezTo>
                    <a:pt x="27535" y="69358"/>
                    <a:pt x="28331" y="69328"/>
                    <a:pt x="29126" y="69263"/>
                  </a:cubicBezTo>
                  <a:cubicBezTo>
                    <a:pt x="30103" y="69184"/>
                    <a:pt x="31022" y="69148"/>
                    <a:pt x="31885" y="69148"/>
                  </a:cubicBezTo>
                  <a:cubicBezTo>
                    <a:pt x="39286" y="69148"/>
                    <a:pt x="42561" y="71756"/>
                    <a:pt x="42834" y="71990"/>
                  </a:cubicBezTo>
                  <a:cubicBezTo>
                    <a:pt x="43341" y="72512"/>
                    <a:pt x="43994" y="72758"/>
                    <a:pt x="44690" y="72758"/>
                  </a:cubicBezTo>
                  <a:cubicBezTo>
                    <a:pt x="45068" y="72758"/>
                    <a:pt x="45445" y="72686"/>
                    <a:pt x="45807" y="72526"/>
                  </a:cubicBezTo>
                  <a:cubicBezTo>
                    <a:pt x="48114" y="71569"/>
                    <a:pt x="51711" y="68914"/>
                    <a:pt x="53321" y="64592"/>
                  </a:cubicBezTo>
                  <a:cubicBezTo>
                    <a:pt x="57252" y="64316"/>
                    <a:pt x="61009" y="62721"/>
                    <a:pt x="64127" y="59921"/>
                  </a:cubicBezTo>
                  <a:cubicBezTo>
                    <a:pt x="68058" y="56397"/>
                    <a:pt x="70393" y="51218"/>
                    <a:pt x="70524" y="45735"/>
                  </a:cubicBezTo>
                  <a:cubicBezTo>
                    <a:pt x="70727" y="38744"/>
                    <a:pt x="69654" y="25936"/>
                    <a:pt x="60573" y="18974"/>
                  </a:cubicBezTo>
                  <a:cubicBezTo>
                    <a:pt x="57426" y="16560"/>
                    <a:pt x="53563" y="15364"/>
                    <a:pt x="49595" y="15364"/>
                  </a:cubicBezTo>
                  <a:cubicBezTo>
                    <a:pt x="47529" y="15364"/>
                    <a:pt x="45436" y="15688"/>
                    <a:pt x="43399" y="16334"/>
                  </a:cubicBezTo>
                  <a:cubicBezTo>
                    <a:pt x="44618" y="13839"/>
                    <a:pt x="45648" y="12403"/>
                    <a:pt x="45662" y="12359"/>
                  </a:cubicBezTo>
                  <a:cubicBezTo>
                    <a:pt x="45662" y="12345"/>
                    <a:pt x="45691" y="12345"/>
                    <a:pt x="45691" y="12330"/>
                  </a:cubicBezTo>
                  <a:cubicBezTo>
                    <a:pt x="45764" y="12229"/>
                    <a:pt x="45836" y="12127"/>
                    <a:pt x="45880" y="12011"/>
                  </a:cubicBezTo>
                  <a:lnTo>
                    <a:pt x="45880" y="11982"/>
                  </a:lnTo>
                  <a:cubicBezTo>
                    <a:pt x="45938" y="11881"/>
                    <a:pt x="45996" y="11765"/>
                    <a:pt x="46025" y="11663"/>
                  </a:cubicBezTo>
                  <a:cubicBezTo>
                    <a:pt x="46054" y="11648"/>
                    <a:pt x="46054" y="11605"/>
                    <a:pt x="46068" y="11590"/>
                  </a:cubicBezTo>
                  <a:cubicBezTo>
                    <a:pt x="46097" y="11474"/>
                    <a:pt x="46141" y="11373"/>
                    <a:pt x="46155" y="11242"/>
                  </a:cubicBezTo>
                  <a:lnTo>
                    <a:pt x="46155" y="11184"/>
                  </a:lnTo>
                  <a:cubicBezTo>
                    <a:pt x="46170" y="11083"/>
                    <a:pt x="46199" y="10967"/>
                    <a:pt x="46199" y="10880"/>
                  </a:cubicBezTo>
                  <a:lnTo>
                    <a:pt x="46199" y="10807"/>
                  </a:lnTo>
                  <a:lnTo>
                    <a:pt x="46199" y="10445"/>
                  </a:lnTo>
                  <a:lnTo>
                    <a:pt x="46199" y="10387"/>
                  </a:lnTo>
                  <a:lnTo>
                    <a:pt x="46141" y="10067"/>
                  </a:lnTo>
                  <a:cubicBezTo>
                    <a:pt x="46141" y="10053"/>
                    <a:pt x="46126" y="10024"/>
                    <a:pt x="46126" y="9995"/>
                  </a:cubicBezTo>
                  <a:cubicBezTo>
                    <a:pt x="46083" y="9864"/>
                    <a:pt x="46054" y="9763"/>
                    <a:pt x="46010" y="9647"/>
                  </a:cubicBezTo>
                  <a:cubicBezTo>
                    <a:pt x="46010" y="9632"/>
                    <a:pt x="45996" y="9603"/>
                    <a:pt x="45996" y="9589"/>
                  </a:cubicBezTo>
                  <a:cubicBezTo>
                    <a:pt x="45952" y="9502"/>
                    <a:pt x="45909" y="9400"/>
                    <a:pt x="45851" y="9299"/>
                  </a:cubicBezTo>
                  <a:cubicBezTo>
                    <a:pt x="45836" y="9284"/>
                    <a:pt x="45836" y="9270"/>
                    <a:pt x="45836" y="9255"/>
                  </a:cubicBezTo>
                  <a:cubicBezTo>
                    <a:pt x="45836" y="9226"/>
                    <a:pt x="45807" y="9226"/>
                    <a:pt x="45807" y="9212"/>
                  </a:cubicBezTo>
                  <a:cubicBezTo>
                    <a:pt x="45793" y="9197"/>
                    <a:pt x="45793" y="9168"/>
                    <a:pt x="45778" y="9154"/>
                  </a:cubicBezTo>
                  <a:cubicBezTo>
                    <a:pt x="45720" y="9067"/>
                    <a:pt x="45648" y="8994"/>
                    <a:pt x="45590" y="8907"/>
                  </a:cubicBezTo>
                  <a:cubicBezTo>
                    <a:pt x="45575" y="8893"/>
                    <a:pt x="45575" y="8864"/>
                    <a:pt x="45561" y="8864"/>
                  </a:cubicBezTo>
                  <a:cubicBezTo>
                    <a:pt x="45488" y="8776"/>
                    <a:pt x="45416" y="8704"/>
                    <a:pt x="45329" y="8631"/>
                  </a:cubicBezTo>
                  <a:lnTo>
                    <a:pt x="45271" y="8573"/>
                  </a:lnTo>
                  <a:cubicBezTo>
                    <a:pt x="45184" y="8486"/>
                    <a:pt x="45068" y="8414"/>
                    <a:pt x="44981" y="8356"/>
                  </a:cubicBezTo>
                  <a:cubicBezTo>
                    <a:pt x="44966" y="8356"/>
                    <a:pt x="44966" y="8341"/>
                    <a:pt x="44937" y="8341"/>
                  </a:cubicBezTo>
                  <a:cubicBezTo>
                    <a:pt x="44850" y="8283"/>
                    <a:pt x="44748" y="8240"/>
                    <a:pt x="44647" y="8182"/>
                  </a:cubicBezTo>
                  <a:cubicBezTo>
                    <a:pt x="44632" y="8167"/>
                    <a:pt x="44618" y="8167"/>
                    <a:pt x="44603" y="8138"/>
                  </a:cubicBezTo>
                  <a:cubicBezTo>
                    <a:pt x="44487" y="8080"/>
                    <a:pt x="44386" y="8051"/>
                    <a:pt x="44255" y="8008"/>
                  </a:cubicBezTo>
                  <a:cubicBezTo>
                    <a:pt x="44241" y="8008"/>
                    <a:pt x="44212" y="7993"/>
                    <a:pt x="44197" y="7993"/>
                  </a:cubicBezTo>
                  <a:cubicBezTo>
                    <a:pt x="44096" y="7964"/>
                    <a:pt x="43994" y="7950"/>
                    <a:pt x="43893" y="7921"/>
                  </a:cubicBezTo>
                  <a:cubicBezTo>
                    <a:pt x="43878" y="7921"/>
                    <a:pt x="43835" y="7906"/>
                    <a:pt x="43820" y="7906"/>
                  </a:cubicBezTo>
                  <a:cubicBezTo>
                    <a:pt x="43690" y="7892"/>
                    <a:pt x="43588" y="7892"/>
                    <a:pt x="43457" y="7892"/>
                  </a:cubicBezTo>
                  <a:lnTo>
                    <a:pt x="43385" y="7892"/>
                  </a:lnTo>
                  <a:cubicBezTo>
                    <a:pt x="43269" y="7892"/>
                    <a:pt x="43153" y="7906"/>
                    <a:pt x="43037" y="7921"/>
                  </a:cubicBezTo>
                  <a:lnTo>
                    <a:pt x="42950" y="7921"/>
                  </a:lnTo>
                  <a:cubicBezTo>
                    <a:pt x="41949" y="8095"/>
                    <a:pt x="35059" y="9415"/>
                    <a:pt x="31795" y="14448"/>
                  </a:cubicBezTo>
                  <a:cubicBezTo>
                    <a:pt x="30983" y="15724"/>
                    <a:pt x="29330" y="16725"/>
                    <a:pt x="27589" y="17770"/>
                  </a:cubicBezTo>
                  <a:cubicBezTo>
                    <a:pt x="27168" y="18031"/>
                    <a:pt x="26777" y="18263"/>
                    <a:pt x="26371" y="18509"/>
                  </a:cubicBezTo>
                  <a:cubicBezTo>
                    <a:pt x="26356" y="18538"/>
                    <a:pt x="26341" y="18538"/>
                    <a:pt x="26341" y="18553"/>
                  </a:cubicBezTo>
                  <a:cubicBezTo>
                    <a:pt x="26022" y="17683"/>
                    <a:pt x="25587" y="16827"/>
                    <a:pt x="24978" y="16044"/>
                  </a:cubicBezTo>
                  <a:cubicBezTo>
                    <a:pt x="24688" y="15666"/>
                    <a:pt x="24398" y="15304"/>
                    <a:pt x="24093" y="14927"/>
                  </a:cubicBezTo>
                  <a:cubicBezTo>
                    <a:pt x="22817" y="13346"/>
                    <a:pt x="21627" y="11837"/>
                    <a:pt x="21279" y="10358"/>
                  </a:cubicBezTo>
                  <a:cubicBezTo>
                    <a:pt x="19959" y="4483"/>
                    <a:pt x="13940" y="857"/>
                    <a:pt x="13069" y="364"/>
                  </a:cubicBezTo>
                  <a:lnTo>
                    <a:pt x="13040" y="364"/>
                  </a:lnTo>
                  <a:cubicBezTo>
                    <a:pt x="13026" y="364"/>
                    <a:pt x="13026" y="349"/>
                    <a:pt x="13011" y="349"/>
                  </a:cubicBezTo>
                  <a:cubicBezTo>
                    <a:pt x="12997" y="349"/>
                    <a:pt x="12997" y="335"/>
                    <a:pt x="12968" y="335"/>
                  </a:cubicBezTo>
                  <a:cubicBezTo>
                    <a:pt x="12881" y="277"/>
                    <a:pt x="12779" y="233"/>
                    <a:pt x="12663" y="189"/>
                  </a:cubicBezTo>
                  <a:cubicBezTo>
                    <a:pt x="12649" y="160"/>
                    <a:pt x="12605" y="160"/>
                    <a:pt x="12591" y="146"/>
                  </a:cubicBezTo>
                  <a:cubicBezTo>
                    <a:pt x="12489" y="117"/>
                    <a:pt x="12373" y="73"/>
                    <a:pt x="12272" y="59"/>
                  </a:cubicBezTo>
                  <a:cubicBezTo>
                    <a:pt x="12228" y="59"/>
                    <a:pt x="12214" y="44"/>
                    <a:pt x="12170" y="44"/>
                  </a:cubicBezTo>
                  <a:cubicBezTo>
                    <a:pt x="12083" y="15"/>
                    <a:pt x="11981" y="1"/>
                    <a:pt x="1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3541800" y="1140225"/>
              <a:ext cx="1021750" cy="1094750"/>
            </a:xfrm>
            <a:custGeom>
              <a:avLst/>
              <a:gdLst/>
              <a:ahLst/>
              <a:cxnLst/>
              <a:rect l="l" t="t" r="r" b="b"/>
              <a:pathLst>
                <a:path w="40870" h="43790" extrusionOk="0">
                  <a:moveTo>
                    <a:pt x="22572" y="0"/>
                  </a:moveTo>
                  <a:cubicBezTo>
                    <a:pt x="11637" y="0"/>
                    <a:pt x="0" y="10492"/>
                    <a:pt x="6275" y="27359"/>
                  </a:cubicBezTo>
                  <a:cubicBezTo>
                    <a:pt x="10507" y="38774"/>
                    <a:pt x="17998" y="43789"/>
                    <a:pt x="25020" y="43789"/>
                  </a:cubicBezTo>
                  <a:cubicBezTo>
                    <a:pt x="28732" y="43789"/>
                    <a:pt x="32313" y="42388"/>
                    <a:pt x="35213" y="39790"/>
                  </a:cubicBezTo>
                  <a:cubicBezTo>
                    <a:pt x="38665" y="36686"/>
                    <a:pt x="40579" y="32218"/>
                    <a:pt x="40695" y="27562"/>
                  </a:cubicBezTo>
                  <a:cubicBezTo>
                    <a:pt x="40870" y="21180"/>
                    <a:pt x="39956" y="9256"/>
                    <a:pt x="31818" y="3019"/>
                  </a:cubicBezTo>
                  <a:cubicBezTo>
                    <a:pt x="29149" y="968"/>
                    <a:pt x="25893" y="0"/>
                    <a:pt x="2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3821950" y="1397000"/>
              <a:ext cx="99400" cy="144350"/>
            </a:xfrm>
            <a:custGeom>
              <a:avLst/>
              <a:gdLst/>
              <a:ahLst/>
              <a:cxnLst/>
              <a:rect l="l" t="t" r="r" b="b"/>
              <a:pathLst>
                <a:path w="3976" h="5774" extrusionOk="0">
                  <a:moveTo>
                    <a:pt x="2350" y="958"/>
                  </a:moveTo>
                  <a:cubicBezTo>
                    <a:pt x="2467" y="958"/>
                    <a:pt x="2568" y="987"/>
                    <a:pt x="2655" y="1089"/>
                  </a:cubicBezTo>
                  <a:cubicBezTo>
                    <a:pt x="2771" y="1161"/>
                    <a:pt x="2844" y="1263"/>
                    <a:pt x="2916" y="1408"/>
                  </a:cubicBezTo>
                  <a:cubicBezTo>
                    <a:pt x="2974" y="1538"/>
                    <a:pt x="3003" y="1683"/>
                    <a:pt x="3003" y="1843"/>
                  </a:cubicBezTo>
                  <a:cubicBezTo>
                    <a:pt x="3003" y="1988"/>
                    <a:pt x="2989" y="2133"/>
                    <a:pt x="2916" y="2278"/>
                  </a:cubicBezTo>
                  <a:cubicBezTo>
                    <a:pt x="2844" y="2423"/>
                    <a:pt x="2757" y="2539"/>
                    <a:pt x="2655" y="2626"/>
                  </a:cubicBezTo>
                  <a:cubicBezTo>
                    <a:pt x="2554" y="2713"/>
                    <a:pt x="2467" y="2757"/>
                    <a:pt x="2350" y="2757"/>
                  </a:cubicBezTo>
                  <a:lnTo>
                    <a:pt x="2350" y="2771"/>
                  </a:lnTo>
                  <a:lnTo>
                    <a:pt x="914" y="2771"/>
                  </a:lnTo>
                  <a:lnTo>
                    <a:pt x="914" y="958"/>
                  </a:lnTo>
                  <a:close/>
                  <a:moveTo>
                    <a:pt x="508" y="1"/>
                  </a:moveTo>
                  <a:cubicBezTo>
                    <a:pt x="363" y="1"/>
                    <a:pt x="233" y="44"/>
                    <a:pt x="146" y="146"/>
                  </a:cubicBezTo>
                  <a:cubicBezTo>
                    <a:pt x="44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411"/>
                    <a:pt x="30" y="5542"/>
                    <a:pt x="117" y="5629"/>
                  </a:cubicBezTo>
                  <a:cubicBezTo>
                    <a:pt x="218" y="5716"/>
                    <a:pt x="320" y="5774"/>
                    <a:pt x="465" y="5774"/>
                  </a:cubicBezTo>
                  <a:cubicBezTo>
                    <a:pt x="610" y="5774"/>
                    <a:pt x="726" y="5716"/>
                    <a:pt x="813" y="5629"/>
                  </a:cubicBezTo>
                  <a:cubicBezTo>
                    <a:pt x="900" y="5527"/>
                    <a:pt x="944" y="5411"/>
                    <a:pt x="944" y="5266"/>
                  </a:cubicBezTo>
                  <a:lnTo>
                    <a:pt x="944" y="3714"/>
                  </a:lnTo>
                  <a:lnTo>
                    <a:pt x="2350" y="3714"/>
                  </a:lnTo>
                  <a:cubicBezTo>
                    <a:pt x="2641" y="3714"/>
                    <a:pt x="2902" y="3613"/>
                    <a:pt x="3148" y="3453"/>
                  </a:cubicBezTo>
                  <a:cubicBezTo>
                    <a:pt x="3380" y="3293"/>
                    <a:pt x="3598" y="3061"/>
                    <a:pt x="3743" y="2786"/>
                  </a:cubicBezTo>
                  <a:cubicBezTo>
                    <a:pt x="3917" y="2510"/>
                    <a:pt x="3975" y="2206"/>
                    <a:pt x="3975" y="1857"/>
                  </a:cubicBezTo>
                  <a:cubicBezTo>
                    <a:pt x="3975" y="1524"/>
                    <a:pt x="3888" y="1190"/>
                    <a:pt x="3743" y="915"/>
                  </a:cubicBezTo>
                  <a:cubicBezTo>
                    <a:pt x="3598" y="625"/>
                    <a:pt x="3409" y="407"/>
                    <a:pt x="3148" y="247"/>
                  </a:cubicBezTo>
                  <a:cubicBezTo>
                    <a:pt x="2902" y="88"/>
                    <a:pt x="2641" y="1"/>
                    <a:pt x="2350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3944525" y="1397000"/>
              <a:ext cx="92125" cy="143275"/>
            </a:xfrm>
            <a:custGeom>
              <a:avLst/>
              <a:gdLst/>
              <a:ahLst/>
              <a:cxnLst/>
              <a:rect l="l" t="t" r="r" b="b"/>
              <a:pathLst>
                <a:path w="3685" h="5731" extrusionOk="0">
                  <a:moveTo>
                    <a:pt x="537" y="1"/>
                  </a:moveTo>
                  <a:cubicBezTo>
                    <a:pt x="363" y="1"/>
                    <a:pt x="247" y="44"/>
                    <a:pt x="145" y="146"/>
                  </a:cubicBezTo>
                  <a:cubicBezTo>
                    <a:pt x="58" y="247"/>
                    <a:pt x="0" y="363"/>
                    <a:pt x="0" y="509"/>
                  </a:cubicBezTo>
                  <a:lnTo>
                    <a:pt x="0" y="5208"/>
                  </a:lnTo>
                  <a:cubicBezTo>
                    <a:pt x="0" y="5368"/>
                    <a:pt x="58" y="5484"/>
                    <a:pt x="145" y="5571"/>
                  </a:cubicBezTo>
                  <a:cubicBezTo>
                    <a:pt x="261" y="5672"/>
                    <a:pt x="363" y="5730"/>
                    <a:pt x="508" y="5730"/>
                  </a:cubicBezTo>
                  <a:lnTo>
                    <a:pt x="3177" y="5730"/>
                  </a:lnTo>
                  <a:cubicBezTo>
                    <a:pt x="3322" y="5730"/>
                    <a:pt x="3453" y="5687"/>
                    <a:pt x="3540" y="5600"/>
                  </a:cubicBezTo>
                  <a:cubicBezTo>
                    <a:pt x="3627" y="5513"/>
                    <a:pt x="3685" y="5397"/>
                    <a:pt x="3685" y="5252"/>
                  </a:cubicBezTo>
                  <a:cubicBezTo>
                    <a:pt x="3685" y="5107"/>
                    <a:pt x="3627" y="5005"/>
                    <a:pt x="3540" y="4904"/>
                  </a:cubicBezTo>
                  <a:cubicBezTo>
                    <a:pt x="3438" y="4817"/>
                    <a:pt x="3322" y="4788"/>
                    <a:pt x="3177" y="4788"/>
                  </a:cubicBezTo>
                  <a:lnTo>
                    <a:pt x="1016" y="4788"/>
                  </a:lnTo>
                  <a:lnTo>
                    <a:pt x="1016" y="509"/>
                  </a:lnTo>
                  <a:cubicBezTo>
                    <a:pt x="1016" y="363"/>
                    <a:pt x="987" y="233"/>
                    <a:pt x="871" y="146"/>
                  </a:cubicBezTo>
                  <a:cubicBezTo>
                    <a:pt x="784" y="44"/>
                    <a:pt x="653" y="1"/>
                    <a:pt x="537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4046775" y="1395825"/>
              <a:ext cx="126225" cy="145525"/>
            </a:xfrm>
            <a:custGeom>
              <a:avLst/>
              <a:gdLst/>
              <a:ahLst/>
              <a:cxnLst/>
              <a:rect l="l" t="t" r="r" b="b"/>
              <a:pathLst>
                <a:path w="5049" h="5821" extrusionOk="0">
                  <a:moveTo>
                    <a:pt x="2512" y="1629"/>
                  </a:moveTo>
                  <a:lnTo>
                    <a:pt x="3337" y="3558"/>
                  </a:lnTo>
                  <a:lnTo>
                    <a:pt x="1694" y="3558"/>
                  </a:lnTo>
                  <a:lnTo>
                    <a:pt x="2512" y="1629"/>
                  </a:lnTo>
                  <a:close/>
                  <a:moveTo>
                    <a:pt x="2496" y="1"/>
                  </a:moveTo>
                  <a:cubicBezTo>
                    <a:pt x="2408" y="1"/>
                    <a:pt x="2336" y="29"/>
                    <a:pt x="2264" y="77"/>
                  </a:cubicBezTo>
                  <a:cubicBezTo>
                    <a:pt x="2177" y="135"/>
                    <a:pt x="2104" y="222"/>
                    <a:pt x="2061" y="338"/>
                  </a:cubicBezTo>
                  <a:lnTo>
                    <a:pt x="15" y="5226"/>
                  </a:lnTo>
                  <a:cubicBezTo>
                    <a:pt x="1" y="5284"/>
                    <a:pt x="1" y="5342"/>
                    <a:pt x="1" y="5386"/>
                  </a:cubicBezTo>
                  <a:cubicBezTo>
                    <a:pt x="1" y="5516"/>
                    <a:pt x="30" y="5603"/>
                    <a:pt x="102" y="5705"/>
                  </a:cubicBezTo>
                  <a:cubicBezTo>
                    <a:pt x="175" y="5792"/>
                    <a:pt x="291" y="5821"/>
                    <a:pt x="436" y="5821"/>
                  </a:cubicBezTo>
                  <a:cubicBezTo>
                    <a:pt x="523" y="5821"/>
                    <a:pt x="610" y="5792"/>
                    <a:pt x="683" y="5734"/>
                  </a:cubicBezTo>
                  <a:cubicBezTo>
                    <a:pt x="770" y="5676"/>
                    <a:pt x="828" y="5603"/>
                    <a:pt x="871" y="5502"/>
                  </a:cubicBezTo>
                  <a:lnTo>
                    <a:pt x="1295" y="4501"/>
                  </a:lnTo>
                  <a:lnTo>
                    <a:pt x="3740" y="4501"/>
                  </a:lnTo>
                  <a:lnTo>
                    <a:pt x="4149" y="5458"/>
                  </a:lnTo>
                  <a:cubicBezTo>
                    <a:pt x="4178" y="5574"/>
                    <a:pt x="4251" y="5661"/>
                    <a:pt x="4323" y="5719"/>
                  </a:cubicBezTo>
                  <a:cubicBezTo>
                    <a:pt x="4425" y="5777"/>
                    <a:pt x="4512" y="5806"/>
                    <a:pt x="4599" y="5806"/>
                  </a:cubicBezTo>
                  <a:cubicBezTo>
                    <a:pt x="4715" y="5806"/>
                    <a:pt x="4817" y="5777"/>
                    <a:pt x="4904" y="5676"/>
                  </a:cubicBezTo>
                  <a:cubicBezTo>
                    <a:pt x="5005" y="5603"/>
                    <a:pt x="5049" y="5487"/>
                    <a:pt x="5049" y="5342"/>
                  </a:cubicBezTo>
                  <a:cubicBezTo>
                    <a:pt x="5049" y="5284"/>
                    <a:pt x="5049" y="5212"/>
                    <a:pt x="5020" y="5139"/>
                  </a:cubicBezTo>
                  <a:lnTo>
                    <a:pt x="3003" y="338"/>
                  </a:lnTo>
                  <a:cubicBezTo>
                    <a:pt x="2974" y="236"/>
                    <a:pt x="2916" y="149"/>
                    <a:pt x="2829" y="91"/>
                  </a:cubicBezTo>
                  <a:cubicBezTo>
                    <a:pt x="2728" y="48"/>
                    <a:pt x="2641" y="4"/>
                    <a:pt x="2554" y="4"/>
                  </a:cubicBezTo>
                  <a:cubicBezTo>
                    <a:pt x="2534" y="2"/>
                    <a:pt x="2515" y="1"/>
                    <a:pt x="2496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4191100" y="1397000"/>
              <a:ext cx="120425" cy="143625"/>
            </a:xfrm>
            <a:custGeom>
              <a:avLst/>
              <a:gdLst/>
              <a:ahLst/>
              <a:cxnLst/>
              <a:rect l="l" t="t" r="r" b="b"/>
              <a:pathLst>
                <a:path w="4817" h="5745" extrusionOk="0">
                  <a:moveTo>
                    <a:pt x="509" y="1"/>
                  </a:moveTo>
                  <a:cubicBezTo>
                    <a:pt x="363" y="1"/>
                    <a:pt x="247" y="44"/>
                    <a:pt x="146" y="146"/>
                  </a:cubicBezTo>
                  <a:cubicBezTo>
                    <a:pt x="59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397"/>
                    <a:pt x="44" y="5513"/>
                    <a:pt x="131" y="5600"/>
                  </a:cubicBezTo>
                  <a:cubicBezTo>
                    <a:pt x="218" y="5687"/>
                    <a:pt x="334" y="5730"/>
                    <a:pt x="465" y="5730"/>
                  </a:cubicBezTo>
                  <a:cubicBezTo>
                    <a:pt x="581" y="5730"/>
                    <a:pt x="697" y="5687"/>
                    <a:pt x="784" y="5600"/>
                  </a:cubicBezTo>
                  <a:cubicBezTo>
                    <a:pt x="871" y="5513"/>
                    <a:pt x="915" y="5397"/>
                    <a:pt x="915" y="5266"/>
                  </a:cubicBezTo>
                  <a:lnTo>
                    <a:pt x="915" y="1772"/>
                  </a:lnTo>
                  <a:lnTo>
                    <a:pt x="3917" y="5600"/>
                  </a:lnTo>
                  <a:cubicBezTo>
                    <a:pt x="3961" y="5658"/>
                    <a:pt x="4019" y="5687"/>
                    <a:pt x="4091" y="5701"/>
                  </a:cubicBezTo>
                  <a:cubicBezTo>
                    <a:pt x="4164" y="5730"/>
                    <a:pt x="4236" y="5745"/>
                    <a:pt x="4309" y="5745"/>
                  </a:cubicBezTo>
                  <a:cubicBezTo>
                    <a:pt x="4454" y="5745"/>
                    <a:pt x="4570" y="5687"/>
                    <a:pt x="4671" y="5600"/>
                  </a:cubicBezTo>
                  <a:cubicBezTo>
                    <a:pt x="4759" y="5484"/>
                    <a:pt x="4817" y="5382"/>
                    <a:pt x="4817" y="5237"/>
                  </a:cubicBezTo>
                  <a:lnTo>
                    <a:pt x="4817" y="450"/>
                  </a:lnTo>
                  <a:cubicBezTo>
                    <a:pt x="4817" y="320"/>
                    <a:pt x="4773" y="204"/>
                    <a:pt x="4686" y="117"/>
                  </a:cubicBezTo>
                  <a:cubicBezTo>
                    <a:pt x="4599" y="30"/>
                    <a:pt x="4483" y="1"/>
                    <a:pt x="4352" y="1"/>
                  </a:cubicBezTo>
                  <a:cubicBezTo>
                    <a:pt x="4236" y="1"/>
                    <a:pt x="4120" y="30"/>
                    <a:pt x="4033" y="102"/>
                  </a:cubicBezTo>
                  <a:cubicBezTo>
                    <a:pt x="3946" y="189"/>
                    <a:pt x="3903" y="305"/>
                    <a:pt x="3903" y="421"/>
                  </a:cubicBezTo>
                  <a:lnTo>
                    <a:pt x="3903" y="3964"/>
                  </a:lnTo>
                  <a:lnTo>
                    <a:pt x="929" y="160"/>
                  </a:lnTo>
                  <a:cubicBezTo>
                    <a:pt x="900" y="102"/>
                    <a:pt x="842" y="59"/>
                    <a:pt x="755" y="30"/>
                  </a:cubicBezTo>
                  <a:cubicBezTo>
                    <a:pt x="683" y="15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4332525" y="1397000"/>
              <a:ext cx="116800" cy="143625"/>
            </a:xfrm>
            <a:custGeom>
              <a:avLst/>
              <a:gdLst/>
              <a:ahLst/>
              <a:cxnLst/>
              <a:rect l="l" t="t" r="r" b="b"/>
              <a:pathLst>
                <a:path w="4672" h="5745" extrusionOk="0">
                  <a:moveTo>
                    <a:pt x="509" y="1"/>
                  </a:moveTo>
                  <a:cubicBezTo>
                    <a:pt x="363" y="1"/>
                    <a:pt x="247" y="30"/>
                    <a:pt x="146" y="117"/>
                  </a:cubicBezTo>
                  <a:cubicBezTo>
                    <a:pt x="59" y="218"/>
                    <a:pt x="1" y="320"/>
                    <a:pt x="1" y="465"/>
                  </a:cubicBezTo>
                  <a:cubicBezTo>
                    <a:pt x="1" y="610"/>
                    <a:pt x="59" y="726"/>
                    <a:pt x="146" y="813"/>
                  </a:cubicBezTo>
                  <a:cubicBezTo>
                    <a:pt x="262" y="900"/>
                    <a:pt x="363" y="944"/>
                    <a:pt x="509" y="944"/>
                  </a:cubicBezTo>
                  <a:lnTo>
                    <a:pt x="1799" y="944"/>
                  </a:lnTo>
                  <a:lnTo>
                    <a:pt x="1799" y="5237"/>
                  </a:lnTo>
                  <a:cubicBezTo>
                    <a:pt x="1799" y="5382"/>
                    <a:pt x="1857" y="5513"/>
                    <a:pt x="1945" y="5600"/>
                  </a:cubicBezTo>
                  <a:cubicBezTo>
                    <a:pt x="2061" y="5687"/>
                    <a:pt x="2177" y="5745"/>
                    <a:pt x="2322" y="5745"/>
                  </a:cubicBezTo>
                  <a:cubicBezTo>
                    <a:pt x="2467" y="5745"/>
                    <a:pt x="2597" y="5687"/>
                    <a:pt x="2728" y="5600"/>
                  </a:cubicBezTo>
                  <a:cubicBezTo>
                    <a:pt x="2815" y="5484"/>
                    <a:pt x="2873" y="5382"/>
                    <a:pt x="2873" y="5237"/>
                  </a:cubicBezTo>
                  <a:lnTo>
                    <a:pt x="2873" y="944"/>
                  </a:lnTo>
                  <a:lnTo>
                    <a:pt x="4164" y="944"/>
                  </a:lnTo>
                  <a:cubicBezTo>
                    <a:pt x="4309" y="944"/>
                    <a:pt x="4425" y="900"/>
                    <a:pt x="4526" y="813"/>
                  </a:cubicBezTo>
                  <a:cubicBezTo>
                    <a:pt x="4613" y="726"/>
                    <a:pt x="4671" y="610"/>
                    <a:pt x="4671" y="465"/>
                  </a:cubicBezTo>
                  <a:cubicBezTo>
                    <a:pt x="4671" y="320"/>
                    <a:pt x="4613" y="218"/>
                    <a:pt x="4526" y="117"/>
                  </a:cubicBezTo>
                  <a:cubicBezTo>
                    <a:pt x="4410" y="30"/>
                    <a:pt x="4309" y="1"/>
                    <a:pt x="41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3855675" y="1606975"/>
              <a:ext cx="136750" cy="144350"/>
            </a:xfrm>
            <a:custGeom>
              <a:avLst/>
              <a:gdLst/>
              <a:ahLst/>
              <a:cxnLst/>
              <a:rect l="l" t="t" r="r" b="b"/>
              <a:pathLst>
                <a:path w="5470" h="5774" extrusionOk="0">
                  <a:moveTo>
                    <a:pt x="4961" y="0"/>
                  </a:moveTo>
                  <a:cubicBezTo>
                    <a:pt x="4787" y="0"/>
                    <a:pt x="4671" y="73"/>
                    <a:pt x="4555" y="218"/>
                  </a:cubicBezTo>
                  <a:lnTo>
                    <a:pt x="2713" y="2961"/>
                  </a:lnTo>
                  <a:lnTo>
                    <a:pt x="2713" y="2961"/>
                  </a:lnTo>
                  <a:lnTo>
                    <a:pt x="929" y="232"/>
                  </a:lnTo>
                  <a:cubicBezTo>
                    <a:pt x="871" y="160"/>
                    <a:pt x="813" y="102"/>
                    <a:pt x="726" y="58"/>
                  </a:cubicBezTo>
                  <a:cubicBezTo>
                    <a:pt x="653" y="29"/>
                    <a:pt x="566" y="15"/>
                    <a:pt x="494" y="15"/>
                  </a:cubicBezTo>
                  <a:cubicBezTo>
                    <a:pt x="349" y="15"/>
                    <a:pt x="218" y="58"/>
                    <a:pt x="146" y="174"/>
                  </a:cubicBezTo>
                  <a:cubicBezTo>
                    <a:pt x="59" y="261"/>
                    <a:pt x="1" y="363"/>
                    <a:pt x="1" y="508"/>
                  </a:cubicBezTo>
                  <a:lnTo>
                    <a:pt x="1" y="5266"/>
                  </a:lnTo>
                  <a:cubicBezTo>
                    <a:pt x="1" y="5411"/>
                    <a:pt x="44" y="5541"/>
                    <a:pt x="131" y="5628"/>
                  </a:cubicBezTo>
                  <a:cubicBezTo>
                    <a:pt x="218" y="5715"/>
                    <a:pt x="334" y="5773"/>
                    <a:pt x="479" y="5773"/>
                  </a:cubicBezTo>
                  <a:cubicBezTo>
                    <a:pt x="624" y="5773"/>
                    <a:pt x="726" y="5715"/>
                    <a:pt x="813" y="5628"/>
                  </a:cubicBezTo>
                  <a:cubicBezTo>
                    <a:pt x="914" y="5512"/>
                    <a:pt x="943" y="5411"/>
                    <a:pt x="943" y="5266"/>
                  </a:cubicBezTo>
                  <a:lnTo>
                    <a:pt x="943" y="1897"/>
                  </a:lnTo>
                  <a:lnTo>
                    <a:pt x="2292" y="4033"/>
                  </a:lnTo>
                  <a:cubicBezTo>
                    <a:pt x="2336" y="4105"/>
                    <a:pt x="2394" y="4163"/>
                    <a:pt x="2467" y="4192"/>
                  </a:cubicBezTo>
                  <a:cubicBezTo>
                    <a:pt x="2539" y="4236"/>
                    <a:pt x="2612" y="4250"/>
                    <a:pt x="2684" y="4250"/>
                  </a:cubicBezTo>
                  <a:cubicBezTo>
                    <a:pt x="2757" y="4250"/>
                    <a:pt x="2829" y="4236"/>
                    <a:pt x="2902" y="4192"/>
                  </a:cubicBezTo>
                  <a:cubicBezTo>
                    <a:pt x="2974" y="4134"/>
                    <a:pt x="3032" y="4091"/>
                    <a:pt x="3090" y="4033"/>
                  </a:cubicBezTo>
                  <a:lnTo>
                    <a:pt x="4425" y="1990"/>
                  </a:lnTo>
                  <a:lnTo>
                    <a:pt x="4425" y="5266"/>
                  </a:lnTo>
                  <a:cubicBezTo>
                    <a:pt x="4425" y="5411"/>
                    <a:pt x="4483" y="5541"/>
                    <a:pt x="4570" y="5628"/>
                  </a:cubicBezTo>
                  <a:cubicBezTo>
                    <a:pt x="4686" y="5715"/>
                    <a:pt x="4816" y="5773"/>
                    <a:pt x="4961" y="5773"/>
                  </a:cubicBezTo>
                  <a:cubicBezTo>
                    <a:pt x="5106" y="5773"/>
                    <a:pt x="5222" y="5715"/>
                    <a:pt x="5324" y="5628"/>
                  </a:cubicBezTo>
                  <a:cubicBezTo>
                    <a:pt x="5411" y="5512"/>
                    <a:pt x="5469" y="5411"/>
                    <a:pt x="5469" y="5266"/>
                  </a:cubicBezTo>
                  <a:lnTo>
                    <a:pt x="5469" y="508"/>
                  </a:lnTo>
                  <a:cubicBezTo>
                    <a:pt x="5469" y="363"/>
                    <a:pt x="5411" y="247"/>
                    <a:pt x="5295" y="145"/>
                  </a:cubicBezTo>
                  <a:cubicBezTo>
                    <a:pt x="5208" y="58"/>
                    <a:pt x="5077" y="0"/>
                    <a:pt x="4961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4015225" y="1605525"/>
              <a:ext cx="139650" cy="147600"/>
            </a:xfrm>
            <a:custGeom>
              <a:avLst/>
              <a:gdLst/>
              <a:ahLst/>
              <a:cxnLst/>
              <a:rect l="l" t="t" r="r" b="b"/>
              <a:pathLst>
                <a:path w="5586" h="5904" extrusionOk="0">
                  <a:moveTo>
                    <a:pt x="2815" y="987"/>
                  </a:moveTo>
                  <a:cubicBezTo>
                    <a:pt x="3148" y="987"/>
                    <a:pt x="3453" y="1059"/>
                    <a:pt x="3700" y="1248"/>
                  </a:cubicBezTo>
                  <a:cubicBezTo>
                    <a:pt x="3961" y="1422"/>
                    <a:pt x="4164" y="1654"/>
                    <a:pt x="4309" y="1958"/>
                  </a:cubicBezTo>
                  <a:cubicBezTo>
                    <a:pt x="4454" y="2249"/>
                    <a:pt x="4526" y="2582"/>
                    <a:pt x="4526" y="2945"/>
                  </a:cubicBezTo>
                  <a:cubicBezTo>
                    <a:pt x="4526" y="3307"/>
                    <a:pt x="4454" y="3641"/>
                    <a:pt x="4309" y="3946"/>
                  </a:cubicBezTo>
                  <a:cubicBezTo>
                    <a:pt x="4164" y="4236"/>
                    <a:pt x="3961" y="4468"/>
                    <a:pt x="3700" y="4656"/>
                  </a:cubicBezTo>
                  <a:cubicBezTo>
                    <a:pt x="3453" y="4816"/>
                    <a:pt x="3148" y="4903"/>
                    <a:pt x="2815" y="4903"/>
                  </a:cubicBezTo>
                  <a:cubicBezTo>
                    <a:pt x="2496" y="4903"/>
                    <a:pt x="2177" y="4830"/>
                    <a:pt x="1930" y="4656"/>
                  </a:cubicBezTo>
                  <a:cubicBezTo>
                    <a:pt x="1669" y="4468"/>
                    <a:pt x="1480" y="4236"/>
                    <a:pt x="1335" y="3946"/>
                  </a:cubicBezTo>
                  <a:cubicBezTo>
                    <a:pt x="1190" y="3656"/>
                    <a:pt x="1118" y="3307"/>
                    <a:pt x="1118" y="2945"/>
                  </a:cubicBezTo>
                  <a:cubicBezTo>
                    <a:pt x="1118" y="2582"/>
                    <a:pt x="1190" y="2234"/>
                    <a:pt x="1335" y="1958"/>
                  </a:cubicBezTo>
                  <a:cubicBezTo>
                    <a:pt x="1480" y="1668"/>
                    <a:pt x="1669" y="1422"/>
                    <a:pt x="1930" y="1248"/>
                  </a:cubicBezTo>
                  <a:cubicBezTo>
                    <a:pt x="2177" y="1088"/>
                    <a:pt x="2496" y="987"/>
                    <a:pt x="2815" y="987"/>
                  </a:cubicBezTo>
                  <a:close/>
                  <a:moveTo>
                    <a:pt x="2800" y="0"/>
                  </a:moveTo>
                  <a:cubicBezTo>
                    <a:pt x="2380" y="0"/>
                    <a:pt x="2017" y="87"/>
                    <a:pt x="1669" y="232"/>
                  </a:cubicBezTo>
                  <a:cubicBezTo>
                    <a:pt x="1321" y="377"/>
                    <a:pt x="1031" y="595"/>
                    <a:pt x="784" y="871"/>
                  </a:cubicBezTo>
                  <a:cubicBezTo>
                    <a:pt x="523" y="1132"/>
                    <a:pt x="349" y="1451"/>
                    <a:pt x="204" y="1813"/>
                  </a:cubicBezTo>
                  <a:cubicBezTo>
                    <a:pt x="73" y="2147"/>
                    <a:pt x="1" y="2539"/>
                    <a:pt x="1" y="2945"/>
                  </a:cubicBezTo>
                  <a:cubicBezTo>
                    <a:pt x="1" y="3351"/>
                    <a:pt x="59" y="3728"/>
                    <a:pt x="204" y="4091"/>
                  </a:cubicBezTo>
                  <a:cubicBezTo>
                    <a:pt x="349" y="4453"/>
                    <a:pt x="538" y="4758"/>
                    <a:pt x="784" y="5034"/>
                  </a:cubicBezTo>
                  <a:cubicBezTo>
                    <a:pt x="1031" y="5309"/>
                    <a:pt x="1321" y="5498"/>
                    <a:pt x="1669" y="5672"/>
                  </a:cubicBezTo>
                  <a:cubicBezTo>
                    <a:pt x="2017" y="5831"/>
                    <a:pt x="2380" y="5904"/>
                    <a:pt x="2800" y="5904"/>
                  </a:cubicBezTo>
                  <a:cubicBezTo>
                    <a:pt x="3221" y="5904"/>
                    <a:pt x="3584" y="5817"/>
                    <a:pt x="3917" y="5672"/>
                  </a:cubicBezTo>
                  <a:cubicBezTo>
                    <a:pt x="4265" y="5527"/>
                    <a:pt x="4555" y="5309"/>
                    <a:pt x="4817" y="5034"/>
                  </a:cubicBezTo>
                  <a:cubicBezTo>
                    <a:pt x="5063" y="4758"/>
                    <a:pt x="5252" y="4453"/>
                    <a:pt x="5397" y="4091"/>
                  </a:cubicBezTo>
                  <a:cubicBezTo>
                    <a:pt x="5513" y="3743"/>
                    <a:pt x="5585" y="3365"/>
                    <a:pt x="5585" y="2945"/>
                  </a:cubicBezTo>
                  <a:cubicBezTo>
                    <a:pt x="5585" y="2539"/>
                    <a:pt x="5513" y="2147"/>
                    <a:pt x="5397" y="1813"/>
                  </a:cubicBezTo>
                  <a:cubicBezTo>
                    <a:pt x="5252" y="1451"/>
                    <a:pt x="5063" y="1132"/>
                    <a:pt x="4817" y="871"/>
                  </a:cubicBezTo>
                  <a:cubicBezTo>
                    <a:pt x="4555" y="595"/>
                    <a:pt x="4265" y="377"/>
                    <a:pt x="3917" y="232"/>
                  </a:cubicBezTo>
                  <a:cubicBezTo>
                    <a:pt x="3569" y="58"/>
                    <a:pt x="3221" y="0"/>
                    <a:pt x="2800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4178425" y="1606975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14" y="987"/>
                  </a:moveTo>
                  <a:cubicBezTo>
                    <a:pt x="2959" y="987"/>
                    <a:pt x="3104" y="1059"/>
                    <a:pt x="3235" y="1219"/>
                  </a:cubicBezTo>
                  <a:cubicBezTo>
                    <a:pt x="3365" y="1393"/>
                    <a:pt x="3438" y="1581"/>
                    <a:pt x="3438" y="1828"/>
                  </a:cubicBezTo>
                  <a:cubicBezTo>
                    <a:pt x="3438" y="2002"/>
                    <a:pt x="3394" y="2162"/>
                    <a:pt x="3336" y="2336"/>
                  </a:cubicBezTo>
                  <a:cubicBezTo>
                    <a:pt x="3264" y="2481"/>
                    <a:pt x="3191" y="2597"/>
                    <a:pt x="3104" y="2698"/>
                  </a:cubicBezTo>
                  <a:cubicBezTo>
                    <a:pt x="3017" y="2785"/>
                    <a:pt x="2901" y="2814"/>
                    <a:pt x="2814" y="2814"/>
                  </a:cubicBezTo>
                  <a:lnTo>
                    <a:pt x="1016" y="2814"/>
                  </a:lnTo>
                  <a:lnTo>
                    <a:pt x="1016" y="987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25" y="5759"/>
                    <a:pt x="841" y="5701"/>
                    <a:pt x="914" y="5614"/>
                  </a:cubicBezTo>
                  <a:cubicBezTo>
                    <a:pt x="987" y="5498"/>
                    <a:pt x="1016" y="5396"/>
                    <a:pt x="1016" y="5251"/>
                  </a:cubicBezTo>
                  <a:lnTo>
                    <a:pt x="1016" y="3656"/>
                  </a:lnTo>
                  <a:lnTo>
                    <a:pt x="2539" y="3656"/>
                  </a:lnTo>
                  <a:cubicBezTo>
                    <a:pt x="2669" y="3656"/>
                    <a:pt x="2785" y="3656"/>
                    <a:pt x="2872" y="3685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8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6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7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39"/>
                    <a:pt x="4366" y="2350"/>
                  </a:cubicBezTo>
                  <a:cubicBezTo>
                    <a:pt x="4468" y="2162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7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4318750" y="1607325"/>
              <a:ext cx="94300" cy="141825"/>
            </a:xfrm>
            <a:custGeom>
              <a:avLst/>
              <a:gdLst/>
              <a:ahLst/>
              <a:cxnLst/>
              <a:rect l="l" t="t" r="r" b="b"/>
              <a:pathLst>
                <a:path w="3772" h="5673" extrusionOk="0">
                  <a:moveTo>
                    <a:pt x="523" y="1"/>
                  </a:moveTo>
                  <a:cubicBezTo>
                    <a:pt x="378" y="1"/>
                    <a:pt x="262" y="44"/>
                    <a:pt x="146" y="73"/>
                  </a:cubicBezTo>
                  <a:cubicBezTo>
                    <a:pt x="44" y="175"/>
                    <a:pt x="1" y="291"/>
                    <a:pt x="1" y="436"/>
                  </a:cubicBezTo>
                  <a:lnTo>
                    <a:pt x="1" y="5165"/>
                  </a:lnTo>
                  <a:cubicBezTo>
                    <a:pt x="1" y="5310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35" y="5672"/>
                  </a:lnTo>
                  <a:cubicBezTo>
                    <a:pt x="3380" y="5672"/>
                    <a:pt x="3511" y="5629"/>
                    <a:pt x="3598" y="5542"/>
                  </a:cubicBezTo>
                  <a:cubicBezTo>
                    <a:pt x="3699" y="5455"/>
                    <a:pt x="3743" y="5339"/>
                    <a:pt x="3743" y="5194"/>
                  </a:cubicBezTo>
                  <a:cubicBezTo>
                    <a:pt x="3743" y="5078"/>
                    <a:pt x="3699" y="4962"/>
                    <a:pt x="3598" y="4874"/>
                  </a:cubicBezTo>
                  <a:cubicBezTo>
                    <a:pt x="3496" y="4787"/>
                    <a:pt x="3380" y="4729"/>
                    <a:pt x="3235" y="4729"/>
                  </a:cubicBezTo>
                  <a:lnTo>
                    <a:pt x="1030" y="4729"/>
                  </a:lnTo>
                  <a:lnTo>
                    <a:pt x="1030" y="3221"/>
                  </a:lnTo>
                  <a:lnTo>
                    <a:pt x="2873" y="3221"/>
                  </a:lnTo>
                  <a:cubicBezTo>
                    <a:pt x="3018" y="3221"/>
                    <a:pt x="3148" y="3192"/>
                    <a:pt x="3235" y="3090"/>
                  </a:cubicBezTo>
                  <a:cubicBezTo>
                    <a:pt x="3337" y="3018"/>
                    <a:pt x="3380" y="2916"/>
                    <a:pt x="3380" y="2771"/>
                  </a:cubicBezTo>
                  <a:cubicBezTo>
                    <a:pt x="3380" y="2626"/>
                    <a:pt x="3337" y="2510"/>
                    <a:pt x="3235" y="2423"/>
                  </a:cubicBezTo>
                  <a:cubicBezTo>
                    <a:pt x="3134" y="2336"/>
                    <a:pt x="3018" y="2293"/>
                    <a:pt x="2873" y="2293"/>
                  </a:cubicBezTo>
                  <a:lnTo>
                    <a:pt x="1030" y="2293"/>
                  </a:lnTo>
                  <a:lnTo>
                    <a:pt x="1030" y="915"/>
                  </a:lnTo>
                  <a:lnTo>
                    <a:pt x="3264" y="915"/>
                  </a:lnTo>
                  <a:cubicBezTo>
                    <a:pt x="3409" y="915"/>
                    <a:pt x="3525" y="886"/>
                    <a:pt x="3627" y="799"/>
                  </a:cubicBezTo>
                  <a:cubicBezTo>
                    <a:pt x="3714" y="712"/>
                    <a:pt x="3772" y="610"/>
                    <a:pt x="3772" y="465"/>
                  </a:cubicBezTo>
                  <a:cubicBezTo>
                    <a:pt x="3772" y="320"/>
                    <a:pt x="3714" y="218"/>
                    <a:pt x="3627" y="117"/>
                  </a:cubicBezTo>
                  <a:cubicBezTo>
                    <a:pt x="3511" y="30"/>
                    <a:pt x="3409" y="1"/>
                    <a:pt x="32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3823775" y="1818025"/>
              <a:ext cx="116425" cy="143250"/>
            </a:xfrm>
            <a:custGeom>
              <a:avLst/>
              <a:gdLst/>
              <a:ahLst/>
              <a:cxnLst/>
              <a:rect l="l" t="t" r="r" b="b"/>
              <a:pathLst>
                <a:path w="4657" h="5730" extrusionOk="0">
                  <a:moveTo>
                    <a:pt x="508" y="0"/>
                  </a:moveTo>
                  <a:cubicBezTo>
                    <a:pt x="363" y="0"/>
                    <a:pt x="232" y="29"/>
                    <a:pt x="145" y="131"/>
                  </a:cubicBezTo>
                  <a:cubicBezTo>
                    <a:pt x="44" y="218"/>
                    <a:pt x="0" y="319"/>
                    <a:pt x="0" y="464"/>
                  </a:cubicBezTo>
                  <a:cubicBezTo>
                    <a:pt x="0" y="609"/>
                    <a:pt x="44" y="725"/>
                    <a:pt x="145" y="813"/>
                  </a:cubicBezTo>
                  <a:cubicBezTo>
                    <a:pt x="247" y="900"/>
                    <a:pt x="363" y="943"/>
                    <a:pt x="508" y="943"/>
                  </a:cubicBezTo>
                  <a:lnTo>
                    <a:pt x="1784" y="943"/>
                  </a:lnTo>
                  <a:lnTo>
                    <a:pt x="1784" y="5222"/>
                  </a:lnTo>
                  <a:cubicBezTo>
                    <a:pt x="1784" y="5367"/>
                    <a:pt x="1842" y="5498"/>
                    <a:pt x="1929" y="5585"/>
                  </a:cubicBezTo>
                  <a:cubicBezTo>
                    <a:pt x="2045" y="5672"/>
                    <a:pt x="2176" y="5730"/>
                    <a:pt x="2321" y="5730"/>
                  </a:cubicBezTo>
                  <a:cubicBezTo>
                    <a:pt x="2466" y="5730"/>
                    <a:pt x="2582" y="5686"/>
                    <a:pt x="2713" y="5599"/>
                  </a:cubicBezTo>
                  <a:cubicBezTo>
                    <a:pt x="2800" y="5498"/>
                    <a:pt x="2858" y="5382"/>
                    <a:pt x="2858" y="5237"/>
                  </a:cubicBezTo>
                  <a:lnTo>
                    <a:pt x="2858" y="943"/>
                  </a:lnTo>
                  <a:lnTo>
                    <a:pt x="4149" y="943"/>
                  </a:lnTo>
                  <a:cubicBezTo>
                    <a:pt x="4294" y="943"/>
                    <a:pt x="4424" y="900"/>
                    <a:pt x="4511" y="813"/>
                  </a:cubicBezTo>
                  <a:cubicBezTo>
                    <a:pt x="4598" y="725"/>
                    <a:pt x="4656" y="609"/>
                    <a:pt x="4656" y="464"/>
                  </a:cubicBezTo>
                  <a:cubicBezTo>
                    <a:pt x="4656" y="319"/>
                    <a:pt x="4598" y="218"/>
                    <a:pt x="4511" y="131"/>
                  </a:cubicBezTo>
                  <a:cubicBezTo>
                    <a:pt x="4395" y="29"/>
                    <a:pt x="4294" y="0"/>
                    <a:pt x="4149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3960850" y="1817300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29" y="1001"/>
                  </a:moveTo>
                  <a:cubicBezTo>
                    <a:pt x="2974" y="1001"/>
                    <a:pt x="3119" y="1074"/>
                    <a:pt x="3249" y="1248"/>
                  </a:cubicBezTo>
                  <a:cubicBezTo>
                    <a:pt x="3380" y="1407"/>
                    <a:pt x="3452" y="1610"/>
                    <a:pt x="3452" y="1842"/>
                  </a:cubicBezTo>
                  <a:cubicBezTo>
                    <a:pt x="3452" y="2016"/>
                    <a:pt x="3409" y="2190"/>
                    <a:pt x="3365" y="2350"/>
                  </a:cubicBezTo>
                  <a:cubicBezTo>
                    <a:pt x="3293" y="2495"/>
                    <a:pt x="3220" y="2626"/>
                    <a:pt x="3119" y="2713"/>
                  </a:cubicBezTo>
                  <a:cubicBezTo>
                    <a:pt x="3032" y="2800"/>
                    <a:pt x="2930" y="2843"/>
                    <a:pt x="2829" y="2843"/>
                  </a:cubicBezTo>
                  <a:lnTo>
                    <a:pt x="1044" y="2843"/>
                  </a:lnTo>
                  <a:lnTo>
                    <a:pt x="1044" y="1001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54" y="5759"/>
                    <a:pt x="841" y="5715"/>
                    <a:pt x="914" y="5614"/>
                  </a:cubicBezTo>
                  <a:cubicBezTo>
                    <a:pt x="986" y="5498"/>
                    <a:pt x="1015" y="5396"/>
                    <a:pt x="1015" y="5251"/>
                  </a:cubicBezTo>
                  <a:lnTo>
                    <a:pt x="1015" y="3655"/>
                  </a:lnTo>
                  <a:lnTo>
                    <a:pt x="2539" y="3655"/>
                  </a:lnTo>
                  <a:cubicBezTo>
                    <a:pt x="2669" y="3655"/>
                    <a:pt x="2785" y="3655"/>
                    <a:pt x="2872" y="3684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7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5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6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24"/>
                    <a:pt x="4366" y="2350"/>
                  </a:cubicBezTo>
                  <a:cubicBezTo>
                    <a:pt x="4468" y="2161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6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4101550" y="1818025"/>
              <a:ext cx="94300" cy="141800"/>
            </a:xfrm>
            <a:custGeom>
              <a:avLst/>
              <a:gdLst/>
              <a:ahLst/>
              <a:cxnLst/>
              <a:rect l="l" t="t" r="r" b="b"/>
              <a:pathLst>
                <a:path w="3772" h="5672" extrusionOk="0">
                  <a:moveTo>
                    <a:pt x="522" y="0"/>
                  </a:moveTo>
                  <a:cubicBezTo>
                    <a:pt x="377" y="0"/>
                    <a:pt x="247" y="44"/>
                    <a:pt x="145" y="73"/>
                  </a:cubicBezTo>
                  <a:cubicBezTo>
                    <a:pt x="58" y="174"/>
                    <a:pt x="0" y="290"/>
                    <a:pt x="0" y="435"/>
                  </a:cubicBezTo>
                  <a:lnTo>
                    <a:pt x="0" y="5164"/>
                  </a:lnTo>
                  <a:cubicBezTo>
                    <a:pt x="0" y="5309"/>
                    <a:pt x="58" y="5440"/>
                    <a:pt x="145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49" y="5672"/>
                  </a:lnTo>
                  <a:cubicBezTo>
                    <a:pt x="3394" y="5672"/>
                    <a:pt x="3510" y="5643"/>
                    <a:pt x="3612" y="5541"/>
                  </a:cubicBezTo>
                  <a:cubicBezTo>
                    <a:pt x="3699" y="5454"/>
                    <a:pt x="3757" y="5353"/>
                    <a:pt x="3757" y="5208"/>
                  </a:cubicBezTo>
                  <a:cubicBezTo>
                    <a:pt x="3757" y="5077"/>
                    <a:pt x="3699" y="4961"/>
                    <a:pt x="3612" y="4874"/>
                  </a:cubicBezTo>
                  <a:cubicBezTo>
                    <a:pt x="3496" y="4787"/>
                    <a:pt x="3394" y="4729"/>
                    <a:pt x="3249" y="4729"/>
                  </a:cubicBezTo>
                  <a:lnTo>
                    <a:pt x="1030" y="4729"/>
                  </a:lnTo>
                  <a:lnTo>
                    <a:pt x="1030" y="3220"/>
                  </a:lnTo>
                  <a:lnTo>
                    <a:pt x="2887" y="3220"/>
                  </a:lnTo>
                  <a:cubicBezTo>
                    <a:pt x="3032" y="3220"/>
                    <a:pt x="3148" y="3191"/>
                    <a:pt x="3249" y="3104"/>
                  </a:cubicBezTo>
                  <a:cubicBezTo>
                    <a:pt x="3336" y="3017"/>
                    <a:pt x="3394" y="2916"/>
                    <a:pt x="3394" y="2771"/>
                  </a:cubicBezTo>
                  <a:cubicBezTo>
                    <a:pt x="3394" y="2626"/>
                    <a:pt x="3336" y="2524"/>
                    <a:pt x="3249" y="2423"/>
                  </a:cubicBezTo>
                  <a:cubicBezTo>
                    <a:pt x="3133" y="2336"/>
                    <a:pt x="3032" y="2307"/>
                    <a:pt x="2887" y="2307"/>
                  </a:cubicBezTo>
                  <a:lnTo>
                    <a:pt x="1030" y="2307"/>
                  </a:lnTo>
                  <a:lnTo>
                    <a:pt x="1030" y="929"/>
                  </a:lnTo>
                  <a:lnTo>
                    <a:pt x="3264" y="929"/>
                  </a:lnTo>
                  <a:cubicBezTo>
                    <a:pt x="3409" y="929"/>
                    <a:pt x="3539" y="885"/>
                    <a:pt x="3626" y="798"/>
                  </a:cubicBezTo>
                  <a:cubicBezTo>
                    <a:pt x="3713" y="725"/>
                    <a:pt x="3771" y="609"/>
                    <a:pt x="3771" y="464"/>
                  </a:cubicBezTo>
                  <a:cubicBezTo>
                    <a:pt x="3771" y="319"/>
                    <a:pt x="3713" y="218"/>
                    <a:pt x="3626" y="131"/>
                  </a:cubicBezTo>
                  <a:cubicBezTo>
                    <a:pt x="3510" y="29"/>
                    <a:pt x="3409" y="0"/>
                    <a:pt x="3264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4219025" y="1818025"/>
              <a:ext cx="93600" cy="141800"/>
            </a:xfrm>
            <a:custGeom>
              <a:avLst/>
              <a:gdLst/>
              <a:ahLst/>
              <a:cxnLst/>
              <a:rect l="l" t="t" r="r" b="b"/>
              <a:pathLst>
                <a:path w="3744" h="5672" extrusionOk="0">
                  <a:moveTo>
                    <a:pt x="508" y="0"/>
                  </a:moveTo>
                  <a:cubicBezTo>
                    <a:pt x="378" y="0"/>
                    <a:pt x="247" y="44"/>
                    <a:pt x="146" y="73"/>
                  </a:cubicBezTo>
                  <a:cubicBezTo>
                    <a:pt x="44" y="174"/>
                    <a:pt x="1" y="290"/>
                    <a:pt x="1" y="435"/>
                  </a:cubicBezTo>
                  <a:lnTo>
                    <a:pt x="1" y="5164"/>
                  </a:lnTo>
                  <a:cubicBezTo>
                    <a:pt x="1" y="5309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21" y="5672"/>
                  </a:lnTo>
                  <a:cubicBezTo>
                    <a:pt x="3366" y="5672"/>
                    <a:pt x="3496" y="5643"/>
                    <a:pt x="3583" y="5541"/>
                  </a:cubicBezTo>
                  <a:cubicBezTo>
                    <a:pt x="3671" y="5454"/>
                    <a:pt x="3729" y="5353"/>
                    <a:pt x="3729" y="5208"/>
                  </a:cubicBezTo>
                  <a:cubicBezTo>
                    <a:pt x="3729" y="5077"/>
                    <a:pt x="3671" y="4961"/>
                    <a:pt x="3583" y="4874"/>
                  </a:cubicBezTo>
                  <a:cubicBezTo>
                    <a:pt x="3482" y="4787"/>
                    <a:pt x="3366" y="4729"/>
                    <a:pt x="3221" y="4729"/>
                  </a:cubicBezTo>
                  <a:lnTo>
                    <a:pt x="1016" y="4729"/>
                  </a:lnTo>
                  <a:lnTo>
                    <a:pt x="1016" y="3220"/>
                  </a:lnTo>
                  <a:lnTo>
                    <a:pt x="2858" y="3220"/>
                  </a:lnTo>
                  <a:cubicBezTo>
                    <a:pt x="3003" y="3220"/>
                    <a:pt x="3134" y="3191"/>
                    <a:pt x="3221" y="3104"/>
                  </a:cubicBezTo>
                  <a:cubicBezTo>
                    <a:pt x="3308" y="3017"/>
                    <a:pt x="3366" y="2916"/>
                    <a:pt x="3366" y="2771"/>
                  </a:cubicBezTo>
                  <a:cubicBezTo>
                    <a:pt x="3366" y="2626"/>
                    <a:pt x="3308" y="2524"/>
                    <a:pt x="3221" y="2423"/>
                  </a:cubicBezTo>
                  <a:cubicBezTo>
                    <a:pt x="3119" y="2336"/>
                    <a:pt x="3003" y="2307"/>
                    <a:pt x="2858" y="2307"/>
                  </a:cubicBezTo>
                  <a:lnTo>
                    <a:pt x="1016" y="2307"/>
                  </a:lnTo>
                  <a:lnTo>
                    <a:pt x="1016" y="929"/>
                  </a:lnTo>
                  <a:lnTo>
                    <a:pt x="3235" y="929"/>
                  </a:lnTo>
                  <a:cubicBezTo>
                    <a:pt x="3380" y="929"/>
                    <a:pt x="3511" y="885"/>
                    <a:pt x="3598" y="798"/>
                  </a:cubicBezTo>
                  <a:cubicBezTo>
                    <a:pt x="3700" y="725"/>
                    <a:pt x="3743" y="609"/>
                    <a:pt x="3743" y="464"/>
                  </a:cubicBezTo>
                  <a:cubicBezTo>
                    <a:pt x="3743" y="319"/>
                    <a:pt x="3700" y="218"/>
                    <a:pt x="3598" y="131"/>
                  </a:cubicBezTo>
                  <a:cubicBezTo>
                    <a:pt x="3496" y="29"/>
                    <a:pt x="3380" y="0"/>
                    <a:pt x="3235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4329625" y="1815475"/>
              <a:ext cx="105925" cy="147975"/>
            </a:xfrm>
            <a:custGeom>
              <a:avLst/>
              <a:gdLst/>
              <a:ahLst/>
              <a:cxnLst/>
              <a:rect l="l" t="t" r="r" b="b"/>
              <a:pathLst>
                <a:path w="4237" h="5919" extrusionOk="0">
                  <a:moveTo>
                    <a:pt x="2133" y="1"/>
                  </a:moveTo>
                  <a:cubicBezTo>
                    <a:pt x="1756" y="1"/>
                    <a:pt x="1408" y="73"/>
                    <a:pt x="1103" y="204"/>
                  </a:cubicBezTo>
                  <a:cubicBezTo>
                    <a:pt x="799" y="349"/>
                    <a:pt x="537" y="537"/>
                    <a:pt x="363" y="784"/>
                  </a:cubicBezTo>
                  <a:cubicBezTo>
                    <a:pt x="175" y="1045"/>
                    <a:pt x="88" y="1335"/>
                    <a:pt x="88" y="1698"/>
                  </a:cubicBezTo>
                  <a:cubicBezTo>
                    <a:pt x="88" y="1930"/>
                    <a:pt x="117" y="2147"/>
                    <a:pt x="189" y="2321"/>
                  </a:cubicBezTo>
                  <a:cubicBezTo>
                    <a:pt x="262" y="2510"/>
                    <a:pt x="392" y="2670"/>
                    <a:pt x="537" y="2815"/>
                  </a:cubicBezTo>
                  <a:cubicBezTo>
                    <a:pt x="683" y="2960"/>
                    <a:pt x="886" y="3076"/>
                    <a:pt x="1103" y="3163"/>
                  </a:cubicBezTo>
                  <a:cubicBezTo>
                    <a:pt x="1321" y="3250"/>
                    <a:pt x="1596" y="3322"/>
                    <a:pt x="1886" y="3366"/>
                  </a:cubicBezTo>
                  <a:cubicBezTo>
                    <a:pt x="2206" y="3395"/>
                    <a:pt x="2467" y="3467"/>
                    <a:pt x="2655" y="3540"/>
                  </a:cubicBezTo>
                  <a:cubicBezTo>
                    <a:pt x="2858" y="3612"/>
                    <a:pt x="3018" y="3728"/>
                    <a:pt x="3119" y="3830"/>
                  </a:cubicBezTo>
                  <a:cubicBezTo>
                    <a:pt x="3206" y="3946"/>
                    <a:pt x="3264" y="4091"/>
                    <a:pt x="3264" y="4251"/>
                  </a:cubicBezTo>
                  <a:cubicBezTo>
                    <a:pt x="3264" y="4381"/>
                    <a:pt x="3206" y="4497"/>
                    <a:pt x="3090" y="4613"/>
                  </a:cubicBezTo>
                  <a:cubicBezTo>
                    <a:pt x="2989" y="4715"/>
                    <a:pt x="2844" y="4816"/>
                    <a:pt x="2684" y="4860"/>
                  </a:cubicBezTo>
                  <a:cubicBezTo>
                    <a:pt x="2496" y="4918"/>
                    <a:pt x="2322" y="4961"/>
                    <a:pt x="2119" y="4961"/>
                  </a:cubicBezTo>
                  <a:cubicBezTo>
                    <a:pt x="1814" y="4961"/>
                    <a:pt x="1553" y="4918"/>
                    <a:pt x="1350" y="4831"/>
                  </a:cubicBezTo>
                  <a:cubicBezTo>
                    <a:pt x="1161" y="4744"/>
                    <a:pt x="944" y="4613"/>
                    <a:pt x="741" y="4454"/>
                  </a:cubicBezTo>
                  <a:cubicBezTo>
                    <a:pt x="668" y="4396"/>
                    <a:pt x="581" y="4352"/>
                    <a:pt x="465" y="4352"/>
                  </a:cubicBezTo>
                  <a:cubicBezTo>
                    <a:pt x="320" y="4352"/>
                    <a:pt x="218" y="4410"/>
                    <a:pt x="117" y="4497"/>
                  </a:cubicBezTo>
                  <a:cubicBezTo>
                    <a:pt x="30" y="4599"/>
                    <a:pt x="1" y="4700"/>
                    <a:pt x="1" y="4831"/>
                  </a:cubicBezTo>
                  <a:cubicBezTo>
                    <a:pt x="1" y="4918"/>
                    <a:pt x="15" y="4990"/>
                    <a:pt x="44" y="5063"/>
                  </a:cubicBezTo>
                  <a:cubicBezTo>
                    <a:pt x="88" y="5135"/>
                    <a:pt x="146" y="5208"/>
                    <a:pt x="218" y="5266"/>
                  </a:cubicBezTo>
                  <a:cubicBezTo>
                    <a:pt x="479" y="5498"/>
                    <a:pt x="770" y="5687"/>
                    <a:pt x="1074" y="5774"/>
                  </a:cubicBezTo>
                  <a:cubicBezTo>
                    <a:pt x="1393" y="5861"/>
                    <a:pt x="1741" y="5919"/>
                    <a:pt x="2119" y="5919"/>
                  </a:cubicBezTo>
                  <a:cubicBezTo>
                    <a:pt x="2496" y="5919"/>
                    <a:pt x="2844" y="5846"/>
                    <a:pt x="3163" y="5716"/>
                  </a:cubicBezTo>
                  <a:cubicBezTo>
                    <a:pt x="3497" y="5571"/>
                    <a:pt x="3743" y="5368"/>
                    <a:pt x="3946" y="5121"/>
                  </a:cubicBezTo>
                  <a:cubicBezTo>
                    <a:pt x="4149" y="4845"/>
                    <a:pt x="4236" y="4555"/>
                    <a:pt x="4236" y="4193"/>
                  </a:cubicBezTo>
                  <a:cubicBezTo>
                    <a:pt x="4236" y="3917"/>
                    <a:pt x="4207" y="3685"/>
                    <a:pt x="4106" y="3482"/>
                  </a:cubicBezTo>
                  <a:cubicBezTo>
                    <a:pt x="4033" y="3293"/>
                    <a:pt x="3917" y="3119"/>
                    <a:pt x="3743" y="3003"/>
                  </a:cubicBezTo>
                  <a:cubicBezTo>
                    <a:pt x="3584" y="2873"/>
                    <a:pt x="3380" y="2786"/>
                    <a:pt x="3134" y="2684"/>
                  </a:cubicBezTo>
                  <a:cubicBezTo>
                    <a:pt x="2873" y="2597"/>
                    <a:pt x="2583" y="2525"/>
                    <a:pt x="2264" y="2467"/>
                  </a:cubicBezTo>
                  <a:cubicBezTo>
                    <a:pt x="2002" y="2438"/>
                    <a:pt x="1785" y="2365"/>
                    <a:pt x="1611" y="2307"/>
                  </a:cubicBezTo>
                  <a:cubicBezTo>
                    <a:pt x="1422" y="2249"/>
                    <a:pt x="1277" y="2147"/>
                    <a:pt x="1190" y="2060"/>
                  </a:cubicBezTo>
                  <a:cubicBezTo>
                    <a:pt x="1103" y="1959"/>
                    <a:pt x="1045" y="1814"/>
                    <a:pt x="1045" y="1654"/>
                  </a:cubicBezTo>
                  <a:cubicBezTo>
                    <a:pt x="1045" y="1509"/>
                    <a:pt x="1103" y="1408"/>
                    <a:pt x="1176" y="1292"/>
                  </a:cubicBezTo>
                  <a:cubicBezTo>
                    <a:pt x="1248" y="1190"/>
                    <a:pt x="1379" y="1089"/>
                    <a:pt x="1538" y="1045"/>
                  </a:cubicBezTo>
                  <a:cubicBezTo>
                    <a:pt x="1698" y="987"/>
                    <a:pt x="1901" y="944"/>
                    <a:pt x="2133" y="944"/>
                  </a:cubicBezTo>
                  <a:cubicBezTo>
                    <a:pt x="2278" y="944"/>
                    <a:pt x="2423" y="973"/>
                    <a:pt x="2583" y="1016"/>
                  </a:cubicBezTo>
                  <a:cubicBezTo>
                    <a:pt x="2757" y="1060"/>
                    <a:pt x="2916" y="1118"/>
                    <a:pt x="3061" y="1190"/>
                  </a:cubicBezTo>
                  <a:cubicBezTo>
                    <a:pt x="3206" y="1263"/>
                    <a:pt x="3308" y="1335"/>
                    <a:pt x="3409" y="1408"/>
                  </a:cubicBezTo>
                  <a:cubicBezTo>
                    <a:pt x="3453" y="1451"/>
                    <a:pt x="3526" y="1480"/>
                    <a:pt x="3627" y="1480"/>
                  </a:cubicBezTo>
                  <a:cubicBezTo>
                    <a:pt x="3743" y="1480"/>
                    <a:pt x="3859" y="1422"/>
                    <a:pt x="3946" y="1335"/>
                  </a:cubicBezTo>
                  <a:cubicBezTo>
                    <a:pt x="4033" y="1234"/>
                    <a:pt x="4091" y="1132"/>
                    <a:pt x="4091" y="1002"/>
                  </a:cubicBezTo>
                  <a:cubicBezTo>
                    <a:pt x="4091" y="842"/>
                    <a:pt x="4019" y="697"/>
                    <a:pt x="3859" y="566"/>
                  </a:cubicBezTo>
                  <a:cubicBezTo>
                    <a:pt x="3656" y="407"/>
                    <a:pt x="3409" y="276"/>
                    <a:pt x="3119" y="175"/>
                  </a:cubicBezTo>
                  <a:cubicBezTo>
                    <a:pt x="2829" y="59"/>
                    <a:pt x="2496" y="1"/>
                    <a:pt x="2133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3309200" y="1179075"/>
              <a:ext cx="179525" cy="765525"/>
            </a:xfrm>
            <a:custGeom>
              <a:avLst/>
              <a:gdLst/>
              <a:ahLst/>
              <a:cxnLst/>
              <a:rect l="l" t="t" r="r" b="b"/>
              <a:pathLst>
                <a:path w="7181" h="30621" extrusionOk="0">
                  <a:moveTo>
                    <a:pt x="160" y="0"/>
                  </a:moveTo>
                  <a:lnTo>
                    <a:pt x="0" y="73"/>
                  </a:lnTo>
                  <a:cubicBezTo>
                    <a:pt x="6992" y="15144"/>
                    <a:pt x="5324" y="30446"/>
                    <a:pt x="5309" y="30591"/>
                  </a:cubicBezTo>
                  <a:lnTo>
                    <a:pt x="5498" y="30620"/>
                  </a:lnTo>
                  <a:cubicBezTo>
                    <a:pt x="5498" y="30475"/>
                    <a:pt x="7181" y="15115"/>
                    <a:pt x="16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3441550" y="1357475"/>
              <a:ext cx="172275" cy="294475"/>
            </a:xfrm>
            <a:custGeom>
              <a:avLst/>
              <a:gdLst/>
              <a:ahLst/>
              <a:cxnLst/>
              <a:rect l="l" t="t" r="r" b="b"/>
              <a:pathLst>
                <a:path w="6891" h="11779" extrusionOk="0">
                  <a:moveTo>
                    <a:pt x="6775" y="1"/>
                  </a:moveTo>
                  <a:cubicBezTo>
                    <a:pt x="6731" y="30"/>
                    <a:pt x="1814" y="3642"/>
                    <a:pt x="1" y="11750"/>
                  </a:cubicBezTo>
                  <a:lnTo>
                    <a:pt x="175" y="11779"/>
                  </a:lnTo>
                  <a:cubicBezTo>
                    <a:pt x="1974" y="3758"/>
                    <a:pt x="6847" y="175"/>
                    <a:pt x="6891" y="146"/>
                  </a:cubicBezTo>
                  <a:lnTo>
                    <a:pt x="677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3438300" y="954975"/>
              <a:ext cx="512775" cy="525000"/>
            </a:xfrm>
            <a:custGeom>
              <a:avLst/>
              <a:gdLst/>
              <a:ahLst/>
              <a:cxnLst/>
              <a:rect l="l" t="t" r="r" b="b"/>
              <a:pathLst>
                <a:path w="20511" h="21000" extrusionOk="0">
                  <a:moveTo>
                    <a:pt x="20510" y="0"/>
                  </a:moveTo>
                  <a:cubicBezTo>
                    <a:pt x="20510" y="0"/>
                    <a:pt x="13940" y="1074"/>
                    <a:pt x="11184" y="5309"/>
                  </a:cubicBezTo>
                  <a:cubicBezTo>
                    <a:pt x="9777" y="7485"/>
                    <a:pt x="7224" y="8761"/>
                    <a:pt x="4903" y="10212"/>
                  </a:cubicBezTo>
                  <a:cubicBezTo>
                    <a:pt x="1" y="13267"/>
                    <a:pt x="2128" y="20999"/>
                    <a:pt x="7753" y="20999"/>
                  </a:cubicBezTo>
                  <a:cubicBezTo>
                    <a:pt x="7870" y="20999"/>
                    <a:pt x="7989" y="20996"/>
                    <a:pt x="8109" y="20989"/>
                  </a:cubicBezTo>
                  <a:cubicBezTo>
                    <a:pt x="11068" y="20829"/>
                    <a:pt x="13824" y="18654"/>
                    <a:pt x="14694" y="14230"/>
                  </a:cubicBezTo>
                  <a:cubicBezTo>
                    <a:pt x="16464" y="5382"/>
                    <a:pt x="20510" y="0"/>
                    <a:pt x="20510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3535475" y="953150"/>
              <a:ext cx="416325" cy="489925"/>
            </a:xfrm>
            <a:custGeom>
              <a:avLst/>
              <a:gdLst/>
              <a:ahLst/>
              <a:cxnLst/>
              <a:rect l="l" t="t" r="r" b="b"/>
              <a:pathLst>
                <a:path w="16653" h="19597" extrusionOk="0">
                  <a:moveTo>
                    <a:pt x="16565" y="1"/>
                  </a:moveTo>
                  <a:cubicBezTo>
                    <a:pt x="16493" y="30"/>
                    <a:pt x="9589" y="4570"/>
                    <a:pt x="6891" y="11387"/>
                  </a:cubicBezTo>
                  <a:cubicBezTo>
                    <a:pt x="4207" y="18117"/>
                    <a:pt x="30" y="19394"/>
                    <a:pt x="1" y="19423"/>
                  </a:cubicBezTo>
                  <a:lnTo>
                    <a:pt x="44" y="19597"/>
                  </a:lnTo>
                  <a:cubicBezTo>
                    <a:pt x="102" y="19582"/>
                    <a:pt x="4352" y="18277"/>
                    <a:pt x="7050" y="11460"/>
                  </a:cubicBezTo>
                  <a:cubicBezTo>
                    <a:pt x="9734" y="4700"/>
                    <a:pt x="16580" y="175"/>
                    <a:pt x="16652" y="146"/>
                  </a:cubicBezTo>
                  <a:lnTo>
                    <a:pt x="1656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3153275" y="757700"/>
              <a:ext cx="358875" cy="611950"/>
            </a:xfrm>
            <a:custGeom>
              <a:avLst/>
              <a:gdLst/>
              <a:ahLst/>
              <a:cxnLst/>
              <a:rect l="l" t="t" r="r" b="b"/>
              <a:pathLst>
                <a:path w="14355" h="24478" extrusionOk="0">
                  <a:moveTo>
                    <a:pt x="145" y="0"/>
                  </a:moveTo>
                  <a:cubicBezTo>
                    <a:pt x="145" y="1"/>
                    <a:pt x="2060" y="6455"/>
                    <a:pt x="682" y="15361"/>
                  </a:cubicBezTo>
                  <a:cubicBezTo>
                    <a:pt x="0" y="19814"/>
                    <a:pt x="1813" y="22817"/>
                    <a:pt x="4526" y="23992"/>
                  </a:cubicBezTo>
                  <a:cubicBezTo>
                    <a:pt x="5295" y="24326"/>
                    <a:pt x="6055" y="24477"/>
                    <a:pt x="6782" y="24477"/>
                  </a:cubicBezTo>
                  <a:cubicBezTo>
                    <a:pt x="11166" y="24477"/>
                    <a:pt x="14354" y="18978"/>
                    <a:pt x="11256" y="14984"/>
                  </a:cubicBezTo>
                  <a:cubicBezTo>
                    <a:pt x="9588" y="12837"/>
                    <a:pt x="7615" y="10734"/>
                    <a:pt x="7050" y="8210"/>
                  </a:cubicBezTo>
                  <a:cubicBezTo>
                    <a:pt x="5947" y="3264"/>
                    <a:pt x="146" y="1"/>
                    <a:pt x="145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3155075" y="755875"/>
              <a:ext cx="223775" cy="603075"/>
            </a:xfrm>
            <a:custGeom>
              <a:avLst/>
              <a:gdLst/>
              <a:ahLst/>
              <a:cxnLst/>
              <a:rect l="l" t="t" r="r" b="b"/>
              <a:pathLst>
                <a:path w="8951" h="24123" extrusionOk="0">
                  <a:moveTo>
                    <a:pt x="146" y="1"/>
                  </a:moveTo>
                  <a:lnTo>
                    <a:pt x="1" y="117"/>
                  </a:lnTo>
                  <a:cubicBezTo>
                    <a:pt x="30" y="189"/>
                    <a:pt x="4904" y="6789"/>
                    <a:pt x="5092" y="14056"/>
                  </a:cubicBezTo>
                  <a:cubicBezTo>
                    <a:pt x="5266" y="21396"/>
                    <a:pt x="8805" y="24094"/>
                    <a:pt x="8849" y="24123"/>
                  </a:cubicBezTo>
                  <a:lnTo>
                    <a:pt x="8950" y="23949"/>
                  </a:lnTo>
                  <a:cubicBezTo>
                    <a:pt x="8921" y="23934"/>
                    <a:pt x="5455" y="21294"/>
                    <a:pt x="5266" y="14042"/>
                  </a:cubicBezTo>
                  <a:cubicBezTo>
                    <a:pt x="5092" y="6717"/>
                    <a:pt x="189" y="73"/>
                    <a:pt x="14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3027075" y="1851025"/>
              <a:ext cx="833700" cy="314775"/>
            </a:xfrm>
            <a:custGeom>
              <a:avLst/>
              <a:gdLst/>
              <a:ahLst/>
              <a:cxnLst/>
              <a:rect l="l" t="t" r="r" b="b"/>
              <a:pathLst>
                <a:path w="33348" h="12591" extrusionOk="0">
                  <a:moveTo>
                    <a:pt x="16667" y="0"/>
                  </a:moveTo>
                  <a:cubicBezTo>
                    <a:pt x="6383" y="15"/>
                    <a:pt x="1" y="12591"/>
                    <a:pt x="1" y="12591"/>
                  </a:cubicBezTo>
                  <a:lnTo>
                    <a:pt x="33348" y="12591"/>
                  </a:lnTo>
                  <a:cubicBezTo>
                    <a:pt x="33348" y="12591"/>
                    <a:pt x="26965" y="0"/>
                    <a:pt x="1666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2936975" y="1966825"/>
              <a:ext cx="1239650" cy="470225"/>
            </a:xfrm>
            <a:custGeom>
              <a:avLst/>
              <a:gdLst/>
              <a:ahLst/>
              <a:cxnLst/>
              <a:rect l="l" t="t" r="r" b="b"/>
              <a:pathLst>
                <a:path w="49586" h="18809" extrusionOk="0">
                  <a:moveTo>
                    <a:pt x="22193" y="0"/>
                  </a:moveTo>
                  <a:cubicBezTo>
                    <a:pt x="11363" y="0"/>
                    <a:pt x="14166" y="4695"/>
                    <a:pt x="20707" y="4695"/>
                  </a:cubicBezTo>
                  <a:cubicBezTo>
                    <a:pt x="20726" y="4695"/>
                    <a:pt x="20745" y="4695"/>
                    <a:pt x="20764" y="4695"/>
                  </a:cubicBezTo>
                  <a:cubicBezTo>
                    <a:pt x="22011" y="4695"/>
                    <a:pt x="23099" y="4782"/>
                    <a:pt x="24057" y="4927"/>
                  </a:cubicBezTo>
                  <a:cubicBezTo>
                    <a:pt x="25783" y="5203"/>
                    <a:pt x="25565" y="7756"/>
                    <a:pt x="23825" y="7756"/>
                  </a:cubicBezTo>
                  <a:cubicBezTo>
                    <a:pt x="23603" y="7757"/>
                    <a:pt x="23379" y="7757"/>
                    <a:pt x="23151" y="7757"/>
                  </a:cubicBezTo>
                  <a:cubicBezTo>
                    <a:pt x="20468" y="7757"/>
                    <a:pt x="17368" y="7674"/>
                    <a:pt x="14614" y="7393"/>
                  </a:cubicBezTo>
                  <a:cubicBezTo>
                    <a:pt x="10133" y="6939"/>
                    <a:pt x="4805" y="5128"/>
                    <a:pt x="2036" y="5128"/>
                  </a:cubicBezTo>
                  <a:cubicBezTo>
                    <a:pt x="736" y="5128"/>
                    <a:pt x="1" y="5527"/>
                    <a:pt x="181" y="6653"/>
                  </a:cubicBezTo>
                  <a:cubicBezTo>
                    <a:pt x="590" y="9199"/>
                    <a:pt x="13063" y="15439"/>
                    <a:pt x="23937" y="15439"/>
                  </a:cubicBezTo>
                  <a:cubicBezTo>
                    <a:pt x="24647" y="15439"/>
                    <a:pt x="25351" y="15412"/>
                    <a:pt x="26044" y="15356"/>
                  </a:cubicBezTo>
                  <a:cubicBezTo>
                    <a:pt x="27113" y="15270"/>
                    <a:pt x="28122" y="15230"/>
                    <a:pt x="29071" y="15230"/>
                  </a:cubicBezTo>
                  <a:cubicBezTo>
                    <a:pt x="38148" y="15230"/>
                    <a:pt x="41869" y="18808"/>
                    <a:pt x="41869" y="18808"/>
                  </a:cubicBezTo>
                  <a:cubicBezTo>
                    <a:pt x="41869" y="18808"/>
                    <a:pt x="49586" y="15588"/>
                    <a:pt x="48382" y="6885"/>
                  </a:cubicBezTo>
                  <a:cubicBezTo>
                    <a:pt x="48382" y="6885"/>
                    <a:pt x="37590" y="677"/>
                    <a:pt x="24303" y="53"/>
                  </a:cubicBezTo>
                  <a:cubicBezTo>
                    <a:pt x="23549" y="17"/>
                    <a:pt x="22846" y="0"/>
                    <a:pt x="22193" y="0"/>
                  </a:cubicBezTo>
                  <a:close/>
                </a:path>
              </a:pathLst>
            </a:custGeom>
            <a:solidFill>
              <a:srgbClr val="F9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D473E34-30C8-4288-BFCB-969D43484ECA}"/>
              </a:ext>
            </a:extLst>
          </p:cNvPr>
          <p:cNvSpPr txBox="1"/>
          <p:nvPr/>
        </p:nvSpPr>
        <p:spPr>
          <a:xfrm>
            <a:off x="592415" y="1550944"/>
            <a:ext cx="8169557" cy="2274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NGHIÊN CỨU, KHẢO SÁT THỰC TRẠNG MÔI TRƯỜNG TỰ NHIÊN, TÁC ĐỘNG CỦA SỰ PHÁT TRIỂN SẢN XUẤT, KINH DOANH ĐẾN MÔI TRƯỜNG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BD3423-CA83-4504-9D25-09C909A660BB}"/>
              </a:ext>
            </a:extLst>
          </p:cNvPr>
          <p:cNvGrpSpPr/>
          <p:nvPr/>
        </p:nvGrpSpPr>
        <p:grpSpPr>
          <a:xfrm>
            <a:off x="592415" y="136821"/>
            <a:ext cx="1781100" cy="1451296"/>
            <a:chOff x="2790900" y="163631"/>
            <a:chExt cx="1781100" cy="1451296"/>
          </a:xfrm>
        </p:grpSpPr>
        <p:sp>
          <p:nvSpPr>
            <p:cNvPr id="54" name="Google Shape;766;p32">
              <a:extLst>
                <a:ext uri="{FF2B5EF4-FFF2-40B4-BE49-F238E27FC236}">
                  <a16:creationId xmlns:a16="http://schemas.microsoft.com/office/drawing/2014/main" id="{E09CF8A8-2F39-4559-9B59-1DE084CFB435}"/>
                </a:ext>
              </a:extLst>
            </p:cNvPr>
            <p:cNvSpPr/>
            <p:nvPr/>
          </p:nvSpPr>
          <p:spPr>
            <a:xfrm flipH="1">
              <a:off x="2944705" y="163631"/>
              <a:ext cx="1511989" cy="1438497"/>
            </a:xfrm>
            <a:custGeom>
              <a:avLst/>
              <a:gdLst/>
              <a:ahLst/>
              <a:cxnLst/>
              <a:rect l="l" t="t" r="r" b="b"/>
              <a:pathLst>
                <a:path w="15479" h="14727" extrusionOk="0">
                  <a:moveTo>
                    <a:pt x="7476" y="0"/>
                  </a:moveTo>
                  <a:cubicBezTo>
                    <a:pt x="7165" y="0"/>
                    <a:pt x="6866" y="20"/>
                    <a:pt x="6585" y="62"/>
                  </a:cubicBezTo>
                  <a:cubicBezTo>
                    <a:pt x="3275" y="550"/>
                    <a:pt x="155" y="4300"/>
                    <a:pt x="48" y="7551"/>
                  </a:cubicBezTo>
                  <a:cubicBezTo>
                    <a:pt x="1" y="8825"/>
                    <a:pt x="322" y="10134"/>
                    <a:pt x="1060" y="11194"/>
                  </a:cubicBezTo>
                  <a:cubicBezTo>
                    <a:pt x="1715" y="12134"/>
                    <a:pt x="2668" y="12813"/>
                    <a:pt x="3668" y="13361"/>
                  </a:cubicBezTo>
                  <a:cubicBezTo>
                    <a:pt x="5136" y="14178"/>
                    <a:pt x="6841" y="14726"/>
                    <a:pt x="8500" y="14726"/>
                  </a:cubicBezTo>
                  <a:cubicBezTo>
                    <a:pt x="9450" y="14726"/>
                    <a:pt x="10385" y="14547"/>
                    <a:pt x="11252" y="14135"/>
                  </a:cubicBezTo>
                  <a:cubicBezTo>
                    <a:pt x="13967" y="12849"/>
                    <a:pt x="15264" y="9646"/>
                    <a:pt x="15431" y="6658"/>
                  </a:cubicBezTo>
                  <a:cubicBezTo>
                    <a:pt x="15479" y="5943"/>
                    <a:pt x="15467" y="5205"/>
                    <a:pt x="15276" y="4526"/>
                  </a:cubicBezTo>
                  <a:cubicBezTo>
                    <a:pt x="14469" y="1782"/>
                    <a:pt x="10412" y="0"/>
                    <a:pt x="7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0" b="1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5" name="Google Shape;771;p32">
              <a:extLst>
                <a:ext uri="{FF2B5EF4-FFF2-40B4-BE49-F238E27FC236}">
                  <a16:creationId xmlns:a16="http://schemas.microsoft.com/office/drawing/2014/main" id="{CE4FC73E-764D-4135-9E1F-E7BEBA135D77}"/>
                </a:ext>
              </a:extLst>
            </p:cNvPr>
            <p:cNvSpPr txBox="1">
              <a:spLocks/>
            </p:cNvSpPr>
            <p:nvPr/>
          </p:nvSpPr>
          <p:spPr>
            <a:xfrm>
              <a:off x="2790900" y="176427"/>
              <a:ext cx="1781100" cy="14385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80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980924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>
            <a:extLst>
              <a:ext uri="{FF2B5EF4-FFF2-40B4-BE49-F238E27FC236}">
                <a16:creationId xmlns:a16="http://schemas.microsoft.com/office/drawing/2014/main" id="{1442FC56-FFFC-41D6-B758-5CCFD965EC9E}"/>
              </a:ext>
            </a:extLst>
          </p:cNvPr>
          <p:cNvSpPr txBox="1"/>
          <p:nvPr/>
        </p:nvSpPr>
        <p:spPr>
          <a:xfrm>
            <a:off x="3936237" y="3151635"/>
            <a:ext cx="4982027" cy="1060646"/>
          </a:xfrm>
          <a:prstGeom prst="roundRect">
            <a:avLst/>
          </a:prstGeom>
          <a:solidFill>
            <a:srgbClr val="D2E0FB"/>
          </a:solidFill>
          <a:ln w="28575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,...)</a:t>
            </a:r>
            <a:endParaRPr lang="en-US" sz="2000" dirty="0">
              <a:latin typeface="+mj-lt"/>
            </a:endParaRPr>
          </a:p>
        </p:txBody>
      </p:sp>
      <p:pic>
        <p:nvPicPr>
          <p:cNvPr id="66" name="Picture 10">
            <a:extLst>
              <a:ext uri="{FF2B5EF4-FFF2-40B4-BE49-F238E27FC236}">
                <a16:creationId xmlns:a16="http://schemas.microsoft.com/office/drawing/2014/main" id="{641290F6-DB02-4391-A6A4-DA222DF9C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923948" y="3443321"/>
            <a:ext cx="1030862" cy="78532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961ABD1-1D74-43AB-918F-9B4E1B33713B}"/>
              </a:ext>
            </a:extLst>
          </p:cNvPr>
          <p:cNvSpPr txBox="1"/>
          <p:nvPr/>
        </p:nvSpPr>
        <p:spPr>
          <a:xfrm>
            <a:off x="3936236" y="1468410"/>
            <a:ext cx="4982027" cy="1060646"/>
          </a:xfrm>
          <a:prstGeom prst="roundRect">
            <a:avLst/>
          </a:prstGeom>
          <a:solidFill>
            <a:srgbClr val="D2E0FB"/>
          </a:solidFill>
          <a:ln w="28575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 </a:t>
            </a:r>
            <a:endParaRPr lang="en-US" sz="2000" dirty="0">
              <a:latin typeface="+mj-lt"/>
            </a:endParaRPr>
          </a:p>
        </p:txBody>
      </p:sp>
      <p:pic>
        <p:nvPicPr>
          <p:cNvPr id="67" name="Picture 10">
            <a:extLst>
              <a:ext uri="{FF2B5EF4-FFF2-40B4-BE49-F238E27FC236}">
                <a16:creationId xmlns:a16="http://schemas.microsoft.com/office/drawing/2014/main" id="{41F2F834-483E-42E9-B45D-0576964B1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3071885" y="1412736"/>
            <a:ext cx="1030862" cy="78532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DD874BD7-8736-49C0-B01E-7E56D8B674BD}"/>
              </a:ext>
            </a:extLst>
          </p:cNvPr>
          <p:cNvSpPr txBox="1"/>
          <p:nvPr/>
        </p:nvSpPr>
        <p:spPr>
          <a:xfrm>
            <a:off x="126761" y="1350577"/>
            <a:ext cx="3149536" cy="26464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en-US" sz="2000" dirty="0">
              <a:latin typeface="+mj-lt"/>
            </a:endParaRPr>
          </a:p>
        </p:txBody>
      </p:sp>
      <p:grpSp>
        <p:nvGrpSpPr>
          <p:cNvPr id="958" name="Google Shape;958;p35"/>
          <p:cNvGrpSpPr/>
          <p:nvPr/>
        </p:nvGrpSpPr>
        <p:grpSpPr>
          <a:xfrm>
            <a:off x="1529271" y="3733040"/>
            <a:ext cx="1542614" cy="1178237"/>
            <a:chOff x="5646256" y="1490375"/>
            <a:chExt cx="1302597" cy="1239314"/>
          </a:xfrm>
        </p:grpSpPr>
        <p:sp>
          <p:nvSpPr>
            <p:cNvPr id="959" name="Google Shape;959;p35"/>
            <p:cNvSpPr/>
            <p:nvPr/>
          </p:nvSpPr>
          <p:spPr>
            <a:xfrm flipH="1">
              <a:off x="5646256" y="1490375"/>
              <a:ext cx="1302597" cy="1239314"/>
            </a:xfrm>
            <a:custGeom>
              <a:avLst/>
              <a:gdLst/>
              <a:ahLst/>
              <a:cxnLst/>
              <a:rect l="l" t="t" r="r" b="b"/>
              <a:pathLst>
                <a:path w="15479" h="14727" extrusionOk="0">
                  <a:moveTo>
                    <a:pt x="7476" y="0"/>
                  </a:moveTo>
                  <a:cubicBezTo>
                    <a:pt x="7165" y="0"/>
                    <a:pt x="6866" y="20"/>
                    <a:pt x="6585" y="62"/>
                  </a:cubicBezTo>
                  <a:cubicBezTo>
                    <a:pt x="3275" y="550"/>
                    <a:pt x="155" y="4300"/>
                    <a:pt x="48" y="7551"/>
                  </a:cubicBezTo>
                  <a:cubicBezTo>
                    <a:pt x="1" y="8825"/>
                    <a:pt x="322" y="10134"/>
                    <a:pt x="1060" y="11194"/>
                  </a:cubicBezTo>
                  <a:cubicBezTo>
                    <a:pt x="1715" y="12134"/>
                    <a:pt x="2668" y="12813"/>
                    <a:pt x="3668" y="13361"/>
                  </a:cubicBezTo>
                  <a:cubicBezTo>
                    <a:pt x="5136" y="14178"/>
                    <a:pt x="6841" y="14726"/>
                    <a:pt x="8500" y="14726"/>
                  </a:cubicBezTo>
                  <a:cubicBezTo>
                    <a:pt x="9450" y="14726"/>
                    <a:pt x="10385" y="14547"/>
                    <a:pt x="11252" y="14135"/>
                  </a:cubicBezTo>
                  <a:cubicBezTo>
                    <a:pt x="13967" y="12849"/>
                    <a:pt x="15264" y="9646"/>
                    <a:pt x="15431" y="6658"/>
                  </a:cubicBezTo>
                  <a:cubicBezTo>
                    <a:pt x="15479" y="5943"/>
                    <a:pt x="15467" y="5205"/>
                    <a:pt x="15276" y="4526"/>
                  </a:cubicBezTo>
                  <a:cubicBezTo>
                    <a:pt x="14469" y="1782"/>
                    <a:pt x="10412" y="0"/>
                    <a:pt x="7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0" name="Google Shape;960;p35"/>
            <p:cNvGrpSpPr/>
            <p:nvPr/>
          </p:nvGrpSpPr>
          <p:grpSpPr>
            <a:xfrm>
              <a:off x="5927214" y="1663038"/>
              <a:ext cx="740435" cy="893921"/>
              <a:chOff x="2236106" y="3365392"/>
              <a:chExt cx="306471" cy="370000"/>
            </a:xfrm>
          </p:grpSpPr>
          <p:sp>
            <p:nvSpPr>
              <p:cNvPr id="961" name="Google Shape;961;p35"/>
              <p:cNvSpPr/>
              <p:nvPr/>
            </p:nvSpPr>
            <p:spPr>
              <a:xfrm>
                <a:off x="2413788" y="3588085"/>
                <a:ext cx="128789" cy="88107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3359" extrusionOk="0">
                    <a:moveTo>
                      <a:pt x="2793" y="0"/>
                    </a:moveTo>
                    <a:cubicBezTo>
                      <a:pt x="2259" y="0"/>
                      <a:pt x="1705" y="75"/>
                      <a:pt x="1234" y="293"/>
                    </a:cubicBezTo>
                    <a:cubicBezTo>
                      <a:pt x="285" y="741"/>
                      <a:pt x="0" y="2111"/>
                      <a:pt x="211" y="2558"/>
                    </a:cubicBezTo>
                    <a:cubicBezTo>
                      <a:pt x="366" y="2895"/>
                      <a:pt x="1128" y="3359"/>
                      <a:pt x="1902" y="3359"/>
                    </a:cubicBezTo>
                    <a:cubicBezTo>
                      <a:pt x="2140" y="3359"/>
                      <a:pt x="2380" y="3315"/>
                      <a:pt x="2604" y="3209"/>
                    </a:cubicBezTo>
                    <a:cubicBezTo>
                      <a:pt x="3770" y="2667"/>
                      <a:pt x="4577" y="1148"/>
                      <a:pt x="4848" y="565"/>
                    </a:cubicBezTo>
                    <a:cubicBezTo>
                      <a:pt x="4910" y="436"/>
                      <a:pt x="4842" y="293"/>
                      <a:pt x="4706" y="260"/>
                    </a:cubicBezTo>
                    <a:cubicBezTo>
                      <a:pt x="4330" y="162"/>
                      <a:pt x="3582" y="0"/>
                      <a:pt x="27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5"/>
              <p:cNvSpPr/>
              <p:nvPr/>
            </p:nvSpPr>
            <p:spPr>
              <a:xfrm>
                <a:off x="2413604" y="3588085"/>
                <a:ext cx="127740" cy="67831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2586" extrusionOk="0">
                    <a:moveTo>
                      <a:pt x="2798" y="0"/>
                    </a:moveTo>
                    <a:cubicBezTo>
                      <a:pt x="2263" y="0"/>
                      <a:pt x="1708" y="75"/>
                      <a:pt x="1235" y="293"/>
                    </a:cubicBezTo>
                    <a:cubicBezTo>
                      <a:pt x="285" y="741"/>
                      <a:pt x="1" y="2111"/>
                      <a:pt x="211" y="2558"/>
                    </a:cubicBezTo>
                    <a:cubicBezTo>
                      <a:pt x="218" y="2565"/>
                      <a:pt x="224" y="2578"/>
                      <a:pt x="231" y="2585"/>
                    </a:cubicBezTo>
                    <a:cubicBezTo>
                      <a:pt x="1011" y="2111"/>
                      <a:pt x="3140" y="890"/>
                      <a:pt x="4869" y="463"/>
                    </a:cubicBezTo>
                    <a:cubicBezTo>
                      <a:pt x="4869" y="368"/>
                      <a:pt x="4801" y="280"/>
                      <a:pt x="4713" y="260"/>
                    </a:cubicBezTo>
                    <a:cubicBezTo>
                      <a:pt x="4337" y="162"/>
                      <a:pt x="3589" y="0"/>
                      <a:pt x="2798" y="0"/>
                    </a:cubicBezTo>
                    <a:close/>
                  </a:path>
                </a:pathLst>
              </a:custGeom>
              <a:solidFill>
                <a:srgbClr val="D8F1C1">
                  <a:alpha val="2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2350469" y="3365471"/>
                <a:ext cx="64945" cy="86559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3300" extrusionOk="0">
                    <a:moveTo>
                      <a:pt x="763" y="0"/>
                    </a:moveTo>
                    <a:cubicBezTo>
                      <a:pt x="682" y="0"/>
                      <a:pt x="602" y="46"/>
                      <a:pt x="563" y="128"/>
                    </a:cubicBezTo>
                    <a:cubicBezTo>
                      <a:pt x="367" y="576"/>
                      <a:pt x="0" y="1552"/>
                      <a:pt x="204" y="2332"/>
                    </a:cubicBezTo>
                    <a:cubicBezTo>
                      <a:pt x="370" y="2952"/>
                      <a:pt x="1096" y="3300"/>
                      <a:pt x="1469" y="3300"/>
                    </a:cubicBezTo>
                    <a:cubicBezTo>
                      <a:pt x="1508" y="3300"/>
                      <a:pt x="1543" y="3296"/>
                      <a:pt x="1574" y="3288"/>
                    </a:cubicBezTo>
                    <a:cubicBezTo>
                      <a:pt x="1885" y="3200"/>
                      <a:pt x="2475" y="2468"/>
                      <a:pt x="2292" y="1790"/>
                    </a:cubicBezTo>
                    <a:cubicBezTo>
                      <a:pt x="2089" y="1010"/>
                      <a:pt x="1289" y="332"/>
                      <a:pt x="895" y="47"/>
                    </a:cubicBezTo>
                    <a:cubicBezTo>
                      <a:pt x="856" y="15"/>
                      <a:pt x="810" y="0"/>
                      <a:pt x="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2368436" y="3365392"/>
                <a:ext cx="46978" cy="86166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3285" extrusionOk="0">
                    <a:moveTo>
                      <a:pt x="86" y="0"/>
                    </a:moveTo>
                    <a:cubicBezTo>
                      <a:pt x="58" y="0"/>
                      <a:pt x="29" y="6"/>
                      <a:pt x="0" y="16"/>
                    </a:cubicBezTo>
                    <a:cubicBezTo>
                      <a:pt x="373" y="1087"/>
                      <a:pt x="672" y="2179"/>
                      <a:pt x="889" y="3284"/>
                    </a:cubicBezTo>
                    <a:cubicBezTo>
                      <a:pt x="1207" y="3196"/>
                      <a:pt x="1790" y="2471"/>
                      <a:pt x="1607" y="1793"/>
                    </a:cubicBezTo>
                    <a:cubicBezTo>
                      <a:pt x="1404" y="1013"/>
                      <a:pt x="604" y="335"/>
                      <a:pt x="210" y="43"/>
                    </a:cubicBezTo>
                    <a:cubicBezTo>
                      <a:pt x="173" y="14"/>
                      <a:pt x="130" y="0"/>
                      <a:pt x="86" y="0"/>
                    </a:cubicBezTo>
                    <a:close/>
                  </a:path>
                </a:pathLst>
              </a:custGeom>
              <a:solidFill>
                <a:srgbClr val="D8F1C1">
                  <a:alpha val="2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5"/>
              <p:cNvSpPr/>
              <p:nvPr/>
            </p:nvSpPr>
            <p:spPr>
              <a:xfrm>
                <a:off x="2236106" y="3542156"/>
                <a:ext cx="145157" cy="92618"/>
              </a:xfrm>
              <a:custGeom>
                <a:avLst/>
                <a:gdLst/>
                <a:ahLst/>
                <a:cxnLst/>
                <a:rect l="l" t="t" r="r" b="b"/>
                <a:pathLst>
                  <a:path w="5534" h="3531" extrusionOk="0">
                    <a:moveTo>
                      <a:pt x="2978" y="0"/>
                    </a:moveTo>
                    <a:cubicBezTo>
                      <a:pt x="1844" y="0"/>
                      <a:pt x="668" y="449"/>
                      <a:pt x="177" y="654"/>
                    </a:cubicBezTo>
                    <a:cubicBezTo>
                      <a:pt x="48" y="709"/>
                      <a:pt x="0" y="865"/>
                      <a:pt x="82" y="980"/>
                    </a:cubicBezTo>
                    <a:cubicBezTo>
                      <a:pt x="462" y="1549"/>
                      <a:pt x="1580" y="3062"/>
                      <a:pt x="2923" y="3462"/>
                    </a:cubicBezTo>
                    <a:cubicBezTo>
                      <a:pt x="3082" y="3509"/>
                      <a:pt x="3245" y="3530"/>
                      <a:pt x="3406" y="3530"/>
                    </a:cubicBezTo>
                    <a:cubicBezTo>
                      <a:pt x="4348" y="3530"/>
                      <a:pt x="5257" y="2805"/>
                      <a:pt x="5384" y="2377"/>
                    </a:cubicBezTo>
                    <a:cubicBezTo>
                      <a:pt x="5533" y="1868"/>
                      <a:pt x="5005" y="444"/>
                      <a:pt x="3920" y="126"/>
                    </a:cubicBezTo>
                    <a:cubicBezTo>
                      <a:pt x="3621" y="37"/>
                      <a:pt x="3301" y="0"/>
                      <a:pt x="29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2236814" y="3542156"/>
                <a:ext cx="144449" cy="63608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2425" extrusionOk="0">
                    <a:moveTo>
                      <a:pt x="2951" y="0"/>
                    </a:moveTo>
                    <a:cubicBezTo>
                      <a:pt x="1818" y="0"/>
                      <a:pt x="642" y="449"/>
                      <a:pt x="157" y="654"/>
                    </a:cubicBezTo>
                    <a:cubicBezTo>
                      <a:pt x="48" y="702"/>
                      <a:pt x="1" y="817"/>
                      <a:pt x="34" y="926"/>
                    </a:cubicBezTo>
                    <a:cubicBezTo>
                      <a:pt x="1085" y="1007"/>
                      <a:pt x="4103" y="1346"/>
                      <a:pt x="5337" y="2424"/>
                    </a:cubicBezTo>
                    <a:cubicBezTo>
                      <a:pt x="5344" y="2404"/>
                      <a:pt x="5351" y="2390"/>
                      <a:pt x="5357" y="2370"/>
                    </a:cubicBezTo>
                    <a:cubicBezTo>
                      <a:pt x="5506" y="1868"/>
                      <a:pt x="4978" y="444"/>
                      <a:pt x="3893" y="126"/>
                    </a:cubicBezTo>
                    <a:cubicBezTo>
                      <a:pt x="3594" y="37"/>
                      <a:pt x="3274" y="0"/>
                      <a:pt x="2951" y="0"/>
                    </a:cubicBezTo>
                    <a:close/>
                  </a:path>
                </a:pathLst>
              </a:custGeom>
              <a:solidFill>
                <a:srgbClr val="D8F1C1">
                  <a:alpha val="2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5"/>
              <p:cNvSpPr/>
              <p:nvPr/>
            </p:nvSpPr>
            <p:spPr>
              <a:xfrm>
                <a:off x="2298717" y="3457171"/>
                <a:ext cx="81654" cy="61693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2352" extrusionOk="0">
                    <a:moveTo>
                      <a:pt x="870" y="0"/>
                    </a:moveTo>
                    <a:cubicBezTo>
                      <a:pt x="618" y="0"/>
                      <a:pt x="394" y="18"/>
                      <a:pt x="231" y="36"/>
                    </a:cubicBezTo>
                    <a:cubicBezTo>
                      <a:pt x="88" y="50"/>
                      <a:pt x="0" y="192"/>
                      <a:pt x="48" y="328"/>
                    </a:cubicBezTo>
                    <a:cubicBezTo>
                      <a:pt x="204" y="789"/>
                      <a:pt x="611" y="1759"/>
                      <a:pt x="1289" y="2186"/>
                    </a:cubicBezTo>
                    <a:cubicBezTo>
                      <a:pt x="1479" y="2305"/>
                      <a:pt x="1699" y="2352"/>
                      <a:pt x="1915" y="2352"/>
                    </a:cubicBezTo>
                    <a:cubicBezTo>
                      <a:pt x="2376" y="2352"/>
                      <a:pt x="2821" y="2138"/>
                      <a:pt x="2936" y="1948"/>
                    </a:cubicBezTo>
                    <a:cubicBezTo>
                      <a:pt x="3113" y="1670"/>
                      <a:pt x="3038" y="735"/>
                      <a:pt x="2441" y="362"/>
                    </a:cubicBezTo>
                    <a:cubicBezTo>
                      <a:pt x="1989" y="72"/>
                      <a:pt x="1374" y="0"/>
                      <a:pt x="8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2299609" y="3457171"/>
                <a:ext cx="80762" cy="5164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1969" extrusionOk="0">
                    <a:moveTo>
                      <a:pt x="836" y="0"/>
                    </a:moveTo>
                    <a:cubicBezTo>
                      <a:pt x="584" y="0"/>
                      <a:pt x="360" y="18"/>
                      <a:pt x="197" y="36"/>
                    </a:cubicBezTo>
                    <a:cubicBezTo>
                      <a:pt x="95" y="50"/>
                      <a:pt x="14" y="124"/>
                      <a:pt x="0" y="226"/>
                    </a:cubicBezTo>
                    <a:cubicBezTo>
                      <a:pt x="570" y="470"/>
                      <a:pt x="1953" y="1114"/>
                      <a:pt x="2889" y="1969"/>
                    </a:cubicBezTo>
                    <a:cubicBezTo>
                      <a:pt x="2889" y="1962"/>
                      <a:pt x="2902" y="1955"/>
                      <a:pt x="2902" y="1948"/>
                    </a:cubicBezTo>
                    <a:cubicBezTo>
                      <a:pt x="3079" y="1670"/>
                      <a:pt x="3004" y="735"/>
                      <a:pt x="2407" y="362"/>
                    </a:cubicBezTo>
                    <a:cubicBezTo>
                      <a:pt x="1955" y="72"/>
                      <a:pt x="1340" y="0"/>
                      <a:pt x="836" y="0"/>
                    </a:cubicBezTo>
                    <a:close/>
                  </a:path>
                </a:pathLst>
              </a:custGeom>
              <a:solidFill>
                <a:srgbClr val="D8F1C1">
                  <a:alpha val="2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2421080" y="3480857"/>
                <a:ext cx="85929" cy="5904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2251" extrusionOk="0">
                    <a:moveTo>
                      <a:pt x="1879" y="0"/>
                    </a:moveTo>
                    <a:cubicBezTo>
                      <a:pt x="1519" y="0"/>
                      <a:pt x="1146" y="50"/>
                      <a:pt x="828" y="198"/>
                    </a:cubicBezTo>
                    <a:cubicBezTo>
                      <a:pt x="190" y="496"/>
                      <a:pt x="0" y="1418"/>
                      <a:pt x="136" y="1717"/>
                    </a:cubicBezTo>
                    <a:cubicBezTo>
                      <a:pt x="245" y="1944"/>
                      <a:pt x="752" y="2251"/>
                      <a:pt x="1269" y="2251"/>
                    </a:cubicBezTo>
                    <a:cubicBezTo>
                      <a:pt x="1430" y="2251"/>
                      <a:pt x="1592" y="2221"/>
                      <a:pt x="1743" y="2151"/>
                    </a:cubicBezTo>
                    <a:cubicBezTo>
                      <a:pt x="2475" y="1812"/>
                      <a:pt x="2991" y="903"/>
                      <a:pt x="3208" y="462"/>
                    </a:cubicBezTo>
                    <a:cubicBezTo>
                      <a:pt x="3275" y="333"/>
                      <a:pt x="3201" y="184"/>
                      <a:pt x="3065" y="150"/>
                    </a:cubicBezTo>
                    <a:cubicBezTo>
                      <a:pt x="2793" y="85"/>
                      <a:pt x="2347" y="0"/>
                      <a:pt x="1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5"/>
              <p:cNvSpPr/>
              <p:nvPr/>
            </p:nvSpPr>
            <p:spPr>
              <a:xfrm>
                <a:off x="2421080" y="3480857"/>
                <a:ext cx="85221" cy="47345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1805" extrusionOk="0">
                    <a:moveTo>
                      <a:pt x="1881" y="0"/>
                    </a:moveTo>
                    <a:cubicBezTo>
                      <a:pt x="1520" y="0"/>
                      <a:pt x="1146" y="50"/>
                      <a:pt x="828" y="198"/>
                    </a:cubicBezTo>
                    <a:cubicBezTo>
                      <a:pt x="190" y="496"/>
                      <a:pt x="0" y="1418"/>
                      <a:pt x="143" y="1717"/>
                    </a:cubicBezTo>
                    <a:cubicBezTo>
                      <a:pt x="156" y="1744"/>
                      <a:pt x="177" y="1778"/>
                      <a:pt x="204" y="1805"/>
                    </a:cubicBezTo>
                    <a:cubicBezTo>
                      <a:pt x="868" y="1113"/>
                      <a:pt x="2509" y="605"/>
                      <a:pt x="3221" y="408"/>
                    </a:cubicBezTo>
                    <a:cubicBezTo>
                      <a:pt x="3248" y="293"/>
                      <a:pt x="3180" y="177"/>
                      <a:pt x="3065" y="150"/>
                    </a:cubicBezTo>
                    <a:cubicBezTo>
                      <a:pt x="2797" y="85"/>
                      <a:pt x="2351" y="0"/>
                      <a:pt x="1881" y="0"/>
                    </a:cubicBezTo>
                    <a:close/>
                  </a:path>
                </a:pathLst>
              </a:custGeom>
              <a:solidFill>
                <a:srgbClr val="D8F1C1">
                  <a:alpha val="2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2379269" y="3608807"/>
                <a:ext cx="129340" cy="76093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901" extrusionOk="0">
                    <a:moveTo>
                      <a:pt x="4618" y="0"/>
                    </a:moveTo>
                    <a:cubicBezTo>
                      <a:pt x="4595" y="0"/>
                      <a:pt x="4570" y="4"/>
                      <a:pt x="4544" y="12"/>
                    </a:cubicBezTo>
                    <a:cubicBezTo>
                      <a:pt x="2008" y="751"/>
                      <a:pt x="225" y="2439"/>
                      <a:pt x="150" y="2514"/>
                    </a:cubicBezTo>
                    <a:cubicBezTo>
                      <a:pt x="1" y="2656"/>
                      <a:pt x="96" y="2900"/>
                      <a:pt x="306" y="2900"/>
                    </a:cubicBezTo>
                    <a:cubicBezTo>
                      <a:pt x="360" y="2900"/>
                      <a:pt x="414" y="2880"/>
                      <a:pt x="462" y="2839"/>
                    </a:cubicBezTo>
                    <a:cubicBezTo>
                      <a:pt x="476" y="2819"/>
                      <a:pt x="2238" y="1151"/>
                      <a:pt x="4666" y="446"/>
                    </a:cubicBezTo>
                    <a:cubicBezTo>
                      <a:pt x="4931" y="366"/>
                      <a:pt x="4849" y="0"/>
                      <a:pt x="4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2274035" y="3568019"/>
                <a:ext cx="22400" cy="1248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476" extrusionOk="0">
                    <a:moveTo>
                      <a:pt x="311" y="1"/>
                    </a:moveTo>
                    <a:cubicBezTo>
                      <a:pt x="25" y="1"/>
                      <a:pt x="1" y="428"/>
                      <a:pt x="290" y="455"/>
                    </a:cubicBezTo>
                    <a:cubicBezTo>
                      <a:pt x="290" y="455"/>
                      <a:pt x="378" y="455"/>
                      <a:pt x="514" y="475"/>
                    </a:cubicBezTo>
                    <a:lnTo>
                      <a:pt x="541" y="475"/>
                    </a:lnTo>
                    <a:cubicBezTo>
                      <a:pt x="826" y="475"/>
                      <a:pt x="853" y="48"/>
                      <a:pt x="562" y="21"/>
                    </a:cubicBezTo>
                    <a:lnTo>
                      <a:pt x="562" y="21"/>
                    </a:lnTo>
                    <a:lnTo>
                      <a:pt x="562" y="28"/>
                    </a:lnTo>
                    <a:cubicBezTo>
                      <a:pt x="406" y="7"/>
                      <a:pt x="317" y="1"/>
                      <a:pt x="317" y="1"/>
                    </a:cubicBezTo>
                    <a:cubicBezTo>
                      <a:pt x="315" y="1"/>
                      <a:pt x="313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5"/>
              <p:cNvSpPr/>
              <p:nvPr/>
            </p:nvSpPr>
            <p:spPr>
              <a:xfrm>
                <a:off x="2450012" y="3500398"/>
                <a:ext cx="20722" cy="13823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27" extrusionOk="0">
                    <a:moveTo>
                      <a:pt x="547" y="0"/>
                    </a:moveTo>
                    <a:cubicBezTo>
                      <a:pt x="526" y="0"/>
                      <a:pt x="505" y="3"/>
                      <a:pt x="484" y="9"/>
                    </a:cubicBezTo>
                    <a:cubicBezTo>
                      <a:pt x="396" y="29"/>
                      <a:pt x="308" y="56"/>
                      <a:pt x="226" y="83"/>
                    </a:cubicBezTo>
                    <a:cubicBezTo>
                      <a:pt x="0" y="126"/>
                      <a:pt x="110" y="526"/>
                      <a:pt x="302" y="526"/>
                    </a:cubicBezTo>
                    <a:cubicBezTo>
                      <a:pt x="324" y="526"/>
                      <a:pt x="346" y="521"/>
                      <a:pt x="369" y="511"/>
                    </a:cubicBezTo>
                    <a:cubicBezTo>
                      <a:pt x="443" y="483"/>
                      <a:pt x="525" y="456"/>
                      <a:pt x="599" y="436"/>
                    </a:cubicBezTo>
                    <a:cubicBezTo>
                      <a:pt x="721" y="402"/>
                      <a:pt x="789" y="287"/>
                      <a:pt x="762" y="165"/>
                    </a:cubicBezTo>
                    <a:cubicBezTo>
                      <a:pt x="734" y="64"/>
                      <a:pt x="646" y="0"/>
                      <a:pt x="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2303675" y="3396003"/>
                <a:ext cx="142088" cy="339390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12939" extrusionOk="0">
                    <a:moveTo>
                      <a:pt x="2876" y="0"/>
                    </a:moveTo>
                    <a:cubicBezTo>
                      <a:pt x="2738" y="0"/>
                      <a:pt x="2598" y="119"/>
                      <a:pt x="2652" y="293"/>
                    </a:cubicBezTo>
                    <a:cubicBezTo>
                      <a:pt x="3120" y="1758"/>
                      <a:pt x="3398" y="3270"/>
                      <a:pt x="3486" y="4802"/>
                    </a:cubicBezTo>
                    <a:cubicBezTo>
                      <a:pt x="2944" y="4063"/>
                      <a:pt x="2225" y="3473"/>
                      <a:pt x="1398" y="3080"/>
                    </a:cubicBezTo>
                    <a:cubicBezTo>
                      <a:pt x="1361" y="3063"/>
                      <a:pt x="1327" y="3055"/>
                      <a:pt x="1294" y="3055"/>
                    </a:cubicBezTo>
                    <a:cubicBezTo>
                      <a:pt x="1074" y="3055"/>
                      <a:pt x="968" y="3412"/>
                      <a:pt x="1228" y="3501"/>
                    </a:cubicBezTo>
                    <a:cubicBezTo>
                      <a:pt x="2212" y="3968"/>
                      <a:pt x="3018" y="4755"/>
                      <a:pt x="3520" y="5725"/>
                    </a:cubicBezTo>
                    <a:cubicBezTo>
                      <a:pt x="3527" y="6579"/>
                      <a:pt x="3480" y="7427"/>
                      <a:pt x="3385" y="8281"/>
                    </a:cubicBezTo>
                    <a:cubicBezTo>
                      <a:pt x="2740" y="7379"/>
                      <a:pt x="1439" y="6938"/>
                      <a:pt x="354" y="6721"/>
                    </a:cubicBezTo>
                    <a:cubicBezTo>
                      <a:pt x="341" y="6720"/>
                      <a:pt x="328" y="6719"/>
                      <a:pt x="316" y="6719"/>
                    </a:cubicBezTo>
                    <a:cubicBezTo>
                      <a:pt x="62" y="6719"/>
                      <a:pt x="0" y="7104"/>
                      <a:pt x="266" y="7162"/>
                    </a:cubicBezTo>
                    <a:cubicBezTo>
                      <a:pt x="1262" y="7366"/>
                      <a:pt x="2964" y="7874"/>
                      <a:pt x="3283" y="9088"/>
                    </a:cubicBezTo>
                    <a:cubicBezTo>
                      <a:pt x="2957" y="11224"/>
                      <a:pt x="2415" y="12600"/>
                      <a:pt x="2401" y="12627"/>
                    </a:cubicBezTo>
                    <a:cubicBezTo>
                      <a:pt x="2328" y="12805"/>
                      <a:pt x="2474" y="12939"/>
                      <a:pt x="2618" y="12939"/>
                    </a:cubicBezTo>
                    <a:cubicBezTo>
                      <a:pt x="2700" y="12939"/>
                      <a:pt x="2780" y="12897"/>
                      <a:pt x="2822" y="12797"/>
                    </a:cubicBezTo>
                    <a:cubicBezTo>
                      <a:pt x="2829" y="12763"/>
                      <a:pt x="3398" y="11332"/>
                      <a:pt x="3737" y="9108"/>
                    </a:cubicBezTo>
                    <a:lnTo>
                      <a:pt x="3737" y="9101"/>
                    </a:lnTo>
                    <a:cubicBezTo>
                      <a:pt x="3859" y="8254"/>
                      <a:pt x="3941" y="7393"/>
                      <a:pt x="3961" y="6538"/>
                    </a:cubicBezTo>
                    <a:cubicBezTo>
                      <a:pt x="4151" y="5833"/>
                      <a:pt x="4598" y="5230"/>
                      <a:pt x="5209" y="4843"/>
                    </a:cubicBezTo>
                    <a:cubicBezTo>
                      <a:pt x="5417" y="4708"/>
                      <a:pt x="5284" y="4424"/>
                      <a:pt x="5090" y="4424"/>
                    </a:cubicBezTo>
                    <a:cubicBezTo>
                      <a:pt x="5050" y="4424"/>
                      <a:pt x="5007" y="4436"/>
                      <a:pt x="4965" y="4463"/>
                    </a:cubicBezTo>
                    <a:cubicBezTo>
                      <a:pt x="4564" y="4721"/>
                      <a:pt x="4219" y="5060"/>
                      <a:pt x="3961" y="5453"/>
                    </a:cubicBezTo>
                    <a:cubicBezTo>
                      <a:pt x="3920" y="3657"/>
                      <a:pt x="3629" y="1873"/>
                      <a:pt x="3086" y="158"/>
                    </a:cubicBezTo>
                    <a:cubicBezTo>
                      <a:pt x="3050" y="48"/>
                      <a:pt x="2963" y="0"/>
                      <a:pt x="28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718D697-430F-40A4-91A5-0EF0B81C6A30}"/>
              </a:ext>
            </a:extLst>
          </p:cNvPr>
          <p:cNvSpPr txBox="1"/>
          <p:nvPr/>
        </p:nvSpPr>
        <p:spPr>
          <a:xfrm>
            <a:off x="951666" y="125300"/>
            <a:ext cx="7065148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Nhiệm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vụ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1: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tích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trạng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vấn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đề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nhiên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địa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endParaRPr lang="en-US" sz="22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3" grpId="0" animBg="1"/>
      <p:bldP spid="61" grpId="0" animBg="1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7EB9C32-D2A2-43DD-9CB3-1636C43B4B4C}"/>
              </a:ext>
            </a:extLst>
          </p:cNvPr>
          <p:cNvSpPr/>
          <p:nvPr/>
        </p:nvSpPr>
        <p:spPr>
          <a:xfrm>
            <a:off x="3380155" y="1062893"/>
            <a:ext cx="5119077" cy="3618522"/>
          </a:xfrm>
          <a:prstGeom prst="rect">
            <a:avLst/>
          </a:prstGeom>
          <a:solidFill>
            <a:srgbClr val="FFD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62DFA1-0B96-4164-BEB9-BD52945678FD}"/>
              </a:ext>
            </a:extLst>
          </p:cNvPr>
          <p:cNvSpPr txBox="1"/>
          <p:nvPr/>
        </p:nvSpPr>
        <p:spPr>
          <a:xfrm>
            <a:off x="281357" y="905039"/>
            <a:ext cx="3106615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...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...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...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...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25DBB22-45BE-4EE4-9CD2-E9ACD4595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96064"/>
              </p:ext>
            </p:extLst>
          </p:nvPr>
        </p:nvGraphicFramePr>
        <p:xfrm>
          <a:off x="3459482" y="1170799"/>
          <a:ext cx="4968240" cy="3411540"/>
        </p:xfrm>
        <a:graphic>
          <a:graphicData uri="http://schemas.openxmlformats.org/drawingml/2006/table">
            <a:tbl>
              <a:tblPr bandRow="1">
                <a:tableStyleId>{4978CFCF-0300-45DF-87C3-62B5853D671C}</a:tableStyleId>
              </a:tblPr>
              <a:tblGrid>
                <a:gridCol w="3538004">
                  <a:extLst>
                    <a:ext uri="{9D8B030D-6E8A-4147-A177-3AD203B41FA5}">
                      <a16:colId xmlns:a16="http://schemas.microsoft.com/office/drawing/2014/main" val="1492274871"/>
                    </a:ext>
                  </a:extLst>
                </a:gridCol>
                <a:gridCol w="1430236">
                  <a:extLst>
                    <a:ext uri="{9D8B030D-6E8A-4147-A177-3AD203B41FA5}">
                      <a16:colId xmlns:a16="http://schemas.microsoft.com/office/drawing/2014/main" val="9759458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err="1">
                          <a:effectLst/>
                        </a:rPr>
                        <a:t>Môi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trường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bị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tác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động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>
                          <a:effectLst/>
                        </a:rPr>
                        <a:t>...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354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err="1">
                          <a:effectLst/>
                        </a:rPr>
                        <a:t>Các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nguồn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gây</a:t>
                      </a:r>
                      <a:r>
                        <a:rPr lang="en-US" sz="2000" dirty="0">
                          <a:effectLst/>
                        </a:rPr>
                        <a:t> ô </a:t>
                      </a:r>
                      <a:r>
                        <a:rPr lang="en-US" sz="2000" dirty="0" err="1">
                          <a:effectLst/>
                        </a:rPr>
                        <a:t>nhiễm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môi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trường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>
                          <a:effectLst/>
                        </a:rPr>
                        <a:t>...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698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err="1">
                          <a:effectLst/>
                        </a:rPr>
                        <a:t>Mức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độ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tác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động</a:t>
                      </a:r>
                      <a:r>
                        <a:rPr lang="en-US" sz="2000" dirty="0">
                          <a:effectLst/>
                        </a:rPr>
                        <a:t> (so </a:t>
                      </a:r>
                      <a:r>
                        <a:rPr lang="en-US" sz="2000" dirty="0" err="1">
                          <a:effectLst/>
                        </a:rPr>
                        <a:t>sánh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với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quy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chuẩn</a:t>
                      </a:r>
                      <a:r>
                        <a:rPr lang="en-US" sz="2000" dirty="0">
                          <a:effectLst/>
                        </a:rPr>
                        <a:t> VN. </a:t>
                      </a:r>
                      <a:r>
                        <a:rPr lang="en-US" sz="2000" dirty="0" err="1">
                          <a:effectLst/>
                        </a:rPr>
                        <a:t>Luật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Bảo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vệ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môi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trường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số</a:t>
                      </a:r>
                      <a:r>
                        <a:rPr lang="en-US" sz="2000" dirty="0">
                          <a:effectLst/>
                        </a:rPr>
                        <a:t> 72/2020/QH14)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>
                          <a:effectLst/>
                        </a:rPr>
                        <a:t>...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92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err="1">
                          <a:effectLst/>
                        </a:rPr>
                        <a:t>Thời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tác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động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>
                          <a:effectLst/>
                        </a:rPr>
                        <a:t>...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468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err="1">
                          <a:effectLst/>
                        </a:rPr>
                        <a:t>Phạm</a:t>
                      </a:r>
                      <a:r>
                        <a:rPr lang="en-US" sz="2000" dirty="0">
                          <a:effectLst/>
                        </a:rPr>
                        <a:t> vi </a:t>
                      </a:r>
                      <a:r>
                        <a:rPr lang="en-US" sz="2000" dirty="0" err="1">
                          <a:effectLst/>
                        </a:rPr>
                        <a:t>tác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động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>
                          <a:effectLst/>
                        </a:rPr>
                        <a:t>...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34652"/>
                  </a:ext>
                </a:extLst>
              </a:tr>
            </a:tbl>
          </a:graphicData>
        </a:graphic>
      </p:graphicFrame>
      <p:sp>
        <p:nvSpPr>
          <p:cNvPr id="15" name="Callout: Bent Line with Border and Accent Bar 14">
            <a:extLst>
              <a:ext uri="{FF2B5EF4-FFF2-40B4-BE49-F238E27FC236}">
                <a16:creationId xmlns:a16="http://schemas.microsoft.com/office/drawing/2014/main" id="{E90026D1-BF74-44C1-A80A-31AE997F7E1E}"/>
              </a:ext>
            </a:extLst>
          </p:cNvPr>
          <p:cNvSpPr/>
          <p:nvPr/>
        </p:nvSpPr>
        <p:spPr>
          <a:xfrm>
            <a:off x="633046" y="248565"/>
            <a:ext cx="3106615" cy="508000"/>
          </a:xfrm>
          <a:prstGeom prst="accent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BÁO CÁO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A8EBB131-F0A9-49BE-AFB0-4C3BCDC46248}"/>
              </a:ext>
            </a:extLst>
          </p:cNvPr>
          <p:cNvSpPr/>
          <p:nvPr/>
        </p:nvSpPr>
        <p:spPr>
          <a:xfrm>
            <a:off x="1756510" y="3418662"/>
            <a:ext cx="1473981" cy="1262753"/>
          </a:xfrm>
          <a:custGeom>
            <a:avLst/>
            <a:gdLst/>
            <a:ahLst/>
            <a:cxnLst/>
            <a:rect l="l" t="t" r="r" b="b"/>
            <a:pathLst>
              <a:path w="2485808" h="2485808">
                <a:moveTo>
                  <a:pt x="0" y="0"/>
                </a:moveTo>
                <a:lnTo>
                  <a:pt x="2485809" y="0"/>
                </a:lnTo>
                <a:lnTo>
                  <a:pt x="2485809" y="2485808"/>
                </a:lnTo>
                <a:lnTo>
                  <a:pt x="0" y="2485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9357129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0">
            <a:extLst>
              <a:ext uri="{FF2B5EF4-FFF2-40B4-BE49-F238E27FC236}">
                <a16:creationId xmlns:a16="http://schemas.microsoft.com/office/drawing/2014/main" id="{3167E8F2-9963-428B-B07E-C9D1D6DC2F0A}"/>
              </a:ext>
            </a:extLst>
          </p:cNvPr>
          <p:cNvSpPr/>
          <p:nvPr/>
        </p:nvSpPr>
        <p:spPr>
          <a:xfrm rot="21170350">
            <a:off x="864443" y="971906"/>
            <a:ext cx="7207645" cy="3107600"/>
          </a:xfrm>
          <a:custGeom>
            <a:avLst/>
            <a:gdLst/>
            <a:ahLst/>
            <a:cxnLst/>
            <a:rect l="l" t="t" r="r" b="b"/>
            <a:pathLst>
              <a:path w="2548751" h="2057400">
                <a:moveTo>
                  <a:pt x="0" y="0"/>
                </a:moveTo>
                <a:lnTo>
                  <a:pt x="2548751" y="0"/>
                </a:lnTo>
                <a:lnTo>
                  <a:pt x="25487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53AAAB-B996-4380-B0C3-F6D037568C44}"/>
              </a:ext>
            </a:extLst>
          </p:cNvPr>
          <p:cNvSpPr txBox="1"/>
          <p:nvPr/>
        </p:nvSpPr>
        <p:spPr>
          <a:xfrm>
            <a:off x="1685191" y="1524169"/>
            <a:ext cx="5773615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nay,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lối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hậu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C5A01-2322-4250-973B-8D6353FA677B}"/>
              </a:ext>
            </a:extLst>
          </p:cNvPr>
          <p:cNvGrpSpPr/>
          <p:nvPr/>
        </p:nvGrpSpPr>
        <p:grpSpPr>
          <a:xfrm>
            <a:off x="3460154" y="640803"/>
            <a:ext cx="2223692" cy="732540"/>
            <a:chOff x="3050821" y="711976"/>
            <a:chExt cx="2223692" cy="732540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AB38309-1C48-4500-B4E3-0A7956406D43}"/>
                </a:ext>
              </a:extLst>
            </p:cNvPr>
            <p:cNvSpPr/>
            <p:nvPr/>
          </p:nvSpPr>
          <p:spPr>
            <a:xfrm>
              <a:off x="3050821" y="711976"/>
              <a:ext cx="2223692" cy="732540"/>
            </a:xfrm>
            <a:custGeom>
              <a:avLst/>
              <a:gdLst/>
              <a:ahLst/>
              <a:cxnLst/>
              <a:rect l="l" t="t" r="r" b="b"/>
              <a:pathLst>
                <a:path w="2936558" h="1638581">
                  <a:moveTo>
                    <a:pt x="0" y="0"/>
                  </a:moveTo>
                  <a:lnTo>
                    <a:pt x="2936558" y="0"/>
                  </a:lnTo>
                  <a:lnTo>
                    <a:pt x="2936558" y="1638581"/>
                  </a:lnTo>
                  <a:lnTo>
                    <a:pt x="0" y="1638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C97522-F77D-4F06-9AA6-91FA96DE9F0B}"/>
                </a:ext>
              </a:extLst>
            </p:cNvPr>
            <p:cNvSpPr txBox="1"/>
            <p:nvPr/>
          </p:nvSpPr>
          <p:spPr>
            <a:xfrm>
              <a:off x="3510082" y="862802"/>
              <a:ext cx="13051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solidFill>
                    <a:srgbClr val="EA9E00"/>
                  </a:solidFill>
                </a:rPr>
                <a:t>Kết</a:t>
              </a:r>
              <a:r>
                <a:rPr lang="en-US" sz="2200" b="1" dirty="0">
                  <a:solidFill>
                    <a:srgbClr val="EA9E00"/>
                  </a:solidFill>
                </a:rPr>
                <a:t> </a:t>
              </a:r>
              <a:r>
                <a:rPr lang="en-US" sz="2200" b="1" dirty="0" err="1">
                  <a:solidFill>
                    <a:srgbClr val="EA9E00"/>
                  </a:solidFill>
                </a:rPr>
                <a:t>luận</a:t>
              </a:r>
              <a:endParaRPr lang="en-US" sz="2200" b="1" dirty="0">
                <a:solidFill>
                  <a:srgbClr val="EA9E00"/>
                </a:solidFill>
              </a:endParaRPr>
            </a:p>
          </p:txBody>
        </p:sp>
      </p:grpSp>
      <p:sp>
        <p:nvSpPr>
          <p:cNvPr id="20" name="Freeform 6">
            <a:extLst>
              <a:ext uri="{FF2B5EF4-FFF2-40B4-BE49-F238E27FC236}">
                <a16:creationId xmlns:a16="http://schemas.microsoft.com/office/drawing/2014/main" id="{7A7A6103-1AEE-49B9-B73D-68725ABF9780}"/>
              </a:ext>
            </a:extLst>
          </p:cNvPr>
          <p:cNvSpPr/>
          <p:nvPr/>
        </p:nvSpPr>
        <p:spPr>
          <a:xfrm>
            <a:off x="6293999" y="2836342"/>
            <a:ext cx="2679359" cy="2307158"/>
          </a:xfrm>
          <a:custGeom>
            <a:avLst/>
            <a:gdLst/>
            <a:ahLst/>
            <a:cxnLst/>
            <a:rect l="l" t="t" r="r" b="b"/>
            <a:pathLst>
              <a:path w="2805119" h="2436947">
                <a:moveTo>
                  <a:pt x="0" y="0"/>
                </a:moveTo>
                <a:lnTo>
                  <a:pt x="2805119" y="0"/>
                </a:lnTo>
                <a:lnTo>
                  <a:pt x="2805119" y="2436946"/>
                </a:lnTo>
                <a:lnTo>
                  <a:pt x="0" y="2436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0101078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B53DD3-2856-48C6-BEB9-BD4C6BE47105}"/>
              </a:ext>
            </a:extLst>
          </p:cNvPr>
          <p:cNvSpPr txBox="1"/>
          <p:nvPr/>
        </p:nvSpPr>
        <p:spPr>
          <a:xfrm>
            <a:off x="566615" y="218472"/>
            <a:ext cx="801077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Nhiệm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vụ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endParaRPr lang="en-US" sz="2200" dirty="0">
              <a:solidFill>
                <a:srgbClr val="00B05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A7DF2-E442-4A21-A696-0CE1E88414A6}"/>
              </a:ext>
            </a:extLst>
          </p:cNvPr>
          <p:cNvSpPr txBox="1"/>
          <p:nvPr/>
        </p:nvSpPr>
        <p:spPr>
          <a:xfrm>
            <a:off x="2043270" y="1584960"/>
            <a:ext cx="6765474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?</a:t>
            </a:r>
            <a:endParaRPr lang="en-US" sz="2000" dirty="0"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00F035-0D0D-486C-93A1-CE7EA283C9EC}"/>
              </a:ext>
            </a:extLst>
          </p:cNvPr>
          <p:cNvGrpSpPr/>
          <p:nvPr/>
        </p:nvGrpSpPr>
        <p:grpSpPr>
          <a:xfrm>
            <a:off x="119506" y="1606200"/>
            <a:ext cx="1679350" cy="1931100"/>
            <a:chOff x="189845" y="1606200"/>
            <a:chExt cx="1679350" cy="19311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404DD7D-947A-4131-A3DC-A4C9FAC61A1D}"/>
                </a:ext>
              </a:extLst>
            </p:cNvPr>
            <p:cNvGrpSpPr/>
            <p:nvPr/>
          </p:nvGrpSpPr>
          <p:grpSpPr>
            <a:xfrm>
              <a:off x="189845" y="1606200"/>
              <a:ext cx="1679350" cy="1931100"/>
              <a:chOff x="189845" y="1606200"/>
              <a:chExt cx="1679350" cy="1931100"/>
            </a:xfrm>
          </p:grpSpPr>
          <p:sp>
            <p:nvSpPr>
              <p:cNvPr id="9" name="Google Shape;773;p32">
                <a:extLst>
                  <a:ext uri="{FF2B5EF4-FFF2-40B4-BE49-F238E27FC236}">
                    <a16:creationId xmlns:a16="http://schemas.microsoft.com/office/drawing/2014/main" id="{05FF76ED-6E43-4F0A-AAA7-CD1A048D938C}"/>
                  </a:ext>
                </a:extLst>
              </p:cNvPr>
              <p:cNvSpPr/>
              <p:nvPr/>
            </p:nvSpPr>
            <p:spPr>
              <a:xfrm>
                <a:off x="189845" y="1606200"/>
                <a:ext cx="1679350" cy="1931100"/>
              </a:xfrm>
              <a:custGeom>
                <a:avLst/>
                <a:gdLst/>
                <a:ahLst/>
                <a:cxnLst/>
                <a:rect l="l" t="t" r="r" b="b"/>
                <a:pathLst>
                  <a:path w="67174" h="77244" extrusionOk="0">
                    <a:moveTo>
                      <a:pt x="33589" y="0"/>
                    </a:moveTo>
                    <a:cubicBezTo>
                      <a:pt x="28851" y="0"/>
                      <a:pt x="24115" y="1302"/>
                      <a:pt x="19988" y="3906"/>
                    </a:cubicBezTo>
                    <a:cubicBezTo>
                      <a:pt x="12533" y="8591"/>
                      <a:pt x="10023" y="15292"/>
                      <a:pt x="9240" y="20079"/>
                    </a:cubicBezTo>
                    <a:cubicBezTo>
                      <a:pt x="9124" y="20847"/>
                      <a:pt x="9023" y="21631"/>
                      <a:pt x="8979" y="22414"/>
                    </a:cubicBezTo>
                    <a:lnTo>
                      <a:pt x="8878" y="22327"/>
                    </a:lnTo>
                    <a:cubicBezTo>
                      <a:pt x="8863" y="22298"/>
                      <a:pt x="8849" y="22283"/>
                      <a:pt x="8834" y="22283"/>
                    </a:cubicBezTo>
                    <a:cubicBezTo>
                      <a:pt x="8733" y="22196"/>
                      <a:pt x="8631" y="22124"/>
                      <a:pt x="8515" y="22051"/>
                    </a:cubicBezTo>
                    <a:cubicBezTo>
                      <a:pt x="8500" y="22051"/>
                      <a:pt x="8500" y="22037"/>
                      <a:pt x="8486" y="22037"/>
                    </a:cubicBezTo>
                    <a:cubicBezTo>
                      <a:pt x="8370" y="21964"/>
                      <a:pt x="8268" y="21906"/>
                      <a:pt x="8138" y="21848"/>
                    </a:cubicBezTo>
                    <a:cubicBezTo>
                      <a:pt x="8123" y="21848"/>
                      <a:pt x="8123" y="21834"/>
                      <a:pt x="8109" y="21834"/>
                    </a:cubicBezTo>
                    <a:cubicBezTo>
                      <a:pt x="7978" y="21776"/>
                      <a:pt x="7862" y="21747"/>
                      <a:pt x="7717" y="21703"/>
                    </a:cubicBezTo>
                    <a:cubicBezTo>
                      <a:pt x="7688" y="21703"/>
                      <a:pt x="7674" y="21689"/>
                      <a:pt x="7630" y="21689"/>
                    </a:cubicBezTo>
                    <a:cubicBezTo>
                      <a:pt x="7601" y="21689"/>
                      <a:pt x="7558" y="21674"/>
                      <a:pt x="7543" y="21674"/>
                    </a:cubicBezTo>
                    <a:cubicBezTo>
                      <a:pt x="7442" y="21645"/>
                      <a:pt x="7340" y="21631"/>
                      <a:pt x="7238" y="21631"/>
                    </a:cubicBezTo>
                    <a:lnTo>
                      <a:pt x="7224" y="21631"/>
                    </a:lnTo>
                    <a:cubicBezTo>
                      <a:pt x="7151" y="21623"/>
                      <a:pt x="7083" y="21620"/>
                      <a:pt x="7014" y="21620"/>
                    </a:cubicBezTo>
                    <a:cubicBezTo>
                      <a:pt x="6945" y="21620"/>
                      <a:pt x="6876" y="21623"/>
                      <a:pt x="6803" y="21631"/>
                    </a:cubicBezTo>
                    <a:lnTo>
                      <a:pt x="6760" y="21631"/>
                    </a:lnTo>
                    <a:cubicBezTo>
                      <a:pt x="6615" y="21645"/>
                      <a:pt x="6499" y="21674"/>
                      <a:pt x="6354" y="21703"/>
                    </a:cubicBezTo>
                    <a:cubicBezTo>
                      <a:pt x="6325" y="21703"/>
                      <a:pt x="6310" y="21703"/>
                      <a:pt x="6296" y="21718"/>
                    </a:cubicBezTo>
                    <a:cubicBezTo>
                      <a:pt x="6165" y="21761"/>
                      <a:pt x="6020" y="21790"/>
                      <a:pt x="5890" y="21848"/>
                    </a:cubicBezTo>
                    <a:cubicBezTo>
                      <a:pt x="5773" y="21906"/>
                      <a:pt x="5657" y="21964"/>
                      <a:pt x="5527" y="22037"/>
                    </a:cubicBezTo>
                    <a:cubicBezTo>
                      <a:pt x="5512" y="22051"/>
                      <a:pt x="5498" y="22051"/>
                      <a:pt x="5469" y="22066"/>
                    </a:cubicBezTo>
                    <a:cubicBezTo>
                      <a:pt x="5367" y="22138"/>
                      <a:pt x="5266" y="22211"/>
                      <a:pt x="5164" y="22298"/>
                    </a:cubicBezTo>
                    <a:lnTo>
                      <a:pt x="5106" y="22356"/>
                    </a:lnTo>
                    <a:cubicBezTo>
                      <a:pt x="5019" y="22443"/>
                      <a:pt x="4918" y="22545"/>
                      <a:pt x="4845" y="22646"/>
                    </a:cubicBezTo>
                    <a:lnTo>
                      <a:pt x="4845" y="22661"/>
                    </a:lnTo>
                    <a:cubicBezTo>
                      <a:pt x="4744" y="22777"/>
                      <a:pt x="4671" y="22878"/>
                      <a:pt x="4599" y="22994"/>
                    </a:cubicBezTo>
                    <a:cubicBezTo>
                      <a:pt x="4584" y="23009"/>
                      <a:pt x="4584" y="23023"/>
                      <a:pt x="4570" y="23052"/>
                    </a:cubicBezTo>
                    <a:cubicBezTo>
                      <a:pt x="4497" y="23154"/>
                      <a:pt x="4439" y="23284"/>
                      <a:pt x="4381" y="23415"/>
                    </a:cubicBezTo>
                    <a:cubicBezTo>
                      <a:pt x="4381" y="23429"/>
                      <a:pt x="4366" y="23429"/>
                      <a:pt x="4366" y="23444"/>
                    </a:cubicBezTo>
                    <a:cubicBezTo>
                      <a:pt x="827" y="32669"/>
                      <a:pt x="0" y="38863"/>
                      <a:pt x="1683" y="43475"/>
                    </a:cubicBezTo>
                    <a:cubicBezTo>
                      <a:pt x="3540" y="48320"/>
                      <a:pt x="7877" y="50655"/>
                      <a:pt x="12156" y="52643"/>
                    </a:cubicBezTo>
                    <a:lnTo>
                      <a:pt x="12199" y="52657"/>
                    </a:lnTo>
                    <a:cubicBezTo>
                      <a:pt x="16435" y="54615"/>
                      <a:pt x="19234" y="55950"/>
                      <a:pt x="21192" y="57313"/>
                    </a:cubicBezTo>
                    <a:cubicBezTo>
                      <a:pt x="21250" y="57473"/>
                      <a:pt x="21323" y="57647"/>
                      <a:pt x="21395" y="57792"/>
                    </a:cubicBezTo>
                    <a:cubicBezTo>
                      <a:pt x="21105" y="58401"/>
                      <a:pt x="20946" y="59097"/>
                      <a:pt x="20946" y="59823"/>
                    </a:cubicBezTo>
                    <a:cubicBezTo>
                      <a:pt x="20946" y="60548"/>
                      <a:pt x="21105" y="61230"/>
                      <a:pt x="21395" y="61853"/>
                    </a:cubicBezTo>
                    <a:cubicBezTo>
                      <a:pt x="21105" y="62462"/>
                      <a:pt x="20946" y="63159"/>
                      <a:pt x="20946" y="63884"/>
                    </a:cubicBezTo>
                    <a:cubicBezTo>
                      <a:pt x="20946" y="64609"/>
                      <a:pt x="21105" y="65291"/>
                      <a:pt x="21395" y="65915"/>
                    </a:cubicBezTo>
                    <a:cubicBezTo>
                      <a:pt x="21105" y="66524"/>
                      <a:pt x="20946" y="67220"/>
                      <a:pt x="20946" y="67945"/>
                    </a:cubicBezTo>
                    <a:cubicBezTo>
                      <a:pt x="20946" y="70281"/>
                      <a:pt x="22628" y="72239"/>
                      <a:pt x="24862" y="72660"/>
                    </a:cubicBezTo>
                    <a:lnTo>
                      <a:pt x="32231" y="76881"/>
                    </a:lnTo>
                    <a:cubicBezTo>
                      <a:pt x="32651" y="77113"/>
                      <a:pt x="33145" y="77243"/>
                      <a:pt x="33623" y="77243"/>
                    </a:cubicBezTo>
                    <a:cubicBezTo>
                      <a:pt x="34087" y="77243"/>
                      <a:pt x="34566" y="77113"/>
                      <a:pt x="35001" y="76881"/>
                    </a:cubicBezTo>
                    <a:lnTo>
                      <a:pt x="42370" y="72660"/>
                    </a:lnTo>
                    <a:cubicBezTo>
                      <a:pt x="44589" y="72239"/>
                      <a:pt x="46286" y="70281"/>
                      <a:pt x="46286" y="67945"/>
                    </a:cubicBezTo>
                    <a:cubicBezTo>
                      <a:pt x="46286" y="67220"/>
                      <a:pt x="46127" y="66524"/>
                      <a:pt x="45837" y="65915"/>
                    </a:cubicBezTo>
                    <a:cubicBezTo>
                      <a:pt x="46127" y="65291"/>
                      <a:pt x="46286" y="64609"/>
                      <a:pt x="46286" y="63884"/>
                    </a:cubicBezTo>
                    <a:cubicBezTo>
                      <a:pt x="46286" y="63159"/>
                      <a:pt x="46127" y="62462"/>
                      <a:pt x="45837" y="61853"/>
                    </a:cubicBezTo>
                    <a:cubicBezTo>
                      <a:pt x="46127" y="61230"/>
                      <a:pt x="46286" y="60548"/>
                      <a:pt x="46286" y="59823"/>
                    </a:cubicBezTo>
                    <a:cubicBezTo>
                      <a:pt x="46286" y="59097"/>
                      <a:pt x="46127" y="58401"/>
                      <a:pt x="45837" y="57792"/>
                    </a:cubicBezTo>
                    <a:cubicBezTo>
                      <a:pt x="45909" y="57647"/>
                      <a:pt x="45982" y="57473"/>
                      <a:pt x="46040" y="57313"/>
                    </a:cubicBezTo>
                    <a:cubicBezTo>
                      <a:pt x="47998" y="55950"/>
                      <a:pt x="50812" y="54615"/>
                      <a:pt x="55033" y="52657"/>
                    </a:cubicBezTo>
                    <a:lnTo>
                      <a:pt x="55091" y="52643"/>
                    </a:lnTo>
                    <a:cubicBezTo>
                      <a:pt x="59370" y="50655"/>
                      <a:pt x="63692" y="48306"/>
                      <a:pt x="65491" y="43403"/>
                    </a:cubicBezTo>
                    <a:cubicBezTo>
                      <a:pt x="67173" y="38790"/>
                      <a:pt x="66361" y="32626"/>
                      <a:pt x="62807" y="23371"/>
                    </a:cubicBezTo>
                    <a:cubicBezTo>
                      <a:pt x="62807" y="23357"/>
                      <a:pt x="62793" y="23357"/>
                      <a:pt x="62793" y="23342"/>
                    </a:cubicBezTo>
                    <a:cubicBezTo>
                      <a:pt x="62735" y="23212"/>
                      <a:pt x="62677" y="23081"/>
                      <a:pt x="62604" y="22980"/>
                    </a:cubicBezTo>
                    <a:cubicBezTo>
                      <a:pt x="62604" y="22951"/>
                      <a:pt x="62590" y="22936"/>
                      <a:pt x="62575" y="22936"/>
                    </a:cubicBezTo>
                    <a:cubicBezTo>
                      <a:pt x="62503" y="22806"/>
                      <a:pt x="62430" y="22704"/>
                      <a:pt x="62343" y="22588"/>
                    </a:cubicBezTo>
                    <a:cubicBezTo>
                      <a:pt x="62242" y="22486"/>
                      <a:pt x="62155" y="22399"/>
                      <a:pt x="62053" y="22298"/>
                    </a:cubicBezTo>
                    <a:cubicBezTo>
                      <a:pt x="62024" y="22283"/>
                      <a:pt x="62010" y="22269"/>
                      <a:pt x="61995" y="22269"/>
                    </a:cubicBezTo>
                    <a:cubicBezTo>
                      <a:pt x="61879" y="22182"/>
                      <a:pt x="61792" y="22109"/>
                      <a:pt x="61691" y="22037"/>
                    </a:cubicBezTo>
                    <a:cubicBezTo>
                      <a:pt x="61662" y="22008"/>
                      <a:pt x="61647" y="22008"/>
                      <a:pt x="61633" y="21993"/>
                    </a:cubicBezTo>
                    <a:cubicBezTo>
                      <a:pt x="61516" y="21921"/>
                      <a:pt x="61400" y="21863"/>
                      <a:pt x="61270" y="21819"/>
                    </a:cubicBezTo>
                    <a:cubicBezTo>
                      <a:pt x="61139" y="21761"/>
                      <a:pt x="61009" y="21718"/>
                      <a:pt x="60893" y="21689"/>
                    </a:cubicBezTo>
                    <a:cubicBezTo>
                      <a:pt x="60864" y="21689"/>
                      <a:pt x="60849" y="21674"/>
                      <a:pt x="60835" y="21674"/>
                    </a:cubicBezTo>
                    <a:cubicBezTo>
                      <a:pt x="60704" y="21631"/>
                      <a:pt x="60559" y="21616"/>
                      <a:pt x="60429" y="21616"/>
                    </a:cubicBezTo>
                    <a:lnTo>
                      <a:pt x="59935" y="21616"/>
                    </a:lnTo>
                    <a:cubicBezTo>
                      <a:pt x="59834" y="21631"/>
                      <a:pt x="59747" y="21631"/>
                      <a:pt x="59631" y="21645"/>
                    </a:cubicBezTo>
                    <a:cubicBezTo>
                      <a:pt x="59602" y="21645"/>
                      <a:pt x="59558" y="21674"/>
                      <a:pt x="59544" y="21674"/>
                    </a:cubicBezTo>
                    <a:cubicBezTo>
                      <a:pt x="59500" y="21674"/>
                      <a:pt x="59486" y="21689"/>
                      <a:pt x="59457" y="21689"/>
                    </a:cubicBezTo>
                    <a:cubicBezTo>
                      <a:pt x="59326" y="21718"/>
                      <a:pt x="59196" y="21761"/>
                      <a:pt x="59065" y="21819"/>
                    </a:cubicBezTo>
                    <a:cubicBezTo>
                      <a:pt x="59051" y="21819"/>
                      <a:pt x="59051" y="21834"/>
                      <a:pt x="59036" y="21834"/>
                    </a:cubicBezTo>
                    <a:cubicBezTo>
                      <a:pt x="58906" y="21892"/>
                      <a:pt x="58804" y="21935"/>
                      <a:pt x="58688" y="22008"/>
                    </a:cubicBezTo>
                    <a:cubicBezTo>
                      <a:pt x="58673" y="22008"/>
                      <a:pt x="58659" y="22037"/>
                      <a:pt x="58659" y="22037"/>
                    </a:cubicBezTo>
                    <a:cubicBezTo>
                      <a:pt x="58543" y="22109"/>
                      <a:pt x="58441" y="22196"/>
                      <a:pt x="58354" y="22269"/>
                    </a:cubicBezTo>
                    <a:lnTo>
                      <a:pt x="58296" y="22327"/>
                    </a:lnTo>
                    <a:cubicBezTo>
                      <a:pt x="58253" y="22356"/>
                      <a:pt x="58224" y="22370"/>
                      <a:pt x="58209" y="22414"/>
                    </a:cubicBezTo>
                    <a:cubicBezTo>
                      <a:pt x="58151" y="21631"/>
                      <a:pt x="58050" y="20847"/>
                      <a:pt x="57934" y="20079"/>
                    </a:cubicBezTo>
                    <a:cubicBezTo>
                      <a:pt x="57150" y="15292"/>
                      <a:pt x="54641" y="8591"/>
                      <a:pt x="47200" y="3906"/>
                    </a:cubicBezTo>
                    <a:cubicBezTo>
                      <a:pt x="43066" y="1302"/>
                      <a:pt x="38327" y="0"/>
                      <a:pt x="335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774;p32">
                <a:extLst>
                  <a:ext uri="{FF2B5EF4-FFF2-40B4-BE49-F238E27FC236}">
                    <a16:creationId xmlns:a16="http://schemas.microsoft.com/office/drawing/2014/main" id="{15422893-8F89-4614-843B-CCFF721CC4FA}"/>
                  </a:ext>
                </a:extLst>
              </p:cNvPr>
              <p:cNvSpPr/>
              <p:nvPr/>
            </p:nvSpPr>
            <p:spPr>
              <a:xfrm>
                <a:off x="1049620" y="2215850"/>
                <a:ext cx="816675" cy="933075"/>
              </a:xfrm>
              <a:custGeom>
                <a:avLst/>
                <a:gdLst/>
                <a:ahLst/>
                <a:cxnLst/>
                <a:rect l="l" t="t" r="r" b="b"/>
                <a:pathLst>
                  <a:path w="32667" h="37323" extrusionOk="0">
                    <a:moveTo>
                      <a:pt x="25806" y="1"/>
                    </a:moveTo>
                    <a:lnTo>
                      <a:pt x="25806" y="1"/>
                    </a:lnTo>
                    <a:cubicBezTo>
                      <a:pt x="23528" y="12272"/>
                      <a:pt x="17364" y="8356"/>
                      <a:pt x="8690" y="17233"/>
                    </a:cubicBezTo>
                    <a:cubicBezTo>
                      <a:pt x="1" y="26095"/>
                      <a:pt x="4846" y="37322"/>
                      <a:pt x="4846" y="37322"/>
                    </a:cubicBezTo>
                    <a:cubicBezTo>
                      <a:pt x="7079" y="31477"/>
                      <a:pt x="10836" y="29751"/>
                      <a:pt x="19496" y="25762"/>
                    </a:cubicBezTo>
                    <a:cubicBezTo>
                      <a:pt x="28141" y="21758"/>
                      <a:pt x="32666" y="17900"/>
                      <a:pt x="25806" y="1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75;p32">
                <a:extLst>
                  <a:ext uri="{FF2B5EF4-FFF2-40B4-BE49-F238E27FC236}">
                    <a16:creationId xmlns:a16="http://schemas.microsoft.com/office/drawing/2014/main" id="{C56C0CE1-73EB-48DE-A70E-BD71F87F644D}"/>
                  </a:ext>
                </a:extLst>
              </p:cNvPr>
              <p:cNvSpPr/>
              <p:nvPr/>
            </p:nvSpPr>
            <p:spPr>
              <a:xfrm>
                <a:off x="1074295" y="2212875"/>
                <a:ext cx="636800" cy="1094500"/>
              </a:xfrm>
              <a:custGeom>
                <a:avLst/>
                <a:gdLst/>
                <a:ahLst/>
                <a:cxnLst/>
                <a:rect l="l" t="t" r="r" b="b"/>
                <a:pathLst>
                  <a:path w="25472" h="43780" extrusionOk="0">
                    <a:moveTo>
                      <a:pt x="24825" y="1"/>
                    </a:moveTo>
                    <a:cubicBezTo>
                      <a:pt x="24819" y="1"/>
                      <a:pt x="24812" y="2"/>
                      <a:pt x="24804" y="4"/>
                    </a:cubicBezTo>
                    <a:cubicBezTo>
                      <a:pt x="24746" y="33"/>
                      <a:pt x="24717" y="62"/>
                      <a:pt x="24732" y="120"/>
                    </a:cubicBezTo>
                    <a:cubicBezTo>
                      <a:pt x="24732" y="163"/>
                      <a:pt x="25297" y="2934"/>
                      <a:pt x="24717" y="6444"/>
                    </a:cubicBezTo>
                    <a:cubicBezTo>
                      <a:pt x="24180" y="9693"/>
                      <a:pt x="22556" y="14277"/>
                      <a:pt x="17827" y="17598"/>
                    </a:cubicBezTo>
                    <a:cubicBezTo>
                      <a:pt x="10865" y="22486"/>
                      <a:pt x="0" y="32393"/>
                      <a:pt x="5657" y="43722"/>
                    </a:cubicBezTo>
                    <a:cubicBezTo>
                      <a:pt x="5657" y="43765"/>
                      <a:pt x="5686" y="43780"/>
                      <a:pt x="5730" y="43780"/>
                    </a:cubicBezTo>
                    <a:lnTo>
                      <a:pt x="5788" y="43780"/>
                    </a:lnTo>
                    <a:cubicBezTo>
                      <a:pt x="5817" y="43751"/>
                      <a:pt x="5831" y="43693"/>
                      <a:pt x="5817" y="43649"/>
                    </a:cubicBezTo>
                    <a:cubicBezTo>
                      <a:pt x="218" y="32451"/>
                      <a:pt x="11010" y="22603"/>
                      <a:pt x="17929" y="17743"/>
                    </a:cubicBezTo>
                    <a:cubicBezTo>
                      <a:pt x="22715" y="14378"/>
                      <a:pt x="24369" y="9751"/>
                      <a:pt x="24891" y="6473"/>
                    </a:cubicBezTo>
                    <a:cubicBezTo>
                      <a:pt x="25471" y="2905"/>
                      <a:pt x="24906" y="120"/>
                      <a:pt x="24906" y="91"/>
                    </a:cubicBezTo>
                    <a:cubicBezTo>
                      <a:pt x="24893" y="40"/>
                      <a:pt x="24869" y="1"/>
                      <a:pt x="24825" y="1"/>
                    </a:cubicBezTo>
                    <a:close/>
                  </a:path>
                </a:pathLst>
              </a:custGeom>
              <a:solidFill>
                <a:srgbClr val="4E4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76;p32">
                <a:extLst>
                  <a:ext uri="{FF2B5EF4-FFF2-40B4-BE49-F238E27FC236}">
                    <a16:creationId xmlns:a16="http://schemas.microsoft.com/office/drawing/2014/main" id="{BDBD9A7F-200D-414D-A2D7-BBF0A50B97AD}"/>
                  </a:ext>
                </a:extLst>
              </p:cNvPr>
              <p:cNvSpPr/>
              <p:nvPr/>
            </p:nvSpPr>
            <p:spPr>
              <a:xfrm>
                <a:off x="193470" y="2215850"/>
                <a:ext cx="816300" cy="933075"/>
              </a:xfrm>
              <a:custGeom>
                <a:avLst/>
                <a:gdLst/>
                <a:ahLst/>
                <a:cxnLst/>
                <a:rect l="l" t="t" r="r" b="b"/>
                <a:pathLst>
                  <a:path w="32652" h="37323" extrusionOk="0">
                    <a:moveTo>
                      <a:pt x="6861" y="1"/>
                    </a:moveTo>
                    <a:cubicBezTo>
                      <a:pt x="1" y="17900"/>
                      <a:pt x="4512" y="21758"/>
                      <a:pt x="13171" y="25762"/>
                    </a:cubicBezTo>
                    <a:cubicBezTo>
                      <a:pt x="21831" y="29751"/>
                      <a:pt x="25587" y="31477"/>
                      <a:pt x="27821" y="37322"/>
                    </a:cubicBezTo>
                    <a:cubicBezTo>
                      <a:pt x="27821" y="37322"/>
                      <a:pt x="32651" y="26095"/>
                      <a:pt x="23977" y="17233"/>
                    </a:cubicBezTo>
                    <a:cubicBezTo>
                      <a:pt x="15303" y="8356"/>
                      <a:pt x="9139" y="12272"/>
                      <a:pt x="6861" y="1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77;p32">
                <a:extLst>
                  <a:ext uri="{FF2B5EF4-FFF2-40B4-BE49-F238E27FC236}">
                    <a16:creationId xmlns:a16="http://schemas.microsoft.com/office/drawing/2014/main" id="{5B1A0473-AD6F-4AFB-9F99-1803E0036E34}"/>
                  </a:ext>
                </a:extLst>
              </p:cNvPr>
              <p:cNvSpPr/>
              <p:nvPr/>
            </p:nvSpPr>
            <p:spPr>
              <a:xfrm>
                <a:off x="348670" y="2212600"/>
                <a:ext cx="636800" cy="1094775"/>
              </a:xfrm>
              <a:custGeom>
                <a:avLst/>
                <a:gdLst/>
                <a:ahLst/>
                <a:cxnLst/>
                <a:rect l="l" t="t" r="r" b="b"/>
                <a:pathLst>
                  <a:path w="25472" h="43791" extrusionOk="0">
                    <a:moveTo>
                      <a:pt x="668" y="0"/>
                    </a:moveTo>
                    <a:cubicBezTo>
                      <a:pt x="610" y="0"/>
                      <a:pt x="566" y="29"/>
                      <a:pt x="552" y="73"/>
                    </a:cubicBezTo>
                    <a:cubicBezTo>
                      <a:pt x="552" y="102"/>
                      <a:pt x="1" y="2901"/>
                      <a:pt x="566" y="6455"/>
                    </a:cubicBezTo>
                    <a:cubicBezTo>
                      <a:pt x="1103" y="9748"/>
                      <a:pt x="2757" y="14360"/>
                      <a:pt x="7543" y="17740"/>
                    </a:cubicBezTo>
                    <a:cubicBezTo>
                      <a:pt x="14462" y="22614"/>
                      <a:pt x="25254" y="32448"/>
                      <a:pt x="19655" y="43646"/>
                    </a:cubicBezTo>
                    <a:cubicBezTo>
                      <a:pt x="19626" y="43704"/>
                      <a:pt x="19655" y="43762"/>
                      <a:pt x="19684" y="43776"/>
                    </a:cubicBezTo>
                    <a:cubicBezTo>
                      <a:pt x="19684" y="43791"/>
                      <a:pt x="19699" y="43791"/>
                      <a:pt x="19713" y="43791"/>
                    </a:cubicBezTo>
                    <a:cubicBezTo>
                      <a:pt x="19757" y="43791"/>
                      <a:pt x="19800" y="43776"/>
                      <a:pt x="19815" y="43718"/>
                    </a:cubicBezTo>
                    <a:cubicBezTo>
                      <a:pt x="25472" y="32404"/>
                      <a:pt x="14622" y="22483"/>
                      <a:pt x="7645" y="17595"/>
                    </a:cubicBezTo>
                    <a:cubicBezTo>
                      <a:pt x="2916" y="14259"/>
                      <a:pt x="1277" y="9690"/>
                      <a:pt x="755" y="6440"/>
                    </a:cubicBezTo>
                    <a:cubicBezTo>
                      <a:pt x="175" y="2930"/>
                      <a:pt x="740" y="145"/>
                      <a:pt x="740" y="116"/>
                    </a:cubicBezTo>
                    <a:cubicBezTo>
                      <a:pt x="740" y="58"/>
                      <a:pt x="726" y="29"/>
                      <a:pt x="668" y="0"/>
                    </a:cubicBezTo>
                    <a:close/>
                  </a:path>
                </a:pathLst>
              </a:custGeom>
              <a:solidFill>
                <a:srgbClr val="4E4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78;p32">
                <a:extLst>
                  <a:ext uri="{FF2B5EF4-FFF2-40B4-BE49-F238E27FC236}">
                    <a16:creationId xmlns:a16="http://schemas.microsoft.com/office/drawing/2014/main" id="{01B4C8CE-CFE4-42F4-B2FB-FAD84F91A124}"/>
                  </a:ext>
                </a:extLst>
              </p:cNvPr>
              <p:cNvSpPr/>
              <p:nvPr/>
            </p:nvSpPr>
            <p:spPr>
              <a:xfrm>
                <a:off x="405595" y="1675900"/>
                <a:ext cx="1248550" cy="1285175"/>
              </a:xfrm>
              <a:custGeom>
                <a:avLst/>
                <a:gdLst/>
                <a:ahLst/>
                <a:cxnLst/>
                <a:rect l="l" t="t" r="r" b="b"/>
                <a:pathLst>
                  <a:path w="49942" h="51407" extrusionOk="0">
                    <a:moveTo>
                      <a:pt x="24971" y="1"/>
                    </a:moveTo>
                    <a:cubicBezTo>
                      <a:pt x="20747" y="1"/>
                      <a:pt x="16522" y="1161"/>
                      <a:pt x="12838" y="3482"/>
                    </a:cubicBezTo>
                    <a:cubicBezTo>
                      <a:pt x="1" y="11576"/>
                      <a:pt x="1524" y="28039"/>
                      <a:pt x="7616" y="35509"/>
                    </a:cubicBezTo>
                    <a:cubicBezTo>
                      <a:pt x="15202" y="44807"/>
                      <a:pt x="16667" y="51407"/>
                      <a:pt x="16667" y="51407"/>
                    </a:cubicBezTo>
                    <a:lnTo>
                      <a:pt x="33305" y="51407"/>
                    </a:lnTo>
                    <a:cubicBezTo>
                      <a:pt x="33305" y="51407"/>
                      <a:pt x="34770" y="44807"/>
                      <a:pt x="42356" y="35509"/>
                    </a:cubicBezTo>
                    <a:cubicBezTo>
                      <a:pt x="48433" y="28053"/>
                      <a:pt x="49942" y="11576"/>
                      <a:pt x="37105" y="3482"/>
                    </a:cubicBezTo>
                    <a:cubicBezTo>
                      <a:pt x="33421" y="1161"/>
                      <a:pt x="29196" y="1"/>
                      <a:pt x="24971" y="1"/>
                    </a:cubicBezTo>
                    <a:close/>
                  </a:path>
                </a:pathLst>
              </a:custGeom>
              <a:solidFill>
                <a:srgbClr val="FA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79;p32">
                <a:extLst>
                  <a:ext uri="{FF2B5EF4-FFF2-40B4-BE49-F238E27FC236}">
                    <a16:creationId xmlns:a16="http://schemas.microsoft.com/office/drawing/2014/main" id="{DA257805-4120-4EAD-BFCC-9601F8DF00A6}"/>
                  </a:ext>
                </a:extLst>
              </p:cNvPr>
              <p:cNvSpPr/>
              <p:nvPr/>
            </p:nvSpPr>
            <p:spPr>
              <a:xfrm>
                <a:off x="809570" y="2361200"/>
                <a:ext cx="398550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24082" extrusionOk="0">
                    <a:moveTo>
                      <a:pt x="1915" y="192"/>
                    </a:moveTo>
                    <a:cubicBezTo>
                      <a:pt x="2394" y="192"/>
                      <a:pt x="2960" y="424"/>
                      <a:pt x="3554" y="844"/>
                    </a:cubicBezTo>
                    <a:cubicBezTo>
                      <a:pt x="4889" y="1874"/>
                      <a:pt x="5701" y="4413"/>
                      <a:pt x="6180" y="7444"/>
                    </a:cubicBezTo>
                    <a:cubicBezTo>
                      <a:pt x="2902" y="6893"/>
                      <a:pt x="1161" y="5123"/>
                      <a:pt x="595" y="3412"/>
                    </a:cubicBezTo>
                    <a:cubicBezTo>
                      <a:pt x="189" y="2164"/>
                      <a:pt x="407" y="932"/>
                      <a:pt x="1132" y="424"/>
                    </a:cubicBezTo>
                    <a:cubicBezTo>
                      <a:pt x="1379" y="264"/>
                      <a:pt x="1625" y="192"/>
                      <a:pt x="1915" y="192"/>
                    </a:cubicBezTo>
                    <a:close/>
                    <a:moveTo>
                      <a:pt x="14100" y="2251"/>
                    </a:moveTo>
                    <a:cubicBezTo>
                      <a:pt x="14317" y="2251"/>
                      <a:pt x="14520" y="2295"/>
                      <a:pt x="14709" y="2382"/>
                    </a:cubicBezTo>
                    <a:cubicBezTo>
                      <a:pt x="15376" y="2701"/>
                      <a:pt x="15724" y="3542"/>
                      <a:pt x="15536" y="4398"/>
                    </a:cubicBezTo>
                    <a:cubicBezTo>
                      <a:pt x="15245" y="5675"/>
                      <a:pt x="13795" y="7053"/>
                      <a:pt x="10589" y="7488"/>
                    </a:cubicBezTo>
                    <a:cubicBezTo>
                      <a:pt x="10937" y="5791"/>
                      <a:pt x="11416" y="4355"/>
                      <a:pt x="12141" y="3455"/>
                    </a:cubicBezTo>
                    <a:cubicBezTo>
                      <a:pt x="12780" y="2672"/>
                      <a:pt x="13476" y="2251"/>
                      <a:pt x="14100" y="2251"/>
                    </a:cubicBezTo>
                    <a:close/>
                    <a:moveTo>
                      <a:pt x="1924" y="0"/>
                    </a:moveTo>
                    <a:cubicBezTo>
                      <a:pt x="1521" y="0"/>
                      <a:pt x="1223" y="141"/>
                      <a:pt x="1030" y="279"/>
                    </a:cubicBezTo>
                    <a:cubicBezTo>
                      <a:pt x="247" y="844"/>
                      <a:pt x="1" y="2164"/>
                      <a:pt x="436" y="3484"/>
                    </a:cubicBezTo>
                    <a:cubicBezTo>
                      <a:pt x="1016" y="5269"/>
                      <a:pt x="2829" y="7096"/>
                      <a:pt x="6209" y="7662"/>
                    </a:cubicBezTo>
                    <a:cubicBezTo>
                      <a:pt x="7268" y="14552"/>
                      <a:pt x="6658" y="23864"/>
                      <a:pt x="6629" y="23995"/>
                    </a:cubicBezTo>
                    <a:cubicBezTo>
                      <a:pt x="6629" y="24038"/>
                      <a:pt x="6673" y="24082"/>
                      <a:pt x="6716" y="24082"/>
                    </a:cubicBezTo>
                    <a:cubicBezTo>
                      <a:pt x="6760" y="24082"/>
                      <a:pt x="6818" y="24053"/>
                      <a:pt x="6818" y="23995"/>
                    </a:cubicBezTo>
                    <a:cubicBezTo>
                      <a:pt x="6847" y="23458"/>
                      <a:pt x="7442" y="14465"/>
                      <a:pt x="6412" y="7676"/>
                    </a:cubicBezTo>
                    <a:lnTo>
                      <a:pt x="6412" y="7676"/>
                    </a:lnTo>
                    <a:cubicBezTo>
                      <a:pt x="7010" y="7754"/>
                      <a:pt x="7679" y="7809"/>
                      <a:pt x="8386" y="7809"/>
                    </a:cubicBezTo>
                    <a:cubicBezTo>
                      <a:pt x="8467" y="7809"/>
                      <a:pt x="8549" y="7808"/>
                      <a:pt x="8631" y="7807"/>
                    </a:cubicBezTo>
                    <a:cubicBezTo>
                      <a:pt x="9240" y="7792"/>
                      <a:pt x="9821" y="7749"/>
                      <a:pt x="10343" y="7691"/>
                    </a:cubicBezTo>
                    <a:lnTo>
                      <a:pt x="10343" y="7691"/>
                    </a:lnTo>
                    <a:cubicBezTo>
                      <a:pt x="9153" y="13972"/>
                      <a:pt x="10024" y="23487"/>
                      <a:pt x="10082" y="23995"/>
                    </a:cubicBezTo>
                    <a:cubicBezTo>
                      <a:pt x="10082" y="24053"/>
                      <a:pt x="10111" y="24082"/>
                      <a:pt x="10169" y="24082"/>
                    </a:cubicBezTo>
                    <a:cubicBezTo>
                      <a:pt x="10241" y="24082"/>
                      <a:pt x="10285" y="24038"/>
                      <a:pt x="10285" y="23980"/>
                    </a:cubicBezTo>
                    <a:cubicBezTo>
                      <a:pt x="10285" y="23850"/>
                      <a:pt x="9356" y="14030"/>
                      <a:pt x="10575" y="7676"/>
                    </a:cubicBezTo>
                    <a:cubicBezTo>
                      <a:pt x="14781" y="7140"/>
                      <a:pt x="15579" y="5109"/>
                      <a:pt x="15724" y="4427"/>
                    </a:cubicBezTo>
                    <a:cubicBezTo>
                      <a:pt x="15942" y="3484"/>
                      <a:pt x="15536" y="2585"/>
                      <a:pt x="14796" y="2222"/>
                    </a:cubicBezTo>
                    <a:cubicBezTo>
                      <a:pt x="14577" y="2115"/>
                      <a:pt x="14346" y="2062"/>
                      <a:pt x="14109" y="2062"/>
                    </a:cubicBezTo>
                    <a:cubicBezTo>
                      <a:pt x="13422" y="2062"/>
                      <a:pt x="12683" y="2505"/>
                      <a:pt x="12025" y="3325"/>
                    </a:cubicBezTo>
                    <a:cubicBezTo>
                      <a:pt x="11271" y="4268"/>
                      <a:pt x="10749" y="5733"/>
                      <a:pt x="10401" y="7502"/>
                    </a:cubicBezTo>
                    <a:cubicBezTo>
                      <a:pt x="9864" y="7575"/>
                      <a:pt x="9269" y="7604"/>
                      <a:pt x="8631" y="7618"/>
                    </a:cubicBezTo>
                    <a:cubicBezTo>
                      <a:pt x="7819" y="7618"/>
                      <a:pt x="7065" y="7589"/>
                      <a:pt x="6397" y="7473"/>
                    </a:cubicBezTo>
                    <a:cubicBezTo>
                      <a:pt x="5904" y="4398"/>
                      <a:pt x="5063" y="1802"/>
                      <a:pt x="3656" y="714"/>
                    </a:cubicBezTo>
                    <a:cubicBezTo>
                      <a:pt x="2947" y="173"/>
                      <a:pt x="2371" y="0"/>
                      <a:pt x="1924" y="0"/>
                    </a:cubicBezTo>
                    <a:close/>
                  </a:path>
                </a:pathLst>
              </a:custGeom>
              <a:solidFill>
                <a:srgbClr val="4E4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80;p32">
                <a:extLst>
                  <a:ext uri="{FF2B5EF4-FFF2-40B4-BE49-F238E27FC236}">
                    <a16:creationId xmlns:a16="http://schemas.microsoft.com/office/drawing/2014/main" id="{36A576BD-1BC5-4BFA-A75A-12283C98C64A}"/>
                  </a:ext>
                </a:extLst>
              </p:cNvPr>
              <p:cNvSpPr/>
              <p:nvPr/>
            </p:nvSpPr>
            <p:spPr>
              <a:xfrm>
                <a:off x="782370" y="2949800"/>
                <a:ext cx="495025" cy="101575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4063" extrusionOk="0">
                    <a:moveTo>
                      <a:pt x="2031" y="1"/>
                    </a:moveTo>
                    <a:cubicBezTo>
                      <a:pt x="929" y="1"/>
                      <a:pt x="1" y="900"/>
                      <a:pt x="1" y="2032"/>
                    </a:cubicBezTo>
                    <a:cubicBezTo>
                      <a:pt x="1" y="3134"/>
                      <a:pt x="900" y="4062"/>
                      <a:pt x="2031" y="4062"/>
                    </a:cubicBezTo>
                    <a:lnTo>
                      <a:pt x="17769" y="4062"/>
                    </a:lnTo>
                    <a:cubicBezTo>
                      <a:pt x="18872" y="4062"/>
                      <a:pt x="19800" y="3149"/>
                      <a:pt x="19800" y="2032"/>
                    </a:cubicBezTo>
                    <a:cubicBezTo>
                      <a:pt x="19800" y="929"/>
                      <a:pt x="18886" y="1"/>
                      <a:pt x="17769" y="1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81;p32">
                <a:extLst>
                  <a:ext uri="{FF2B5EF4-FFF2-40B4-BE49-F238E27FC236}">
                    <a16:creationId xmlns:a16="http://schemas.microsoft.com/office/drawing/2014/main" id="{22AA68A3-FF5E-48D7-8FBF-A55D1D0CF3D3}"/>
                  </a:ext>
                </a:extLst>
              </p:cNvPr>
              <p:cNvSpPr/>
              <p:nvPr/>
            </p:nvSpPr>
            <p:spPr>
              <a:xfrm>
                <a:off x="782370" y="3050975"/>
                <a:ext cx="495025" cy="101575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4063" extrusionOk="0">
                    <a:moveTo>
                      <a:pt x="2031" y="1"/>
                    </a:moveTo>
                    <a:cubicBezTo>
                      <a:pt x="929" y="1"/>
                      <a:pt x="1" y="900"/>
                      <a:pt x="1" y="2032"/>
                    </a:cubicBezTo>
                    <a:cubicBezTo>
                      <a:pt x="1" y="3148"/>
                      <a:pt x="900" y="4062"/>
                      <a:pt x="2031" y="4062"/>
                    </a:cubicBezTo>
                    <a:lnTo>
                      <a:pt x="17769" y="4062"/>
                    </a:lnTo>
                    <a:cubicBezTo>
                      <a:pt x="18872" y="4062"/>
                      <a:pt x="19800" y="3148"/>
                      <a:pt x="19800" y="2032"/>
                    </a:cubicBezTo>
                    <a:cubicBezTo>
                      <a:pt x="19800" y="915"/>
                      <a:pt x="18886" y="1"/>
                      <a:pt x="17769" y="1"/>
                    </a:cubicBez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82;p32">
                <a:extLst>
                  <a:ext uri="{FF2B5EF4-FFF2-40B4-BE49-F238E27FC236}">
                    <a16:creationId xmlns:a16="http://schemas.microsoft.com/office/drawing/2014/main" id="{587EA291-C02D-4238-A4B7-74F0D3940BF8}"/>
                  </a:ext>
                </a:extLst>
              </p:cNvPr>
              <p:cNvSpPr/>
              <p:nvPr/>
            </p:nvSpPr>
            <p:spPr>
              <a:xfrm>
                <a:off x="782370" y="3151800"/>
                <a:ext cx="495025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4062" extrusionOk="0">
                    <a:moveTo>
                      <a:pt x="2031" y="0"/>
                    </a:moveTo>
                    <a:cubicBezTo>
                      <a:pt x="929" y="0"/>
                      <a:pt x="1" y="914"/>
                      <a:pt x="1" y="2031"/>
                    </a:cubicBezTo>
                    <a:cubicBezTo>
                      <a:pt x="1" y="3162"/>
                      <a:pt x="900" y="4062"/>
                      <a:pt x="2031" y="4062"/>
                    </a:cubicBezTo>
                    <a:lnTo>
                      <a:pt x="17769" y="4062"/>
                    </a:lnTo>
                    <a:cubicBezTo>
                      <a:pt x="18872" y="4062"/>
                      <a:pt x="19800" y="3162"/>
                      <a:pt x="19800" y="2031"/>
                    </a:cubicBezTo>
                    <a:cubicBezTo>
                      <a:pt x="19800" y="929"/>
                      <a:pt x="18886" y="0"/>
                      <a:pt x="17769" y="0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83;p32">
                <a:extLst>
                  <a:ext uri="{FF2B5EF4-FFF2-40B4-BE49-F238E27FC236}">
                    <a16:creationId xmlns:a16="http://schemas.microsoft.com/office/drawing/2014/main" id="{77900C9D-38AF-40DF-BE00-06F2767018B6}"/>
                  </a:ext>
                </a:extLst>
              </p:cNvPr>
              <p:cNvSpPr/>
              <p:nvPr/>
            </p:nvSpPr>
            <p:spPr>
              <a:xfrm>
                <a:off x="782370" y="3252975"/>
                <a:ext cx="495025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4062" extrusionOk="0">
                    <a:moveTo>
                      <a:pt x="2031" y="0"/>
                    </a:moveTo>
                    <a:cubicBezTo>
                      <a:pt x="929" y="0"/>
                      <a:pt x="1" y="914"/>
                      <a:pt x="1" y="2031"/>
                    </a:cubicBezTo>
                    <a:cubicBezTo>
                      <a:pt x="1" y="3162"/>
                      <a:pt x="900" y="4062"/>
                      <a:pt x="2031" y="4062"/>
                    </a:cubicBezTo>
                    <a:lnTo>
                      <a:pt x="17769" y="4062"/>
                    </a:lnTo>
                    <a:cubicBezTo>
                      <a:pt x="18872" y="4062"/>
                      <a:pt x="19800" y="3162"/>
                      <a:pt x="19800" y="2031"/>
                    </a:cubicBezTo>
                    <a:cubicBezTo>
                      <a:pt x="19800" y="928"/>
                      <a:pt x="18886" y="0"/>
                      <a:pt x="17769" y="0"/>
                    </a:cubicBez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84;p32">
                <a:extLst>
                  <a:ext uri="{FF2B5EF4-FFF2-40B4-BE49-F238E27FC236}">
                    <a16:creationId xmlns:a16="http://schemas.microsoft.com/office/drawing/2014/main" id="{0FE18000-3DC4-4123-BF2A-52631CA16C6E}"/>
                  </a:ext>
                </a:extLst>
              </p:cNvPr>
              <p:cNvSpPr/>
              <p:nvPr/>
            </p:nvSpPr>
            <p:spPr>
              <a:xfrm>
                <a:off x="833145" y="3354500"/>
                <a:ext cx="393475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15739" h="4498" extrusionOk="0">
                    <a:moveTo>
                      <a:pt x="0" y="1"/>
                    </a:moveTo>
                    <a:lnTo>
                      <a:pt x="7862" y="4497"/>
                    </a:lnTo>
                    <a:lnTo>
                      <a:pt x="15738" y="1"/>
                    </a:ln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909259-3985-4014-B6A7-7B3B27CF82BB}"/>
                </a:ext>
              </a:extLst>
            </p:cNvPr>
            <p:cNvSpPr txBox="1"/>
            <p:nvPr/>
          </p:nvSpPr>
          <p:spPr>
            <a:xfrm>
              <a:off x="581874" y="1800395"/>
              <a:ext cx="9421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solidFill>
                    <a:schemeClr val="accent3"/>
                  </a:solidFill>
                </a:rPr>
                <a:t>Gợi</a:t>
              </a:r>
              <a:r>
                <a:rPr lang="en-US" sz="2200" b="1" dirty="0">
                  <a:solidFill>
                    <a:schemeClr val="accent3"/>
                  </a:solidFill>
                </a:rPr>
                <a:t> ý</a:t>
              </a:r>
            </a:p>
          </p:txBody>
        </p:sp>
      </p:grpSp>
      <p:sp>
        <p:nvSpPr>
          <p:cNvPr id="36" name="Freeform 10">
            <a:extLst>
              <a:ext uri="{FF2B5EF4-FFF2-40B4-BE49-F238E27FC236}">
                <a16:creationId xmlns:a16="http://schemas.microsoft.com/office/drawing/2014/main" id="{F6658B21-6171-44BF-8A9C-5DB9B304ADD4}"/>
              </a:ext>
            </a:extLst>
          </p:cNvPr>
          <p:cNvSpPr/>
          <p:nvPr/>
        </p:nvSpPr>
        <p:spPr>
          <a:xfrm>
            <a:off x="6261595" y="3101762"/>
            <a:ext cx="2421297" cy="2024705"/>
          </a:xfrm>
          <a:custGeom>
            <a:avLst/>
            <a:gdLst/>
            <a:ahLst/>
            <a:cxnLst/>
            <a:rect l="l" t="t" r="r" b="b"/>
            <a:pathLst>
              <a:path w="2057882" h="2045020">
                <a:moveTo>
                  <a:pt x="0" y="0"/>
                </a:moveTo>
                <a:lnTo>
                  <a:pt x="2057881" y="0"/>
                </a:lnTo>
                <a:lnTo>
                  <a:pt x="2057881" y="2045020"/>
                </a:lnTo>
                <a:lnTo>
                  <a:pt x="0" y="204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2116690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89AA71-56F7-4970-B703-C1B9E74DBDAC}"/>
              </a:ext>
            </a:extLst>
          </p:cNvPr>
          <p:cNvSpPr txBox="1"/>
          <p:nvPr/>
        </p:nvSpPr>
        <p:spPr>
          <a:xfrm>
            <a:off x="566615" y="218472"/>
            <a:ext cx="801077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Nhiệm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vụ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endParaRPr lang="en-US" sz="2200" dirty="0">
              <a:solidFill>
                <a:srgbClr val="00B05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B8E052-46CB-4AA6-8B32-A206F62D92C6}"/>
              </a:ext>
            </a:extLst>
          </p:cNvPr>
          <p:cNvGrpSpPr/>
          <p:nvPr/>
        </p:nvGrpSpPr>
        <p:grpSpPr>
          <a:xfrm>
            <a:off x="119506" y="1606200"/>
            <a:ext cx="1679350" cy="1931100"/>
            <a:chOff x="189845" y="1606200"/>
            <a:chExt cx="1679350" cy="19311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F388AB-BDCA-47BA-A0FB-CB246EBC04BF}"/>
                </a:ext>
              </a:extLst>
            </p:cNvPr>
            <p:cNvGrpSpPr/>
            <p:nvPr/>
          </p:nvGrpSpPr>
          <p:grpSpPr>
            <a:xfrm>
              <a:off x="189845" y="1606200"/>
              <a:ext cx="1679350" cy="1931100"/>
              <a:chOff x="189845" y="1606200"/>
              <a:chExt cx="1679350" cy="1931100"/>
            </a:xfrm>
          </p:grpSpPr>
          <p:sp>
            <p:nvSpPr>
              <p:cNvPr id="11" name="Google Shape;773;p32">
                <a:extLst>
                  <a:ext uri="{FF2B5EF4-FFF2-40B4-BE49-F238E27FC236}">
                    <a16:creationId xmlns:a16="http://schemas.microsoft.com/office/drawing/2014/main" id="{6DB0F060-DBC8-48DD-9D85-CFDC2D1A651B}"/>
                  </a:ext>
                </a:extLst>
              </p:cNvPr>
              <p:cNvSpPr/>
              <p:nvPr/>
            </p:nvSpPr>
            <p:spPr>
              <a:xfrm>
                <a:off x="189845" y="1606200"/>
                <a:ext cx="1679350" cy="1931100"/>
              </a:xfrm>
              <a:custGeom>
                <a:avLst/>
                <a:gdLst/>
                <a:ahLst/>
                <a:cxnLst/>
                <a:rect l="l" t="t" r="r" b="b"/>
                <a:pathLst>
                  <a:path w="67174" h="77244" extrusionOk="0">
                    <a:moveTo>
                      <a:pt x="33589" y="0"/>
                    </a:moveTo>
                    <a:cubicBezTo>
                      <a:pt x="28851" y="0"/>
                      <a:pt x="24115" y="1302"/>
                      <a:pt x="19988" y="3906"/>
                    </a:cubicBezTo>
                    <a:cubicBezTo>
                      <a:pt x="12533" y="8591"/>
                      <a:pt x="10023" y="15292"/>
                      <a:pt x="9240" y="20079"/>
                    </a:cubicBezTo>
                    <a:cubicBezTo>
                      <a:pt x="9124" y="20847"/>
                      <a:pt x="9023" y="21631"/>
                      <a:pt x="8979" y="22414"/>
                    </a:cubicBezTo>
                    <a:lnTo>
                      <a:pt x="8878" y="22327"/>
                    </a:lnTo>
                    <a:cubicBezTo>
                      <a:pt x="8863" y="22298"/>
                      <a:pt x="8849" y="22283"/>
                      <a:pt x="8834" y="22283"/>
                    </a:cubicBezTo>
                    <a:cubicBezTo>
                      <a:pt x="8733" y="22196"/>
                      <a:pt x="8631" y="22124"/>
                      <a:pt x="8515" y="22051"/>
                    </a:cubicBezTo>
                    <a:cubicBezTo>
                      <a:pt x="8500" y="22051"/>
                      <a:pt x="8500" y="22037"/>
                      <a:pt x="8486" y="22037"/>
                    </a:cubicBezTo>
                    <a:cubicBezTo>
                      <a:pt x="8370" y="21964"/>
                      <a:pt x="8268" y="21906"/>
                      <a:pt x="8138" y="21848"/>
                    </a:cubicBezTo>
                    <a:cubicBezTo>
                      <a:pt x="8123" y="21848"/>
                      <a:pt x="8123" y="21834"/>
                      <a:pt x="8109" y="21834"/>
                    </a:cubicBezTo>
                    <a:cubicBezTo>
                      <a:pt x="7978" y="21776"/>
                      <a:pt x="7862" y="21747"/>
                      <a:pt x="7717" y="21703"/>
                    </a:cubicBezTo>
                    <a:cubicBezTo>
                      <a:pt x="7688" y="21703"/>
                      <a:pt x="7674" y="21689"/>
                      <a:pt x="7630" y="21689"/>
                    </a:cubicBezTo>
                    <a:cubicBezTo>
                      <a:pt x="7601" y="21689"/>
                      <a:pt x="7558" y="21674"/>
                      <a:pt x="7543" y="21674"/>
                    </a:cubicBezTo>
                    <a:cubicBezTo>
                      <a:pt x="7442" y="21645"/>
                      <a:pt x="7340" y="21631"/>
                      <a:pt x="7238" y="21631"/>
                    </a:cubicBezTo>
                    <a:lnTo>
                      <a:pt x="7224" y="21631"/>
                    </a:lnTo>
                    <a:cubicBezTo>
                      <a:pt x="7151" y="21623"/>
                      <a:pt x="7083" y="21620"/>
                      <a:pt x="7014" y="21620"/>
                    </a:cubicBezTo>
                    <a:cubicBezTo>
                      <a:pt x="6945" y="21620"/>
                      <a:pt x="6876" y="21623"/>
                      <a:pt x="6803" y="21631"/>
                    </a:cubicBezTo>
                    <a:lnTo>
                      <a:pt x="6760" y="21631"/>
                    </a:lnTo>
                    <a:cubicBezTo>
                      <a:pt x="6615" y="21645"/>
                      <a:pt x="6499" y="21674"/>
                      <a:pt x="6354" y="21703"/>
                    </a:cubicBezTo>
                    <a:cubicBezTo>
                      <a:pt x="6325" y="21703"/>
                      <a:pt x="6310" y="21703"/>
                      <a:pt x="6296" y="21718"/>
                    </a:cubicBezTo>
                    <a:cubicBezTo>
                      <a:pt x="6165" y="21761"/>
                      <a:pt x="6020" y="21790"/>
                      <a:pt x="5890" y="21848"/>
                    </a:cubicBezTo>
                    <a:cubicBezTo>
                      <a:pt x="5773" y="21906"/>
                      <a:pt x="5657" y="21964"/>
                      <a:pt x="5527" y="22037"/>
                    </a:cubicBezTo>
                    <a:cubicBezTo>
                      <a:pt x="5512" y="22051"/>
                      <a:pt x="5498" y="22051"/>
                      <a:pt x="5469" y="22066"/>
                    </a:cubicBezTo>
                    <a:cubicBezTo>
                      <a:pt x="5367" y="22138"/>
                      <a:pt x="5266" y="22211"/>
                      <a:pt x="5164" y="22298"/>
                    </a:cubicBezTo>
                    <a:lnTo>
                      <a:pt x="5106" y="22356"/>
                    </a:lnTo>
                    <a:cubicBezTo>
                      <a:pt x="5019" y="22443"/>
                      <a:pt x="4918" y="22545"/>
                      <a:pt x="4845" y="22646"/>
                    </a:cubicBezTo>
                    <a:lnTo>
                      <a:pt x="4845" y="22661"/>
                    </a:lnTo>
                    <a:cubicBezTo>
                      <a:pt x="4744" y="22777"/>
                      <a:pt x="4671" y="22878"/>
                      <a:pt x="4599" y="22994"/>
                    </a:cubicBezTo>
                    <a:cubicBezTo>
                      <a:pt x="4584" y="23009"/>
                      <a:pt x="4584" y="23023"/>
                      <a:pt x="4570" y="23052"/>
                    </a:cubicBezTo>
                    <a:cubicBezTo>
                      <a:pt x="4497" y="23154"/>
                      <a:pt x="4439" y="23284"/>
                      <a:pt x="4381" y="23415"/>
                    </a:cubicBezTo>
                    <a:cubicBezTo>
                      <a:pt x="4381" y="23429"/>
                      <a:pt x="4366" y="23429"/>
                      <a:pt x="4366" y="23444"/>
                    </a:cubicBezTo>
                    <a:cubicBezTo>
                      <a:pt x="827" y="32669"/>
                      <a:pt x="0" y="38863"/>
                      <a:pt x="1683" y="43475"/>
                    </a:cubicBezTo>
                    <a:cubicBezTo>
                      <a:pt x="3540" y="48320"/>
                      <a:pt x="7877" y="50655"/>
                      <a:pt x="12156" y="52643"/>
                    </a:cubicBezTo>
                    <a:lnTo>
                      <a:pt x="12199" y="52657"/>
                    </a:lnTo>
                    <a:cubicBezTo>
                      <a:pt x="16435" y="54615"/>
                      <a:pt x="19234" y="55950"/>
                      <a:pt x="21192" y="57313"/>
                    </a:cubicBezTo>
                    <a:cubicBezTo>
                      <a:pt x="21250" y="57473"/>
                      <a:pt x="21323" y="57647"/>
                      <a:pt x="21395" y="57792"/>
                    </a:cubicBezTo>
                    <a:cubicBezTo>
                      <a:pt x="21105" y="58401"/>
                      <a:pt x="20946" y="59097"/>
                      <a:pt x="20946" y="59823"/>
                    </a:cubicBezTo>
                    <a:cubicBezTo>
                      <a:pt x="20946" y="60548"/>
                      <a:pt x="21105" y="61230"/>
                      <a:pt x="21395" y="61853"/>
                    </a:cubicBezTo>
                    <a:cubicBezTo>
                      <a:pt x="21105" y="62462"/>
                      <a:pt x="20946" y="63159"/>
                      <a:pt x="20946" y="63884"/>
                    </a:cubicBezTo>
                    <a:cubicBezTo>
                      <a:pt x="20946" y="64609"/>
                      <a:pt x="21105" y="65291"/>
                      <a:pt x="21395" y="65915"/>
                    </a:cubicBezTo>
                    <a:cubicBezTo>
                      <a:pt x="21105" y="66524"/>
                      <a:pt x="20946" y="67220"/>
                      <a:pt x="20946" y="67945"/>
                    </a:cubicBezTo>
                    <a:cubicBezTo>
                      <a:pt x="20946" y="70281"/>
                      <a:pt x="22628" y="72239"/>
                      <a:pt x="24862" y="72660"/>
                    </a:cubicBezTo>
                    <a:lnTo>
                      <a:pt x="32231" y="76881"/>
                    </a:lnTo>
                    <a:cubicBezTo>
                      <a:pt x="32651" y="77113"/>
                      <a:pt x="33145" y="77243"/>
                      <a:pt x="33623" y="77243"/>
                    </a:cubicBezTo>
                    <a:cubicBezTo>
                      <a:pt x="34087" y="77243"/>
                      <a:pt x="34566" y="77113"/>
                      <a:pt x="35001" y="76881"/>
                    </a:cubicBezTo>
                    <a:lnTo>
                      <a:pt x="42370" y="72660"/>
                    </a:lnTo>
                    <a:cubicBezTo>
                      <a:pt x="44589" y="72239"/>
                      <a:pt x="46286" y="70281"/>
                      <a:pt x="46286" y="67945"/>
                    </a:cubicBezTo>
                    <a:cubicBezTo>
                      <a:pt x="46286" y="67220"/>
                      <a:pt x="46127" y="66524"/>
                      <a:pt x="45837" y="65915"/>
                    </a:cubicBezTo>
                    <a:cubicBezTo>
                      <a:pt x="46127" y="65291"/>
                      <a:pt x="46286" y="64609"/>
                      <a:pt x="46286" y="63884"/>
                    </a:cubicBezTo>
                    <a:cubicBezTo>
                      <a:pt x="46286" y="63159"/>
                      <a:pt x="46127" y="62462"/>
                      <a:pt x="45837" y="61853"/>
                    </a:cubicBezTo>
                    <a:cubicBezTo>
                      <a:pt x="46127" y="61230"/>
                      <a:pt x="46286" y="60548"/>
                      <a:pt x="46286" y="59823"/>
                    </a:cubicBezTo>
                    <a:cubicBezTo>
                      <a:pt x="46286" y="59097"/>
                      <a:pt x="46127" y="58401"/>
                      <a:pt x="45837" y="57792"/>
                    </a:cubicBezTo>
                    <a:cubicBezTo>
                      <a:pt x="45909" y="57647"/>
                      <a:pt x="45982" y="57473"/>
                      <a:pt x="46040" y="57313"/>
                    </a:cubicBezTo>
                    <a:cubicBezTo>
                      <a:pt x="47998" y="55950"/>
                      <a:pt x="50812" y="54615"/>
                      <a:pt x="55033" y="52657"/>
                    </a:cubicBezTo>
                    <a:lnTo>
                      <a:pt x="55091" y="52643"/>
                    </a:lnTo>
                    <a:cubicBezTo>
                      <a:pt x="59370" y="50655"/>
                      <a:pt x="63692" y="48306"/>
                      <a:pt x="65491" y="43403"/>
                    </a:cubicBezTo>
                    <a:cubicBezTo>
                      <a:pt x="67173" y="38790"/>
                      <a:pt x="66361" y="32626"/>
                      <a:pt x="62807" y="23371"/>
                    </a:cubicBezTo>
                    <a:cubicBezTo>
                      <a:pt x="62807" y="23357"/>
                      <a:pt x="62793" y="23357"/>
                      <a:pt x="62793" y="23342"/>
                    </a:cubicBezTo>
                    <a:cubicBezTo>
                      <a:pt x="62735" y="23212"/>
                      <a:pt x="62677" y="23081"/>
                      <a:pt x="62604" y="22980"/>
                    </a:cubicBezTo>
                    <a:cubicBezTo>
                      <a:pt x="62604" y="22951"/>
                      <a:pt x="62590" y="22936"/>
                      <a:pt x="62575" y="22936"/>
                    </a:cubicBezTo>
                    <a:cubicBezTo>
                      <a:pt x="62503" y="22806"/>
                      <a:pt x="62430" y="22704"/>
                      <a:pt x="62343" y="22588"/>
                    </a:cubicBezTo>
                    <a:cubicBezTo>
                      <a:pt x="62242" y="22486"/>
                      <a:pt x="62155" y="22399"/>
                      <a:pt x="62053" y="22298"/>
                    </a:cubicBezTo>
                    <a:cubicBezTo>
                      <a:pt x="62024" y="22283"/>
                      <a:pt x="62010" y="22269"/>
                      <a:pt x="61995" y="22269"/>
                    </a:cubicBezTo>
                    <a:cubicBezTo>
                      <a:pt x="61879" y="22182"/>
                      <a:pt x="61792" y="22109"/>
                      <a:pt x="61691" y="22037"/>
                    </a:cubicBezTo>
                    <a:cubicBezTo>
                      <a:pt x="61662" y="22008"/>
                      <a:pt x="61647" y="22008"/>
                      <a:pt x="61633" y="21993"/>
                    </a:cubicBezTo>
                    <a:cubicBezTo>
                      <a:pt x="61516" y="21921"/>
                      <a:pt x="61400" y="21863"/>
                      <a:pt x="61270" y="21819"/>
                    </a:cubicBezTo>
                    <a:cubicBezTo>
                      <a:pt x="61139" y="21761"/>
                      <a:pt x="61009" y="21718"/>
                      <a:pt x="60893" y="21689"/>
                    </a:cubicBezTo>
                    <a:cubicBezTo>
                      <a:pt x="60864" y="21689"/>
                      <a:pt x="60849" y="21674"/>
                      <a:pt x="60835" y="21674"/>
                    </a:cubicBezTo>
                    <a:cubicBezTo>
                      <a:pt x="60704" y="21631"/>
                      <a:pt x="60559" y="21616"/>
                      <a:pt x="60429" y="21616"/>
                    </a:cubicBezTo>
                    <a:lnTo>
                      <a:pt x="59935" y="21616"/>
                    </a:lnTo>
                    <a:cubicBezTo>
                      <a:pt x="59834" y="21631"/>
                      <a:pt x="59747" y="21631"/>
                      <a:pt x="59631" y="21645"/>
                    </a:cubicBezTo>
                    <a:cubicBezTo>
                      <a:pt x="59602" y="21645"/>
                      <a:pt x="59558" y="21674"/>
                      <a:pt x="59544" y="21674"/>
                    </a:cubicBezTo>
                    <a:cubicBezTo>
                      <a:pt x="59500" y="21674"/>
                      <a:pt x="59486" y="21689"/>
                      <a:pt x="59457" y="21689"/>
                    </a:cubicBezTo>
                    <a:cubicBezTo>
                      <a:pt x="59326" y="21718"/>
                      <a:pt x="59196" y="21761"/>
                      <a:pt x="59065" y="21819"/>
                    </a:cubicBezTo>
                    <a:cubicBezTo>
                      <a:pt x="59051" y="21819"/>
                      <a:pt x="59051" y="21834"/>
                      <a:pt x="59036" y="21834"/>
                    </a:cubicBezTo>
                    <a:cubicBezTo>
                      <a:pt x="58906" y="21892"/>
                      <a:pt x="58804" y="21935"/>
                      <a:pt x="58688" y="22008"/>
                    </a:cubicBezTo>
                    <a:cubicBezTo>
                      <a:pt x="58673" y="22008"/>
                      <a:pt x="58659" y="22037"/>
                      <a:pt x="58659" y="22037"/>
                    </a:cubicBezTo>
                    <a:cubicBezTo>
                      <a:pt x="58543" y="22109"/>
                      <a:pt x="58441" y="22196"/>
                      <a:pt x="58354" y="22269"/>
                    </a:cubicBezTo>
                    <a:lnTo>
                      <a:pt x="58296" y="22327"/>
                    </a:lnTo>
                    <a:cubicBezTo>
                      <a:pt x="58253" y="22356"/>
                      <a:pt x="58224" y="22370"/>
                      <a:pt x="58209" y="22414"/>
                    </a:cubicBezTo>
                    <a:cubicBezTo>
                      <a:pt x="58151" y="21631"/>
                      <a:pt x="58050" y="20847"/>
                      <a:pt x="57934" y="20079"/>
                    </a:cubicBezTo>
                    <a:cubicBezTo>
                      <a:pt x="57150" y="15292"/>
                      <a:pt x="54641" y="8591"/>
                      <a:pt x="47200" y="3906"/>
                    </a:cubicBezTo>
                    <a:cubicBezTo>
                      <a:pt x="43066" y="1302"/>
                      <a:pt x="38327" y="0"/>
                      <a:pt x="335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74;p32">
                <a:extLst>
                  <a:ext uri="{FF2B5EF4-FFF2-40B4-BE49-F238E27FC236}">
                    <a16:creationId xmlns:a16="http://schemas.microsoft.com/office/drawing/2014/main" id="{0B290FC5-290A-4CD1-B624-E6194D9A751B}"/>
                  </a:ext>
                </a:extLst>
              </p:cNvPr>
              <p:cNvSpPr/>
              <p:nvPr/>
            </p:nvSpPr>
            <p:spPr>
              <a:xfrm>
                <a:off x="1049620" y="2215850"/>
                <a:ext cx="816675" cy="933075"/>
              </a:xfrm>
              <a:custGeom>
                <a:avLst/>
                <a:gdLst/>
                <a:ahLst/>
                <a:cxnLst/>
                <a:rect l="l" t="t" r="r" b="b"/>
                <a:pathLst>
                  <a:path w="32667" h="37323" extrusionOk="0">
                    <a:moveTo>
                      <a:pt x="25806" y="1"/>
                    </a:moveTo>
                    <a:lnTo>
                      <a:pt x="25806" y="1"/>
                    </a:lnTo>
                    <a:cubicBezTo>
                      <a:pt x="23528" y="12272"/>
                      <a:pt x="17364" y="8356"/>
                      <a:pt x="8690" y="17233"/>
                    </a:cubicBezTo>
                    <a:cubicBezTo>
                      <a:pt x="1" y="26095"/>
                      <a:pt x="4846" y="37322"/>
                      <a:pt x="4846" y="37322"/>
                    </a:cubicBezTo>
                    <a:cubicBezTo>
                      <a:pt x="7079" y="31477"/>
                      <a:pt x="10836" y="29751"/>
                      <a:pt x="19496" y="25762"/>
                    </a:cubicBezTo>
                    <a:cubicBezTo>
                      <a:pt x="28141" y="21758"/>
                      <a:pt x="32666" y="17900"/>
                      <a:pt x="25806" y="1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75;p32">
                <a:extLst>
                  <a:ext uri="{FF2B5EF4-FFF2-40B4-BE49-F238E27FC236}">
                    <a16:creationId xmlns:a16="http://schemas.microsoft.com/office/drawing/2014/main" id="{2BDF6431-86E1-4E14-A7D7-9D8CCA5999A9}"/>
                  </a:ext>
                </a:extLst>
              </p:cNvPr>
              <p:cNvSpPr/>
              <p:nvPr/>
            </p:nvSpPr>
            <p:spPr>
              <a:xfrm>
                <a:off x="1074295" y="2212875"/>
                <a:ext cx="636800" cy="1094500"/>
              </a:xfrm>
              <a:custGeom>
                <a:avLst/>
                <a:gdLst/>
                <a:ahLst/>
                <a:cxnLst/>
                <a:rect l="l" t="t" r="r" b="b"/>
                <a:pathLst>
                  <a:path w="25472" h="43780" extrusionOk="0">
                    <a:moveTo>
                      <a:pt x="24825" y="1"/>
                    </a:moveTo>
                    <a:cubicBezTo>
                      <a:pt x="24819" y="1"/>
                      <a:pt x="24812" y="2"/>
                      <a:pt x="24804" y="4"/>
                    </a:cubicBezTo>
                    <a:cubicBezTo>
                      <a:pt x="24746" y="33"/>
                      <a:pt x="24717" y="62"/>
                      <a:pt x="24732" y="120"/>
                    </a:cubicBezTo>
                    <a:cubicBezTo>
                      <a:pt x="24732" y="163"/>
                      <a:pt x="25297" y="2934"/>
                      <a:pt x="24717" y="6444"/>
                    </a:cubicBezTo>
                    <a:cubicBezTo>
                      <a:pt x="24180" y="9693"/>
                      <a:pt x="22556" y="14277"/>
                      <a:pt x="17827" y="17598"/>
                    </a:cubicBezTo>
                    <a:cubicBezTo>
                      <a:pt x="10865" y="22486"/>
                      <a:pt x="0" y="32393"/>
                      <a:pt x="5657" y="43722"/>
                    </a:cubicBezTo>
                    <a:cubicBezTo>
                      <a:pt x="5657" y="43765"/>
                      <a:pt x="5686" y="43780"/>
                      <a:pt x="5730" y="43780"/>
                    </a:cubicBezTo>
                    <a:lnTo>
                      <a:pt x="5788" y="43780"/>
                    </a:lnTo>
                    <a:cubicBezTo>
                      <a:pt x="5817" y="43751"/>
                      <a:pt x="5831" y="43693"/>
                      <a:pt x="5817" y="43649"/>
                    </a:cubicBezTo>
                    <a:cubicBezTo>
                      <a:pt x="218" y="32451"/>
                      <a:pt x="11010" y="22603"/>
                      <a:pt x="17929" y="17743"/>
                    </a:cubicBezTo>
                    <a:cubicBezTo>
                      <a:pt x="22715" y="14378"/>
                      <a:pt x="24369" y="9751"/>
                      <a:pt x="24891" y="6473"/>
                    </a:cubicBezTo>
                    <a:cubicBezTo>
                      <a:pt x="25471" y="2905"/>
                      <a:pt x="24906" y="120"/>
                      <a:pt x="24906" y="91"/>
                    </a:cubicBezTo>
                    <a:cubicBezTo>
                      <a:pt x="24893" y="40"/>
                      <a:pt x="24869" y="1"/>
                      <a:pt x="24825" y="1"/>
                    </a:cubicBezTo>
                    <a:close/>
                  </a:path>
                </a:pathLst>
              </a:custGeom>
              <a:solidFill>
                <a:srgbClr val="4E4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76;p32">
                <a:extLst>
                  <a:ext uri="{FF2B5EF4-FFF2-40B4-BE49-F238E27FC236}">
                    <a16:creationId xmlns:a16="http://schemas.microsoft.com/office/drawing/2014/main" id="{91722AE8-227F-4A5C-9F3E-29979F7923A7}"/>
                  </a:ext>
                </a:extLst>
              </p:cNvPr>
              <p:cNvSpPr/>
              <p:nvPr/>
            </p:nvSpPr>
            <p:spPr>
              <a:xfrm>
                <a:off x="193470" y="2215850"/>
                <a:ext cx="816300" cy="933075"/>
              </a:xfrm>
              <a:custGeom>
                <a:avLst/>
                <a:gdLst/>
                <a:ahLst/>
                <a:cxnLst/>
                <a:rect l="l" t="t" r="r" b="b"/>
                <a:pathLst>
                  <a:path w="32652" h="37323" extrusionOk="0">
                    <a:moveTo>
                      <a:pt x="6861" y="1"/>
                    </a:moveTo>
                    <a:cubicBezTo>
                      <a:pt x="1" y="17900"/>
                      <a:pt x="4512" y="21758"/>
                      <a:pt x="13171" y="25762"/>
                    </a:cubicBezTo>
                    <a:cubicBezTo>
                      <a:pt x="21831" y="29751"/>
                      <a:pt x="25587" y="31477"/>
                      <a:pt x="27821" y="37322"/>
                    </a:cubicBezTo>
                    <a:cubicBezTo>
                      <a:pt x="27821" y="37322"/>
                      <a:pt x="32651" y="26095"/>
                      <a:pt x="23977" y="17233"/>
                    </a:cubicBezTo>
                    <a:cubicBezTo>
                      <a:pt x="15303" y="8356"/>
                      <a:pt x="9139" y="12272"/>
                      <a:pt x="6861" y="1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77;p32">
                <a:extLst>
                  <a:ext uri="{FF2B5EF4-FFF2-40B4-BE49-F238E27FC236}">
                    <a16:creationId xmlns:a16="http://schemas.microsoft.com/office/drawing/2014/main" id="{8284CCA5-3756-452E-B55C-AFDBF9FF200B}"/>
                  </a:ext>
                </a:extLst>
              </p:cNvPr>
              <p:cNvSpPr/>
              <p:nvPr/>
            </p:nvSpPr>
            <p:spPr>
              <a:xfrm>
                <a:off x="348670" y="2212600"/>
                <a:ext cx="636800" cy="1094775"/>
              </a:xfrm>
              <a:custGeom>
                <a:avLst/>
                <a:gdLst/>
                <a:ahLst/>
                <a:cxnLst/>
                <a:rect l="l" t="t" r="r" b="b"/>
                <a:pathLst>
                  <a:path w="25472" h="43791" extrusionOk="0">
                    <a:moveTo>
                      <a:pt x="668" y="0"/>
                    </a:moveTo>
                    <a:cubicBezTo>
                      <a:pt x="610" y="0"/>
                      <a:pt x="566" y="29"/>
                      <a:pt x="552" y="73"/>
                    </a:cubicBezTo>
                    <a:cubicBezTo>
                      <a:pt x="552" y="102"/>
                      <a:pt x="1" y="2901"/>
                      <a:pt x="566" y="6455"/>
                    </a:cubicBezTo>
                    <a:cubicBezTo>
                      <a:pt x="1103" y="9748"/>
                      <a:pt x="2757" y="14360"/>
                      <a:pt x="7543" y="17740"/>
                    </a:cubicBezTo>
                    <a:cubicBezTo>
                      <a:pt x="14462" y="22614"/>
                      <a:pt x="25254" y="32448"/>
                      <a:pt x="19655" y="43646"/>
                    </a:cubicBezTo>
                    <a:cubicBezTo>
                      <a:pt x="19626" y="43704"/>
                      <a:pt x="19655" y="43762"/>
                      <a:pt x="19684" y="43776"/>
                    </a:cubicBezTo>
                    <a:cubicBezTo>
                      <a:pt x="19684" y="43791"/>
                      <a:pt x="19699" y="43791"/>
                      <a:pt x="19713" y="43791"/>
                    </a:cubicBezTo>
                    <a:cubicBezTo>
                      <a:pt x="19757" y="43791"/>
                      <a:pt x="19800" y="43776"/>
                      <a:pt x="19815" y="43718"/>
                    </a:cubicBezTo>
                    <a:cubicBezTo>
                      <a:pt x="25472" y="32404"/>
                      <a:pt x="14622" y="22483"/>
                      <a:pt x="7645" y="17595"/>
                    </a:cubicBezTo>
                    <a:cubicBezTo>
                      <a:pt x="2916" y="14259"/>
                      <a:pt x="1277" y="9690"/>
                      <a:pt x="755" y="6440"/>
                    </a:cubicBezTo>
                    <a:cubicBezTo>
                      <a:pt x="175" y="2930"/>
                      <a:pt x="740" y="145"/>
                      <a:pt x="740" y="116"/>
                    </a:cubicBezTo>
                    <a:cubicBezTo>
                      <a:pt x="740" y="58"/>
                      <a:pt x="726" y="29"/>
                      <a:pt x="668" y="0"/>
                    </a:cubicBezTo>
                    <a:close/>
                  </a:path>
                </a:pathLst>
              </a:custGeom>
              <a:solidFill>
                <a:srgbClr val="4E4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78;p32">
                <a:extLst>
                  <a:ext uri="{FF2B5EF4-FFF2-40B4-BE49-F238E27FC236}">
                    <a16:creationId xmlns:a16="http://schemas.microsoft.com/office/drawing/2014/main" id="{C2AA6752-3605-467E-8F79-8BCFCA5CA9E0}"/>
                  </a:ext>
                </a:extLst>
              </p:cNvPr>
              <p:cNvSpPr/>
              <p:nvPr/>
            </p:nvSpPr>
            <p:spPr>
              <a:xfrm>
                <a:off x="405595" y="1675900"/>
                <a:ext cx="1248550" cy="1285175"/>
              </a:xfrm>
              <a:custGeom>
                <a:avLst/>
                <a:gdLst/>
                <a:ahLst/>
                <a:cxnLst/>
                <a:rect l="l" t="t" r="r" b="b"/>
                <a:pathLst>
                  <a:path w="49942" h="51407" extrusionOk="0">
                    <a:moveTo>
                      <a:pt x="24971" y="1"/>
                    </a:moveTo>
                    <a:cubicBezTo>
                      <a:pt x="20747" y="1"/>
                      <a:pt x="16522" y="1161"/>
                      <a:pt x="12838" y="3482"/>
                    </a:cubicBezTo>
                    <a:cubicBezTo>
                      <a:pt x="1" y="11576"/>
                      <a:pt x="1524" y="28039"/>
                      <a:pt x="7616" y="35509"/>
                    </a:cubicBezTo>
                    <a:cubicBezTo>
                      <a:pt x="15202" y="44807"/>
                      <a:pt x="16667" y="51407"/>
                      <a:pt x="16667" y="51407"/>
                    </a:cubicBezTo>
                    <a:lnTo>
                      <a:pt x="33305" y="51407"/>
                    </a:lnTo>
                    <a:cubicBezTo>
                      <a:pt x="33305" y="51407"/>
                      <a:pt x="34770" y="44807"/>
                      <a:pt x="42356" y="35509"/>
                    </a:cubicBezTo>
                    <a:cubicBezTo>
                      <a:pt x="48433" y="28053"/>
                      <a:pt x="49942" y="11576"/>
                      <a:pt x="37105" y="3482"/>
                    </a:cubicBezTo>
                    <a:cubicBezTo>
                      <a:pt x="33421" y="1161"/>
                      <a:pt x="29196" y="1"/>
                      <a:pt x="24971" y="1"/>
                    </a:cubicBezTo>
                    <a:close/>
                  </a:path>
                </a:pathLst>
              </a:custGeom>
              <a:solidFill>
                <a:srgbClr val="FA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79;p32">
                <a:extLst>
                  <a:ext uri="{FF2B5EF4-FFF2-40B4-BE49-F238E27FC236}">
                    <a16:creationId xmlns:a16="http://schemas.microsoft.com/office/drawing/2014/main" id="{6CA2F7C3-9E49-4924-9A8C-4C17317C9014}"/>
                  </a:ext>
                </a:extLst>
              </p:cNvPr>
              <p:cNvSpPr/>
              <p:nvPr/>
            </p:nvSpPr>
            <p:spPr>
              <a:xfrm>
                <a:off x="809570" y="2361200"/>
                <a:ext cx="398550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24082" extrusionOk="0">
                    <a:moveTo>
                      <a:pt x="1915" y="192"/>
                    </a:moveTo>
                    <a:cubicBezTo>
                      <a:pt x="2394" y="192"/>
                      <a:pt x="2960" y="424"/>
                      <a:pt x="3554" y="844"/>
                    </a:cubicBezTo>
                    <a:cubicBezTo>
                      <a:pt x="4889" y="1874"/>
                      <a:pt x="5701" y="4413"/>
                      <a:pt x="6180" y="7444"/>
                    </a:cubicBezTo>
                    <a:cubicBezTo>
                      <a:pt x="2902" y="6893"/>
                      <a:pt x="1161" y="5123"/>
                      <a:pt x="595" y="3412"/>
                    </a:cubicBezTo>
                    <a:cubicBezTo>
                      <a:pt x="189" y="2164"/>
                      <a:pt x="407" y="932"/>
                      <a:pt x="1132" y="424"/>
                    </a:cubicBezTo>
                    <a:cubicBezTo>
                      <a:pt x="1379" y="264"/>
                      <a:pt x="1625" y="192"/>
                      <a:pt x="1915" y="192"/>
                    </a:cubicBezTo>
                    <a:close/>
                    <a:moveTo>
                      <a:pt x="14100" y="2251"/>
                    </a:moveTo>
                    <a:cubicBezTo>
                      <a:pt x="14317" y="2251"/>
                      <a:pt x="14520" y="2295"/>
                      <a:pt x="14709" y="2382"/>
                    </a:cubicBezTo>
                    <a:cubicBezTo>
                      <a:pt x="15376" y="2701"/>
                      <a:pt x="15724" y="3542"/>
                      <a:pt x="15536" y="4398"/>
                    </a:cubicBezTo>
                    <a:cubicBezTo>
                      <a:pt x="15245" y="5675"/>
                      <a:pt x="13795" y="7053"/>
                      <a:pt x="10589" y="7488"/>
                    </a:cubicBezTo>
                    <a:cubicBezTo>
                      <a:pt x="10937" y="5791"/>
                      <a:pt x="11416" y="4355"/>
                      <a:pt x="12141" y="3455"/>
                    </a:cubicBezTo>
                    <a:cubicBezTo>
                      <a:pt x="12780" y="2672"/>
                      <a:pt x="13476" y="2251"/>
                      <a:pt x="14100" y="2251"/>
                    </a:cubicBezTo>
                    <a:close/>
                    <a:moveTo>
                      <a:pt x="1924" y="0"/>
                    </a:moveTo>
                    <a:cubicBezTo>
                      <a:pt x="1521" y="0"/>
                      <a:pt x="1223" y="141"/>
                      <a:pt x="1030" y="279"/>
                    </a:cubicBezTo>
                    <a:cubicBezTo>
                      <a:pt x="247" y="844"/>
                      <a:pt x="1" y="2164"/>
                      <a:pt x="436" y="3484"/>
                    </a:cubicBezTo>
                    <a:cubicBezTo>
                      <a:pt x="1016" y="5269"/>
                      <a:pt x="2829" y="7096"/>
                      <a:pt x="6209" y="7662"/>
                    </a:cubicBezTo>
                    <a:cubicBezTo>
                      <a:pt x="7268" y="14552"/>
                      <a:pt x="6658" y="23864"/>
                      <a:pt x="6629" y="23995"/>
                    </a:cubicBezTo>
                    <a:cubicBezTo>
                      <a:pt x="6629" y="24038"/>
                      <a:pt x="6673" y="24082"/>
                      <a:pt x="6716" y="24082"/>
                    </a:cubicBezTo>
                    <a:cubicBezTo>
                      <a:pt x="6760" y="24082"/>
                      <a:pt x="6818" y="24053"/>
                      <a:pt x="6818" y="23995"/>
                    </a:cubicBezTo>
                    <a:cubicBezTo>
                      <a:pt x="6847" y="23458"/>
                      <a:pt x="7442" y="14465"/>
                      <a:pt x="6412" y="7676"/>
                    </a:cubicBezTo>
                    <a:lnTo>
                      <a:pt x="6412" y="7676"/>
                    </a:lnTo>
                    <a:cubicBezTo>
                      <a:pt x="7010" y="7754"/>
                      <a:pt x="7679" y="7809"/>
                      <a:pt x="8386" y="7809"/>
                    </a:cubicBezTo>
                    <a:cubicBezTo>
                      <a:pt x="8467" y="7809"/>
                      <a:pt x="8549" y="7808"/>
                      <a:pt x="8631" y="7807"/>
                    </a:cubicBezTo>
                    <a:cubicBezTo>
                      <a:pt x="9240" y="7792"/>
                      <a:pt x="9821" y="7749"/>
                      <a:pt x="10343" y="7691"/>
                    </a:cubicBezTo>
                    <a:lnTo>
                      <a:pt x="10343" y="7691"/>
                    </a:lnTo>
                    <a:cubicBezTo>
                      <a:pt x="9153" y="13972"/>
                      <a:pt x="10024" y="23487"/>
                      <a:pt x="10082" y="23995"/>
                    </a:cubicBezTo>
                    <a:cubicBezTo>
                      <a:pt x="10082" y="24053"/>
                      <a:pt x="10111" y="24082"/>
                      <a:pt x="10169" y="24082"/>
                    </a:cubicBezTo>
                    <a:cubicBezTo>
                      <a:pt x="10241" y="24082"/>
                      <a:pt x="10285" y="24038"/>
                      <a:pt x="10285" y="23980"/>
                    </a:cubicBezTo>
                    <a:cubicBezTo>
                      <a:pt x="10285" y="23850"/>
                      <a:pt x="9356" y="14030"/>
                      <a:pt x="10575" y="7676"/>
                    </a:cubicBezTo>
                    <a:cubicBezTo>
                      <a:pt x="14781" y="7140"/>
                      <a:pt x="15579" y="5109"/>
                      <a:pt x="15724" y="4427"/>
                    </a:cubicBezTo>
                    <a:cubicBezTo>
                      <a:pt x="15942" y="3484"/>
                      <a:pt x="15536" y="2585"/>
                      <a:pt x="14796" y="2222"/>
                    </a:cubicBezTo>
                    <a:cubicBezTo>
                      <a:pt x="14577" y="2115"/>
                      <a:pt x="14346" y="2062"/>
                      <a:pt x="14109" y="2062"/>
                    </a:cubicBezTo>
                    <a:cubicBezTo>
                      <a:pt x="13422" y="2062"/>
                      <a:pt x="12683" y="2505"/>
                      <a:pt x="12025" y="3325"/>
                    </a:cubicBezTo>
                    <a:cubicBezTo>
                      <a:pt x="11271" y="4268"/>
                      <a:pt x="10749" y="5733"/>
                      <a:pt x="10401" y="7502"/>
                    </a:cubicBezTo>
                    <a:cubicBezTo>
                      <a:pt x="9864" y="7575"/>
                      <a:pt x="9269" y="7604"/>
                      <a:pt x="8631" y="7618"/>
                    </a:cubicBezTo>
                    <a:cubicBezTo>
                      <a:pt x="7819" y="7618"/>
                      <a:pt x="7065" y="7589"/>
                      <a:pt x="6397" y="7473"/>
                    </a:cubicBezTo>
                    <a:cubicBezTo>
                      <a:pt x="5904" y="4398"/>
                      <a:pt x="5063" y="1802"/>
                      <a:pt x="3656" y="714"/>
                    </a:cubicBezTo>
                    <a:cubicBezTo>
                      <a:pt x="2947" y="173"/>
                      <a:pt x="2371" y="0"/>
                      <a:pt x="1924" y="0"/>
                    </a:cubicBezTo>
                    <a:close/>
                  </a:path>
                </a:pathLst>
              </a:custGeom>
              <a:solidFill>
                <a:srgbClr val="4E4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80;p32">
                <a:extLst>
                  <a:ext uri="{FF2B5EF4-FFF2-40B4-BE49-F238E27FC236}">
                    <a16:creationId xmlns:a16="http://schemas.microsoft.com/office/drawing/2014/main" id="{553E7224-1D20-4051-903A-7235D3CCDED2}"/>
                  </a:ext>
                </a:extLst>
              </p:cNvPr>
              <p:cNvSpPr/>
              <p:nvPr/>
            </p:nvSpPr>
            <p:spPr>
              <a:xfrm>
                <a:off x="782370" y="2949800"/>
                <a:ext cx="495025" cy="101575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4063" extrusionOk="0">
                    <a:moveTo>
                      <a:pt x="2031" y="1"/>
                    </a:moveTo>
                    <a:cubicBezTo>
                      <a:pt x="929" y="1"/>
                      <a:pt x="1" y="900"/>
                      <a:pt x="1" y="2032"/>
                    </a:cubicBezTo>
                    <a:cubicBezTo>
                      <a:pt x="1" y="3134"/>
                      <a:pt x="900" y="4062"/>
                      <a:pt x="2031" y="4062"/>
                    </a:cubicBezTo>
                    <a:lnTo>
                      <a:pt x="17769" y="4062"/>
                    </a:lnTo>
                    <a:cubicBezTo>
                      <a:pt x="18872" y="4062"/>
                      <a:pt x="19800" y="3149"/>
                      <a:pt x="19800" y="2032"/>
                    </a:cubicBezTo>
                    <a:cubicBezTo>
                      <a:pt x="19800" y="929"/>
                      <a:pt x="18886" y="1"/>
                      <a:pt x="17769" y="1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81;p32">
                <a:extLst>
                  <a:ext uri="{FF2B5EF4-FFF2-40B4-BE49-F238E27FC236}">
                    <a16:creationId xmlns:a16="http://schemas.microsoft.com/office/drawing/2014/main" id="{3188C589-923E-4A29-83C3-FA4B54343C45}"/>
                  </a:ext>
                </a:extLst>
              </p:cNvPr>
              <p:cNvSpPr/>
              <p:nvPr/>
            </p:nvSpPr>
            <p:spPr>
              <a:xfrm>
                <a:off x="782370" y="3050975"/>
                <a:ext cx="495025" cy="101575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4063" extrusionOk="0">
                    <a:moveTo>
                      <a:pt x="2031" y="1"/>
                    </a:moveTo>
                    <a:cubicBezTo>
                      <a:pt x="929" y="1"/>
                      <a:pt x="1" y="900"/>
                      <a:pt x="1" y="2032"/>
                    </a:cubicBezTo>
                    <a:cubicBezTo>
                      <a:pt x="1" y="3148"/>
                      <a:pt x="900" y="4062"/>
                      <a:pt x="2031" y="4062"/>
                    </a:cubicBezTo>
                    <a:lnTo>
                      <a:pt x="17769" y="4062"/>
                    </a:lnTo>
                    <a:cubicBezTo>
                      <a:pt x="18872" y="4062"/>
                      <a:pt x="19800" y="3148"/>
                      <a:pt x="19800" y="2032"/>
                    </a:cubicBezTo>
                    <a:cubicBezTo>
                      <a:pt x="19800" y="915"/>
                      <a:pt x="18886" y="1"/>
                      <a:pt x="17769" y="1"/>
                    </a:cubicBez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82;p32">
                <a:extLst>
                  <a:ext uri="{FF2B5EF4-FFF2-40B4-BE49-F238E27FC236}">
                    <a16:creationId xmlns:a16="http://schemas.microsoft.com/office/drawing/2014/main" id="{866B6DD1-1564-4FC9-A3CC-6243261D40B7}"/>
                  </a:ext>
                </a:extLst>
              </p:cNvPr>
              <p:cNvSpPr/>
              <p:nvPr/>
            </p:nvSpPr>
            <p:spPr>
              <a:xfrm>
                <a:off x="782370" y="3151800"/>
                <a:ext cx="495025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4062" extrusionOk="0">
                    <a:moveTo>
                      <a:pt x="2031" y="0"/>
                    </a:moveTo>
                    <a:cubicBezTo>
                      <a:pt x="929" y="0"/>
                      <a:pt x="1" y="914"/>
                      <a:pt x="1" y="2031"/>
                    </a:cubicBezTo>
                    <a:cubicBezTo>
                      <a:pt x="1" y="3162"/>
                      <a:pt x="900" y="4062"/>
                      <a:pt x="2031" y="4062"/>
                    </a:cubicBezTo>
                    <a:lnTo>
                      <a:pt x="17769" y="4062"/>
                    </a:lnTo>
                    <a:cubicBezTo>
                      <a:pt x="18872" y="4062"/>
                      <a:pt x="19800" y="3162"/>
                      <a:pt x="19800" y="2031"/>
                    </a:cubicBezTo>
                    <a:cubicBezTo>
                      <a:pt x="19800" y="929"/>
                      <a:pt x="18886" y="0"/>
                      <a:pt x="17769" y="0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83;p32">
                <a:extLst>
                  <a:ext uri="{FF2B5EF4-FFF2-40B4-BE49-F238E27FC236}">
                    <a16:creationId xmlns:a16="http://schemas.microsoft.com/office/drawing/2014/main" id="{0D6497BE-89FA-4F58-A0BA-1C08F06A9A6C}"/>
                  </a:ext>
                </a:extLst>
              </p:cNvPr>
              <p:cNvSpPr/>
              <p:nvPr/>
            </p:nvSpPr>
            <p:spPr>
              <a:xfrm>
                <a:off x="782370" y="3252975"/>
                <a:ext cx="495025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4062" extrusionOk="0">
                    <a:moveTo>
                      <a:pt x="2031" y="0"/>
                    </a:moveTo>
                    <a:cubicBezTo>
                      <a:pt x="929" y="0"/>
                      <a:pt x="1" y="914"/>
                      <a:pt x="1" y="2031"/>
                    </a:cubicBezTo>
                    <a:cubicBezTo>
                      <a:pt x="1" y="3162"/>
                      <a:pt x="900" y="4062"/>
                      <a:pt x="2031" y="4062"/>
                    </a:cubicBezTo>
                    <a:lnTo>
                      <a:pt x="17769" y="4062"/>
                    </a:lnTo>
                    <a:cubicBezTo>
                      <a:pt x="18872" y="4062"/>
                      <a:pt x="19800" y="3162"/>
                      <a:pt x="19800" y="2031"/>
                    </a:cubicBezTo>
                    <a:cubicBezTo>
                      <a:pt x="19800" y="928"/>
                      <a:pt x="18886" y="0"/>
                      <a:pt x="17769" y="0"/>
                    </a:cubicBez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84;p32">
                <a:extLst>
                  <a:ext uri="{FF2B5EF4-FFF2-40B4-BE49-F238E27FC236}">
                    <a16:creationId xmlns:a16="http://schemas.microsoft.com/office/drawing/2014/main" id="{34E99109-E339-4F0D-A2A4-8B318DD94405}"/>
                  </a:ext>
                </a:extLst>
              </p:cNvPr>
              <p:cNvSpPr/>
              <p:nvPr/>
            </p:nvSpPr>
            <p:spPr>
              <a:xfrm>
                <a:off x="833145" y="3354500"/>
                <a:ext cx="393475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15739" h="4498" extrusionOk="0">
                    <a:moveTo>
                      <a:pt x="0" y="1"/>
                    </a:moveTo>
                    <a:lnTo>
                      <a:pt x="7862" y="4497"/>
                    </a:lnTo>
                    <a:lnTo>
                      <a:pt x="15738" y="1"/>
                    </a:ln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9C043A-367E-4BE5-A324-152819EEB0B4}"/>
                </a:ext>
              </a:extLst>
            </p:cNvPr>
            <p:cNvSpPr txBox="1"/>
            <p:nvPr/>
          </p:nvSpPr>
          <p:spPr>
            <a:xfrm>
              <a:off x="581874" y="1800395"/>
              <a:ext cx="9421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solidFill>
                    <a:schemeClr val="accent3"/>
                  </a:solidFill>
                </a:rPr>
                <a:t>Gợi</a:t>
              </a:r>
              <a:r>
                <a:rPr lang="en-US" sz="2200" b="1" dirty="0">
                  <a:solidFill>
                    <a:schemeClr val="accent3"/>
                  </a:solidFill>
                </a:rPr>
                <a:t> ý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127B8BF-659A-4690-A2E5-F433E8B69DF5}"/>
              </a:ext>
            </a:extLst>
          </p:cNvPr>
          <p:cNvSpPr txBox="1"/>
          <p:nvPr/>
        </p:nvSpPr>
        <p:spPr>
          <a:xfrm>
            <a:off x="2112480" y="1528735"/>
            <a:ext cx="6519985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Mức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gom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?</a:t>
            </a:r>
            <a:endParaRPr lang="en-US" sz="2000" dirty="0">
              <a:latin typeface="+mj-lt"/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A2C816E4-DBD5-4F65-92EB-9C776DF1C6E7}"/>
              </a:ext>
            </a:extLst>
          </p:cNvPr>
          <p:cNvSpPr/>
          <p:nvPr/>
        </p:nvSpPr>
        <p:spPr>
          <a:xfrm>
            <a:off x="6104241" y="3050975"/>
            <a:ext cx="2761428" cy="1881989"/>
          </a:xfrm>
          <a:custGeom>
            <a:avLst/>
            <a:gdLst/>
            <a:ahLst/>
            <a:cxnLst/>
            <a:rect l="l" t="t" r="r" b="b"/>
            <a:pathLst>
              <a:path w="1804838" h="1197961">
                <a:moveTo>
                  <a:pt x="0" y="0"/>
                </a:moveTo>
                <a:lnTo>
                  <a:pt x="1804837" y="0"/>
                </a:lnTo>
                <a:lnTo>
                  <a:pt x="1804837" y="1197961"/>
                </a:lnTo>
                <a:lnTo>
                  <a:pt x="0" y="11979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201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1DD33B-34CF-42F1-9A80-CF97D9F7AB7B}"/>
              </a:ext>
            </a:extLst>
          </p:cNvPr>
          <p:cNvSpPr txBox="1"/>
          <p:nvPr/>
        </p:nvSpPr>
        <p:spPr>
          <a:xfrm>
            <a:off x="566615" y="218472"/>
            <a:ext cx="801077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Nhiệm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vụ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2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endParaRPr lang="en-US" sz="2200" dirty="0">
              <a:solidFill>
                <a:srgbClr val="00B05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E3E8B3-89F1-4035-89DA-6674FDEE9124}"/>
              </a:ext>
            </a:extLst>
          </p:cNvPr>
          <p:cNvGrpSpPr/>
          <p:nvPr/>
        </p:nvGrpSpPr>
        <p:grpSpPr>
          <a:xfrm>
            <a:off x="119506" y="1606200"/>
            <a:ext cx="1679350" cy="1931100"/>
            <a:chOff x="189845" y="1606200"/>
            <a:chExt cx="1679350" cy="19311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EBDE92-7AFA-4A9B-B08D-1F2F951B2AD1}"/>
                </a:ext>
              </a:extLst>
            </p:cNvPr>
            <p:cNvGrpSpPr/>
            <p:nvPr/>
          </p:nvGrpSpPr>
          <p:grpSpPr>
            <a:xfrm>
              <a:off x="189845" y="1606200"/>
              <a:ext cx="1679350" cy="1931100"/>
              <a:chOff x="189845" y="1606200"/>
              <a:chExt cx="1679350" cy="1931100"/>
            </a:xfrm>
          </p:grpSpPr>
          <p:sp>
            <p:nvSpPr>
              <p:cNvPr id="7" name="Google Shape;773;p32">
                <a:extLst>
                  <a:ext uri="{FF2B5EF4-FFF2-40B4-BE49-F238E27FC236}">
                    <a16:creationId xmlns:a16="http://schemas.microsoft.com/office/drawing/2014/main" id="{1BCC86F8-04D2-418B-874A-8DD5781CA00A}"/>
                  </a:ext>
                </a:extLst>
              </p:cNvPr>
              <p:cNvSpPr/>
              <p:nvPr/>
            </p:nvSpPr>
            <p:spPr>
              <a:xfrm>
                <a:off x="189845" y="1606200"/>
                <a:ext cx="1679350" cy="1931100"/>
              </a:xfrm>
              <a:custGeom>
                <a:avLst/>
                <a:gdLst/>
                <a:ahLst/>
                <a:cxnLst/>
                <a:rect l="l" t="t" r="r" b="b"/>
                <a:pathLst>
                  <a:path w="67174" h="77244" extrusionOk="0">
                    <a:moveTo>
                      <a:pt x="33589" y="0"/>
                    </a:moveTo>
                    <a:cubicBezTo>
                      <a:pt x="28851" y="0"/>
                      <a:pt x="24115" y="1302"/>
                      <a:pt x="19988" y="3906"/>
                    </a:cubicBezTo>
                    <a:cubicBezTo>
                      <a:pt x="12533" y="8591"/>
                      <a:pt x="10023" y="15292"/>
                      <a:pt x="9240" y="20079"/>
                    </a:cubicBezTo>
                    <a:cubicBezTo>
                      <a:pt x="9124" y="20847"/>
                      <a:pt x="9023" y="21631"/>
                      <a:pt x="8979" y="22414"/>
                    </a:cubicBezTo>
                    <a:lnTo>
                      <a:pt x="8878" y="22327"/>
                    </a:lnTo>
                    <a:cubicBezTo>
                      <a:pt x="8863" y="22298"/>
                      <a:pt x="8849" y="22283"/>
                      <a:pt x="8834" y="22283"/>
                    </a:cubicBezTo>
                    <a:cubicBezTo>
                      <a:pt x="8733" y="22196"/>
                      <a:pt x="8631" y="22124"/>
                      <a:pt x="8515" y="22051"/>
                    </a:cubicBezTo>
                    <a:cubicBezTo>
                      <a:pt x="8500" y="22051"/>
                      <a:pt x="8500" y="22037"/>
                      <a:pt x="8486" y="22037"/>
                    </a:cubicBezTo>
                    <a:cubicBezTo>
                      <a:pt x="8370" y="21964"/>
                      <a:pt x="8268" y="21906"/>
                      <a:pt x="8138" y="21848"/>
                    </a:cubicBezTo>
                    <a:cubicBezTo>
                      <a:pt x="8123" y="21848"/>
                      <a:pt x="8123" y="21834"/>
                      <a:pt x="8109" y="21834"/>
                    </a:cubicBezTo>
                    <a:cubicBezTo>
                      <a:pt x="7978" y="21776"/>
                      <a:pt x="7862" y="21747"/>
                      <a:pt x="7717" y="21703"/>
                    </a:cubicBezTo>
                    <a:cubicBezTo>
                      <a:pt x="7688" y="21703"/>
                      <a:pt x="7674" y="21689"/>
                      <a:pt x="7630" y="21689"/>
                    </a:cubicBezTo>
                    <a:cubicBezTo>
                      <a:pt x="7601" y="21689"/>
                      <a:pt x="7558" y="21674"/>
                      <a:pt x="7543" y="21674"/>
                    </a:cubicBezTo>
                    <a:cubicBezTo>
                      <a:pt x="7442" y="21645"/>
                      <a:pt x="7340" y="21631"/>
                      <a:pt x="7238" y="21631"/>
                    </a:cubicBezTo>
                    <a:lnTo>
                      <a:pt x="7224" y="21631"/>
                    </a:lnTo>
                    <a:cubicBezTo>
                      <a:pt x="7151" y="21623"/>
                      <a:pt x="7083" y="21620"/>
                      <a:pt x="7014" y="21620"/>
                    </a:cubicBezTo>
                    <a:cubicBezTo>
                      <a:pt x="6945" y="21620"/>
                      <a:pt x="6876" y="21623"/>
                      <a:pt x="6803" y="21631"/>
                    </a:cubicBezTo>
                    <a:lnTo>
                      <a:pt x="6760" y="21631"/>
                    </a:lnTo>
                    <a:cubicBezTo>
                      <a:pt x="6615" y="21645"/>
                      <a:pt x="6499" y="21674"/>
                      <a:pt x="6354" y="21703"/>
                    </a:cubicBezTo>
                    <a:cubicBezTo>
                      <a:pt x="6325" y="21703"/>
                      <a:pt x="6310" y="21703"/>
                      <a:pt x="6296" y="21718"/>
                    </a:cubicBezTo>
                    <a:cubicBezTo>
                      <a:pt x="6165" y="21761"/>
                      <a:pt x="6020" y="21790"/>
                      <a:pt x="5890" y="21848"/>
                    </a:cubicBezTo>
                    <a:cubicBezTo>
                      <a:pt x="5773" y="21906"/>
                      <a:pt x="5657" y="21964"/>
                      <a:pt x="5527" y="22037"/>
                    </a:cubicBezTo>
                    <a:cubicBezTo>
                      <a:pt x="5512" y="22051"/>
                      <a:pt x="5498" y="22051"/>
                      <a:pt x="5469" y="22066"/>
                    </a:cubicBezTo>
                    <a:cubicBezTo>
                      <a:pt x="5367" y="22138"/>
                      <a:pt x="5266" y="22211"/>
                      <a:pt x="5164" y="22298"/>
                    </a:cubicBezTo>
                    <a:lnTo>
                      <a:pt x="5106" y="22356"/>
                    </a:lnTo>
                    <a:cubicBezTo>
                      <a:pt x="5019" y="22443"/>
                      <a:pt x="4918" y="22545"/>
                      <a:pt x="4845" y="22646"/>
                    </a:cubicBezTo>
                    <a:lnTo>
                      <a:pt x="4845" y="22661"/>
                    </a:lnTo>
                    <a:cubicBezTo>
                      <a:pt x="4744" y="22777"/>
                      <a:pt x="4671" y="22878"/>
                      <a:pt x="4599" y="22994"/>
                    </a:cubicBezTo>
                    <a:cubicBezTo>
                      <a:pt x="4584" y="23009"/>
                      <a:pt x="4584" y="23023"/>
                      <a:pt x="4570" y="23052"/>
                    </a:cubicBezTo>
                    <a:cubicBezTo>
                      <a:pt x="4497" y="23154"/>
                      <a:pt x="4439" y="23284"/>
                      <a:pt x="4381" y="23415"/>
                    </a:cubicBezTo>
                    <a:cubicBezTo>
                      <a:pt x="4381" y="23429"/>
                      <a:pt x="4366" y="23429"/>
                      <a:pt x="4366" y="23444"/>
                    </a:cubicBezTo>
                    <a:cubicBezTo>
                      <a:pt x="827" y="32669"/>
                      <a:pt x="0" y="38863"/>
                      <a:pt x="1683" y="43475"/>
                    </a:cubicBezTo>
                    <a:cubicBezTo>
                      <a:pt x="3540" y="48320"/>
                      <a:pt x="7877" y="50655"/>
                      <a:pt x="12156" y="52643"/>
                    </a:cubicBezTo>
                    <a:lnTo>
                      <a:pt x="12199" y="52657"/>
                    </a:lnTo>
                    <a:cubicBezTo>
                      <a:pt x="16435" y="54615"/>
                      <a:pt x="19234" y="55950"/>
                      <a:pt x="21192" y="57313"/>
                    </a:cubicBezTo>
                    <a:cubicBezTo>
                      <a:pt x="21250" y="57473"/>
                      <a:pt x="21323" y="57647"/>
                      <a:pt x="21395" y="57792"/>
                    </a:cubicBezTo>
                    <a:cubicBezTo>
                      <a:pt x="21105" y="58401"/>
                      <a:pt x="20946" y="59097"/>
                      <a:pt x="20946" y="59823"/>
                    </a:cubicBezTo>
                    <a:cubicBezTo>
                      <a:pt x="20946" y="60548"/>
                      <a:pt x="21105" y="61230"/>
                      <a:pt x="21395" y="61853"/>
                    </a:cubicBezTo>
                    <a:cubicBezTo>
                      <a:pt x="21105" y="62462"/>
                      <a:pt x="20946" y="63159"/>
                      <a:pt x="20946" y="63884"/>
                    </a:cubicBezTo>
                    <a:cubicBezTo>
                      <a:pt x="20946" y="64609"/>
                      <a:pt x="21105" y="65291"/>
                      <a:pt x="21395" y="65915"/>
                    </a:cubicBezTo>
                    <a:cubicBezTo>
                      <a:pt x="21105" y="66524"/>
                      <a:pt x="20946" y="67220"/>
                      <a:pt x="20946" y="67945"/>
                    </a:cubicBezTo>
                    <a:cubicBezTo>
                      <a:pt x="20946" y="70281"/>
                      <a:pt x="22628" y="72239"/>
                      <a:pt x="24862" y="72660"/>
                    </a:cubicBezTo>
                    <a:lnTo>
                      <a:pt x="32231" y="76881"/>
                    </a:lnTo>
                    <a:cubicBezTo>
                      <a:pt x="32651" y="77113"/>
                      <a:pt x="33145" y="77243"/>
                      <a:pt x="33623" y="77243"/>
                    </a:cubicBezTo>
                    <a:cubicBezTo>
                      <a:pt x="34087" y="77243"/>
                      <a:pt x="34566" y="77113"/>
                      <a:pt x="35001" y="76881"/>
                    </a:cubicBezTo>
                    <a:lnTo>
                      <a:pt x="42370" y="72660"/>
                    </a:lnTo>
                    <a:cubicBezTo>
                      <a:pt x="44589" y="72239"/>
                      <a:pt x="46286" y="70281"/>
                      <a:pt x="46286" y="67945"/>
                    </a:cubicBezTo>
                    <a:cubicBezTo>
                      <a:pt x="46286" y="67220"/>
                      <a:pt x="46127" y="66524"/>
                      <a:pt x="45837" y="65915"/>
                    </a:cubicBezTo>
                    <a:cubicBezTo>
                      <a:pt x="46127" y="65291"/>
                      <a:pt x="46286" y="64609"/>
                      <a:pt x="46286" y="63884"/>
                    </a:cubicBezTo>
                    <a:cubicBezTo>
                      <a:pt x="46286" y="63159"/>
                      <a:pt x="46127" y="62462"/>
                      <a:pt x="45837" y="61853"/>
                    </a:cubicBezTo>
                    <a:cubicBezTo>
                      <a:pt x="46127" y="61230"/>
                      <a:pt x="46286" y="60548"/>
                      <a:pt x="46286" y="59823"/>
                    </a:cubicBezTo>
                    <a:cubicBezTo>
                      <a:pt x="46286" y="59097"/>
                      <a:pt x="46127" y="58401"/>
                      <a:pt x="45837" y="57792"/>
                    </a:cubicBezTo>
                    <a:cubicBezTo>
                      <a:pt x="45909" y="57647"/>
                      <a:pt x="45982" y="57473"/>
                      <a:pt x="46040" y="57313"/>
                    </a:cubicBezTo>
                    <a:cubicBezTo>
                      <a:pt x="47998" y="55950"/>
                      <a:pt x="50812" y="54615"/>
                      <a:pt x="55033" y="52657"/>
                    </a:cubicBezTo>
                    <a:lnTo>
                      <a:pt x="55091" y="52643"/>
                    </a:lnTo>
                    <a:cubicBezTo>
                      <a:pt x="59370" y="50655"/>
                      <a:pt x="63692" y="48306"/>
                      <a:pt x="65491" y="43403"/>
                    </a:cubicBezTo>
                    <a:cubicBezTo>
                      <a:pt x="67173" y="38790"/>
                      <a:pt x="66361" y="32626"/>
                      <a:pt x="62807" y="23371"/>
                    </a:cubicBezTo>
                    <a:cubicBezTo>
                      <a:pt x="62807" y="23357"/>
                      <a:pt x="62793" y="23357"/>
                      <a:pt x="62793" y="23342"/>
                    </a:cubicBezTo>
                    <a:cubicBezTo>
                      <a:pt x="62735" y="23212"/>
                      <a:pt x="62677" y="23081"/>
                      <a:pt x="62604" y="22980"/>
                    </a:cubicBezTo>
                    <a:cubicBezTo>
                      <a:pt x="62604" y="22951"/>
                      <a:pt x="62590" y="22936"/>
                      <a:pt x="62575" y="22936"/>
                    </a:cubicBezTo>
                    <a:cubicBezTo>
                      <a:pt x="62503" y="22806"/>
                      <a:pt x="62430" y="22704"/>
                      <a:pt x="62343" y="22588"/>
                    </a:cubicBezTo>
                    <a:cubicBezTo>
                      <a:pt x="62242" y="22486"/>
                      <a:pt x="62155" y="22399"/>
                      <a:pt x="62053" y="22298"/>
                    </a:cubicBezTo>
                    <a:cubicBezTo>
                      <a:pt x="62024" y="22283"/>
                      <a:pt x="62010" y="22269"/>
                      <a:pt x="61995" y="22269"/>
                    </a:cubicBezTo>
                    <a:cubicBezTo>
                      <a:pt x="61879" y="22182"/>
                      <a:pt x="61792" y="22109"/>
                      <a:pt x="61691" y="22037"/>
                    </a:cubicBezTo>
                    <a:cubicBezTo>
                      <a:pt x="61662" y="22008"/>
                      <a:pt x="61647" y="22008"/>
                      <a:pt x="61633" y="21993"/>
                    </a:cubicBezTo>
                    <a:cubicBezTo>
                      <a:pt x="61516" y="21921"/>
                      <a:pt x="61400" y="21863"/>
                      <a:pt x="61270" y="21819"/>
                    </a:cubicBezTo>
                    <a:cubicBezTo>
                      <a:pt x="61139" y="21761"/>
                      <a:pt x="61009" y="21718"/>
                      <a:pt x="60893" y="21689"/>
                    </a:cubicBezTo>
                    <a:cubicBezTo>
                      <a:pt x="60864" y="21689"/>
                      <a:pt x="60849" y="21674"/>
                      <a:pt x="60835" y="21674"/>
                    </a:cubicBezTo>
                    <a:cubicBezTo>
                      <a:pt x="60704" y="21631"/>
                      <a:pt x="60559" y="21616"/>
                      <a:pt x="60429" y="21616"/>
                    </a:cubicBezTo>
                    <a:lnTo>
                      <a:pt x="59935" y="21616"/>
                    </a:lnTo>
                    <a:cubicBezTo>
                      <a:pt x="59834" y="21631"/>
                      <a:pt x="59747" y="21631"/>
                      <a:pt x="59631" y="21645"/>
                    </a:cubicBezTo>
                    <a:cubicBezTo>
                      <a:pt x="59602" y="21645"/>
                      <a:pt x="59558" y="21674"/>
                      <a:pt x="59544" y="21674"/>
                    </a:cubicBezTo>
                    <a:cubicBezTo>
                      <a:pt x="59500" y="21674"/>
                      <a:pt x="59486" y="21689"/>
                      <a:pt x="59457" y="21689"/>
                    </a:cubicBezTo>
                    <a:cubicBezTo>
                      <a:pt x="59326" y="21718"/>
                      <a:pt x="59196" y="21761"/>
                      <a:pt x="59065" y="21819"/>
                    </a:cubicBezTo>
                    <a:cubicBezTo>
                      <a:pt x="59051" y="21819"/>
                      <a:pt x="59051" y="21834"/>
                      <a:pt x="59036" y="21834"/>
                    </a:cubicBezTo>
                    <a:cubicBezTo>
                      <a:pt x="58906" y="21892"/>
                      <a:pt x="58804" y="21935"/>
                      <a:pt x="58688" y="22008"/>
                    </a:cubicBezTo>
                    <a:cubicBezTo>
                      <a:pt x="58673" y="22008"/>
                      <a:pt x="58659" y="22037"/>
                      <a:pt x="58659" y="22037"/>
                    </a:cubicBezTo>
                    <a:cubicBezTo>
                      <a:pt x="58543" y="22109"/>
                      <a:pt x="58441" y="22196"/>
                      <a:pt x="58354" y="22269"/>
                    </a:cubicBezTo>
                    <a:lnTo>
                      <a:pt x="58296" y="22327"/>
                    </a:lnTo>
                    <a:cubicBezTo>
                      <a:pt x="58253" y="22356"/>
                      <a:pt x="58224" y="22370"/>
                      <a:pt x="58209" y="22414"/>
                    </a:cubicBezTo>
                    <a:cubicBezTo>
                      <a:pt x="58151" y="21631"/>
                      <a:pt x="58050" y="20847"/>
                      <a:pt x="57934" y="20079"/>
                    </a:cubicBezTo>
                    <a:cubicBezTo>
                      <a:pt x="57150" y="15292"/>
                      <a:pt x="54641" y="8591"/>
                      <a:pt x="47200" y="3906"/>
                    </a:cubicBezTo>
                    <a:cubicBezTo>
                      <a:pt x="43066" y="1302"/>
                      <a:pt x="38327" y="0"/>
                      <a:pt x="335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774;p32">
                <a:extLst>
                  <a:ext uri="{FF2B5EF4-FFF2-40B4-BE49-F238E27FC236}">
                    <a16:creationId xmlns:a16="http://schemas.microsoft.com/office/drawing/2014/main" id="{61431B03-A28C-42C4-AFAE-CECEE1F35E95}"/>
                  </a:ext>
                </a:extLst>
              </p:cNvPr>
              <p:cNvSpPr/>
              <p:nvPr/>
            </p:nvSpPr>
            <p:spPr>
              <a:xfrm>
                <a:off x="1049620" y="2215850"/>
                <a:ext cx="816675" cy="933075"/>
              </a:xfrm>
              <a:custGeom>
                <a:avLst/>
                <a:gdLst/>
                <a:ahLst/>
                <a:cxnLst/>
                <a:rect l="l" t="t" r="r" b="b"/>
                <a:pathLst>
                  <a:path w="32667" h="37323" extrusionOk="0">
                    <a:moveTo>
                      <a:pt x="25806" y="1"/>
                    </a:moveTo>
                    <a:lnTo>
                      <a:pt x="25806" y="1"/>
                    </a:lnTo>
                    <a:cubicBezTo>
                      <a:pt x="23528" y="12272"/>
                      <a:pt x="17364" y="8356"/>
                      <a:pt x="8690" y="17233"/>
                    </a:cubicBezTo>
                    <a:cubicBezTo>
                      <a:pt x="1" y="26095"/>
                      <a:pt x="4846" y="37322"/>
                      <a:pt x="4846" y="37322"/>
                    </a:cubicBezTo>
                    <a:cubicBezTo>
                      <a:pt x="7079" y="31477"/>
                      <a:pt x="10836" y="29751"/>
                      <a:pt x="19496" y="25762"/>
                    </a:cubicBezTo>
                    <a:cubicBezTo>
                      <a:pt x="28141" y="21758"/>
                      <a:pt x="32666" y="17900"/>
                      <a:pt x="25806" y="1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775;p32">
                <a:extLst>
                  <a:ext uri="{FF2B5EF4-FFF2-40B4-BE49-F238E27FC236}">
                    <a16:creationId xmlns:a16="http://schemas.microsoft.com/office/drawing/2014/main" id="{67D72769-9E0C-44CD-819F-89192A1DFE0F}"/>
                  </a:ext>
                </a:extLst>
              </p:cNvPr>
              <p:cNvSpPr/>
              <p:nvPr/>
            </p:nvSpPr>
            <p:spPr>
              <a:xfrm>
                <a:off x="1074295" y="2212875"/>
                <a:ext cx="636800" cy="1094500"/>
              </a:xfrm>
              <a:custGeom>
                <a:avLst/>
                <a:gdLst/>
                <a:ahLst/>
                <a:cxnLst/>
                <a:rect l="l" t="t" r="r" b="b"/>
                <a:pathLst>
                  <a:path w="25472" h="43780" extrusionOk="0">
                    <a:moveTo>
                      <a:pt x="24825" y="1"/>
                    </a:moveTo>
                    <a:cubicBezTo>
                      <a:pt x="24819" y="1"/>
                      <a:pt x="24812" y="2"/>
                      <a:pt x="24804" y="4"/>
                    </a:cubicBezTo>
                    <a:cubicBezTo>
                      <a:pt x="24746" y="33"/>
                      <a:pt x="24717" y="62"/>
                      <a:pt x="24732" y="120"/>
                    </a:cubicBezTo>
                    <a:cubicBezTo>
                      <a:pt x="24732" y="163"/>
                      <a:pt x="25297" y="2934"/>
                      <a:pt x="24717" y="6444"/>
                    </a:cubicBezTo>
                    <a:cubicBezTo>
                      <a:pt x="24180" y="9693"/>
                      <a:pt x="22556" y="14277"/>
                      <a:pt x="17827" y="17598"/>
                    </a:cubicBezTo>
                    <a:cubicBezTo>
                      <a:pt x="10865" y="22486"/>
                      <a:pt x="0" y="32393"/>
                      <a:pt x="5657" y="43722"/>
                    </a:cubicBezTo>
                    <a:cubicBezTo>
                      <a:pt x="5657" y="43765"/>
                      <a:pt x="5686" y="43780"/>
                      <a:pt x="5730" y="43780"/>
                    </a:cubicBezTo>
                    <a:lnTo>
                      <a:pt x="5788" y="43780"/>
                    </a:lnTo>
                    <a:cubicBezTo>
                      <a:pt x="5817" y="43751"/>
                      <a:pt x="5831" y="43693"/>
                      <a:pt x="5817" y="43649"/>
                    </a:cubicBezTo>
                    <a:cubicBezTo>
                      <a:pt x="218" y="32451"/>
                      <a:pt x="11010" y="22603"/>
                      <a:pt x="17929" y="17743"/>
                    </a:cubicBezTo>
                    <a:cubicBezTo>
                      <a:pt x="22715" y="14378"/>
                      <a:pt x="24369" y="9751"/>
                      <a:pt x="24891" y="6473"/>
                    </a:cubicBezTo>
                    <a:cubicBezTo>
                      <a:pt x="25471" y="2905"/>
                      <a:pt x="24906" y="120"/>
                      <a:pt x="24906" y="91"/>
                    </a:cubicBezTo>
                    <a:cubicBezTo>
                      <a:pt x="24893" y="40"/>
                      <a:pt x="24869" y="1"/>
                      <a:pt x="24825" y="1"/>
                    </a:cubicBezTo>
                    <a:close/>
                  </a:path>
                </a:pathLst>
              </a:custGeom>
              <a:solidFill>
                <a:srgbClr val="4E4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776;p32">
                <a:extLst>
                  <a:ext uri="{FF2B5EF4-FFF2-40B4-BE49-F238E27FC236}">
                    <a16:creationId xmlns:a16="http://schemas.microsoft.com/office/drawing/2014/main" id="{55085B59-492A-454A-A51B-384897C78E93}"/>
                  </a:ext>
                </a:extLst>
              </p:cNvPr>
              <p:cNvSpPr/>
              <p:nvPr/>
            </p:nvSpPr>
            <p:spPr>
              <a:xfrm>
                <a:off x="193470" y="2215850"/>
                <a:ext cx="816300" cy="933075"/>
              </a:xfrm>
              <a:custGeom>
                <a:avLst/>
                <a:gdLst/>
                <a:ahLst/>
                <a:cxnLst/>
                <a:rect l="l" t="t" r="r" b="b"/>
                <a:pathLst>
                  <a:path w="32652" h="37323" extrusionOk="0">
                    <a:moveTo>
                      <a:pt x="6861" y="1"/>
                    </a:moveTo>
                    <a:cubicBezTo>
                      <a:pt x="1" y="17900"/>
                      <a:pt x="4512" y="21758"/>
                      <a:pt x="13171" y="25762"/>
                    </a:cubicBezTo>
                    <a:cubicBezTo>
                      <a:pt x="21831" y="29751"/>
                      <a:pt x="25587" y="31477"/>
                      <a:pt x="27821" y="37322"/>
                    </a:cubicBezTo>
                    <a:cubicBezTo>
                      <a:pt x="27821" y="37322"/>
                      <a:pt x="32651" y="26095"/>
                      <a:pt x="23977" y="17233"/>
                    </a:cubicBezTo>
                    <a:cubicBezTo>
                      <a:pt x="15303" y="8356"/>
                      <a:pt x="9139" y="12272"/>
                      <a:pt x="6861" y="1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77;p32">
                <a:extLst>
                  <a:ext uri="{FF2B5EF4-FFF2-40B4-BE49-F238E27FC236}">
                    <a16:creationId xmlns:a16="http://schemas.microsoft.com/office/drawing/2014/main" id="{1730C7B9-AC22-492C-B4E4-1D6274C16AD3}"/>
                  </a:ext>
                </a:extLst>
              </p:cNvPr>
              <p:cNvSpPr/>
              <p:nvPr/>
            </p:nvSpPr>
            <p:spPr>
              <a:xfrm>
                <a:off x="348670" y="2212600"/>
                <a:ext cx="636800" cy="1094775"/>
              </a:xfrm>
              <a:custGeom>
                <a:avLst/>
                <a:gdLst/>
                <a:ahLst/>
                <a:cxnLst/>
                <a:rect l="l" t="t" r="r" b="b"/>
                <a:pathLst>
                  <a:path w="25472" h="43791" extrusionOk="0">
                    <a:moveTo>
                      <a:pt x="668" y="0"/>
                    </a:moveTo>
                    <a:cubicBezTo>
                      <a:pt x="610" y="0"/>
                      <a:pt x="566" y="29"/>
                      <a:pt x="552" y="73"/>
                    </a:cubicBezTo>
                    <a:cubicBezTo>
                      <a:pt x="552" y="102"/>
                      <a:pt x="1" y="2901"/>
                      <a:pt x="566" y="6455"/>
                    </a:cubicBezTo>
                    <a:cubicBezTo>
                      <a:pt x="1103" y="9748"/>
                      <a:pt x="2757" y="14360"/>
                      <a:pt x="7543" y="17740"/>
                    </a:cubicBezTo>
                    <a:cubicBezTo>
                      <a:pt x="14462" y="22614"/>
                      <a:pt x="25254" y="32448"/>
                      <a:pt x="19655" y="43646"/>
                    </a:cubicBezTo>
                    <a:cubicBezTo>
                      <a:pt x="19626" y="43704"/>
                      <a:pt x="19655" y="43762"/>
                      <a:pt x="19684" y="43776"/>
                    </a:cubicBezTo>
                    <a:cubicBezTo>
                      <a:pt x="19684" y="43791"/>
                      <a:pt x="19699" y="43791"/>
                      <a:pt x="19713" y="43791"/>
                    </a:cubicBezTo>
                    <a:cubicBezTo>
                      <a:pt x="19757" y="43791"/>
                      <a:pt x="19800" y="43776"/>
                      <a:pt x="19815" y="43718"/>
                    </a:cubicBezTo>
                    <a:cubicBezTo>
                      <a:pt x="25472" y="32404"/>
                      <a:pt x="14622" y="22483"/>
                      <a:pt x="7645" y="17595"/>
                    </a:cubicBezTo>
                    <a:cubicBezTo>
                      <a:pt x="2916" y="14259"/>
                      <a:pt x="1277" y="9690"/>
                      <a:pt x="755" y="6440"/>
                    </a:cubicBezTo>
                    <a:cubicBezTo>
                      <a:pt x="175" y="2930"/>
                      <a:pt x="740" y="145"/>
                      <a:pt x="740" y="116"/>
                    </a:cubicBezTo>
                    <a:cubicBezTo>
                      <a:pt x="740" y="58"/>
                      <a:pt x="726" y="29"/>
                      <a:pt x="668" y="0"/>
                    </a:cubicBezTo>
                    <a:close/>
                  </a:path>
                </a:pathLst>
              </a:custGeom>
              <a:solidFill>
                <a:srgbClr val="4E4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78;p32">
                <a:extLst>
                  <a:ext uri="{FF2B5EF4-FFF2-40B4-BE49-F238E27FC236}">
                    <a16:creationId xmlns:a16="http://schemas.microsoft.com/office/drawing/2014/main" id="{68977759-1E8F-42D9-8818-2F8A961C130C}"/>
                  </a:ext>
                </a:extLst>
              </p:cNvPr>
              <p:cNvSpPr/>
              <p:nvPr/>
            </p:nvSpPr>
            <p:spPr>
              <a:xfrm>
                <a:off x="405595" y="1675900"/>
                <a:ext cx="1248550" cy="1285175"/>
              </a:xfrm>
              <a:custGeom>
                <a:avLst/>
                <a:gdLst/>
                <a:ahLst/>
                <a:cxnLst/>
                <a:rect l="l" t="t" r="r" b="b"/>
                <a:pathLst>
                  <a:path w="49942" h="51407" extrusionOk="0">
                    <a:moveTo>
                      <a:pt x="24971" y="1"/>
                    </a:moveTo>
                    <a:cubicBezTo>
                      <a:pt x="20747" y="1"/>
                      <a:pt x="16522" y="1161"/>
                      <a:pt x="12838" y="3482"/>
                    </a:cubicBezTo>
                    <a:cubicBezTo>
                      <a:pt x="1" y="11576"/>
                      <a:pt x="1524" y="28039"/>
                      <a:pt x="7616" y="35509"/>
                    </a:cubicBezTo>
                    <a:cubicBezTo>
                      <a:pt x="15202" y="44807"/>
                      <a:pt x="16667" y="51407"/>
                      <a:pt x="16667" y="51407"/>
                    </a:cubicBezTo>
                    <a:lnTo>
                      <a:pt x="33305" y="51407"/>
                    </a:lnTo>
                    <a:cubicBezTo>
                      <a:pt x="33305" y="51407"/>
                      <a:pt x="34770" y="44807"/>
                      <a:pt x="42356" y="35509"/>
                    </a:cubicBezTo>
                    <a:cubicBezTo>
                      <a:pt x="48433" y="28053"/>
                      <a:pt x="49942" y="11576"/>
                      <a:pt x="37105" y="3482"/>
                    </a:cubicBezTo>
                    <a:cubicBezTo>
                      <a:pt x="33421" y="1161"/>
                      <a:pt x="29196" y="1"/>
                      <a:pt x="24971" y="1"/>
                    </a:cubicBezTo>
                    <a:close/>
                  </a:path>
                </a:pathLst>
              </a:custGeom>
              <a:solidFill>
                <a:srgbClr val="FA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79;p32">
                <a:extLst>
                  <a:ext uri="{FF2B5EF4-FFF2-40B4-BE49-F238E27FC236}">
                    <a16:creationId xmlns:a16="http://schemas.microsoft.com/office/drawing/2014/main" id="{80C5AA46-72F6-4C3B-9E4D-663B9F3861C5}"/>
                  </a:ext>
                </a:extLst>
              </p:cNvPr>
              <p:cNvSpPr/>
              <p:nvPr/>
            </p:nvSpPr>
            <p:spPr>
              <a:xfrm>
                <a:off x="809570" y="2361200"/>
                <a:ext cx="398550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24082" extrusionOk="0">
                    <a:moveTo>
                      <a:pt x="1915" y="192"/>
                    </a:moveTo>
                    <a:cubicBezTo>
                      <a:pt x="2394" y="192"/>
                      <a:pt x="2960" y="424"/>
                      <a:pt x="3554" y="844"/>
                    </a:cubicBezTo>
                    <a:cubicBezTo>
                      <a:pt x="4889" y="1874"/>
                      <a:pt x="5701" y="4413"/>
                      <a:pt x="6180" y="7444"/>
                    </a:cubicBezTo>
                    <a:cubicBezTo>
                      <a:pt x="2902" y="6893"/>
                      <a:pt x="1161" y="5123"/>
                      <a:pt x="595" y="3412"/>
                    </a:cubicBezTo>
                    <a:cubicBezTo>
                      <a:pt x="189" y="2164"/>
                      <a:pt x="407" y="932"/>
                      <a:pt x="1132" y="424"/>
                    </a:cubicBezTo>
                    <a:cubicBezTo>
                      <a:pt x="1379" y="264"/>
                      <a:pt x="1625" y="192"/>
                      <a:pt x="1915" y="192"/>
                    </a:cubicBezTo>
                    <a:close/>
                    <a:moveTo>
                      <a:pt x="14100" y="2251"/>
                    </a:moveTo>
                    <a:cubicBezTo>
                      <a:pt x="14317" y="2251"/>
                      <a:pt x="14520" y="2295"/>
                      <a:pt x="14709" y="2382"/>
                    </a:cubicBezTo>
                    <a:cubicBezTo>
                      <a:pt x="15376" y="2701"/>
                      <a:pt x="15724" y="3542"/>
                      <a:pt x="15536" y="4398"/>
                    </a:cubicBezTo>
                    <a:cubicBezTo>
                      <a:pt x="15245" y="5675"/>
                      <a:pt x="13795" y="7053"/>
                      <a:pt x="10589" y="7488"/>
                    </a:cubicBezTo>
                    <a:cubicBezTo>
                      <a:pt x="10937" y="5791"/>
                      <a:pt x="11416" y="4355"/>
                      <a:pt x="12141" y="3455"/>
                    </a:cubicBezTo>
                    <a:cubicBezTo>
                      <a:pt x="12780" y="2672"/>
                      <a:pt x="13476" y="2251"/>
                      <a:pt x="14100" y="2251"/>
                    </a:cubicBezTo>
                    <a:close/>
                    <a:moveTo>
                      <a:pt x="1924" y="0"/>
                    </a:moveTo>
                    <a:cubicBezTo>
                      <a:pt x="1521" y="0"/>
                      <a:pt x="1223" y="141"/>
                      <a:pt x="1030" y="279"/>
                    </a:cubicBezTo>
                    <a:cubicBezTo>
                      <a:pt x="247" y="844"/>
                      <a:pt x="1" y="2164"/>
                      <a:pt x="436" y="3484"/>
                    </a:cubicBezTo>
                    <a:cubicBezTo>
                      <a:pt x="1016" y="5269"/>
                      <a:pt x="2829" y="7096"/>
                      <a:pt x="6209" y="7662"/>
                    </a:cubicBezTo>
                    <a:cubicBezTo>
                      <a:pt x="7268" y="14552"/>
                      <a:pt x="6658" y="23864"/>
                      <a:pt x="6629" y="23995"/>
                    </a:cubicBezTo>
                    <a:cubicBezTo>
                      <a:pt x="6629" y="24038"/>
                      <a:pt x="6673" y="24082"/>
                      <a:pt x="6716" y="24082"/>
                    </a:cubicBezTo>
                    <a:cubicBezTo>
                      <a:pt x="6760" y="24082"/>
                      <a:pt x="6818" y="24053"/>
                      <a:pt x="6818" y="23995"/>
                    </a:cubicBezTo>
                    <a:cubicBezTo>
                      <a:pt x="6847" y="23458"/>
                      <a:pt x="7442" y="14465"/>
                      <a:pt x="6412" y="7676"/>
                    </a:cubicBezTo>
                    <a:lnTo>
                      <a:pt x="6412" y="7676"/>
                    </a:lnTo>
                    <a:cubicBezTo>
                      <a:pt x="7010" y="7754"/>
                      <a:pt x="7679" y="7809"/>
                      <a:pt x="8386" y="7809"/>
                    </a:cubicBezTo>
                    <a:cubicBezTo>
                      <a:pt x="8467" y="7809"/>
                      <a:pt x="8549" y="7808"/>
                      <a:pt x="8631" y="7807"/>
                    </a:cubicBezTo>
                    <a:cubicBezTo>
                      <a:pt x="9240" y="7792"/>
                      <a:pt x="9821" y="7749"/>
                      <a:pt x="10343" y="7691"/>
                    </a:cubicBezTo>
                    <a:lnTo>
                      <a:pt x="10343" y="7691"/>
                    </a:lnTo>
                    <a:cubicBezTo>
                      <a:pt x="9153" y="13972"/>
                      <a:pt x="10024" y="23487"/>
                      <a:pt x="10082" y="23995"/>
                    </a:cubicBezTo>
                    <a:cubicBezTo>
                      <a:pt x="10082" y="24053"/>
                      <a:pt x="10111" y="24082"/>
                      <a:pt x="10169" y="24082"/>
                    </a:cubicBezTo>
                    <a:cubicBezTo>
                      <a:pt x="10241" y="24082"/>
                      <a:pt x="10285" y="24038"/>
                      <a:pt x="10285" y="23980"/>
                    </a:cubicBezTo>
                    <a:cubicBezTo>
                      <a:pt x="10285" y="23850"/>
                      <a:pt x="9356" y="14030"/>
                      <a:pt x="10575" y="7676"/>
                    </a:cubicBezTo>
                    <a:cubicBezTo>
                      <a:pt x="14781" y="7140"/>
                      <a:pt x="15579" y="5109"/>
                      <a:pt x="15724" y="4427"/>
                    </a:cubicBezTo>
                    <a:cubicBezTo>
                      <a:pt x="15942" y="3484"/>
                      <a:pt x="15536" y="2585"/>
                      <a:pt x="14796" y="2222"/>
                    </a:cubicBezTo>
                    <a:cubicBezTo>
                      <a:pt x="14577" y="2115"/>
                      <a:pt x="14346" y="2062"/>
                      <a:pt x="14109" y="2062"/>
                    </a:cubicBezTo>
                    <a:cubicBezTo>
                      <a:pt x="13422" y="2062"/>
                      <a:pt x="12683" y="2505"/>
                      <a:pt x="12025" y="3325"/>
                    </a:cubicBezTo>
                    <a:cubicBezTo>
                      <a:pt x="11271" y="4268"/>
                      <a:pt x="10749" y="5733"/>
                      <a:pt x="10401" y="7502"/>
                    </a:cubicBezTo>
                    <a:cubicBezTo>
                      <a:pt x="9864" y="7575"/>
                      <a:pt x="9269" y="7604"/>
                      <a:pt x="8631" y="7618"/>
                    </a:cubicBezTo>
                    <a:cubicBezTo>
                      <a:pt x="7819" y="7618"/>
                      <a:pt x="7065" y="7589"/>
                      <a:pt x="6397" y="7473"/>
                    </a:cubicBezTo>
                    <a:cubicBezTo>
                      <a:pt x="5904" y="4398"/>
                      <a:pt x="5063" y="1802"/>
                      <a:pt x="3656" y="714"/>
                    </a:cubicBezTo>
                    <a:cubicBezTo>
                      <a:pt x="2947" y="173"/>
                      <a:pt x="2371" y="0"/>
                      <a:pt x="1924" y="0"/>
                    </a:cubicBezTo>
                    <a:close/>
                  </a:path>
                </a:pathLst>
              </a:custGeom>
              <a:solidFill>
                <a:srgbClr val="4E4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80;p32">
                <a:extLst>
                  <a:ext uri="{FF2B5EF4-FFF2-40B4-BE49-F238E27FC236}">
                    <a16:creationId xmlns:a16="http://schemas.microsoft.com/office/drawing/2014/main" id="{FE9914D8-F45D-4B3A-9496-89B9C9FF6885}"/>
                  </a:ext>
                </a:extLst>
              </p:cNvPr>
              <p:cNvSpPr/>
              <p:nvPr/>
            </p:nvSpPr>
            <p:spPr>
              <a:xfrm>
                <a:off x="782370" y="2949800"/>
                <a:ext cx="495025" cy="101575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4063" extrusionOk="0">
                    <a:moveTo>
                      <a:pt x="2031" y="1"/>
                    </a:moveTo>
                    <a:cubicBezTo>
                      <a:pt x="929" y="1"/>
                      <a:pt x="1" y="900"/>
                      <a:pt x="1" y="2032"/>
                    </a:cubicBezTo>
                    <a:cubicBezTo>
                      <a:pt x="1" y="3134"/>
                      <a:pt x="900" y="4062"/>
                      <a:pt x="2031" y="4062"/>
                    </a:cubicBezTo>
                    <a:lnTo>
                      <a:pt x="17769" y="4062"/>
                    </a:lnTo>
                    <a:cubicBezTo>
                      <a:pt x="18872" y="4062"/>
                      <a:pt x="19800" y="3149"/>
                      <a:pt x="19800" y="2032"/>
                    </a:cubicBezTo>
                    <a:cubicBezTo>
                      <a:pt x="19800" y="929"/>
                      <a:pt x="18886" y="1"/>
                      <a:pt x="17769" y="1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81;p32">
                <a:extLst>
                  <a:ext uri="{FF2B5EF4-FFF2-40B4-BE49-F238E27FC236}">
                    <a16:creationId xmlns:a16="http://schemas.microsoft.com/office/drawing/2014/main" id="{D5D08476-475E-444C-9E25-A79F0618956A}"/>
                  </a:ext>
                </a:extLst>
              </p:cNvPr>
              <p:cNvSpPr/>
              <p:nvPr/>
            </p:nvSpPr>
            <p:spPr>
              <a:xfrm>
                <a:off x="782370" y="3050975"/>
                <a:ext cx="495025" cy="101575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4063" extrusionOk="0">
                    <a:moveTo>
                      <a:pt x="2031" y="1"/>
                    </a:moveTo>
                    <a:cubicBezTo>
                      <a:pt x="929" y="1"/>
                      <a:pt x="1" y="900"/>
                      <a:pt x="1" y="2032"/>
                    </a:cubicBezTo>
                    <a:cubicBezTo>
                      <a:pt x="1" y="3148"/>
                      <a:pt x="900" y="4062"/>
                      <a:pt x="2031" y="4062"/>
                    </a:cubicBezTo>
                    <a:lnTo>
                      <a:pt x="17769" y="4062"/>
                    </a:lnTo>
                    <a:cubicBezTo>
                      <a:pt x="18872" y="4062"/>
                      <a:pt x="19800" y="3148"/>
                      <a:pt x="19800" y="2032"/>
                    </a:cubicBezTo>
                    <a:cubicBezTo>
                      <a:pt x="19800" y="915"/>
                      <a:pt x="18886" y="1"/>
                      <a:pt x="17769" y="1"/>
                    </a:cubicBez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82;p32">
                <a:extLst>
                  <a:ext uri="{FF2B5EF4-FFF2-40B4-BE49-F238E27FC236}">
                    <a16:creationId xmlns:a16="http://schemas.microsoft.com/office/drawing/2014/main" id="{E1589AA5-6842-451C-B0BF-869828E1EE67}"/>
                  </a:ext>
                </a:extLst>
              </p:cNvPr>
              <p:cNvSpPr/>
              <p:nvPr/>
            </p:nvSpPr>
            <p:spPr>
              <a:xfrm>
                <a:off x="782370" y="3151800"/>
                <a:ext cx="495025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4062" extrusionOk="0">
                    <a:moveTo>
                      <a:pt x="2031" y="0"/>
                    </a:moveTo>
                    <a:cubicBezTo>
                      <a:pt x="929" y="0"/>
                      <a:pt x="1" y="914"/>
                      <a:pt x="1" y="2031"/>
                    </a:cubicBezTo>
                    <a:cubicBezTo>
                      <a:pt x="1" y="3162"/>
                      <a:pt x="900" y="4062"/>
                      <a:pt x="2031" y="4062"/>
                    </a:cubicBezTo>
                    <a:lnTo>
                      <a:pt x="17769" y="4062"/>
                    </a:lnTo>
                    <a:cubicBezTo>
                      <a:pt x="18872" y="4062"/>
                      <a:pt x="19800" y="3162"/>
                      <a:pt x="19800" y="2031"/>
                    </a:cubicBezTo>
                    <a:cubicBezTo>
                      <a:pt x="19800" y="929"/>
                      <a:pt x="18886" y="0"/>
                      <a:pt x="17769" y="0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83;p32">
                <a:extLst>
                  <a:ext uri="{FF2B5EF4-FFF2-40B4-BE49-F238E27FC236}">
                    <a16:creationId xmlns:a16="http://schemas.microsoft.com/office/drawing/2014/main" id="{008E35B8-9523-42EF-BB79-C869FCDE4A72}"/>
                  </a:ext>
                </a:extLst>
              </p:cNvPr>
              <p:cNvSpPr/>
              <p:nvPr/>
            </p:nvSpPr>
            <p:spPr>
              <a:xfrm>
                <a:off x="782370" y="3252975"/>
                <a:ext cx="495025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4062" extrusionOk="0">
                    <a:moveTo>
                      <a:pt x="2031" y="0"/>
                    </a:moveTo>
                    <a:cubicBezTo>
                      <a:pt x="929" y="0"/>
                      <a:pt x="1" y="914"/>
                      <a:pt x="1" y="2031"/>
                    </a:cubicBezTo>
                    <a:cubicBezTo>
                      <a:pt x="1" y="3162"/>
                      <a:pt x="900" y="4062"/>
                      <a:pt x="2031" y="4062"/>
                    </a:cubicBezTo>
                    <a:lnTo>
                      <a:pt x="17769" y="4062"/>
                    </a:lnTo>
                    <a:cubicBezTo>
                      <a:pt x="18872" y="4062"/>
                      <a:pt x="19800" y="3162"/>
                      <a:pt x="19800" y="2031"/>
                    </a:cubicBezTo>
                    <a:cubicBezTo>
                      <a:pt x="19800" y="928"/>
                      <a:pt x="18886" y="0"/>
                      <a:pt x="17769" y="0"/>
                    </a:cubicBez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84;p32">
                <a:extLst>
                  <a:ext uri="{FF2B5EF4-FFF2-40B4-BE49-F238E27FC236}">
                    <a16:creationId xmlns:a16="http://schemas.microsoft.com/office/drawing/2014/main" id="{14D82289-3A49-4DF8-B98D-01D88CC75D15}"/>
                  </a:ext>
                </a:extLst>
              </p:cNvPr>
              <p:cNvSpPr/>
              <p:nvPr/>
            </p:nvSpPr>
            <p:spPr>
              <a:xfrm>
                <a:off x="833145" y="3354500"/>
                <a:ext cx="393475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15739" h="4498" extrusionOk="0">
                    <a:moveTo>
                      <a:pt x="0" y="1"/>
                    </a:moveTo>
                    <a:lnTo>
                      <a:pt x="7862" y="4497"/>
                    </a:lnTo>
                    <a:lnTo>
                      <a:pt x="15738" y="1"/>
                    </a:ln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FC3FBE-8DEA-4644-92C8-E0AC0C1F27E6}"/>
                </a:ext>
              </a:extLst>
            </p:cNvPr>
            <p:cNvSpPr txBox="1"/>
            <p:nvPr/>
          </p:nvSpPr>
          <p:spPr>
            <a:xfrm>
              <a:off x="581874" y="1800395"/>
              <a:ext cx="9421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solidFill>
                    <a:schemeClr val="accent3"/>
                  </a:solidFill>
                </a:rPr>
                <a:t>Gợi</a:t>
              </a:r>
              <a:r>
                <a:rPr lang="en-US" sz="2200" b="1" dirty="0">
                  <a:solidFill>
                    <a:schemeClr val="accent3"/>
                  </a:solidFill>
                </a:rPr>
                <a:t> ý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384DCF9-CBBD-4AD2-BED7-818C2F2FB026}"/>
              </a:ext>
            </a:extLst>
          </p:cNvPr>
          <p:cNvSpPr txBox="1"/>
          <p:nvPr/>
        </p:nvSpPr>
        <p:spPr>
          <a:xfrm>
            <a:off x="1820631" y="1536508"/>
            <a:ext cx="718772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1" name="Freeform 2">
            <a:extLst>
              <a:ext uri="{FF2B5EF4-FFF2-40B4-BE49-F238E27FC236}">
                <a16:creationId xmlns:a16="http://schemas.microsoft.com/office/drawing/2014/main" id="{168DC9DC-CE12-4BAA-A6EB-065A9A18BF2B}"/>
              </a:ext>
            </a:extLst>
          </p:cNvPr>
          <p:cNvSpPr/>
          <p:nvPr/>
        </p:nvSpPr>
        <p:spPr>
          <a:xfrm>
            <a:off x="2275315" y="2571750"/>
            <a:ext cx="6868685" cy="2571750"/>
          </a:xfrm>
          <a:custGeom>
            <a:avLst/>
            <a:gdLst/>
            <a:ahLst/>
            <a:cxnLst/>
            <a:rect l="l" t="t" r="r" b="b"/>
            <a:pathLst>
              <a:path w="4349390" h="1440736">
                <a:moveTo>
                  <a:pt x="0" y="0"/>
                </a:moveTo>
                <a:lnTo>
                  <a:pt x="4349390" y="0"/>
                </a:lnTo>
                <a:lnTo>
                  <a:pt x="4349390" y="1440736"/>
                </a:lnTo>
                <a:lnTo>
                  <a:pt x="0" y="1440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801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8077200" y="4114800"/>
            <a:ext cx="1085850" cy="952500"/>
          </a:xfrm>
          <a:custGeom>
            <a:avLst/>
            <a:gdLst/>
            <a:ahLst/>
            <a:cxnLst/>
            <a:rect l="l" t="t" r="r" b="b"/>
            <a:pathLst>
              <a:path w="4568499" h="3729037">
                <a:moveTo>
                  <a:pt x="4568499" y="0"/>
                </a:moveTo>
                <a:lnTo>
                  <a:pt x="0" y="0"/>
                </a:lnTo>
                <a:lnTo>
                  <a:pt x="0" y="3729037"/>
                </a:lnTo>
                <a:lnTo>
                  <a:pt x="4568499" y="3729037"/>
                </a:lnTo>
                <a:lnTo>
                  <a:pt x="45684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F7390-FC0C-ED0C-75A9-8A2FF0694572}"/>
              </a:ext>
            </a:extLst>
          </p:cNvPr>
          <p:cNvSpPr txBox="1"/>
          <p:nvPr/>
        </p:nvSpPr>
        <p:spPr>
          <a:xfrm>
            <a:off x="-21972" y="754671"/>
            <a:ext cx="9153433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CHỦ ĐỀ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7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: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BẢO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VỆ MÔI TRƯỜNG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96850D-46E6-9AA7-790C-E8081EE9B78F}"/>
              </a:ext>
            </a:extLst>
          </p:cNvPr>
          <p:cNvSpPr txBox="1"/>
          <p:nvPr/>
        </p:nvSpPr>
        <p:spPr>
          <a:xfrm>
            <a:off x="265354" y="2871597"/>
            <a:ext cx="8613292" cy="1608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HOẠT ĐỘNG GIÁO DỤC THEO CHỦ ĐỀ: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HOẠT ĐỘNG 1,2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671D51-DDC8-9416-5E18-1EEBF56EE991}"/>
              </a:ext>
            </a:extLst>
          </p:cNvPr>
          <p:cNvCxnSpPr>
            <a:cxnSpLocks/>
          </p:cNvCxnSpPr>
          <p:nvPr/>
        </p:nvCxnSpPr>
        <p:spPr>
          <a:xfrm>
            <a:off x="711054" y="2647950"/>
            <a:ext cx="7687383" cy="0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1B3A7B-94E8-41E3-8154-5360F746F31D}"/>
              </a:ext>
            </a:extLst>
          </p:cNvPr>
          <p:cNvSpPr txBox="1"/>
          <p:nvPr/>
        </p:nvSpPr>
        <p:spPr>
          <a:xfrm>
            <a:off x="871415" y="738943"/>
            <a:ext cx="5443415" cy="3665614"/>
          </a:xfrm>
          <a:prstGeom prst="roundRect">
            <a:avLst/>
          </a:prstGeom>
          <a:solidFill>
            <a:srgbClr val="E3ECFD"/>
          </a:solidFill>
          <a:ln w="28575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err="1">
                <a:solidFill>
                  <a:schemeClr val="accent3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200" b="1" u="sng" dirty="0">
                <a:solidFill>
                  <a:schemeClr val="accent3"/>
                </a:solidFill>
                <a:effectLst/>
                <a:latin typeface="+mj-lt"/>
                <a:ea typeface="Times New Roman" panose="02020603050405020304" pitchFamily="18" charset="0"/>
              </a:rPr>
              <a:t> ý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hỗ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GV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,...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HS,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lĩnh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9892226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8" name="Google Shape;1258;p43"/>
          <p:cNvGrpSpPr/>
          <p:nvPr/>
        </p:nvGrpSpPr>
        <p:grpSpPr>
          <a:xfrm rot="323569">
            <a:off x="5762455" y="521487"/>
            <a:ext cx="1586953" cy="1562031"/>
            <a:chOff x="4952625" y="759525"/>
            <a:chExt cx="1779800" cy="1751850"/>
          </a:xfrm>
        </p:grpSpPr>
        <p:sp>
          <p:nvSpPr>
            <p:cNvPr id="1259" name="Google Shape;1259;p43"/>
            <p:cNvSpPr/>
            <p:nvPr/>
          </p:nvSpPr>
          <p:spPr>
            <a:xfrm>
              <a:off x="4952625" y="759525"/>
              <a:ext cx="1779800" cy="1751850"/>
            </a:xfrm>
            <a:custGeom>
              <a:avLst/>
              <a:gdLst/>
              <a:ahLst/>
              <a:cxnLst/>
              <a:rect l="l" t="t" r="r" b="b"/>
              <a:pathLst>
                <a:path w="71192" h="70074" extrusionOk="0">
                  <a:moveTo>
                    <a:pt x="21895" y="0"/>
                  </a:moveTo>
                  <a:cubicBezTo>
                    <a:pt x="19124" y="0"/>
                    <a:pt x="16355" y="423"/>
                    <a:pt x="13693" y="1291"/>
                  </a:cubicBezTo>
                  <a:cubicBezTo>
                    <a:pt x="7311" y="3365"/>
                    <a:pt x="2873" y="7688"/>
                    <a:pt x="1495" y="13156"/>
                  </a:cubicBezTo>
                  <a:cubicBezTo>
                    <a:pt x="1451" y="13287"/>
                    <a:pt x="1437" y="13417"/>
                    <a:pt x="1407" y="13548"/>
                  </a:cubicBezTo>
                  <a:cubicBezTo>
                    <a:pt x="1" y="19524"/>
                    <a:pt x="2495" y="24267"/>
                    <a:pt x="6165" y="27052"/>
                  </a:cubicBezTo>
                  <a:cubicBezTo>
                    <a:pt x="6180" y="29010"/>
                    <a:pt x="6383" y="31055"/>
                    <a:pt x="6731" y="33202"/>
                  </a:cubicBezTo>
                  <a:cubicBezTo>
                    <a:pt x="6948" y="34566"/>
                    <a:pt x="8123" y="35523"/>
                    <a:pt x="9443" y="35523"/>
                  </a:cubicBezTo>
                  <a:cubicBezTo>
                    <a:pt x="9487" y="35523"/>
                    <a:pt x="9516" y="35523"/>
                    <a:pt x="9574" y="35494"/>
                  </a:cubicBezTo>
                  <a:lnTo>
                    <a:pt x="9574" y="35740"/>
                  </a:lnTo>
                  <a:cubicBezTo>
                    <a:pt x="9574" y="50826"/>
                    <a:pt x="21845" y="63082"/>
                    <a:pt x="36916" y="63082"/>
                  </a:cubicBezTo>
                  <a:cubicBezTo>
                    <a:pt x="37104" y="63082"/>
                    <a:pt x="37264" y="63068"/>
                    <a:pt x="37438" y="63068"/>
                  </a:cubicBezTo>
                  <a:cubicBezTo>
                    <a:pt x="37728" y="63590"/>
                    <a:pt x="38047" y="64054"/>
                    <a:pt x="38337" y="64417"/>
                  </a:cubicBezTo>
                  <a:cubicBezTo>
                    <a:pt x="38758" y="64939"/>
                    <a:pt x="39382" y="65505"/>
                    <a:pt x="40223" y="65940"/>
                  </a:cubicBezTo>
                  <a:cubicBezTo>
                    <a:pt x="44081" y="68638"/>
                    <a:pt x="48665" y="70074"/>
                    <a:pt x="53263" y="70074"/>
                  </a:cubicBezTo>
                  <a:cubicBezTo>
                    <a:pt x="55511" y="70074"/>
                    <a:pt x="57774" y="69740"/>
                    <a:pt x="59935" y="69030"/>
                  </a:cubicBezTo>
                  <a:cubicBezTo>
                    <a:pt x="65172" y="67318"/>
                    <a:pt x="68827" y="63750"/>
                    <a:pt x="69973" y="59210"/>
                  </a:cubicBezTo>
                  <a:cubicBezTo>
                    <a:pt x="69988" y="59108"/>
                    <a:pt x="70031" y="59021"/>
                    <a:pt x="70046" y="58905"/>
                  </a:cubicBezTo>
                  <a:cubicBezTo>
                    <a:pt x="71191" y="54031"/>
                    <a:pt x="69233" y="50144"/>
                    <a:pt x="66274" y="47794"/>
                  </a:cubicBezTo>
                  <a:cubicBezTo>
                    <a:pt x="66245" y="46286"/>
                    <a:pt x="66100" y="44748"/>
                    <a:pt x="65825" y="43109"/>
                  </a:cubicBezTo>
                  <a:cubicBezTo>
                    <a:pt x="65636" y="41992"/>
                    <a:pt x="64809" y="41136"/>
                    <a:pt x="63779" y="40890"/>
                  </a:cubicBezTo>
                  <a:cubicBezTo>
                    <a:pt x="64098" y="39222"/>
                    <a:pt x="64258" y="37496"/>
                    <a:pt x="64258" y="35740"/>
                  </a:cubicBezTo>
                  <a:cubicBezTo>
                    <a:pt x="64258" y="22178"/>
                    <a:pt x="54351" y="10893"/>
                    <a:pt x="41383" y="8761"/>
                  </a:cubicBezTo>
                  <a:cubicBezTo>
                    <a:pt x="41006" y="7978"/>
                    <a:pt x="40571" y="7325"/>
                    <a:pt x="40151" y="6832"/>
                  </a:cubicBezTo>
                  <a:cubicBezTo>
                    <a:pt x="39875" y="6513"/>
                    <a:pt x="39150" y="5715"/>
                    <a:pt x="37975" y="5091"/>
                  </a:cubicBezTo>
                  <a:cubicBezTo>
                    <a:pt x="33214" y="1762"/>
                    <a:pt x="27551" y="0"/>
                    <a:pt x="218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5201025" y="1039275"/>
              <a:ext cx="1348275" cy="1228600"/>
            </a:xfrm>
            <a:custGeom>
              <a:avLst/>
              <a:gdLst/>
              <a:ahLst/>
              <a:cxnLst/>
              <a:rect l="l" t="t" r="r" b="b"/>
              <a:pathLst>
                <a:path w="53931" h="49144" extrusionOk="0">
                  <a:moveTo>
                    <a:pt x="26965" y="1"/>
                  </a:moveTo>
                  <a:cubicBezTo>
                    <a:pt x="20677" y="1"/>
                    <a:pt x="14390" y="2401"/>
                    <a:pt x="9588" y="7202"/>
                  </a:cubicBezTo>
                  <a:cubicBezTo>
                    <a:pt x="0" y="16790"/>
                    <a:pt x="0" y="32354"/>
                    <a:pt x="9588" y="41942"/>
                  </a:cubicBezTo>
                  <a:cubicBezTo>
                    <a:pt x="14390" y="46743"/>
                    <a:pt x="20677" y="49144"/>
                    <a:pt x="26965" y="49144"/>
                  </a:cubicBezTo>
                  <a:cubicBezTo>
                    <a:pt x="33253" y="49144"/>
                    <a:pt x="39541" y="46743"/>
                    <a:pt x="44342" y="41942"/>
                  </a:cubicBezTo>
                  <a:cubicBezTo>
                    <a:pt x="53930" y="32354"/>
                    <a:pt x="53930" y="16790"/>
                    <a:pt x="44342" y="7202"/>
                  </a:cubicBezTo>
                  <a:cubicBezTo>
                    <a:pt x="39541" y="2401"/>
                    <a:pt x="33253" y="1"/>
                    <a:pt x="26965" y="1"/>
                  </a:cubicBezTo>
                  <a:close/>
                </a:path>
              </a:pathLst>
            </a:custGeom>
            <a:solidFill>
              <a:srgbClr val="FBF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5601000" y="935525"/>
              <a:ext cx="375350" cy="220350"/>
            </a:xfrm>
            <a:custGeom>
              <a:avLst/>
              <a:gdLst/>
              <a:ahLst/>
              <a:cxnLst/>
              <a:rect l="l" t="t" r="r" b="b"/>
              <a:pathLst>
                <a:path w="15014" h="8814" extrusionOk="0">
                  <a:moveTo>
                    <a:pt x="8590" y="0"/>
                  </a:moveTo>
                  <a:cubicBezTo>
                    <a:pt x="6591" y="0"/>
                    <a:pt x="3730" y="1167"/>
                    <a:pt x="1" y="5507"/>
                  </a:cubicBezTo>
                  <a:cubicBezTo>
                    <a:pt x="1" y="5507"/>
                    <a:pt x="2769" y="3450"/>
                    <a:pt x="5945" y="3450"/>
                  </a:cubicBezTo>
                  <a:cubicBezTo>
                    <a:pt x="8357" y="3450"/>
                    <a:pt x="11005" y="4637"/>
                    <a:pt x="12852" y="8814"/>
                  </a:cubicBezTo>
                  <a:cubicBezTo>
                    <a:pt x="15013" y="4985"/>
                    <a:pt x="12069" y="1576"/>
                    <a:pt x="12069" y="1576"/>
                  </a:cubicBezTo>
                  <a:cubicBezTo>
                    <a:pt x="12069" y="1576"/>
                    <a:pt x="10912" y="0"/>
                    <a:pt x="8590" y="0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5011000" y="830125"/>
              <a:ext cx="891725" cy="608275"/>
            </a:xfrm>
            <a:custGeom>
              <a:avLst/>
              <a:gdLst/>
              <a:ahLst/>
              <a:cxnLst/>
              <a:rect l="l" t="t" r="r" b="b"/>
              <a:pathLst>
                <a:path w="35669" h="24331" extrusionOk="0">
                  <a:moveTo>
                    <a:pt x="19521" y="0"/>
                  </a:moveTo>
                  <a:cubicBezTo>
                    <a:pt x="11104" y="0"/>
                    <a:pt x="3558" y="4237"/>
                    <a:pt x="1843" y="11043"/>
                  </a:cubicBezTo>
                  <a:cubicBezTo>
                    <a:pt x="1828" y="11159"/>
                    <a:pt x="1785" y="11260"/>
                    <a:pt x="1770" y="11376"/>
                  </a:cubicBezTo>
                  <a:cubicBezTo>
                    <a:pt x="1" y="18904"/>
                    <a:pt x="6077" y="24331"/>
                    <a:pt x="12256" y="24331"/>
                  </a:cubicBezTo>
                  <a:cubicBezTo>
                    <a:pt x="15447" y="24331"/>
                    <a:pt x="18666" y="22883"/>
                    <a:pt x="20845" y="19528"/>
                  </a:cubicBezTo>
                  <a:cubicBezTo>
                    <a:pt x="24822" y="13390"/>
                    <a:pt x="27797" y="5820"/>
                    <a:pt x="35515" y="5820"/>
                  </a:cubicBezTo>
                  <a:cubicBezTo>
                    <a:pt x="35566" y="5820"/>
                    <a:pt x="35617" y="5820"/>
                    <a:pt x="35669" y="5821"/>
                  </a:cubicBezTo>
                  <a:cubicBezTo>
                    <a:pt x="30825" y="1788"/>
                    <a:pt x="24989" y="0"/>
                    <a:pt x="19521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5152075" y="850175"/>
              <a:ext cx="518575" cy="730350"/>
            </a:xfrm>
            <a:custGeom>
              <a:avLst/>
              <a:gdLst/>
              <a:ahLst/>
              <a:cxnLst/>
              <a:rect l="l" t="t" r="r" b="b"/>
              <a:pathLst>
                <a:path w="20743" h="29214" extrusionOk="0">
                  <a:moveTo>
                    <a:pt x="20641" y="0"/>
                  </a:moveTo>
                  <a:cubicBezTo>
                    <a:pt x="20554" y="15"/>
                    <a:pt x="10879" y="1248"/>
                    <a:pt x="5135" y="8921"/>
                  </a:cubicBezTo>
                  <a:cubicBezTo>
                    <a:pt x="1277" y="14056"/>
                    <a:pt x="0" y="20873"/>
                    <a:pt x="1378" y="29141"/>
                  </a:cubicBezTo>
                  <a:cubicBezTo>
                    <a:pt x="1378" y="29170"/>
                    <a:pt x="1436" y="29213"/>
                    <a:pt x="1480" y="29213"/>
                  </a:cubicBezTo>
                  <a:cubicBezTo>
                    <a:pt x="1538" y="29213"/>
                    <a:pt x="1581" y="29155"/>
                    <a:pt x="1581" y="29097"/>
                  </a:cubicBezTo>
                  <a:cubicBezTo>
                    <a:pt x="218" y="20887"/>
                    <a:pt x="1480" y="14128"/>
                    <a:pt x="5295" y="9037"/>
                  </a:cubicBezTo>
                  <a:cubicBezTo>
                    <a:pt x="10995" y="1436"/>
                    <a:pt x="20583" y="203"/>
                    <a:pt x="20670" y="189"/>
                  </a:cubicBezTo>
                  <a:cubicBezTo>
                    <a:pt x="20714" y="160"/>
                    <a:pt x="20743" y="131"/>
                    <a:pt x="20743" y="73"/>
                  </a:cubicBezTo>
                  <a:cubicBezTo>
                    <a:pt x="20728" y="44"/>
                    <a:pt x="20699" y="0"/>
                    <a:pt x="20641" y="0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5906325" y="2183900"/>
              <a:ext cx="297025" cy="174475"/>
            </a:xfrm>
            <a:custGeom>
              <a:avLst/>
              <a:gdLst/>
              <a:ahLst/>
              <a:cxnLst/>
              <a:rect l="l" t="t" r="r" b="b"/>
              <a:pathLst>
                <a:path w="11881" h="6979" extrusionOk="0">
                  <a:moveTo>
                    <a:pt x="1712" y="1"/>
                  </a:moveTo>
                  <a:cubicBezTo>
                    <a:pt x="1" y="3018"/>
                    <a:pt x="2322" y="5730"/>
                    <a:pt x="2322" y="5730"/>
                  </a:cubicBezTo>
                  <a:cubicBezTo>
                    <a:pt x="2322" y="5730"/>
                    <a:pt x="3239" y="6979"/>
                    <a:pt x="5079" y="6979"/>
                  </a:cubicBezTo>
                  <a:cubicBezTo>
                    <a:pt x="6662" y="6979"/>
                    <a:pt x="8928" y="6054"/>
                    <a:pt x="11881" y="2612"/>
                  </a:cubicBezTo>
                  <a:lnTo>
                    <a:pt x="11881" y="2612"/>
                  </a:lnTo>
                  <a:cubicBezTo>
                    <a:pt x="11880" y="2612"/>
                    <a:pt x="9682" y="4238"/>
                    <a:pt x="7168" y="4238"/>
                  </a:cubicBezTo>
                  <a:cubicBezTo>
                    <a:pt x="5258" y="4238"/>
                    <a:pt x="3165" y="3300"/>
                    <a:pt x="1712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5964000" y="1960350"/>
              <a:ext cx="706875" cy="482325"/>
            </a:xfrm>
            <a:custGeom>
              <a:avLst/>
              <a:gdLst/>
              <a:ahLst/>
              <a:cxnLst/>
              <a:rect l="l" t="t" r="r" b="b"/>
              <a:pathLst>
                <a:path w="28275" h="19293" extrusionOk="0">
                  <a:moveTo>
                    <a:pt x="18574" y="1"/>
                  </a:moveTo>
                  <a:cubicBezTo>
                    <a:pt x="16045" y="1"/>
                    <a:pt x="13494" y="1149"/>
                    <a:pt x="11764" y="3808"/>
                  </a:cubicBezTo>
                  <a:cubicBezTo>
                    <a:pt x="8602" y="8659"/>
                    <a:pt x="6245" y="14687"/>
                    <a:pt x="89" y="14687"/>
                  </a:cubicBezTo>
                  <a:cubicBezTo>
                    <a:pt x="59" y="14687"/>
                    <a:pt x="30" y="14687"/>
                    <a:pt x="0" y="14687"/>
                  </a:cubicBezTo>
                  <a:lnTo>
                    <a:pt x="0" y="14687"/>
                  </a:lnTo>
                  <a:cubicBezTo>
                    <a:pt x="3837" y="17878"/>
                    <a:pt x="8460" y="19292"/>
                    <a:pt x="12791" y="19292"/>
                  </a:cubicBezTo>
                  <a:cubicBezTo>
                    <a:pt x="19464" y="19292"/>
                    <a:pt x="25445" y="15936"/>
                    <a:pt x="26791" y="10553"/>
                  </a:cubicBezTo>
                  <a:cubicBezTo>
                    <a:pt x="26835" y="10466"/>
                    <a:pt x="26849" y="10364"/>
                    <a:pt x="26878" y="10277"/>
                  </a:cubicBezTo>
                  <a:cubicBezTo>
                    <a:pt x="28274" y="4300"/>
                    <a:pt x="23467" y="1"/>
                    <a:pt x="18574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6148200" y="1847025"/>
              <a:ext cx="410875" cy="579150"/>
            </a:xfrm>
            <a:custGeom>
              <a:avLst/>
              <a:gdLst/>
              <a:ahLst/>
              <a:cxnLst/>
              <a:rect l="l" t="t" r="r" b="b"/>
              <a:pathLst>
                <a:path w="16435" h="23166" extrusionOk="0">
                  <a:moveTo>
                    <a:pt x="15246" y="1"/>
                  </a:moveTo>
                  <a:cubicBezTo>
                    <a:pt x="15188" y="15"/>
                    <a:pt x="15173" y="59"/>
                    <a:pt x="15173" y="102"/>
                  </a:cubicBezTo>
                  <a:cubicBezTo>
                    <a:pt x="16246" y="6615"/>
                    <a:pt x="15260" y="11967"/>
                    <a:pt x="12229" y="15985"/>
                  </a:cubicBezTo>
                  <a:cubicBezTo>
                    <a:pt x="7717" y="22005"/>
                    <a:pt x="146" y="22977"/>
                    <a:pt x="73" y="22991"/>
                  </a:cubicBezTo>
                  <a:cubicBezTo>
                    <a:pt x="30" y="23006"/>
                    <a:pt x="1" y="23049"/>
                    <a:pt x="1" y="23093"/>
                  </a:cubicBezTo>
                  <a:cubicBezTo>
                    <a:pt x="1" y="23136"/>
                    <a:pt x="44" y="23165"/>
                    <a:pt x="88" y="23165"/>
                  </a:cubicBezTo>
                  <a:cubicBezTo>
                    <a:pt x="175" y="23151"/>
                    <a:pt x="7833" y="22179"/>
                    <a:pt x="12374" y="16101"/>
                  </a:cubicBezTo>
                  <a:cubicBezTo>
                    <a:pt x="15449" y="12011"/>
                    <a:pt x="16435" y="6629"/>
                    <a:pt x="15347" y="73"/>
                  </a:cubicBezTo>
                  <a:cubicBezTo>
                    <a:pt x="15333" y="15"/>
                    <a:pt x="15304" y="1"/>
                    <a:pt x="15246" y="1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5567275" y="1371975"/>
              <a:ext cx="145075" cy="203100"/>
            </a:xfrm>
            <a:custGeom>
              <a:avLst/>
              <a:gdLst/>
              <a:ahLst/>
              <a:cxnLst/>
              <a:rect l="l" t="t" r="r" b="b"/>
              <a:pathLst>
                <a:path w="5803" h="8124" extrusionOk="0">
                  <a:moveTo>
                    <a:pt x="2945" y="1"/>
                  </a:moveTo>
                  <a:cubicBezTo>
                    <a:pt x="2437" y="1"/>
                    <a:pt x="1959" y="88"/>
                    <a:pt x="1524" y="277"/>
                  </a:cubicBezTo>
                  <a:cubicBezTo>
                    <a:pt x="1103" y="451"/>
                    <a:pt x="769" y="726"/>
                    <a:pt x="508" y="1074"/>
                  </a:cubicBezTo>
                  <a:cubicBezTo>
                    <a:pt x="262" y="1408"/>
                    <a:pt x="131" y="1829"/>
                    <a:pt x="131" y="2322"/>
                  </a:cubicBezTo>
                  <a:cubicBezTo>
                    <a:pt x="131" y="2641"/>
                    <a:pt x="189" y="2931"/>
                    <a:pt x="291" y="3192"/>
                  </a:cubicBezTo>
                  <a:cubicBezTo>
                    <a:pt x="407" y="3439"/>
                    <a:pt x="566" y="3656"/>
                    <a:pt x="769" y="3859"/>
                  </a:cubicBezTo>
                  <a:cubicBezTo>
                    <a:pt x="987" y="4048"/>
                    <a:pt x="1234" y="4207"/>
                    <a:pt x="1538" y="4338"/>
                  </a:cubicBezTo>
                  <a:cubicBezTo>
                    <a:pt x="1857" y="4454"/>
                    <a:pt x="2220" y="4556"/>
                    <a:pt x="2612" y="4599"/>
                  </a:cubicBezTo>
                  <a:cubicBezTo>
                    <a:pt x="3032" y="4657"/>
                    <a:pt x="3395" y="4744"/>
                    <a:pt x="3670" y="4860"/>
                  </a:cubicBezTo>
                  <a:cubicBezTo>
                    <a:pt x="3931" y="4962"/>
                    <a:pt x="4149" y="5092"/>
                    <a:pt x="4280" y="5252"/>
                  </a:cubicBezTo>
                  <a:cubicBezTo>
                    <a:pt x="4410" y="5411"/>
                    <a:pt x="4483" y="5614"/>
                    <a:pt x="4483" y="5832"/>
                  </a:cubicBezTo>
                  <a:cubicBezTo>
                    <a:pt x="4483" y="6035"/>
                    <a:pt x="4410" y="6195"/>
                    <a:pt x="4265" y="6340"/>
                  </a:cubicBezTo>
                  <a:cubicBezTo>
                    <a:pt x="4120" y="6485"/>
                    <a:pt x="3931" y="6601"/>
                    <a:pt x="3699" y="6688"/>
                  </a:cubicBezTo>
                  <a:cubicBezTo>
                    <a:pt x="3467" y="6775"/>
                    <a:pt x="3206" y="6818"/>
                    <a:pt x="2945" y="6818"/>
                  </a:cubicBezTo>
                  <a:cubicBezTo>
                    <a:pt x="2524" y="6818"/>
                    <a:pt x="2176" y="6760"/>
                    <a:pt x="1886" y="6630"/>
                  </a:cubicBezTo>
                  <a:cubicBezTo>
                    <a:pt x="1596" y="6528"/>
                    <a:pt x="1321" y="6340"/>
                    <a:pt x="1030" y="6108"/>
                  </a:cubicBezTo>
                  <a:cubicBezTo>
                    <a:pt x="929" y="6021"/>
                    <a:pt x="798" y="5977"/>
                    <a:pt x="653" y="5977"/>
                  </a:cubicBezTo>
                  <a:cubicBezTo>
                    <a:pt x="450" y="5977"/>
                    <a:pt x="305" y="6050"/>
                    <a:pt x="189" y="6180"/>
                  </a:cubicBezTo>
                  <a:cubicBezTo>
                    <a:pt x="59" y="6311"/>
                    <a:pt x="1" y="6456"/>
                    <a:pt x="1" y="6630"/>
                  </a:cubicBezTo>
                  <a:cubicBezTo>
                    <a:pt x="1" y="6731"/>
                    <a:pt x="30" y="6833"/>
                    <a:pt x="73" y="6934"/>
                  </a:cubicBezTo>
                  <a:cubicBezTo>
                    <a:pt x="117" y="7050"/>
                    <a:pt x="204" y="7137"/>
                    <a:pt x="291" y="7225"/>
                  </a:cubicBezTo>
                  <a:cubicBezTo>
                    <a:pt x="697" y="7558"/>
                    <a:pt x="1088" y="7790"/>
                    <a:pt x="1509" y="7921"/>
                  </a:cubicBezTo>
                  <a:cubicBezTo>
                    <a:pt x="1930" y="8051"/>
                    <a:pt x="2394" y="8124"/>
                    <a:pt x="2931" y="8124"/>
                  </a:cubicBezTo>
                  <a:cubicBezTo>
                    <a:pt x="3424" y="8124"/>
                    <a:pt x="3902" y="8066"/>
                    <a:pt x="4338" y="7863"/>
                  </a:cubicBezTo>
                  <a:cubicBezTo>
                    <a:pt x="4773" y="7660"/>
                    <a:pt x="5135" y="7399"/>
                    <a:pt x="5411" y="7050"/>
                  </a:cubicBezTo>
                  <a:cubicBezTo>
                    <a:pt x="5672" y="6688"/>
                    <a:pt x="5803" y="6267"/>
                    <a:pt x="5803" y="5774"/>
                  </a:cubicBezTo>
                  <a:cubicBezTo>
                    <a:pt x="5803" y="5397"/>
                    <a:pt x="5745" y="5078"/>
                    <a:pt x="5643" y="4802"/>
                  </a:cubicBezTo>
                  <a:cubicBezTo>
                    <a:pt x="5527" y="4527"/>
                    <a:pt x="5353" y="4309"/>
                    <a:pt x="5135" y="4135"/>
                  </a:cubicBezTo>
                  <a:cubicBezTo>
                    <a:pt x="4918" y="3946"/>
                    <a:pt x="4628" y="3801"/>
                    <a:pt x="4280" y="3700"/>
                  </a:cubicBezTo>
                  <a:cubicBezTo>
                    <a:pt x="3931" y="3584"/>
                    <a:pt x="3540" y="3497"/>
                    <a:pt x="3090" y="3410"/>
                  </a:cubicBezTo>
                  <a:cubicBezTo>
                    <a:pt x="2742" y="3337"/>
                    <a:pt x="2452" y="3265"/>
                    <a:pt x="2191" y="3163"/>
                  </a:cubicBezTo>
                  <a:cubicBezTo>
                    <a:pt x="1959" y="3091"/>
                    <a:pt x="1756" y="2975"/>
                    <a:pt x="1640" y="2829"/>
                  </a:cubicBezTo>
                  <a:cubicBezTo>
                    <a:pt x="1509" y="2684"/>
                    <a:pt x="1437" y="2481"/>
                    <a:pt x="1437" y="2264"/>
                  </a:cubicBezTo>
                  <a:cubicBezTo>
                    <a:pt x="1437" y="2075"/>
                    <a:pt x="1495" y="1916"/>
                    <a:pt x="1596" y="1771"/>
                  </a:cubicBezTo>
                  <a:cubicBezTo>
                    <a:pt x="1727" y="1626"/>
                    <a:pt x="1886" y="1524"/>
                    <a:pt x="2104" y="1422"/>
                  </a:cubicBezTo>
                  <a:cubicBezTo>
                    <a:pt x="2321" y="1335"/>
                    <a:pt x="2597" y="1306"/>
                    <a:pt x="2916" y="1306"/>
                  </a:cubicBezTo>
                  <a:cubicBezTo>
                    <a:pt x="3119" y="1306"/>
                    <a:pt x="3337" y="1321"/>
                    <a:pt x="3554" y="1393"/>
                  </a:cubicBezTo>
                  <a:cubicBezTo>
                    <a:pt x="3772" y="1451"/>
                    <a:pt x="3990" y="1539"/>
                    <a:pt x="4193" y="1626"/>
                  </a:cubicBezTo>
                  <a:cubicBezTo>
                    <a:pt x="4396" y="1727"/>
                    <a:pt x="4555" y="1814"/>
                    <a:pt x="4686" y="1916"/>
                  </a:cubicBezTo>
                  <a:cubicBezTo>
                    <a:pt x="4773" y="1988"/>
                    <a:pt x="4874" y="2032"/>
                    <a:pt x="4990" y="2032"/>
                  </a:cubicBezTo>
                  <a:cubicBezTo>
                    <a:pt x="5164" y="2032"/>
                    <a:pt x="5309" y="1959"/>
                    <a:pt x="5440" y="1829"/>
                  </a:cubicBezTo>
                  <a:cubicBezTo>
                    <a:pt x="5571" y="1684"/>
                    <a:pt x="5643" y="1539"/>
                    <a:pt x="5643" y="1379"/>
                  </a:cubicBezTo>
                  <a:cubicBezTo>
                    <a:pt x="5643" y="1161"/>
                    <a:pt x="5527" y="958"/>
                    <a:pt x="5309" y="770"/>
                  </a:cubicBezTo>
                  <a:cubicBezTo>
                    <a:pt x="5063" y="538"/>
                    <a:pt x="4715" y="364"/>
                    <a:pt x="4294" y="219"/>
                  </a:cubicBezTo>
                  <a:cubicBezTo>
                    <a:pt x="3888" y="74"/>
                    <a:pt x="3424" y="1"/>
                    <a:pt x="2945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5726825" y="1373800"/>
              <a:ext cx="174825" cy="200200"/>
            </a:xfrm>
            <a:custGeom>
              <a:avLst/>
              <a:gdLst/>
              <a:ahLst/>
              <a:cxnLst/>
              <a:rect l="l" t="t" r="r" b="b"/>
              <a:pathLst>
                <a:path w="6993" h="8008" extrusionOk="0">
                  <a:moveTo>
                    <a:pt x="3453" y="2225"/>
                  </a:moveTo>
                  <a:lnTo>
                    <a:pt x="4581" y="4860"/>
                  </a:lnTo>
                  <a:lnTo>
                    <a:pt x="2339" y="4860"/>
                  </a:lnTo>
                  <a:lnTo>
                    <a:pt x="3453" y="2225"/>
                  </a:lnTo>
                  <a:close/>
                  <a:moveTo>
                    <a:pt x="3526" y="1"/>
                  </a:moveTo>
                  <a:cubicBezTo>
                    <a:pt x="3381" y="1"/>
                    <a:pt x="3250" y="15"/>
                    <a:pt x="3119" y="102"/>
                  </a:cubicBezTo>
                  <a:cubicBezTo>
                    <a:pt x="3003" y="175"/>
                    <a:pt x="2902" y="305"/>
                    <a:pt x="2858" y="450"/>
                  </a:cubicBezTo>
                  <a:lnTo>
                    <a:pt x="44" y="7195"/>
                  </a:lnTo>
                  <a:cubicBezTo>
                    <a:pt x="30" y="7268"/>
                    <a:pt x="1" y="7340"/>
                    <a:pt x="1" y="7413"/>
                  </a:cubicBezTo>
                  <a:cubicBezTo>
                    <a:pt x="1" y="7572"/>
                    <a:pt x="59" y="7717"/>
                    <a:pt x="146" y="7833"/>
                  </a:cubicBezTo>
                  <a:cubicBezTo>
                    <a:pt x="247" y="7935"/>
                    <a:pt x="407" y="7993"/>
                    <a:pt x="610" y="7993"/>
                  </a:cubicBezTo>
                  <a:cubicBezTo>
                    <a:pt x="726" y="7993"/>
                    <a:pt x="857" y="7935"/>
                    <a:pt x="973" y="7862"/>
                  </a:cubicBezTo>
                  <a:cubicBezTo>
                    <a:pt x="1074" y="7790"/>
                    <a:pt x="1147" y="7688"/>
                    <a:pt x="1205" y="7543"/>
                  </a:cubicBezTo>
                  <a:lnTo>
                    <a:pt x="1787" y="6165"/>
                  </a:lnTo>
                  <a:lnTo>
                    <a:pt x="5140" y="6165"/>
                  </a:lnTo>
                  <a:lnTo>
                    <a:pt x="5730" y="7543"/>
                  </a:lnTo>
                  <a:cubicBezTo>
                    <a:pt x="5788" y="7688"/>
                    <a:pt x="5875" y="7790"/>
                    <a:pt x="5991" y="7891"/>
                  </a:cubicBezTo>
                  <a:cubicBezTo>
                    <a:pt x="6093" y="7978"/>
                    <a:pt x="6224" y="8007"/>
                    <a:pt x="6354" y="8007"/>
                  </a:cubicBezTo>
                  <a:cubicBezTo>
                    <a:pt x="6514" y="8007"/>
                    <a:pt x="6659" y="7964"/>
                    <a:pt x="6789" y="7833"/>
                  </a:cubicBezTo>
                  <a:cubicBezTo>
                    <a:pt x="6920" y="7703"/>
                    <a:pt x="6992" y="7543"/>
                    <a:pt x="6992" y="7340"/>
                  </a:cubicBezTo>
                  <a:cubicBezTo>
                    <a:pt x="6992" y="7253"/>
                    <a:pt x="6963" y="7166"/>
                    <a:pt x="6934" y="7064"/>
                  </a:cubicBezTo>
                  <a:lnTo>
                    <a:pt x="4164" y="450"/>
                  </a:lnTo>
                  <a:cubicBezTo>
                    <a:pt x="4106" y="305"/>
                    <a:pt x="4019" y="204"/>
                    <a:pt x="3903" y="131"/>
                  </a:cubicBezTo>
                  <a:cubicBezTo>
                    <a:pt x="3772" y="30"/>
                    <a:pt x="3656" y="1"/>
                    <a:pt x="352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5886750" y="1373075"/>
              <a:ext cx="174825" cy="199100"/>
            </a:xfrm>
            <a:custGeom>
              <a:avLst/>
              <a:gdLst/>
              <a:ahLst/>
              <a:cxnLst/>
              <a:rect l="l" t="t" r="r" b="b"/>
              <a:pathLst>
                <a:path w="6993" h="7964" extrusionOk="0">
                  <a:moveTo>
                    <a:pt x="697" y="0"/>
                  </a:moveTo>
                  <a:cubicBezTo>
                    <a:pt x="552" y="0"/>
                    <a:pt x="407" y="73"/>
                    <a:pt x="247" y="189"/>
                  </a:cubicBezTo>
                  <a:cubicBezTo>
                    <a:pt x="73" y="320"/>
                    <a:pt x="1" y="479"/>
                    <a:pt x="1" y="697"/>
                  </a:cubicBezTo>
                  <a:cubicBezTo>
                    <a:pt x="1" y="755"/>
                    <a:pt x="30" y="784"/>
                    <a:pt x="30" y="842"/>
                  </a:cubicBezTo>
                  <a:cubicBezTo>
                    <a:pt x="30" y="900"/>
                    <a:pt x="44" y="958"/>
                    <a:pt x="59" y="987"/>
                  </a:cubicBezTo>
                  <a:lnTo>
                    <a:pt x="2858" y="7529"/>
                  </a:lnTo>
                  <a:cubicBezTo>
                    <a:pt x="2916" y="7659"/>
                    <a:pt x="3003" y="7775"/>
                    <a:pt x="3105" y="7848"/>
                  </a:cubicBezTo>
                  <a:cubicBezTo>
                    <a:pt x="3221" y="7906"/>
                    <a:pt x="3322" y="7964"/>
                    <a:pt x="3453" y="7964"/>
                  </a:cubicBezTo>
                  <a:cubicBezTo>
                    <a:pt x="3583" y="7964"/>
                    <a:pt x="3699" y="7935"/>
                    <a:pt x="3830" y="7862"/>
                  </a:cubicBezTo>
                  <a:cubicBezTo>
                    <a:pt x="3960" y="7790"/>
                    <a:pt x="4047" y="7674"/>
                    <a:pt x="4120" y="7529"/>
                  </a:cubicBezTo>
                  <a:lnTo>
                    <a:pt x="6920" y="1001"/>
                  </a:lnTo>
                  <a:cubicBezTo>
                    <a:pt x="6978" y="900"/>
                    <a:pt x="6992" y="784"/>
                    <a:pt x="6992" y="697"/>
                  </a:cubicBezTo>
                  <a:cubicBezTo>
                    <a:pt x="6992" y="494"/>
                    <a:pt x="6920" y="349"/>
                    <a:pt x="6774" y="233"/>
                  </a:cubicBezTo>
                  <a:cubicBezTo>
                    <a:pt x="6629" y="102"/>
                    <a:pt x="6470" y="44"/>
                    <a:pt x="6281" y="44"/>
                  </a:cubicBezTo>
                  <a:cubicBezTo>
                    <a:pt x="5991" y="44"/>
                    <a:pt x="5774" y="189"/>
                    <a:pt x="5643" y="436"/>
                  </a:cubicBezTo>
                  <a:lnTo>
                    <a:pt x="3573" y="5770"/>
                  </a:lnTo>
                  <a:lnTo>
                    <a:pt x="1306" y="436"/>
                  </a:lnTo>
                  <a:cubicBezTo>
                    <a:pt x="1190" y="160"/>
                    <a:pt x="987" y="0"/>
                    <a:pt x="69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6090900" y="1375250"/>
              <a:ext cx="128775" cy="196575"/>
            </a:xfrm>
            <a:custGeom>
              <a:avLst/>
              <a:gdLst/>
              <a:ahLst/>
              <a:cxnLst/>
              <a:rect l="l" t="t" r="r" b="b"/>
              <a:pathLst>
                <a:path w="5151" h="7863" extrusionOk="0">
                  <a:moveTo>
                    <a:pt x="668" y="1"/>
                  </a:moveTo>
                  <a:cubicBezTo>
                    <a:pt x="494" y="1"/>
                    <a:pt x="335" y="44"/>
                    <a:pt x="204" y="160"/>
                  </a:cubicBezTo>
                  <a:cubicBezTo>
                    <a:pt x="73" y="276"/>
                    <a:pt x="1" y="450"/>
                    <a:pt x="1" y="639"/>
                  </a:cubicBezTo>
                  <a:lnTo>
                    <a:pt x="1" y="7166"/>
                  </a:lnTo>
                  <a:cubicBezTo>
                    <a:pt x="1" y="7369"/>
                    <a:pt x="73" y="7529"/>
                    <a:pt x="204" y="7659"/>
                  </a:cubicBezTo>
                  <a:cubicBezTo>
                    <a:pt x="320" y="7790"/>
                    <a:pt x="494" y="7862"/>
                    <a:pt x="683" y="7862"/>
                  </a:cubicBezTo>
                  <a:lnTo>
                    <a:pt x="4454" y="7862"/>
                  </a:lnTo>
                  <a:cubicBezTo>
                    <a:pt x="4657" y="7862"/>
                    <a:pt x="4817" y="7804"/>
                    <a:pt x="4947" y="7688"/>
                  </a:cubicBezTo>
                  <a:cubicBezTo>
                    <a:pt x="5078" y="7558"/>
                    <a:pt x="5150" y="7398"/>
                    <a:pt x="5150" y="7210"/>
                  </a:cubicBezTo>
                  <a:cubicBezTo>
                    <a:pt x="5150" y="7050"/>
                    <a:pt x="5078" y="6876"/>
                    <a:pt x="4947" y="6760"/>
                  </a:cubicBezTo>
                  <a:cubicBezTo>
                    <a:pt x="4817" y="6629"/>
                    <a:pt x="4657" y="6557"/>
                    <a:pt x="4454" y="6557"/>
                  </a:cubicBezTo>
                  <a:lnTo>
                    <a:pt x="1393" y="6557"/>
                  </a:lnTo>
                  <a:lnTo>
                    <a:pt x="1393" y="4468"/>
                  </a:lnTo>
                  <a:lnTo>
                    <a:pt x="3946" y="4468"/>
                  </a:lnTo>
                  <a:cubicBezTo>
                    <a:pt x="4149" y="4468"/>
                    <a:pt x="4309" y="4396"/>
                    <a:pt x="4439" y="4294"/>
                  </a:cubicBezTo>
                  <a:cubicBezTo>
                    <a:pt x="4570" y="4178"/>
                    <a:pt x="4643" y="4018"/>
                    <a:pt x="4643" y="3844"/>
                  </a:cubicBezTo>
                  <a:cubicBezTo>
                    <a:pt x="4643" y="3656"/>
                    <a:pt x="4570" y="3496"/>
                    <a:pt x="4439" y="3366"/>
                  </a:cubicBezTo>
                  <a:cubicBezTo>
                    <a:pt x="4309" y="3235"/>
                    <a:pt x="4149" y="3192"/>
                    <a:pt x="3946" y="3192"/>
                  </a:cubicBezTo>
                  <a:lnTo>
                    <a:pt x="1393" y="3192"/>
                  </a:lnTo>
                  <a:lnTo>
                    <a:pt x="1393" y="1277"/>
                  </a:lnTo>
                  <a:lnTo>
                    <a:pt x="4439" y="1277"/>
                  </a:lnTo>
                  <a:cubicBezTo>
                    <a:pt x="4643" y="1277"/>
                    <a:pt x="4802" y="1204"/>
                    <a:pt x="4933" y="1103"/>
                  </a:cubicBezTo>
                  <a:cubicBezTo>
                    <a:pt x="5063" y="987"/>
                    <a:pt x="5136" y="827"/>
                    <a:pt x="5136" y="653"/>
                  </a:cubicBezTo>
                  <a:cubicBezTo>
                    <a:pt x="5136" y="465"/>
                    <a:pt x="5063" y="305"/>
                    <a:pt x="4933" y="175"/>
                  </a:cubicBezTo>
                  <a:cubicBezTo>
                    <a:pt x="4802" y="44"/>
                    <a:pt x="4643" y="1"/>
                    <a:pt x="4439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5387425" y="1645775"/>
              <a:ext cx="137825" cy="197650"/>
            </a:xfrm>
            <a:custGeom>
              <a:avLst/>
              <a:gdLst/>
              <a:ahLst/>
              <a:cxnLst/>
              <a:rect l="l" t="t" r="r" b="b"/>
              <a:pathLst>
                <a:path w="5513" h="7906" extrusionOk="0">
                  <a:moveTo>
                    <a:pt x="3264" y="1291"/>
                  </a:moveTo>
                  <a:cubicBezTo>
                    <a:pt x="3409" y="1291"/>
                    <a:pt x="3554" y="1349"/>
                    <a:pt x="3684" y="1465"/>
                  </a:cubicBezTo>
                  <a:cubicBezTo>
                    <a:pt x="3829" y="1581"/>
                    <a:pt x="3931" y="1741"/>
                    <a:pt x="4033" y="1915"/>
                  </a:cubicBezTo>
                  <a:cubicBezTo>
                    <a:pt x="4120" y="2118"/>
                    <a:pt x="4149" y="2321"/>
                    <a:pt x="4149" y="2539"/>
                  </a:cubicBezTo>
                  <a:cubicBezTo>
                    <a:pt x="4149" y="2742"/>
                    <a:pt x="4120" y="2930"/>
                    <a:pt x="4033" y="3133"/>
                  </a:cubicBezTo>
                  <a:cubicBezTo>
                    <a:pt x="3931" y="3336"/>
                    <a:pt x="3815" y="3482"/>
                    <a:pt x="3684" y="3612"/>
                  </a:cubicBezTo>
                  <a:cubicBezTo>
                    <a:pt x="3554" y="3728"/>
                    <a:pt x="3409" y="3786"/>
                    <a:pt x="3264" y="3786"/>
                  </a:cubicBezTo>
                  <a:lnTo>
                    <a:pt x="1291" y="3786"/>
                  </a:lnTo>
                  <a:lnTo>
                    <a:pt x="1291" y="1291"/>
                  </a:lnTo>
                  <a:close/>
                  <a:moveTo>
                    <a:pt x="696" y="0"/>
                  </a:moveTo>
                  <a:cubicBezTo>
                    <a:pt x="493" y="0"/>
                    <a:pt x="334" y="73"/>
                    <a:pt x="203" y="203"/>
                  </a:cubicBezTo>
                  <a:cubicBezTo>
                    <a:pt x="73" y="319"/>
                    <a:pt x="0" y="479"/>
                    <a:pt x="0" y="682"/>
                  </a:cubicBezTo>
                  <a:lnTo>
                    <a:pt x="0" y="7209"/>
                  </a:lnTo>
                  <a:cubicBezTo>
                    <a:pt x="0" y="7412"/>
                    <a:pt x="58" y="7572"/>
                    <a:pt x="189" y="7703"/>
                  </a:cubicBezTo>
                  <a:cubicBezTo>
                    <a:pt x="305" y="7833"/>
                    <a:pt x="464" y="7906"/>
                    <a:pt x="653" y="7906"/>
                  </a:cubicBezTo>
                  <a:cubicBezTo>
                    <a:pt x="856" y="7906"/>
                    <a:pt x="1001" y="7833"/>
                    <a:pt x="1117" y="7703"/>
                  </a:cubicBezTo>
                  <a:cubicBezTo>
                    <a:pt x="1248" y="7572"/>
                    <a:pt x="1306" y="7412"/>
                    <a:pt x="1306" y="7209"/>
                  </a:cubicBezTo>
                  <a:lnTo>
                    <a:pt x="1306" y="5077"/>
                  </a:lnTo>
                  <a:lnTo>
                    <a:pt x="3264" y="5077"/>
                  </a:lnTo>
                  <a:cubicBezTo>
                    <a:pt x="3655" y="5077"/>
                    <a:pt x="4018" y="4961"/>
                    <a:pt x="4366" y="4729"/>
                  </a:cubicBezTo>
                  <a:cubicBezTo>
                    <a:pt x="4714" y="4497"/>
                    <a:pt x="4990" y="4192"/>
                    <a:pt x="5207" y="3801"/>
                  </a:cubicBezTo>
                  <a:cubicBezTo>
                    <a:pt x="5410" y="3424"/>
                    <a:pt x="5512" y="3003"/>
                    <a:pt x="5512" y="2539"/>
                  </a:cubicBezTo>
                  <a:cubicBezTo>
                    <a:pt x="5512" y="2060"/>
                    <a:pt x="5425" y="1625"/>
                    <a:pt x="5207" y="1248"/>
                  </a:cubicBezTo>
                  <a:cubicBezTo>
                    <a:pt x="4990" y="871"/>
                    <a:pt x="4714" y="581"/>
                    <a:pt x="4366" y="348"/>
                  </a:cubicBezTo>
                  <a:cubicBezTo>
                    <a:pt x="4033" y="102"/>
                    <a:pt x="3670" y="0"/>
                    <a:pt x="3264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5557850" y="1644675"/>
              <a:ext cx="125850" cy="197675"/>
            </a:xfrm>
            <a:custGeom>
              <a:avLst/>
              <a:gdLst/>
              <a:ahLst/>
              <a:cxnLst/>
              <a:rect l="l" t="t" r="r" b="b"/>
              <a:pathLst>
                <a:path w="5034" h="7907" extrusionOk="0">
                  <a:moveTo>
                    <a:pt x="726" y="1"/>
                  </a:moveTo>
                  <a:cubicBezTo>
                    <a:pt x="508" y="1"/>
                    <a:pt x="320" y="73"/>
                    <a:pt x="204" y="204"/>
                  </a:cubicBezTo>
                  <a:cubicBezTo>
                    <a:pt x="73" y="334"/>
                    <a:pt x="0" y="494"/>
                    <a:pt x="0" y="697"/>
                  </a:cubicBezTo>
                  <a:lnTo>
                    <a:pt x="0" y="7224"/>
                  </a:lnTo>
                  <a:cubicBezTo>
                    <a:pt x="0" y="7427"/>
                    <a:pt x="73" y="7587"/>
                    <a:pt x="204" y="7717"/>
                  </a:cubicBezTo>
                  <a:cubicBezTo>
                    <a:pt x="320" y="7834"/>
                    <a:pt x="494" y="7906"/>
                    <a:pt x="682" y="7906"/>
                  </a:cubicBezTo>
                  <a:lnTo>
                    <a:pt x="4352" y="7906"/>
                  </a:lnTo>
                  <a:cubicBezTo>
                    <a:pt x="4555" y="7906"/>
                    <a:pt x="4715" y="7863"/>
                    <a:pt x="4845" y="7732"/>
                  </a:cubicBezTo>
                  <a:cubicBezTo>
                    <a:pt x="4961" y="7601"/>
                    <a:pt x="5034" y="7442"/>
                    <a:pt x="5034" y="7253"/>
                  </a:cubicBezTo>
                  <a:cubicBezTo>
                    <a:pt x="5034" y="7079"/>
                    <a:pt x="4976" y="6920"/>
                    <a:pt x="4845" y="6789"/>
                  </a:cubicBezTo>
                  <a:cubicBezTo>
                    <a:pt x="4715" y="6659"/>
                    <a:pt x="4555" y="6601"/>
                    <a:pt x="4352" y="6601"/>
                  </a:cubicBezTo>
                  <a:lnTo>
                    <a:pt x="4352" y="6572"/>
                  </a:lnTo>
                  <a:lnTo>
                    <a:pt x="1407" y="6572"/>
                  </a:lnTo>
                  <a:lnTo>
                    <a:pt x="1407" y="697"/>
                  </a:lnTo>
                  <a:cubicBezTo>
                    <a:pt x="1407" y="494"/>
                    <a:pt x="1335" y="334"/>
                    <a:pt x="1190" y="204"/>
                  </a:cubicBezTo>
                  <a:cubicBezTo>
                    <a:pt x="1074" y="73"/>
                    <a:pt x="900" y="1"/>
                    <a:pt x="72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5697825" y="1644325"/>
              <a:ext cx="174800" cy="200550"/>
            </a:xfrm>
            <a:custGeom>
              <a:avLst/>
              <a:gdLst/>
              <a:ahLst/>
              <a:cxnLst/>
              <a:rect l="l" t="t" r="r" b="b"/>
              <a:pathLst>
                <a:path w="6992" h="8022" extrusionOk="0">
                  <a:moveTo>
                    <a:pt x="3453" y="2225"/>
                  </a:moveTo>
                  <a:lnTo>
                    <a:pt x="4581" y="4859"/>
                  </a:lnTo>
                  <a:lnTo>
                    <a:pt x="2339" y="4859"/>
                  </a:lnTo>
                  <a:lnTo>
                    <a:pt x="3453" y="2225"/>
                  </a:lnTo>
                  <a:close/>
                  <a:moveTo>
                    <a:pt x="3525" y="0"/>
                  </a:moveTo>
                  <a:cubicBezTo>
                    <a:pt x="3380" y="0"/>
                    <a:pt x="3250" y="15"/>
                    <a:pt x="3119" y="116"/>
                  </a:cubicBezTo>
                  <a:cubicBezTo>
                    <a:pt x="3003" y="189"/>
                    <a:pt x="2901" y="305"/>
                    <a:pt x="2858" y="450"/>
                  </a:cubicBezTo>
                  <a:lnTo>
                    <a:pt x="44" y="7195"/>
                  </a:lnTo>
                  <a:cubicBezTo>
                    <a:pt x="15" y="7267"/>
                    <a:pt x="0" y="7340"/>
                    <a:pt x="0" y="7412"/>
                  </a:cubicBezTo>
                  <a:cubicBezTo>
                    <a:pt x="0" y="7586"/>
                    <a:pt x="58" y="7731"/>
                    <a:pt x="145" y="7833"/>
                  </a:cubicBezTo>
                  <a:cubicBezTo>
                    <a:pt x="247" y="7949"/>
                    <a:pt x="407" y="7993"/>
                    <a:pt x="610" y="7993"/>
                  </a:cubicBezTo>
                  <a:cubicBezTo>
                    <a:pt x="726" y="7993"/>
                    <a:pt x="856" y="7949"/>
                    <a:pt x="972" y="7877"/>
                  </a:cubicBezTo>
                  <a:cubicBezTo>
                    <a:pt x="1074" y="7804"/>
                    <a:pt x="1146" y="7688"/>
                    <a:pt x="1204" y="7543"/>
                  </a:cubicBezTo>
                  <a:lnTo>
                    <a:pt x="1787" y="6165"/>
                  </a:lnTo>
                  <a:lnTo>
                    <a:pt x="5140" y="6165"/>
                  </a:lnTo>
                  <a:lnTo>
                    <a:pt x="5730" y="7543"/>
                  </a:lnTo>
                  <a:cubicBezTo>
                    <a:pt x="5788" y="7688"/>
                    <a:pt x="5875" y="7804"/>
                    <a:pt x="5991" y="7891"/>
                  </a:cubicBezTo>
                  <a:cubicBezTo>
                    <a:pt x="6093" y="7978"/>
                    <a:pt x="6223" y="8022"/>
                    <a:pt x="6354" y="8022"/>
                  </a:cubicBezTo>
                  <a:cubicBezTo>
                    <a:pt x="6513" y="8022"/>
                    <a:pt x="6658" y="7964"/>
                    <a:pt x="6789" y="7833"/>
                  </a:cubicBezTo>
                  <a:cubicBezTo>
                    <a:pt x="6905" y="7702"/>
                    <a:pt x="6992" y="7543"/>
                    <a:pt x="6992" y="7340"/>
                  </a:cubicBezTo>
                  <a:cubicBezTo>
                    <a:pt x="6992" y="7253"/>
                    <a:pt x="6963" y="7166"/>
                    <a:pt x="6934" y="7079"/>
                  </a:cubicBezTo>
                  <a:lnTo>
                    <a:pt x="4163" y="450"/>
                  </a:lnTo>
                  <a:cubicBezTo>
                    <a:pt x="4105" y="305"/>
                    <a:pt x="4004" y="203"/>
                    <a:pt x="3902" y="131"/>
                  </a:cubicBezTo>
                  <a:cubicBezTo>
                    <a:pt x="3772" y="44"/>
                    <a:pt x="3656" y="0"/>
                    <a:pt x="352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5896550" y="1645775"/>
              <a:ext cx="164650" cy="197650"/>
            </a:xfrm>
            <a:custGeom>
              <a:avLst/>
              <a:gdLst/>
              <a:ahLst/>
              <a:cxnLst/>
              <a:rect l="l" t="t" r="r" b="b"/>
              <a:pathLst>
                <a:path w="6586" h="7906" extrusionOk="0">
                  <a:moveTo>
                    <a:pt x="682" y="0"/>
                  </a:moveTo>
                  <a:cubicBezTo>
                    <a:pt x="479" y="0"/>
                    <a:pt x="319" y="73"/>
                    <a:pt x="189" y="203"/>
                  </a:cubicBezTo>
                  <a:cubicBezTo>
                    <a:pt x="73" y="319"/>
                    <a:pt x="0" y="493"/>
                    <a:pt x="0" y="682"/>
                  </a:cubicBezTo>
                  <a:lnTo>
                    <a:pt x="0" y="7267"/>
                  </a:lnTo>
                  <a:cubicBezTo>
                    <a:pt x="0" y="7456"/>
                    <a:pt x="58" y="7601"/>
                    <a:pt x="160" y="7717"/>
                  </a:cubicBezTo>
                  <a:cubicBezTo>
                    <a:pt x="276" y="7848"/>
                    <a:pt x="421" y="7906"/>
                    <a:pt x="595" y="7906"/>
                  </a:cubicBezTo>
                  <a:cubicBezTo>
                    <a:pt x="783" y="7906"/>
                    <a:pt x="943" y="7848"/>
                    <a:pt x="1045" y="7717"/>
                  </a:cubicBezTo>
                  <a:cubicBezTo>
                    <a:pt x="1175" y="7601"/>
                    <a:pt x="1233" y="7456"/>
                    <a:pt x="1233" y="7267"/>
                  </a:cubicBezTo>
                  <a:lnTo>
                    <a:pt x="1233" y="2457"/>
                  </a:lnTo>
                  <a:lnTo>
                    <a:pt x="5367" y="7703"/>
                  </a:lnTo>
                  <a:cubicBezTo>
                    <a:pt x="5425" y="7775"/>
                    <a:pt x="5498" y="7819"/>
                    <a:pt x="5599" y="7848"/>
                  </a:cubicBezTo>
                  <a:cubicBezTo>
                    <a:pt x="5686" y="7891"/>
                    <a:pt x="5802" y="7906"/>
                    <a:pt x="5889" y="7906"/>
                  </a:cubicBezTo>
                  <a:cubicBezTo>
                    <a:pt x="6092" y="7906"/>
                    <a:pt x="6252" y="7833"/>
                    <a:pt x="6382" y="7703"/>
                  </a:cubicBezTo>
                  <a:cubicBezTo>
                    <a:pt x="6513" y="7572"/>
                    <a:pt x="6586" y="7412"/>
                    <a:pt x="6586" y="7209"/>
                  </a:cubicBezTo>
                  <a:lnTo>
                    <a:pt x="6586" y="639"/>
                  </a:lnTo>
                  <a:cubicBezTo>
                    <a:pt x="6586" y="450"/>
                    <a:pt x="6528" y="305"/>
                    <a:pt x="6411" y="174"/>
                  </a:cubicBezTo>
                  <a:cubicBezTo>
                    <a:pt x="6310" y="58"/>
                    <a:pt x="6165" y="0"/>
                    <a:pt x="5976" y="0"/>
                  </a:cubicBezTo>
                  <a:cubicBezTo>
                    <a:pt x="5788" y="0"/>
                    <a:pt x="5643" y="44"/>
                    <a:pt x="5527" y="145"/>
                  </a:cubicBezTo>
                  <a:cubicBezTo>
                    <a:pt x="5425" y="276"/>
                    <a:pt x="5367" y="421"/>
                    <a:pt x="5367" y="595"/>
                  </a:cubicBezTo>
                  <a:lnTo>
                    <a:pt x="5367" y="5457"/>
                  </a:lnTo>
                  <a:lnTo>
                    <a:pt x="1262" y="232"/>
                  </a:lnTo>
                  <a:cubicBezTo>
                    <a:pt x="1204" y="160"/>
                    <a:pt x="1117" y="87"/>
                    <a:pt x="1016" y="58"/>
                  </a:cubicBezTo>
                  <a:cubicBezTo>
                    <a:pt x="900" y="15"/>
                    <a:pt x="798" y="0"/>
                    <a:pt x="682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6103975" y="1645775"/>
              <a:ext cx="128750" cy="197300"/>
            </a:xfrm>
            <a:custGeom>
              <a:avLst/>
              <a:gdLst/>
              <a:ahLst/>
              <a:cxnLst/>
              <a:rect l="l" t="t" r="r" b="b"/>
              <a:pathLst>
                <a:path w="5150" h="7892" extrusionOk="0">
                  <a:moveTo>
                    <a:pt x="682" y="0"/>
                  </a:moveTo>
                  <a:cubicBezTo>
                    <a:pt x="479" y="0"/>
                    <a:pt x="319" y="44"/>
                    <a:pt x="203" y="174"/>
                  </a:cubicBezTo>
                  <a:cubicBezTo>
                    <a:pt x="73" y="305"/>
                    <a:pt x="0" y="464"/>
                    <a:pt x="0" y="668"/>
                  </a:cubicBezTo>
                  <a:lnTo>
                    <a:pt x="0" y="7195"/>
                  </a:lnTo>
                  <a:cubicBezTo>
                    <a:pt x="0" y="7398"/>
                    <a:pt x="73" y="7557"/>
                    <a:pt x="203" y="7688"/>
                  </a:cubicBezTo>
                  <a:cubicBezTo>
                    <a:pt x="334" y="7819"/>
                    <a:pt x="493" y="7891"/>
                    <a:pt x="696" y="7891"/>
                  </a:cubicBezTo>
                  <a:lnTo>
                    <a:pt x="4468" y="7891"/>
                  </a:lnTo>
                  <a:cubicBezTo>
                    <a:pt x="4656" y="7891"/>
                    <a:pt x="4830" y="7833"/>
                    <a:pt x="4946" y="7703"/>
                  </a:cubicBezTo>
                  <a:cubicBezTo>
                    <a:pt x="5077" y="7572"/>
                    <a:pt x="5149" y="7412"/>
                    <a:pt x="5149" y="7238"/>
                  </a:cubicBezTo>
                  <a:cubicBezTo>
                    <a:pt x="5149" y="7064"/>
                    <a:pt x="5077" y="6905"/>
                    <a:pt x="4946" y="6774"/>
                  </a:cubicBezTo>
                  <a:cubicBezTo>
                    <a:pt x="4830" y="6644"/>
                    <a:pt x="4656" y="6571"/>
                    <a:pt x="4468" y="6571"/>
                  </a:cubicBezTo>
                  <a:lnTo>
                    <a:pt x="1393" y="6571"/>
                  </a:lnTo>
                  <a:lnTo>
                    <a:pt x="1393" y="4482"/>
                  </a:lnTo>
                  <a:lnTo>
                    <a:pt x="3960" y="4482"/>
                  </a:lnTo>
                  <a:cubicBezTo>
                    <a:pt x="4149" y="4482"/>
                    <a:pt x="4323" y="4410"/>
                    <a:pt x="4439" y="4294"/>
                  </a:cubicBezTo>
                  <a:cubicBezTo>
                    <a:pt x="4569" y="4192"/>
                    <a:pt x="4642" y="4018"/>
                    <a:pt x="4642" y="3844"/>
                  </a:cubicBezTo>
                  <a:cubicBezTo>
                    <a:pt x="4642" y="3656"/>
                    <a:pt x="4569" y="3496"/>
                    <a:pt x="4439" y="3365"/>
                  </a:cubicBezTo>
                  <a:cubicBezTo>
                    <a:pt x="4323" y="3249"/>
                    <a:pt x="4149" y="3191"/>
                    <a:pt x="3960" y="3191"/>
                  </a:cubicBezTo>
                  <a:lnTo>
                    <a:pt x="1393" y="3191"/>
                  </a:lnTo>
                  <a:lnTo>
                    <a:pt x="1393" y="1291"/>
                  </a:lnTo>
                  <a:lnTo>
                    <a:pt x="4453" y="1291"/>
                  </a:lnTo>
                  <a:cubicBezTo>
                    <a:pt x="4642" y="1291"/>
                    <a:pt x="4816" y="1219"/>
                    <a:pt x="4932" y="1103"/>
                  </a:cubicBezTo>
                  <a:cubicBezTo>
                    <a:pt x="5062" y="1001"/>
                    <a:pt x="5135" y="827"/>
                    <a:pt x="5135" y="653"/>
                  </a:cubicBezTo>
                  <a:cubicBezTo>
                    <a:pt x="5135" y="464"/>
                    <a:pt x="5062" y="305"/>
                    <a:pt x="4932" y="174"/>
                  </a:cubicBezTo>
                  <a:cubicBezTo>
                    <a:pt x="4816" y="58"/>
                    <a:pt x="4642" y="0"/>
                    <a:pt x="4453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6251925" y="1645050"/>
              <a:ext cx="159575" cy="198025"/>
            </a:xfrm>
            <a:custGeom>
              <a:avLst/>
              <a:gdLst/>
              <a:ahLst/>
              <a:cxnLst/>
              <a:rect l="l" t="t" r="r" b="b"/>
              <a:pathLst>
                <a:path w="6383" h="7921" extrusionOk="0">
                  <a:moveTo>
                    <a:pt x="682" y="0"/>
                  </a:moveTo>
                  <a:cubicBezTo>
                    <a:pt x="493" y="0"/>
                    <a:pt x="319" y="73"/>
                    <a:pt x="203" y="189"/>
                  </a:cubicBezTo>
                  <a:cubicBezTo>
                    <a:pt x="73" y="319"/>
                    <a:pt x="0" y="464"/>
                    <a:pt x="0" y="653"/>
                  </a:cubicBezTo>
                  <a:cubicBezTo>
                    <a:pt x="0" y="856"/>
                    <a:pt x="73" y="1001"/>
                    <a:pt x="203" y="1132"/>
                  </a:cubicBezTo>
                  <a:cubicBezTo>
                    <a:pt x="319" y="1262"/>
                    <a:pt x="493" y="1320"/>
                    <a:pt x="682" y="1320"/>
                  </a:cubicBezTo>
                  <a:lnTo>
                    <a:pt x="2466" y="1320"/>
                  </a:lnTo>
                  <a:lnTo>
                    <a:pt x="2466" y="7224"/>
                  </a:lnTo>
                  <a:cubicBezTo>
                    <a:pt x="2466" y="7427"/>
                    <a:pt x="2539" y="7586"/>
                    <a:pt x="2669" y="7717"/>
                  </a:cubicBezTo>
                  <a:cubicBezTo>
                    <a:pt x="2814" y="7848"/>
                    <a:pt x="2974" y="7920"/>
                    <a:pt x="3191" y="7920"/>
                  </a:cubicBezTo>
                  <a:cubicBezTo>
                    <a:pt x="3409" y="7920"/>
                    <a:pt x="3583" y="7848"/>
                    <a:pt x="3713" y="7717"/>
                  </a:cubicBezTo>
                  <a:cubicBezTo>
                    <a:pt x="3859" y="7586"/>
                    <a:pt x="3931" y="7427"/>
                    <a:pt x="3931" y="7224"/>
                  </a:cubicBezTo>
                  <a:lnTo>
                    <a:pt x="3931" y="1320"/>
                  </a:lnTo>
                  <a:lnTo>
                    <a:pt x="5686" y="1320"/>
                  </a:lnTo>
                  <a:cubicBezTo>
                    <a:pt x="5889" y="1320"/>
                    <a:pt x="6049" y="1248"/>
                    <a:pt x="6179" y="1132"/>
                  </a:cubicBezTo>
                  <a:cubicBezTo>
                    <a:pt x="6310" y="1001"/>
                    <a:pt x="6382" y="856"/>
                    <a:pt x="6382" y="653"/>
                  </a:cubicBezTo>
                  <a:cubicBezTo>
                    <a:pt x="6382" y="464"/>
                    <a:pt x="6310" y="319"/>
                    <a:pt x="6179" y="189"/>
                  </a:cubicBezTo>
                  <a:cubicBezTo>
                    <a:pt x="6049" y="58"/>
                    <a:pt x="5889" y="0"/>
                    <a:pt x="568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5802950" y="1923550"/>
              <a:ext cx="144825" cy="127300"/>
            </a:xfrm>
            <a:custGeom>
              <a:avLst/>
              <a:gdLst/>
              <a:ahLst/>
              <a:cxnLst/>
              <a:rect l="l" t="t" r="r" b="b"/>
              <a:pathLst>
                <a:path w="5793" h="5092" extrusionOk="0">
                  <a:moveTo>
                    <a:pt x="1655" y="0"/>
                  </a:moveTo>
                  <a:cubicBezTo>
                    <a:pt x="830" y="0"/>
                    <a:pt x="0" y="706"/>
                    <a:pt x="248" y="1726"/>
                  </a:cubicBezTo>
                  <a:cubicBezTo>
                    <a:pt x="771" y="4047"/>
                    <a:pt x="2903" y="5091"/>
                    <a:pt x="2903" y="5091"/>
                  </a:cubicBezTo>
                  <a:cubicBezTo>
                    <a:pt x="2903" y="5091"/>
                    <a:pt x="5050" y="4062"/>
                    <a:pt x="5572" y="1726"/>
                  </a:cubicBezTo>
                  <a:cubicBezTo>
                    <a:pt x="5792" y="706"/>
                    <a:pt x="4953" y="0"/>
                    <a:pt x="4124" y="0"/>
                  </a:cubicBezTo>
                  <a:cubicBezTo>
                    <a:pt x="3645" y="0"/>
                    <a:pt x="3169" y="236"/>
                    <a:pt x="2903" y="783"/>
                  </a:cubicBezTo>
                  <a:cubicBezTo>
                    <a:pt x="2888" y="812"/>
                    <a:pt x="2888" y="1219"/>
                    <a:pt x="2888" y="1219"/>
                  </a:cubicBezTo>
                  <a:cubicBezTo>
                    <a:pt x="2888" y="1219"/>
                    <a:pt x="2888" y="812"/>
                    <a:pt x="2874" y="783"/>
                  </a:cubicBezTo>
                  <a:cubicBezTo>
                    <a:pt x="2608" y="236"/>
                    <a:pt x="2132" y="0"/>
                    <a:pt x="1655" y="0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43"/>
          <p:cNvGrpSpPr/>
          <p:nvPr/>
        </p:nvGrpSpPr>
        <p:grpSpPr>
          <a:xfrm rot="-429939">
            <a:off x="6711223" y="2460446"/>
            <a:ext cx="1855542" cy="1908825"/>
            <a:chOff x="2864625" y="686975"/>
            <a:chExt cx="1768200" cy="1818975"/>
          </a:xfrm>
        </p:grpSpPr>
        <p:sp>
          <p:nvSpPr>
            <p:cNvPr id="1279" name="Google Shape;1279;p43"/>
            <p:cNvSpPr/>
            <p:nvPr/>
          </p:nvSpPr>
          <p:spPr>
            <a:xfrm>
              <a:off x="2864625" y="686975"/>
              <a:ext cx="1768200" cy="1818975"/>
            </a:xfrm>
            <a:custGeom>
              <a:avLst/>
              <a:gdLst/>
              <a:ahLst/>
              <a:cxnLst/>
              <a:rect l="l" t="t" r="r" b="b"/>
              <a:pathLst>
                <a:path w="70728" h="72759" extrusionOk="0">
                  <a:moveTo>
                    <a:pt x="11401" y="1"/>
                  </a:moveTo>
                  <a:cubicBezTo>
                    <a:pt x="11285" y="15"/>
                    <a:pt x="11184" y="44"/>
                    <a:pt x="11053" y="59"/>
                  </a:cubicBezTo>
                  <a:lnTo>
                    <a:pt x="11039" y="59"/>
                  </a:lnTo>
                  <a:cubicBezTo>
                    <a:pt x="10908" y="88"/>
                    <a:pt x="10792" y="131"/>
                    <a:pt x="10676" y="160"/>
                  </a:cubicBezTo>
                  <a:cubicBezTo>
                    <a:pt x="10647" y="160"/>
                    <a:pt x="10632" y="175"/>
                    <a:pt x="10618" y="175"/>
                  </a:cubicBezTo>
                  <a:cubicBezTo>
                    <a:pt x="10502" y="218"/>
                    <a:pt x="10400" y="277"/>
                    <a:pt x="10284" y="349"/>
                  </a:cubicBezTo>
                  <a:cubicBezTo>
                    <a:pt x="10284" y="349"/>
                    <a:pt x="10270" y="349"/>
                    <a:pt x="10270" y="364"/>
                  </a:cubicBezTo>
                  <a:cubicBezTo>
                    <a:pt x="10183" y="422"/>
                    <a:pt x="10096" y="465"/>
                    <a:pt x="9994" y="538"/>
                  </a:cubicBezTo>
                  <a:cubicBezTo>
                    <a:pt x="9980" y="567"/>
                    <a:pt x="9965" y="581"/>
                    <a:pt x="9951" y="581"/>
                  </a:cubicBezTo>
                  <a:cubicBezTo>
                    <a:pt x="9951" y="581"/>
                    <a:pt x="9922" y="581"/>
                    <a:pt x="9922" y="596"/>
                  </a:cubicBezTo>
                  <a:lnTo>
                    <a:pt x="9907" y="610"/>
                  </a:lnTo>
                  <a:cubicBezTo>
                    <a:pt x="9820" y="683"/>
                    <a:pt x="9733" y="784"/>
                    <a:pt x="9632" y="871"/>
                  </a:cubicBezTo>
                  <a:lnTo>
                    <a:pt x="9617" y="886"/>
                  </a:lnTo>
                  <a:cubicBezTo>
                    <a:pt x="9530" y="973"/>
                    <a:pt x="9458" y="1089"/>
                    <a:pt x="9385" y="1190"/>
                  </a:cubicBezTo>
                  <a:cubicBezTo>
                    <a:pt x="9385" y="1219"/>
                    <a:pt x="9371" y="1219"/>
                    <a:pt x="9371" y="1234"/>
                  </a:cubicBezTo>
                  <a:cubicBezTo>
                    <a:pt x="9298" y="1335"/>
                    <a:pt x="9240" y="1437"/>
                    <a:pt x="9182" y="1553"/>
                  </a:cubicBezTo>
                  <a:cubicBezTo>
                    <a:pt x="9182" y="1553"/>
                    <a:pt x="9182" y="1582"/>
                    <a:pt x="9167" y="1582"/>
                  </a:cubicBezTo>
                  <a:cubicBezTo>
                    <a:pt x="9109" y="1683"/>
                    <a:pt x="9051" y="1814"/>
                    <a:pt x="9022" y="1916"/>
                  </a:cubicBezTo>
                  <a:cubicBezTo>
                    <a:pt x="9022" y="1945"/>
                    <a:pt x="9008" y="1959"/>
                    <a:pt x="9008" y="1974"/>
                  </a:cubicBezTo>
                  <a:cubicBezTo>
                    <a:pt x="8964" y="2090"/>
                    <a:pt x="8950" y="2191"/>
                    <a:pt x="8935" y="2307"/>
                  </a:cubicBezTo>
                  <a:cubicBezTo>
                    <a:pt x="8935" y="2322"/>
                    <a:pt x="8935" y="2336"/>
                    <a:pt x="8906" y="2351"/>
                  </a:cubicBezTo>
                  <a:cubicBezTo>
                    <a:pt x="8892" y="2467"/>
                    <a:pt x="8877" y="2597"/>
                    <a:pt x="8877" y="2699"/>
                  </a:cubicBezTo>
                  <a:lnTo>
                    <a:pt x="8877" y="2786"/>
                  </a:lnTo>
                  <a:cubicBezTo>
                    <a:pt x="8877" y="2902"/>
                    <a:pt x="8877" y="2989"/>
                    <a:pt x="8892" y="3105"/>
                  </a:cubicBezTo>
                  <a:lnTo>
                    <a:pt x="8892" y="3149"/>
                  </a:lnTo>
                  <a:cubicBezTo>
                    <a:pt x="8906" y="3265"/>
                    <a:pt x="8935" y="3395"/>
                    <a:pt x="8964" y="3497"/>
                  </a:cubicBezTo>
                  <a:cubicBezTo>
                    <a:pt x="8964" y="3511"/>
                    <a:pt x="8964" y="3540"/>
                    <a:pt x="8979" y="3555"/>
                  </a:cubicBezTo>
                  <a:cubicBezTo>
                    <a:pt x="9008" y="3613"/>
                    <a:pt x="10720" y="9589"/>
                    <a:pt x="9443" y="17697"/>
                  </a:cubicBezTo>
                  <a:cubicBezTo>
                    <a:pt x="8442" y="24065"/>
                    <a:pt x="11619" y="27851"/>
                    <a:pt x="14911" y="29287"/>
                  </a:cubicBezTo>
                  <a:cubicBezTo>
                    <a:pt x="15999" y="29751"/>
                    <a:pt x="17145" y="29997"/>
                    <a:pt x="18248" y="29997"/>
                  </a:cubicBezTo>
                  <a:lnTo>
                    <a:pt x="18567" y="29997"/>
                  </a:lnTo>
                  <a:cubicBezTo>
                    <a:pt x="19974" y="35408"/>
                    <a:pt x="20423" y="40369"/>
                    <a:pt x="20539" y="43995"/>
                  </a:cubicBezTo>
                  <a:cubicBezTo>
                    <a:pt x="14143" y="45083"/>
                    <a:pt x="9400" y="49971"/>
                    <a:pt x="6658" y="53655"/>
                  </a:cubicBezTo>
                  <a:cubicBezTo>
                    <a:pt x="6024" y="53569"/>
                    <a:pt x="5430" y="53520"/>
                    <a:pt x="4876" y="53520"/>
                  </a:cubicBezTo>
                  <a:cubicBezTo>
                    <a:pt x="3467" y="53520"/>
                    <a:pt x="2317" y="53837"/>
                    <a:pt x="1422" y="54671"/>
                  </a:cubicBezTo>
                  <a:cubicBezTo>
                    <a:pt x="885" y="55178"/>
                    <a:pt x="0" y="56339"/>
                    <a:pt x="305" y="58224"/>
                  </a:cubicBezTo>
                  <a:cubicBezTo>
                    <a:pt x="842" y="61691"/>
                    <a:pt x="7166" y="64635"/>
                    <a:pt x="10894" y="66086"/>
                  </a:cubicBezTo>
                  <a:cubicBezTo>
                    <a:pt x="14162" y="67365"/>
                    <a:pt x="20296" y="69358"/>
                    <a:pt x="26744" y="69358"/>
                  </a:cubicBezTo>
                  <a:cubicBezTo>
                    <a:pt x="27535" y="69358"/>
                    <a:pt x="28331" y="69328"/>
                    <a:pt x="29126" y="69263"/>
                  </a:cubicBezTo>
                  <a:cubicBezTo>
                    <a:pt x="30103" y="69184"/>
                    <a:pt x="31022" y="69148"/>
                    <a:pt x="31885" y="69148"/>
                  </a:cubicBezTo>
                  <a:cubicBezTo>
                    <a:pt x="39286" y="69148"/>
                    <a:pt x="42561" y="71756"/>
                    <a:pt x="42834" y="71990"/>
                  </a:cubicBezTo>
                  <a:cubicBezTo>
                    <a:pt x="43341" y="72512"/>
                    <a:pt x="43994" y="72758"/>
                    <a:pt x="44690" y="72758"/>
                  </a:cubicBezTo>
                  <a:cubicBezTo>
                    <a:pt x="45068" y="72758"/>
                    <a:pt x="45445" y="72686"/>
                    <a:pt x="45807" y="72526"/>
                  </a:cubicBezTo>
                  <a:cubicBezTo>
                    <a:pt x="48114" y="71569"/>
                    <a:pt x="51711" y="68914"/>
                    <a:pt x="53321" y="64592"/>
                  </a:cubicBezTo>
                  <a:cubicBezTo>
                    <a:pt x="57252" y="64316"/>
                    <a:pt x="61009" y="62721"/>
                    <a:pt x="64127" y="59921"/>
                  </a:cubicBezTo>
                  <a:cubicBezTo>
                    <a:pt x="68058" y="56397"/>
                    <a:pt x="70393" y="51218"/>
                    <a:pt x="70524" y="45735"/>
                  </a:cubicBezTo>
                  <a:cubicBezTo>
                    <a:pt x="70727" y="38744"/>
                    <a:pt x="69654" y="25936"/>
                    <a:pt x="60573" y="18974"/>
                  </a:cubicBezTo>
                  <a:cubicBezTo>
                    <a:pt x="57426" y="16560"/>
                    <a:pt x="53563" y="15364"/>
                    <a:pt x="49595" y="15364"/>
                  </a:cubicBezTo>
                  <a:cubicBezTo>
                    <a:pt x="47529" y="15364"/>
                    <a:pt x="45436" y="15688"/>
                    <a:pt x="43399" y="16334"/>
                  </a:cubicBezTo>
                  <a:cubicBezTo>
                    <a:pt x="44618" y="13839"/>
                    <a:pt x="45648" y="12403"/>
                    <a:pt x="45662" y="12359"/>
                  </a:cubicBezTo>
                  <a:cubicBezTo>
                    <a:pt x="45662" y="12345"/>
                    <a:pt x="45691" y="12345"/>
                    <a:pt x="45691" y="12330"/>
                  </a:cubicBezTo>
                  <a:cubicBezTo>
                    <a:pt x="45764" y="12229"/>
                    <a:pt x="45836" y="12127"/>
                    <a:pt x="45880" y="12011"/>
                  </a:cubicBezTo>
                  <a:lnTo>
                    <a:pt x="45880" y="11982"/>
                  </a:lnTo>
                  <a:cubicBezTo>
                    <a:pt x="45938" y="11881"/>
                    <a:pt x="45996" y="11765"/>
                    <a:pt x="46025" y="11663"/>
                  </a:cubicBezTo>
                  <a:cubicBezTo>
                    <a:pt x="46054" y="11648"/>
                    <a:pt x="46054" y="11605"/>
                    <a:pt x="46068" y="11590"/>
                  </a:cubicBezTo>
                  <a:cubicBezTo>
                    <a:pt x="46097" y="11474"/>
                    <a:pt x="46141" y="11373"/>
                    <a:pt x="46155" y="11242"/>
                  </a:cubicBezTo>
                  <a:lnTo>
                    <a:pt x="46155" y="11184"/>
                  </a:lnTo>
                  <a:cubicBezTo>
                    <a:pt x="46170" y="11083"/>
                    <a:pt x="46199" y="10967"/>
                    <a:pt x="46199" y="10880"/>
                  </a:cubicBezTo>
                  <a:lnTo>
                    <a:pt x="46199" y="10807"/>
                  </a:lnTo>
                  <a:lnTo>
                    <a:pt x="46199" y="10445"/>
                  </a:lnTo>
                  <a:lnTo>
                    <a:pt x="46199" y="10387"/>
                  </a:lnTo>
                  <a:lnTo>
                    <a:pt x="46141" y="10067"/>
                  </a:lnTo>
                  <a:cubicBezTo>
                    <a:pt x="46141" y="10053"/>
                    <a:pt x="46126" y="10024"/>
                    <a:pt x="46126" y="9995"/>
                  </a:cubicBezTo>
                  <a:cubicBezTo>
                    <a:pt x="46083" y="9864"/>
                    <a:pt x="46054" y="9763"/>
                    <a:pt x="46010" y="9647"/>
                  </a:cubicBezTo>
                  <a:cubicBezTo>
                    <a:pt x="46010" y="9632"/>
                    <a:pt x="45996" y="9603"/>
                    <a:pt x="45996" y="9589"/>
                  </a:cubicBezTo>
                  <a:cubicBezTo>
                    <a:pt x="45952" y="9502"/>
                    <a:pt x="45909" y="9400"/>
                    <a:pt x="45851" y="9299"/>
                  </a:cubicBezTo>
                  <a:cubicBezTo>
                    <a:pt x="45836" y="9284"/>
                    <a:pt x="45836" y="9270"/>
                    <a:pt x="45836" y="9255"/>
                  </a:cubicBezTo>
                  <a:cubicBezTo>
                    <a:pt x="45836" y="9226"/>
                    <a:pt x="45807" y="9226"/>
                    <a:pt x="45807" y="9212"/>
                  </a:cubicBezTo>
                  <a:cubicBezTo>
                    <a:pt x="45793" y="9197"/>
                    <a:pt x="45793" y="9168"/>
                    <a:pt x="45778" y="9154"/>
                  </a:cubicBezTo>
                  <a:cubicBezTo>
                    <a:pt x="45720" y="9067"/>
                    <a:pt x="45648" y="8994"/>
                    <a:pt x="45590" y="8907"/>
                  </a:cubicBezTo>
                  <a:cubicBezTo>
                    <a:pt x="45575" y="8893"/>
                    <a:pt x="45575" y="8864"/>
                    <a:pt x="45561" y="8864"/>
                  </a:cubicBezTo>
                  <a:cubicBezTo>
                    <a:pt x="45488" y="8776"/>
                    <a:pt x="45416" y="8704"/>
                    <a:pt x="45329" y="8631"/>
                  </a:cubicBezTo>
                  <a:lnTo>
                    <a:pt x="45271" y="8573"/>
                  </a:lnTo>
                  <a:cubicBezTo>
                    <a:pt x="45184" y="8486"/>
                    <a:pt x="45068" y="8414"/>
                    <a:pt x="44981" y="8356"/>
                  </a:cubicBezTo>
                  <a:cubicBezTo>
                    <a:pt x="44966" y="8356"/>
                    <a:pt x="44966" y="8341"/>
                    <a:pt x="44937" y="8341"/>
                  </a:cubicBezTo>
                  <a:cubicBezTo>
                    <a:pt x="44850" y="8283"/>
                    <a:pt x="44748" y="8240"/>
                    <a:pt x="44647" y="8182"/>
                  </a:cubicBezTo>
                  <a:cubicBezTo>
                    <a:pt x="44632" y="8167"/>
                    <a:pt x="44618" y="8167"/>
                    <a:pt x="44603" y="8138"/>
                  </a:cubicBezTo>
                  <a:cubicBezTo>
                    <a:pt x="44487" y="8080"/>
                    <a:pt x="44386" y="8051"/>
                    <a:pt x="44255" y="8008"/>
                  </a:cubicBezTo>
                  <a:cubicBezTo>
                    <a:pt x="44241" y="8008"/>
                    <a:pt x="44212" y="7993"/>
                    <a:pt x="44197" y="7993"/>
                  </a:cubicBezTo>
                  <a:cubicBezTo>
                    <a:pt x="44096" y="7964"/>
                    <a:pt x="43994" y="7950"/>
                    <a:pt x="43893" y="7921"/>
                  </a:cubicBezTo>
                  <a:cubicBezTo>
                    <a:pt x="43878" y="7921"/>
                    <a:pt x="43835" y="7906"/>
                    <a:pt x="43820" y="7906"/>
                  </a:cubicBezTo>
                  <a:cubicBezTo>
                    <a:pt x="43690" y="7892"/>
                    <a:pt x="43588" y="7892"/>
                    <a:pt x="43457" y="7892"/>
                  </a:cubicBezTo>
                  <a:lnTo>
                    <a:pt x="43385" y="7892"/>
                  </a:lnTo>
                  <a:cubicBezTo>
                    <a:pt x="43269" y="7892"/>
                    <a:pt x="43153" y="7906"/>
                    <a:pt x="43037" y="7921"/>
                  </a:cubicBezTo>
                  <a:lnTo>
                    <a:pt x="42950" y="7921"/>
                  </a:lnTo>
                  <a:cubicBezTo>
                    <a:pt x="41949" y="8095"/>
                    <a:pt x="35059" y="9415"/>
                    <a:pt x="31795" y="14448"/>
                  </a:cubicBezTo>
                  <a:cubicBezTo>
                    <a:pt x="30983" y="15724"/>
                    <a:pt x="29330" y="16725"/>
                    <a:pt x="27589" y="17770"/>
                  </a:cubicBezTo>
                  <a:cubicBezTo>
                    <a:pt x="27168" y="18031"/>
                    <a:pt x="26777" y="18263"/>
                    <a:pt x="26371" y="18509"/>
                  </a:cubicBezTo>
                  <a:cubicBezTo>
                    <a:pt x="26356" y="18538"/>
                    <a:pt x="26341" y="18538"/>
                    <a:pt x="26341" y="18553"/>
                  </a:cubicBezTo>
                  <a:cubicBezTo>
                    <a:pt x="26022" y="17683"/>
                    <a:pt x="25587" y="16827"/>
                    <a:pt x="24978" y="16044"/>
                  </a:cubicBezTo>
                  <a:cubicBezTo>
                    <a:pt x="24688" y="15666"/>
                    <a:pt x="24398" y="15304"/>
                    <a:pt x="24093" y="14927"/>
                  </a:cubicBezTo>
                  <a:cubicBezTo>
                    <a:pt x="22817" y="13346"/>
                    <a:pt x="21627" y="11837"/>
                    <a:pt x="21279" y="10358"/>
                  </a:cubicBezTo>
                  <a:cubicBezTo>
                    <a:pt x="19959" y="4483"/>
                    <a:pt x="13940" y="857"/>
                    <a:pt x="13069" y="364"/>
                  </a:cubicBezTo>
                  <a:lnTo>
                    <a:pt x="13040" y="364"/>
                  </a:lnTo>
                  <a:cubicBezTo>
                    <a:pt x="13026" y="364"/>
                    <a:pt x="13026" y="349"/>
                    <a:pt x="13011" y="349"/>
                  </a:cubicBezTo>
                  <a:cubicBezTo>
                    <a:pt x="12997" y="349"/>
                    <a:pt x="12997" y="335"/>
                    <a:pt x="12968" y="335"/>
                  </a:cubicBezTo>
                  <a:cubicBezTo>
                    <a:pt x="12881" y="277"/>
                    <a:pt x="12779" y="233"/>
                    <a:pt x="12663" y="189"/>
                  </a:cubicBezTo>
                  <a:cubicBezTo>
                    <a:pt x="12649" y="160"/>
                    <a:pt x="12605" y="160"/>
                    <a:pt x="12591" y="146"/>
                  </a:cubicBezTo>
                  <a:cubicBezTo>
                    <a:pt x="12489" y="117"/>
                    <a:pt x="12373" y="73"/>
                    <a:pt x="12272" y="59"/>
                  </a:cubicBezTo>
                  <a:cubicBezTo>
                    <a:pt x="12228" y="59"/>
                    <a:pt x="12214" y="44"/>
                    <a:pt x="12170" y="44"/>
                  </a:cubicBezTo>
                  <a:cubicBezTo>
                    <a:pt x="12083" y="15"/>
                    <a:pt x="11981" y="1"/>
                    <a:pt x="1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3541800" y="1140225"/>
              <a:ext cx="1021750" cy="1094750"/>
            </a:xfrm>
            <a:custGeom>
              <a:avLst/>
              <a:gdLst/>
              <a:ahLst/>
              <a:cxnLst/>
              <a:rect l="l" t="t" r="r" b="b"/>
              <a:pathLst>
                <a:path w="40870" h="43790" extrusionOk="0">
                  <a:moveTo>
                    <a:pt x="22572" y="0"/>
                  </a:moveTo>
                  <a:cubicBezTo>
                    <a:pt x="11637" y="0"/>
                    <a:pt x="0" y="10492"/>
                    <a:pt x="6275" y="27359"/>
                  </a:cubicBezTo>
                  <a:cubicBezTo>
                    <a:pt x="10507" y="38774"/>
                    <a:pt x="17998" y="43789"/>
                    <a:pt x="25020" y="43789"/>
                  </a:cubicBezTo>
                  <a:cubicBezTo>
                    <a:pt x="28732" y="43789"/>
                    <a:pt x="32313" y="42388"/>
                    <a:pt x="35213" y="39790"/>
                  </a:cubicBezTo>
                  <a:cubicBezTo>
                    <a:pt x="38665" y="36686"/>
                    <a:pt x="40579" y="32218"/>
                    <a:pt x="40695" y="27562"/>
                  </a:cubicBezTo>
                  <a:cubicBezTo>
                    <a:pt x="40870" y="21180"/>
                    <a:pt x="39956" y="9256"/>
                    <a:pt x="31818" y="3019"/>
                  </a:cubicBezTo>
                  <a:cubicBezTo>
                    <a:pt x="29149" y="968"/>
                    <a:pt x="25893" y="0"/>
                    <a:pt x="2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3821950" y="1397000"/>
              <a:ext cx="99400" cy="144350"/>
            </a:xfrm>
            <a:custGeom>
              <a:avLst/>
              <a:gdLst/>
              <a:ahLst/>
              <a:cxnLst/>
              <a:rect l="l" t="t" r="r" b="b"/>
              <a:pathLst>
                <a:path w="3976" h="5774" extrusionOk="0">
                  <a:moveTo>
                    <a:pt x="2350" y="958"/>
                  </a:moveTo>
                  <a:cubicBezTo>
                    <a:pt x="2467" y="958"/>
                    <a:pt x="2568" y="987"/>
                    <a:pt x="2655" y="1089"/>
                  </a:cubicBezTo>
                  <a:cubicBezTo>
                    <a:pt x="2771" y="1161"/>
                    <a:pt x="2844" y="1263"/>
                    <a:pt x="2916" y="1408"/>
                  </a:cubicBezTo>
                  <a:cubicBezTo>
                    <a:pt x="2974" y="1538"/>
                    <a:pt x="3003" y="1683"/>
                    <a:pt x="3003" y="1843"/>
                  </a:cubicBezTo>
                  <a:cubicBezTo>
                    <a:pt x="3003" y="1988"/>
                    <a:pt x="2989" y="2133"/>
                    <a:pt x="2916" y="2278"/>
                  </a:cubicBezTo>
                  <a:cubicBezTo>
                    <a:pt x="2844" y="2423"/>
                    <a:pt x="2757" y="2539"/>
                    <a:pt x="2655" y="2626"/>
                  </a:cubicBezTo>
                  <a:cubicBezTo>
                    <a:pt x="2554" y="2713"/>
                    <a:pt x="2467" y="2757"/>
                    <a:pt x="2350" y="2757"/>
                  </a:cubicBezTo>
                  <a:lnTo>
                    <a:pt x="2350" y="2771"/>
                  </a:lnTo>
                  <a:lnTo>
                    <a:pt x="914" y="2771"/>
                  </a:lnTo>
                  <a:lnTo>
                    <a:pt x="914" y="958"/>
                  </a:lnTo>
                  <a:close/>
                  <a:moveTo>
                    <a:pt x="508" y="1"/>
                  </a:moveTo>
                  <a:cubicBezTo>
                    <a:pt x="363" y="1"/>
                    <a:pt x="233" y="44"/>
                    <a:pt x="146" y="146"/>
                  </a:cubicBezTo>
                  <a:cubicBezTo>
                    <a:pt x="44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411"/>
                    <a:pt x="30" y="5542"/>
                    <a:pt x="117" y="5629"/>
                  </a:cubicBezTo>
                  <a:cubicBezTo>
                    <a:pt x="218" y="5716"/>
                    <a:pt x="320" y="5774"/>
                    <a:pt x="465" y="5774"/>
                  </a:cubicBezTo>
                  <a:cubicBezTo>
                    <a:pt x="610" y="5774"/>
                    <a:pt x="726" y="5716"/>
                    <a:pt x="813" y="5629"/>
                  </a:cubicBezTo>
                  <a:cubicBezTo>
                    <a:pt x="900" y="5527"/>
                    <a:pt x="944" y="5411"/>
                    <a:pt x="944" y="5266"/>
                  </a:cubicBezTo>
                  <a:lnTo>
                    <a:pt x="944" y="3714"/>
                  </a:lnTo>
                  <a:lnTo>
                    <a:pt x="2350" y="3714"/>
                  </a:lnTo>
                  <a:cubicBezTo>
                    <a:pt x="2641" y="3714"/>
                    <a:pt x="2902" y="3613"/>
                    <a:pt x="3148" y="3453"/>
                  </a:cubicBezTo>
                  <a:cubicBezTo>
                    <a:pt x="3380" y="3293"/>
                    <a:pt x="3598" y="3061"/>
                    <a:pt x="3743" y="2786"/>
                  </a:cubicBezTo>
                  <a:cubicBezTo>
                    <a:pt x="3917" y="2510"/>
                    <a:pt x="3975" y="2206"/>
                    <a:pt x="3975" y="1857"/>
                  </a:cubicBezTo>
                  <a:cubicBezTo>
                    <a:pt x="3975" y="1524"/>
                    <a:pt x="3888" y="1190"/>
                    <a:pt x="3743" y="915"/>
                  </a:cubicBezTo>
                  <a:cubicBezTo>
                    <a:pt x="3598" y="625"/>
                    <a:pt x="3409" y="407"/>
                    <a:pt x="3148" y="247"/>
                  </a:cubicBezTo>
                  <a:cubicBezTo>
                    <a:pt x="2902" y="88"/>
                    <a:pt x="2641" y="1"/>
                    <a:pt x="2350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3944525" y="1397000"/>
              <a:ext cx="92125" cy="143275"/>
            </a:xfrm>
            <a:custGeom>
              <a:avLst/>
              <a:gdLst/>
              <a:ahLst/>
              <a:cxnLst/>
              <a:rect l="l" t="t" r="r" b="b"/>
              <a:pathLst>
                <a:path w="3685" h="5731" extrusionOk="0">
                  <a:moveTo>
                    <a:pt x="537" y="1"/>
                  </a:moveTo>
                  <a:cubicBezTo>
                    <a:pt x="363" y="1"/>
                    <a:pt x="247" y="44"/>
                    <a:pt x="145" y="146"/>
                  </a:cubicBezTo>
                  <a:cubicBezTo>
                    <a:pt x="58" y="247"/>
                    <a:pt x="0" y="363"/>
                    <a:pt x="0" y="509"/>
                  </a:cubicBezTo>
                  <a:lnTo>
                    <a:pt x="0" y="5208"/>
                  </a:lnTo>
                  <a:cubicBezTo>
                    <a:pt x="0" y="5368"/>
                    <a:pt x="58" y="5484"/>
                    <a:pt x="145" y="5571"/>
                  </a:cubicBezTo>
                  <a:cubicBezTo>
                    <a:pt x="261" y="5672"/>
                    <a:pt x="363" y="5730"/>
                    <a:pt x="508" y="5730"/>
                  </a:cubicBezTo>
                  <a:lnTo>
                    <a:pt x="3177" y="5730"/>
                  </a:lnTo>
                  <a:cubicBezTo>
                    <a:pt x="3322" y="5730"/>
                    <a:pt x="3453" y="5687"/>
                    <a:pt x="3540" y="5600"/>
                  </a:cubicBezTo>
                  <a:cubicBezTo>
                    <a:pt x="3627" y="5513"/>
                    <a:pt x="3685" y="5397"/>
                    <a:pt x="3685" y="5252"/>
                  </a:cubicBezTo>
                  <a:cubicBezTo>
                    <a:pt x="3685" y="5107"/>
                    <a:pt x="3627" y="5005"/>
                    <a:pt x="3540" y="4904"/>
                  </a:cubicBezTo>
                  <a:cubicBezTo>
                    <a:pt x="3438" y="4817"/>
                    <a:pt x="3322" y="4788"/>
                    <a:pt x="3177" y="4788"/>
                  </a:cubicBezTo>
                  <a:lnTo>
                    <a:pt x="1016" y="4788"/>
                  </a:lnTo>
                  <a:lnTo>
                    <a:pt x="1016" y="509"/>
                  </a:lnTo>
                  <a:cubicBezTo>
                    <a:pt x="1016" y="363"/>
                    <a:pt x="987" y="233"/>
                    <a:pt x="871" y="146"/>
                  </a:cubicBezTo>
                  <a:cubicBezTo>
                    <a:pt x="784" y="44"/>
                    <a:pt x="653" y="1"/>
                    <a:pt x="537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4046775" y="1395825"/>
              <a:ext cx="126225" cy="145525"/>
            </a:xfrm>
            <a:custGeom>
              <a:avLst/>
              <a:gdLst/>
              <a:ahLst/>
              <a:cxnLst/>
              <a:rect l="l" t="t" r="r" b="b"/>
              <a:pathLst>
                <a:path w="5049" h="5821" extrusionOk="0">
                  <a:moveTo>
                    <a:pt x="2512" y="1629"/>
                  </a:moveTo>
                  <a:lnTo>
                    <a:pt x="3337" y="3558"/>
                  </a:lnTo>
                  <a:lnTo>
                    <a:pt x="1694" y="3558"/>
                  </a:lnTo>
                  <a:lnTo>
                    <a:pt x="2512" y="1629"/>
                  </a:lnTo>
                  <a:close/>
                  <a:moveTo>
                    <a:pt x="2496" y="1"/>
                  </a:moveTo>
                  <a:cubicBezTo>
                    <a:pt x="2408" y="1"/>
                    <a:pt x="2336" y="29"/>
                    <a:pt x="2264" y="77"/>
                  </a:cubicBezTo>
                  <a:cubicBezTo>
                    <a:pt x="2177" y="135"/>
                    <a:pt x="2104" y="222"/>
                    <a:pt x="2061" y="338"/>
                  </a:cubicBezTo>
                  <a:lnTo>
                    <a:pt x="15" y="5226"/>
                  </a:lnTo>
                  <a:cubicBezTo>
                    <a:pt x="1" y="5284"/>
                    <a:pt x="1" y="5342"/>
                    <a:pt x="1" y="5386"/>
                  </a:cubicBezTo>
                  <a:cubicBezTo>
                    <a:pt x="1" y="5516"/>
                    <a:pt x="30" y="5603"/>
                    <a:pt x="102" y="5705"/>
                  </a:cubicBezTo>
                  <a:cubicBezTo>
                    <a:pt x="175" y="5792"/>
                    <a:pt x="291" y="5821"/>
                    <a:pt x="436" y="5821"/>
                  </a:cubicBezTo>
                  <a:cubicBezTo>
                    <a:pt x="523" y="5821"/>
                    <a:pt x="610" y="5792"/>
                    <a:pt x="683" y="5734"/>
                  </a:cubicBezTo>
                  <a:cubicBezTo>
                    <a:pt x="770" y="5676"/>
                    <a:pt x="828" y="5603"/>
                    <a:pt x="871" y="5502"/>
                  </a:cubicBezTo>
                  <a:lnTo>
                    <a:pt x="1295" y="4501"/>
                  </a:lnTo>
                  <a:lnTo>
                    <a:pt x="3740" y="4501"/>
                  </a:lnTo>
                  <a:lnTo>
                    <a:pt x="4149" y="5458"/>
                  </a:lnTo>
                  <a:cubicBezTo>
                    <a:pt x="4178" y="5574"/>
                    <a:pt x="4251" y="5661"/>
                    <a:pt x="4323" y="5719"/>
                  </a:cubicBezTo>
                  <a:cubicBezTo>
                    <a:pt x="4425" y="5777"/>
                    <a:pt x="4512" y="5806"/>
                    <a:pt x="4599" y="5806"/>
                  </a:cubicBezTo>
                  <a:cubicBezTo>
                    <a:pt x="4715" y="5806"/>
                    <a:pt x="4817" y="5777"/>
                    <a:pt x="4904" y="5676"/>
                  </a:cubicBezTo>
                  <a:cubicBezTo>
                    <a:pt x="5005" y="5603"/>
                    <a:pt x="5049" y="5487"/>
                    <a:pt x="5049" y="5342"/>
                  </a:cubicBezTo>
                  <a:cubicBezTo>
                    <a:pt x="5049" y="5284"/>
                    <a:pt x="5049" y="5212"/>
                    <a:pt x="5020" y="5139"/>
                  </a:cubicBezTo>
                  <a:lnTo>
                    <a:pt x="3003" y="338"/>
                  </a:lnTo>
                  <a:cubicBezTo>
                    <a:pt x="2974" y="236"/>
                    <a:pt x="2916" y="149"/>
                    <a:pt x="2829" y="91"/>
                  </a:cubicBezTo>
                  <a:cubicBezTo>
                    <a:pt x="2728" y="48"/>
                    <a:pt x="2641" y="4"/>
                    <a:pt x="2554" y="4"/>
                  </a:cubicBezTo>
                  <a:cubicBezTo>
                    <a:pt x="2534" y="2"/>
                    <a:pt x="2515" y="1"/>
                    <a:pt x="2496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4191100" y="1397000"/>
              <a:ext cx="120425" cy="143625"/>
            </a:xfrm>
            <a:custGeom>
              <a:avLst/>
              <a:gdLst/>
              <a:ahLst/>
              <a:cxnLst/>
              <a:rect l="l" t="t" r="r" b="b"/>
              <a:pathLst>
                <a:path w="4817" h="5745" extrusionOk="0">
                  <a:moveTo>
                    <a:pt x="509" y="1"/>
                  </a:moveTo>
                  <a:cubicBezTo>
                    <a:pt x="363" y="1"/>
                    <a:pt x="247" y="44"/>
                    <a:pt x="146" y="146"/>
                  </a:cubicBezTo>
                  <a:cubicBezTo>
                    <a:pt x="59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397"/>
                    <a:pt x="44" y="5513"/>
                    <a:pt x="131" y="5600"/>
                  </a:cubicBezTo>
                  <a:cubicBezTo>
                    <a:pt x="218" y="5687"/>
                    <a:pt x="334" y="5730"/>
                    <a:pt x="465" y="5730"/>
                  </a:cubicBezTo>
                  <a:cubicBezTo>
                    <a:pt x="581" y="5730"/>
                    <a:pt x="697" y="5687"/>
                    <a:pt x="784" y="5600"/>
                  </a:cubicBezTo>
                  <a:cubicBezTo>
                    <a:pt x="871" y="5513"/>
                    <a:pt x="915" y="5397"/>
                    <a:pt x="915" y="5266"/>
                  </a:cubicBezTo>
                  <a:lnTo>
                    <a:pt x="915" y="1772"/>
                  </a:lnTo>
                  <a:lnTo>
                    <a:pt x="3917" y="5600"/>
                  </a:lnTo>
                  <a:cubicBezTo>
                    <a:pt x="3961" y="5658"/>
                    <a:pt x="4019" y="5687"/>
                    <a:pt x="4091" y="5701"/>
                  </a:cubicBezTo>
                  <a:cubicBezTo>
                    <a:pt x="4164" y="5730"/>
                    <a:pt x="4236" y="5745"/>
                    <a:pt x="4309" y="5745"/>
                  </a:cubicBezTo>
                  <a:cubicBezTo>
                    <a:pt x="4454" y="5745"/>
                    <a:pt x="4570" y="5687"/>
                    <a:pt x="4671" y="5600"/>
                  </a:cubicBezTo>
                  <a:cubicBezTo>
                    <a:pt x="4759" y="5484"/>
                    <a:pt x="4817" y="5382"/>
                    <a:pt x="4817" y="5237"/>
                  </a:cubicBezTo>
                  <a:lnTo>
                    <a:pt x="4817" y="450"/>
                  </a:lnTo>
                  <a:cubicBezTo>
                    <a:pt x="4817" y="320"/>
                    <a:pt x="4773" y="204"/>
                    <a:pt x="4686" y="117"/>
                  </a:cubicBezTo>
                  <a:cubicBezTo>
                    <a:pt x="4599" y="30"/>
                    <a:pt x="4483" y="1"/>
                    <a:pt x="4352" y="1"/>
                  </a:cubicBezTo>
                  <a:cubicBezTo>
                    <a:pt x="4236" y="1"/>
                    <a:pt x="4120" y="30"/>
                    <a:pt x="4033" y="102"/>
                  </a:cubicBezTo>
                  <a:cubicBezTo>
                    <a:pt x="3946" y="189"/>
                    <a:pt x="3903" y="305"/>
                    <a:pt x="3903" y="421"/>
                  </a:cubicBezTo>
                  <a:lnTo>
                    <a:pt x="3903" y="3964"/>
                  </a:lnTo>
                  <a:lnTo>
                    <a:pt x="929" y="160"/>
                  </a:lnTo>
                  <a:cubicBezTo>
                    <a:pt x="900" y="102"/>
                    <a:pt x="842" y="59"/>
                    <a:pt x="755" y="30"/>
                  </a:cubicBezTo>
                  <a:cubicBezTo>
                    <a:pt x="683" y="15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4332525" y="1397000"/>
              <a:ext cx="116800" cy="143625"/>
            </a:xfrm>
            <a:custGeom>
              <a:avLst/>
              <a:gdLst/>
              <a:ahLst/>
              <a:cxnLst/>
              <a:rect l="l" t="t" r="r" b="b"/>
              <a:pathLst>
                <a:path w="4672" h="5745" extrusionOk="0">
                  <a:moveTo>
                    <a:pt x="509" y="1"/>
                  </a:moveTo>
                  <a:cubicBezTo>
                    <a:pt x="363" y="1"/>
                    <a:pt x="247" y="30"/>
                    <a:pt x="146" y="117"/>
                  </a:cubicBezTo>
                  <a:cubicBezTo>
                    <a:pt x="59" y="218"/>
                    <a:pt x="1" y="320"/>
                    <a:pt x="1" y="465"/>
                  </a:cubicBezTo>
                  <a:cubicBezTo>
                    <a:pt x="1" y="610"/>
                    <a:pt x="59" y="726"/>
                    <a:pt x="146" y="813"/>
                  </a:cubicBezTo>
                  <a:cubicBezTo>
                    <a:pt x="262" y="900"/>
                    <a:pt x="363" y="944"/>
                    <a:pt x="509" y="944"/>
                  </a:cubicBezTo>
                  <a:lnTo>
                    <a:pt x="1799" y="944"/>
                  </a:lnTo>
                  <a:lnTo>
                    <a:pt x="1799" y="5237"/>
                  </a:lnTo>
                  <a:cubicBezTo>
                    <a:pt x="1799" y="5382"/>
                    <a:pt x="1857" y="5513"/>
                    <a:pt x="1945" y="5600"/>
                  </a:cubicBezTo>
                  <a:cubicBezTo>
                    <a:pt x="2061" y="5687"/>
                    <a:pt x="2177" y="5745"/>
                    <a:pt x="2322" y="5745"/>
                  </a:cubicBezTo>
                  <a:cubicBezTo>
                    <a:pt x="2467" y="5745"/>
                    <a:pt x="2597" y="5687"/>
                    <a:pt x="2728" y="5600"/>
                  </a:cubicBezTo>
                  <a:cubicBezTo>
                    <a:pt x="2815" y="5484"/>
                    <a:pt x="2873" y="5382"/>
                    <a:pt x="2873" y="5237"/>
                  </a:cubicBezTo>
                  <a:lnTo>
                    <a:pt x="2873" y="944"/>
                  </a:lnTo>
                  <a:lnTo>
                    <a:pt x="4164" y="944"/>
                  </a:lnTo>
                  <a:cubicBezTo>
                    <a:pt x="4309" y="944"/>
                    <a:pt x="4425" y="900"/>
                    <a:pt x="4526" y="813"/>
                  </a:cubicBezTo>
                  <a:cubicBezTo>
                    <a:pt x="4613" y="726"/>
                    <a:pt x="4671" y="610"/>
                    <a:pt x="4671" y="465"/>
                  </a:cubicBezTo>
                  <a:cubicBezTo>
                    <a:pt x="4671" y="320"/>
                    <a:pt x="4613" y="218"/>
                    <a:pt x="4526" y="117"/>
                  </a:cubicBezTo>
                  <a:cubicBezTo>
                    <a:pt x="4410" y="30"/>
                    <a:pt x="4309" y="1"/>
                    <a:pt x="41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3855675" y="1606975"/>
              <a:ext cx="136750" cy="144350"/>
            </a:xfrm>
            <a:custGeom>
              <a:avLst/>
              <a:gdLst/>
              <a:ahLst/>
              <a:cxnLst/>
              <a:rect l="l" t="t" r="r" b="b"/>
              <a:pathLst>
                <a:path w="5470" h="5774" extrusionOk="0">
                  <a:moveTo>
                    <a:pt x="4961" y="0"/>
                  </a:moveTo>
                  <a:cubicBezTo>
                    <a:pt x="4787" y="0"/>
                    <a:pt x="4671" y="73"/>
                    <a:pt x="4555" y="218"/>
                  </a:cubicBezTo>
                  <a:lnTo>
                    <a:pt x="2713" y="2961"/>
                  </a:lnTo>
                  <a:lnTo>
                    <a:pt x="2713" y="2961"/>
                  </a:lnTo>
                  <a:lnTo>
                    <a:pt x="929" y="232"/>
                  </a:lnTo>
                  <a:cubicBezTo>
                    <a:pt x="871" y="160"/>
                    <a:pt x="813" y="102"/>
                    <a:pt x="726" y="58"/>
                  </a:cubicBezTo>
                  <a:cubicBezTo>
                    <a:pt x="653" y="29"/>
                    <a:pt x="566" y="15"/>
                    <a:pt x="494" y="15"/>
                  </a:cubicBezTo>
                  <a:cubicBezTo>
                    <a:pt x="349" y="15"/>
                    <a:pt x="218" y="58"/>
                    <a:pt x="146" y="174"/>
                  </a:cubicBezTo>
                  <a:cubicBezTo>
                    <a:pt x="59" y="261"/>
                    <a:pt x="1" y="363"/>
                    <a:pt x="1" y="508"/>
                  </a:cubicBezTo>
                  <a:lnTo>
                    <a:pt x="1" y="5266"/>
                  </a:lnTo>
                  <a:cubicBezTo>
                    <a:pt x="1" y="5411"/>
                    <a:pt x="44" y="5541"/>
                    <a:pt x="131" y="5628"/>
                  </a:cubicBezTo>
                  <a:cubicBezTo>
                    <a:pt x="218" y="5715"/>
                    <a:pt x="334" y="5773"/>
                    <a:pt x="479" y="5773"/>
                  </a:cubicBezTo>
                  <a:cubicBezTo>
                    <a:pt x="624" y="5773"/>
                    <a:pt x="726" y="5715"/>
                    <a:pt x="813" y="5628"/>
                  </a:cubicBezTo>
                  <a:cubicBezTo>
                    <a:pt x="914" y="5512"/>
                    <a:pt x="943" y="5411"/>
                    <a:pt x="943" y="5266"/>
                  </a:cubicBezTo>
                  <a:lnTo>
                    <a:pt x="943" y="1897"/>
                  </a:lnTo>
                  <a:lnTo>
                    <a:pt x="2292" y="4033"/>
                  </a:lnTo>
                  <a:cubicBezTo>
                    <a:pt x="2336" y="4105"/>
                    <a:pt x="2394" y="4163"/>
                    <a:pt x="2467" y="4192"/>
                  </a:cubicBezTo>
                  <a:cubicBezTo>
                    <a:pt x="2539" y="4236"/>
                    <a:pt x="2612" y="4250"/>
                    <a:pt x="2684" y="4250"/>
                  </a:cubicBezTo>
                  <a:cubicBezTo>
                    <a:pt x="2757" y="4250"/>
                    <a:pt x="2829" y="4236"/>
                    <a:pt x="2902" y="4192"/>
                  </a:cubicBezTo>
                  <a:cubicBezTo>
                    <a:pt x="2974" y="4134"/>
                    <a:pt x="3032" y="4091"/>
                    <a:pt x="3090" y="4033"/>
                  </a:cubicBezTo>
                  <a:lnTo>
                    <a:pt x="4425" y="1990"/>
                  </a:lnTo>
                  <a:lnTo>
                    <a:pt x="4425" y="5266"/>
                  </a:lnTo>
                  <a:cubicBezTo>
                    <a:pt x="4425" y="5411"/>
                    <a:pt x="4483" y="5541"/>
                    <a:pt x="4570" y="5628"/>
                  </a:cubicBezTo>
                  <a:cubicBezTo>
                    <a:pt x="4686" y="5715"/>
                    <a:pt x="4816" y="5773"/>
                    <a:pt x="4961" y="5773"/>
                  </a:cubicBezTo>
                  <a:cubicBezTo>
                    <a:pt x="5106" y="5773"/>
                    <a:pt x="5222" y="5715"/>
                    <a:pt x="5324" y="5628"/>
                  </a:cubicBezTo>
                  <a:cubicBezTo>
                    <a:pt x="5411" y="5512"/>
                    <a:pt x="5469" y="5411"/>
                    <a:pt x="5469" y="5266"/>
                  </a:cubicBezTo>
                  <a:lnTo>
                    <a:pt x="5469" y="508"/>
                  </a:lnTo>
                  <a:cubicBezTo>
                    <a:pt x="5469" y="363"/>
                    <a:pt x="5411" y="247"/>
                    <a:pt x="5295" y="145"/>
                  </a:cubicBezTo>
                  <a:cubicBezTo>
                    <a:pt x="5208" y="58"/>
                    <a:pt x="5077" y="0"/>
                    <a:pt x="4961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4015225" y="1605525"/>
              <a:ext cx="139650" cy="147600"/>
            </a:xfrm>
            <a:custGeom>
              <a:avLst/>
              <a:gdLst/>
              <a:ahLst/>
              <a:cxnLst/>
              <a:rect l="l" t="t" r="r" b="b"/>
              <a:pathLst>
                <a:path w="5586" h="5904" extrusionOk="0">
                  <a:moveTo>
                    <a:pt x="2815" y="987"/>
                  </a:moveTo>
                  <a:cubicBezTo>
                    <a:pt x="3148" y="987"/>
                    <a:pt x="3453" y="1059"/>
                    <a:pt x="3700" y="1248"/>
                  </a:cubicBezTo>
                  <a:cubicBezTo>
                    <a:pt x="3961" y="1422"/>
                    <a:pt x="4164" y="1654"/>
                    <a:pt x="4309" y="1958"/>
                  </a:cubicBezTo>
                  <a:cubicBezTo>
                    <a:pt x="4454" y="2249"/>
                    <a:pt x="4526" y="2582"/>
                    <a:pt x="4526" y="2945"/>
                  </a:cubicBezTo>
                  <a:cubicBezTo>
                    <a:pt x="4526" y="3307"/>
                    <a:pt x="4454" y="3641"/>
                    <a:pt x="4309" y="3946"/>
                  </a:cubicBezTo>
                  <a:cubicBezTo>
                    <a:pt x="4164" y="4236"/>
                    <a:pt x="3961" y="4468"/>
                    <a:pt x="3700" y="4656"/>
                  </a:cubicBezTo>
                  <a:cubicBezTo>
                    <a:pt x="3453" y="4816"/>
                    <a:pt x="3148" y="4903"/>
                    <a:pt x="2815" y="4903"/>
                  </a:cubicBezTo>
                  <a:cubicBezTo>
                    <a:pt x="2496" y="4903"/>
                    <a:pt x="2177" y="4830"/>
                    <a:pt x="1930" y="4656"/>
                  </a:cubicBezTo>
                  <a:cubicBezTo>
                    <a:pt x="1669" y="4468"/>
                    <a:pt x="1480" y="4236"/>
                    <a:pt x="1335" y="3946"/>
                  </a:cubicBezTo>
                  <a:cubicBezTo>
                    <a:pt x="1190" y="3656"/>
                    <a:pt x="1118" y="3307"/>
                    <a:pt x="1118" y="2945"/>
                  </a:cubicBezTo>
                  <a:cubicBezTo>
                    <a:pt x="1118" y="2582"/>
                    <a:pt x="1190" y="2234"/>
                    <a:pt x="1335" y="1958"/>
                  </a:cubicBezTo>
                  <a:cubicBezTo>
                    <a:pt x="1480" y="1668"/>
                    <a:pt x="1669" y="1422"/>
                    <a:pt x="1930" y="1248"/>
                  </a:cubicBezTo>
                  <a:cubicBezTo>
                    <a:pt x="2177" y="1088"/>
                    <a:pt x="2496" y="987"/>
                    <a:pt x="2815" y="987"/>
                  </a:cubicBezTo>
                  <a:close/>
                  <a:moveTo>
                    <a:pt x="2800" y="0"/>
                  </a:moveTo>
                  <a:cubicBezTo>
                    <a:pt x="2380" y="0"/>
                    <a:pt x="2017" y="87"/>
                    <a:pt x="1669" y="232"/>
                  </a:cubicBezTo>
                  <a:cubicBezTo>
                    <a:pt x="1321" y="377"/>
                    <a:pt x="1031" y="595"/>
                    <a:pt x="784" y="871"/>
                  </a:cubicBezTo>
                  <a:cubicBezTo>
                    <a:pt x="523" y="1132"/>
                    <a:pt x="349" y="1451"/>
                    <a:pt x="204" y="1813"/>
                  </a:cubicBezTo>
                  <a:cubicBezTo>
                    <a:pt x="73" y="2147"/>
                    <a:pt x="1" y="2539"/>
                    <a:pt x="1" y="2945"/>
                  </a:cubicBezTo>
                  <a:cubicBezTo>
                    <a:pt x="1" y="3351"/>
                    <a:pt x="59" y="3728"/>
                    <a:pt x="204" y="4091"/>
                  </a:cubicBezTo>
                  <a:cubicBezTo>
                    <a:pt x="349" y="4453"/>
                    <a:pt x="538" y="4758"/>
                    <a:pt x="784" y="5034"/>
                  </a:cubicBezTo>
                  <a:cubicBezTo>
                    <a:pt x="1031" y="5309"/>
                    <a:pt x="1321" y="5498"/>
                    <a:pt x="1669" y="5672"/>
                  </a:cubicBezTo>
                  <a:cubicBezTo>
                    <a:pt x="2017" y="5831"/>
                    <a:pt x="2380" y="5904"/>
                    <a:pt x="2800" y="5904"/>
                  </a:cubicBezTo>
                  <a:cubicBezTo>
                    <a:pt x="3221" y="5904"/>
                    <a:pt x="3584" y="5817"/>
                    <a:pt x="3917" y="5672"/>
                  </a:cubicBezTo>
                  <a:cubicBezTo>
                    <a:pt x="4265" y="5527"/>
                    <a:pt x="4555" y="5309"/>
                    <a:pt x="4817" y="5034"/>
                  </a:cubicBezTo>
                  <a:cubicBezTo>
                    <a:pt x="5063" y="4758"/>
                    <a:pt x="5252" y="4453"/>
                    <a:pt x="5397" y="4091"/>
                  </a:cubicBezTo>
                  <a:cubicBezTo>
                    <a:pt x="5513" y="3743"/>
                    <a:pt x="5585" y="3365"/>
                    <a:pt x="5585" y="2945"/>
                  </a:cubicBezTo>
                  <a:cubicBezTo>
                    <a:pt x="5585" y="2539"/>
                    <a:pt x="5513" y="2147"/>
                    <a:pt x="5397" y="1813"/>
                  </a:cubicBezTo>
                  <a:cubicBezTo>
                    <a:pt x="5252" y="1451"/>
                    <a:pt x="5063" y="1132"/>
                    <a:pt x="4817" y="871"/>
                  </a:cubicBezTo>
                  <a:cubicBezTo>
                    <a:pt x="4555" y="595"/>
                    <a:pt x="4265" y="377"/>
                    <a:pt x="3917" y="232"/>
                  </a:cubicBezTo>
                  <a:cubicBezTo>
                    <a:pt x="3569" y="58"/>
                    <a:pt x="3221" y="0"/>
                    <a:pt x="2800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4178425" y="1606975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14" y="987"/>
                  </a:moveTo>
                  <a:cubicBezTo>
                    <a:pt x="2959" y="987"/>
                    <a:pt x="3104" y="1059"/>
                    <a:pt x="3235" y="1219"/>
                  </a:cubicBezTo>
                  <a:cubicBezTo>
                    <a:pt x="3365" y="1393"/>
                    <a:pt x="3438" y="1581"/>
                    <a:pt x="3438" y="1828"/>
                  </a:cubicBezTo>
                  <a:cubicBezTo>
                    <a:pt x="3438" y="2002"/>
                    <a:pt x="3394" y="2162"/>
                    <a:pt x="3336" y="2336"/>
                  </a:cubicBezTo>
                  <a:cubicBezTo>
                    <a:pt x="3264" y="2481"/>
                    <a:pt x="3191" y="2597"/>
                    <a:pt x="3104" y="2698"/>
                  </a:cubicBezTo>
                  <a:cubicBezTo>
                    <a:pt x="3017" y="2785"/>
                    <a:pt x="2901" y="2814"/>
                    <a:pt x="2814" y="2814"/>
                  </a:cubicBezTo>
                  <a:lnTo>
                    <a:pt x="1016" y="2814"/>
                  </a:lnTo>
                  <a:lnTo>
                    <a:pt x="1016" y="987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25" y="5759"/>
                    <a:pt x="841" y="5701"/>
                    <a:pt x="914" y="5614"/>
                  </a:cubicBezTo>
                  <a:cubicBezTo>
                    <a:pt x="987" y="5498"/>
                    <a:pt x="1016" y="5396"/>
                    <a:pt x="1016" y="5251"/>
                  </a:cubicBezTo>
                  <a:lnTo>
                    <a:pt x="1016" y="3656"/>
                  </a:lnTo>
                  <a:lnTo>
                    <a:pt x="2539" y="3656"/>
                  </a:lnTo>
                  <a:cubicBezTo>
                    <a:pt x="2669" y="3656"/>
                    <a:pt x="2785" y="3656"/>
                    <a:pt x="2872" y="3685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8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6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7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39"/>
                    <a:pt x="4366" y="2350"/>
                  </a:cubicBezTo>
                  <a:cubicBezTo>
                    <a:pt x="4468" y="2162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7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4318750" y="1607325"/>
              <a:ext cx="94300" cy="141825"/>
            </a:xfrm>
            <a:custGeom>
              <a:avLst/>
              <a:gdLst/>
              <a:ahLst/>
              <a:cxnLst/>
              <a:rect l="l" t="t" r="r" b="b"/>
              <a:pathLst>
                <a:path w="3772" h="5673" extrusionOk="0">
                  <a:moveTo>
                    <a:pt x="523" y="1"/>
                  </a:moveTo>
                  <a:cubicBezTo>
                    <a:pt x="378" y="1"/>
                    <a:pt x="262" y="44"/>
                    <a:pt x="146" y="73"/>
                  </a:cubicBezTo>
                  <a:cubicBezTo>
                    <a:pt x="44" y="175"/>
                    <a:pt x="1" y="291"/>
                    <a:pt x="1" y="436"/>
                  </a:cubicBezTo>
                  <a:lnTo>
                    <a:pt x="1" y="5165"/>
                  </a:lnTo>
                  <a:cubicBezTo>
                    <a:pt x="1" y="5310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35" y="5672"/>
                  </a:lnTo>
                  <a:cubicBezTo>
                    <a:pt x="3380" y="5672"/>
                    <a:pt x="3511" y="5629"/>
                    <a:pt x="3598" y="5542"/>
                  </a:cubicBezTo>
                  <a:cubicBezTo>
                    <a:pt x="3699" y="5455"/>
                    <a:pt x="3743" y="5339"/>
                    <a:pt x="3743" y="5194"/>
                  </a:cubicBezTo>
                  <a:cubicBezTo>
                    <a:pt x="3743" y="5078"/>
                    <a:pt x="3699" y="4962"/>
                    <a:pt x="3598" y="4874"/>
                  </a:cubicBezTo>
                  <a:cubicBezTo>
                    <a:pt x="3496" y="4787"/>
                    <a:pt x="3380" y="4729"/>
                    <a:pt x="3235" y="4729"/>
                  </a:cubicBezTo>
                  <a:lnTo>
                    <a:pt x="1030" y="4729"/>
                  </a:lnTo>
                  <a:lnTo>
                    <a:pt x="1030" y="3221"/>
                  </a:lnTo>
                  <a:lnTo>
                    <a:pt x="2873" y="3221"/>
                  </a:lnTo>
                  <a:cubicBezTo>
                    <a:pt x="3018" y="3221"/>
                    <a:pt x="3148" y="3192"/>
                    <a:pt x="3235" y="3090"/>
                  </a:cubicBezTo>
                  <a:cubicBezTo>
                    <a:pt x="3337" y="3018"/>
                    <a:pt x="3380" y="2916"/>
                    <a:pt x="3380" y="2771"/>
                  </a:cubicBezTo>
                  <a:cubicBezTo>
                    <a:pt x="3380" y="2626"/>
                    <a:pt x="3337" y="2510"/>
                    <a:pt x="3235" y="2423"/>
                  </a:cubicBezTo>
                  <a:cubicBezTo>
                    <a:pt x="3134" y="2336"/>
                    <a:pt x="3018" y="2293"/>
                    <a:pt x="2873" y="2293"/>
                  </a:cubicBezTo>
                  <a:lnTo>
                    <a:pt x="1030" y="2293"/>
                  </a:lnTo>
                  <a:lnTo>
                    <a:pt x="1030" y="915"/>
                  </a:lnTo>
                  <a:lnTo>
                    <a:pt x="3264" y="915"/>
                  </a:lnTo>
                  <a:cubicBezTo>
                    <a:pt x="3409" y="915"/>
                    <a:pt x="3525" y="886"/>
                    <a:pt x="3627" y="799"/>
                  </a:cubicBezTo>
                  <a:cubicBezTo>
                    <a:pt x="3714" y="712"/>
                    <a:pt x="3772" y="610"/>
                    <a:pt x="3772" y="465"/>
                  </a:cubicBezTo>
                  <a:cubicBezTo>
                    <a:pt x="3772" y="320"/>
                    <a:pt x="3714" y="218"/>
                    <a:pt x="3627" y="117"/>
                  </a:cubicBezTo>
                  <a:cubicBezTo>
                    <a:pt x="3511" y="30"/>
                    <a:pt x="3409" y="1"/>
                    <a:pt x="32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3823775" y="1818025"/>
              <a:ext cx="116425" cy="143250"/>
            </a:xfrm>
            <a:custGeom>
              <a:avLst/>
              <a:gdLst/>
              <a:ahLst/>
              <a:cxnLst/>
              <a:rect l="l" t="t" r="r" b="b"/>
              <a:pathLst>
                <a:path w="4657" h="5730" extrusionOk="0">
                  <a:moveTo>
                    <a:pt x="508" y="0"/>
                  </a:moveTo>
                  <a:cubicBezTo>
                    <a:pt x="363" y="0"/>
                    <a:pt x="232" y="29"/>
                    <a:pt x="145" y="131"/>
                  </a:cubicBezTo>
                  <a:cubicBezTo>
                    <a:pt x="44" y="218"/>
                    <a:pt x="0" y="319"/>
                    <a:pt x="0" y="464"/>
                  </a:cubicBezTo>
                  <a:cubicBezTo>
                    <a:pt x="0" y="609"/>
                    <a:pt x="44" y="725"/>
                    <a:pt x="145" y="813"/>
                  </a:cubicBezTo>
                  <a:cubicBezTo>
                    <a:pt x="247" y="900"/>
                    <a:pt x="363" y="943"/>
                    <a:pt x="508" y="943"/>
                  </a:cubicBezTo>
                  <a:lnTo>
                    <a:pt x="1784" y="943"/>
                  </a:lnTo>
                  <a:lnTo>
                    <a:pt x="1784" y="5222"/>
                  </a:lnTo>
                  <a:cubicBezTo>
                    <a:pt x="1784" y="5367"/>
                    <a:pt x="1842" y="5498"/>
                    <a:pt x="1929" y="5585"/>
                  </a:cubicBezTo>
                  <a:cubicBezTo>
                    <a:pt x="2045" y="5672"/>
                    <a:pt x="2176" y="5730"/>
                    <a:pt x="2321" y="5730"/>
                  </a:cubicBezTo>
                  <a:cubicBezTo>
                    <a:pt x="2466" y="5730"/>
                    <a:pt x="2582" y="5686"/>
                    <a:pt x="2713" y="5599"/>
                  </a:cubicBezTo>
                  <a:cubicBezTo>
                    <a:pt x="2800" y="5498"/>
                    <a:pt x="2858" y="5382"/>
                    <a:pt x="2858" y="5237"/>
                  </a:cubicBezTo>
                  <a:lnTo>
                    <a:pt x="2858" y="943"/>
                  </a:lnTo>
                  <a:lnTo>
                    <a:pt x="4149" y="943"/>
                  </a:lnTo>
                  <a:cubicBezTo>
                    <a:pt x="4294" y="943"/>
                    <a:pt x="4424" y="900"/>
                    <a:pt x="4511" y="813"/>
                  </a:cubicBezTo>
                  <a:cubicBezTo>
                    <a:pt x="4598" y="725"/>
                    <a:pt x="4656" y="609"/>
                    <a:pt x="4656" y="464"/>
                  </a:cubicBezTo>
                  <a:cubicBezTo>
                    <a:pt x="4656" y="319"/>
                    <a:pt x="4598" y="218"/>
                    <a:pt x="4511" y="131"/>
                  </a:cubicBezTo>
                  <a:cubicBezTo>
                    <a:pt x="4395" y="29"/>
                    <a:pt x="4294" y="0"/>
                    <a:pt x="4149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3960850" y="1817300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29" y="1001"/>
                  </a:moveTo>
                  <a:cubicBezTo>
                    <a:pt x="2974" y="1001"/>
                    <a:pt x="3119" y="1074"/>
                    <a:pt x="3249" y="1248"/>
                  </a:cubicBezTo>
                  <a:cubicBezTo>
                    <a:pt x="3380" y="1407"/>
                    <a:pt x="3452" y="1610"/>
                    <a:pt x="3452" y="1842"/>
                  </a:cubicBezTo>
                  <a:cubicBezTo>
                    <a:pt x="3452" y="2016"/>
                    <a:pt x="3409" y="2190"/>
                    <a:pt x="3365" y="2350"/>
                  </a:cubicBezTo>
                  <a:cubicBezTo>
                    <a:pt x="3293" y="2495"/>
                    <a:pt x="3220" y="2626"/>
                    <a:pt x="3119" y="2713"/>
                  </a:cubicBezTo>
                  <a:cubicBezTo>
                    <a:pt x="3032" y="2800"/>
                    <a:pt x="2930" y="2843"/>
                    <a:pt x="2829" y="2843"/>
                  </a:cubicBezTo>
                  <a:lnTo>
                    <a:pt x="1044" y="2843"/>
                  </a:lnTo>
                  <a:lnTo>
                    <a:pt x="1044" y="1001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54" y="5759"/>
                    <a:pt x="841" y="5715"/>
                    <a:pt x="914" y="5614"/>
                  </a:cubicBezTo>
                  <a:cubicBezTo>
                    <a:pt x="986" y="5498"/>
                    <a:pt x="1015" y="5396"/>
                    <a:pt x="1015" y="5251"/>
                  </a:cubicBezTo>
                  <a:lnTo>
                    <a:pt x="1015" y="3655"/>
                  </a:lnTo>
                  <a:lnTo>
                    <a:pt x="2539" y="3655"/>
                  </a:lnTo>
                  <a:cubicBezTo>
                    <a:pt x="2669" y="3655"/>
                    <a:pt x="2785" y="3655"/>
                    <a:pt x="2872" y="3684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7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5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6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24"/>
                    <a:pt x="4366" y="2350"/>
                  </a:cubicBezTo>
                  <a:cubicBezTo>
                    <a:pt x="4468" y="2161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6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4101550" y="1818025"/>
              <a:ext cx="94300" cy="141800"/>
            </a:xfrm>
            <a:custGeom>
              <a:avLst/>
              <a:gdLst/>
              <a:ahLst/>
              <a:cxnLst/>
              <a:rect l="l" t="t" r="r" b="b"/>
              <a:pathLst>
                <a:path w="3772" h="5672" extrusionOk="0">
                  <a:moveTo>
                    <a:pt x="522" y="0"/>
                  </a:moveTo>
                  <a:cubicBezTo>
                    <a:pt x="377" y="0"/>
                    <a:pt x="247" y="44"/>
                    <a:pt x="145" y="73"/>
                  </a:cubicBezTo>
                  <a:cubicBezTo>
                    <a:pt x="58" y="174"/>
                    <a:pt x="0" y="290"/>
                    <a:pt x="0" y="435"/>
                  </a:cubicBezTo>
                  <a:lnTo>
                    <a:pt x="0" y="5164"/>
                  </a:lnTo>
                  <a:cubicBezTo>
                    <a:pt x="0" y="5309"/>
                    <a:pt x="58" y="5440"/>
                    <a:pt x="145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49" y="5672"/>
                  </a:lnTo>
                  <a:cubicBezTo>
                    <a:pt x="3394" y="5672"/>
                    <a:pt x="3510" y="5643"/>
                    <a:pt x="3612" y="5541"/>
                  </a:cubicBezTo>
                  <a:cubicBezTo>
                    <a:pt x="3699" y="5454"/>
                    <a:pt x="3757" y="5353"/>
                    <a:pt x="3757" y="5208"/>
                  </a:cubicBezTo>
                  <a:cubicBezTo>
                    <a:pt x="3757" y="5077"/>
                    <a:pt x="3699" y="4961"/>
                    <a:pt x="3612" y="4874"/>
                  </a:cubicBezTo>
                  <a:cubicBezTo>
                    <a:pt x="3496" y="4787"/>
                    <a:pt x="3394" y="4729"/>
                    <a:pt x="3249" y="4729"/>
                  </a:cubicBezTo>
                  <a:lnTo>
                    <a:pt x="1030" y="4729"/>
                  </a:lnTo>
                  <a:lnTo>
                    <a:pt x="1030" y="3220"/>
                  </a:lnTo>
                  <a:lnTo>
                    <a:pt x="2887" y="3220"/>
                  </a:lnTo>
                  <a:cubicBezTo>
                    <a:pt x="3032" y="3220"/>
                    <a:pt x="3148" y="3191"/>
                    <a:pt x="3249" y="3104"/>
                  </a:cubicBezTo>
                  <a:cubicBezTo>
                    <a:pt x="3336" y="3017"/>
                    <a:pt x="3394" y="2916"/>
                    <a:pt x="3394" y="2771"/>
                  </a:cubicBezTo>
                  <a:cubicBezTo>
                    <a:pt x="3394" y="2626"/>
                    <a:pt x="3336" y="2524"/>
                    <a:pt x="3249" y="2423"/>
                  </a:cubicBezTo>
                  <a:cubicBezTo>
                    <a:pt x="3133" y="2336"/>
                    <a:pt x="3032" y="2307"/>
                    <a:pt x="2887" y="2307"/>
                  </a:cubicBezTo>
                  <a:lnTo>
                    <a:pt x="1030" y="2307"/>
                  </a:lnTo>
                  <a:lnTo>
                    <a:pt x="1030" y="929"/>
                  </a:lnTo>
                  <a:lnTo>
                    <a:pt x="3264" y="929"/>
                  </a:lnTo>
                  <a:cubicBezTo>
                    <a:pt x="3409" y="929"/>
                    <a:pt x="3539" y="885"/>
                    <a:pt x="3626" y="798"/>
                  </a:cubicBezTo>
                  <a:cubicBezTo>
                    <a:pt x="3713" y="725"/>
                    <a:pt x="3771" y="609"/>
                    <a:pt x="3771" y="464"/>
                  </a:cubicBezTo>
                  <a:cubicBezTo>
                    <a:pt x="3771" y="319"/>
                    <a:pt x="3713" y="218"/>
                    <a:pt x="3626" y="131"/>
                  </a:cubicBezTo>
                  <a:cubicBezTo>
                    <a:pt x="3510" y="29"/>
                    <a:pt x="3409" y="0"/>
                    <a:pt x="3264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4219025" y="1818025"/>
              <a:ext cx="93600" cy="141800"/>
            </a:xfrm>
            <a:custGeom>
              <a:avLst/>
              <a:gdLst/>
              <a:ahLst/>
              <a:cxnLst/>
              <a:rect l="l" t="t" r="r" b="b"/>
              <a:pathLst>
                <a:path w="3744" h="5672" extrusionOk="0">
                  <a:moveTo>
                    <a:pt x="508" y="0"/>
                  </a:moveTo>
                  <a:cubicBezTo>
                    <a:pt x="378" y="0"/>
                    <a:pt x="247" y="44"/>
                    <a:pt x="146" y="73"/>
                  </a:cubicBezTo>
                  <a:cubicBezTo>
                    <a:pt x="44" y="174"/>
                    <a:pt x="1" y="290"/>
                    <a:pt x="1" y="435"/>
                  </a:cubicBezTo>
                  <a:lnTo>
                    <a:pt x="1" y="5164"/>
                  </a:lnTo>
                  <a:cubicBezTo>
                    <a:pt x="1" y="5309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21" y="5672"/>
                  </a:lnTo>
                  <a:cubicBezTo>
                    <a:pt x="3366" y="5672"/>
                    <a:pt x="3496" y="5643"/>
                    <a:pt x="3583" y="5541"/>
                  </a:cubicBezTo>
                  <a:cubicBezTo>
                    <a:pt x="3671" y="5454"/>
                    <a:pt x="3729" y="5353"/>
                    <a:pt x="3729" y="5208"/>
                  </a:cubicBezTo>
                  <a:cubicBezTo>
                    <a:pt x="3729" y="5077"/>
                    <a:pt x="3671" y="4961"/>
                    <a:pt x="3583" y="4874"/>
                  </a:cubicBezTo>
                  <a:cubicBezTo>
                    <a:pt x="3482" y="4787"/>
                    <a:pt x="3366" y="4729"/>
                    <a:pt x="3221" y="4729"/>
                  </a:cubicBezTo>
                  <a:lnTo>
                    <a:pt x="1016" y="4729"/>
                  </a:lnTo>
                  <a:lnTo>
                    <a:pt x="1016" y="3220"/>
                  </a:lnTo>
                  <a:lnTo>
                    <a:pt x="2858" y="3220"/>
                  </a:lnTo>
                  <a:cubicBezTo>
                    <a:pt x="3003" y="3220"/>
                    <a:pt x="3134" y="3191"/>
                    <a:pt x="3221" y="3104"/>
                  </a:cubicBezTo>
                  <a:cubicBezTo>
                    <a:pt x="3308" y="3017"/>
                    <a:pt x="3366" y="2916"/>
                    <a:pt x="3366" y="2771"/>
                  </a:cubicBezTo>
                  <a:cubicBezTo>
                    <a:pt x="3366" y="2626"/>
                    <a:pt x="3308" y="2524"/>
                    <a:pt x="3221" y="2423"/>
                  </a:cubicBezTo>
                  <a:cubicBezTo>
                    <a:pt x="3119" y="2336"/>
                    <a:pt x="3003" y="2307"/>
                    <a:pt x="2858" y="2307"/>
                  </a:cubicBezTo>
                  <a:lnTo>
                    <a:pt x="1016" y="2307"/>
                  </a:lnTo>
                  <a:lnTo>
                    <a:pt x="1016" y="929"/>
                  </a:lnTo>
                  <a:lnTo>
                    <a:pt x="3235" y="929"/>
                  </a:lnTo>
                  <a:cubicBezTo>
                    <a:pt x="3380" y="929"/>
                    <a:pt x="3511" y="885"/>
                    <a:pt x="3598" y="798"/>
                  </a:cubicBezTo>
                  <a:cubicBezTo>
                    <a:pt x="3700" y="725"/>
                    <a:pt x="3743" y="609"/>
                    <a:pt x="3743" y="464"/>
                  </a:cubicBezTo>
                  <a:cubicBezTo>
                    <a:pt x="3743" y="319"/>
                    <a:pt x="3700" y="218"/>
                    <a:pt x="3598" y="131"/>
                  </a:cubicBezTo>
                  <a:cubicBezTo>
                    <a:pt x="3496" y="29"/>
                    <a:pt x="3380" y="0"/>
                    <a:pt x="3235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4329625" y="1815475"/>
              <a:ext cx="105925" cy="147975"/>
            </a:xfrm>
            <a:custGeom>
              <a:avLst/>
              <a:gdLst/>
              <a:ahLst/>
              <a:cxnLst/>
              <a:rect l="l" t="t" r="r" b="b"/>
              <a:pathLst>
                <a:path w="4237" h="5919" extrusionOk="0">
                  <a:moveTo>
                    <a:pt x="2133" y="1"/>
                  </a:moveTo>
                  <a:cubicBezTo>
                    <a:pt x="1756" y="1"/>
                    <a:pt x="1408" y="73"/>
                    <a:pt x="1103" y="204"/>
                  </a:cubicBezTo>
                  <a:cubicBezTo>
                    <a:pt x="799" y="349"/>
                    <a:pt x="537" y="537"/>
                    <a:pt x="363" y="784"/>
                  </a:cubicBezTo>
                  <a:cubicBezTo>
                    <a:pt x="175" y="1045"/>
                    <a:pt x="88" y="1335"/>
                    <a:pt x="88" y="1698"/>
                  </a:cubicBezTo>
                  <a:cubicBezTo>
                    <a:pt x="88" y="1930"/>
                    <a:pt x="117" y="2147"/>
                    <a:pt x="189" y="2321"/>
                  </a:cubicBezTo>
                  <a:cubicBezTo>
                    <a:pt x="262" y="2510"/>
                    <a:pt x="392" y="2670"/>
                    <a:pt x="537" y="2815"/>
                  </a:cubicBezTo>
                  <a:cubicBezTo>
                    <a:pt x="683" y="2960"/>
                    <a:pt x="886" y="3076"/>
                    <a:pt x="1103" y="3163"/>
                  </a:cubicBezTo>
                  <a:cubicBezTo>
                    <a:pt x="1321" y="3250"/>
                    <a:pt x="1596" y="3322"/>
                    <a:pt x="1886" y="3366"/>
                  </a:cubicBezTo>
                  <a:cubicBezTo>
                    <a:pt x="2206" y="3395"/>
                    <a:pt x="2467" y="3467"/>
                    <a:pt x="2655" y="3540"/>
                  </a:cubicBezTo>
                  <a:cubicBezTo>
                    <a:pt x="2858" y="3612"/>
                    <a:pt x="3018" y="3728"/>
                    <a:pt x="3119" y="3830"/>
                  </a:cubicBezTo>
                  <a:cubicBezTo>
                    <a:pt x="3206" y="3946"/>
                    <a:pt x="3264" y="4091"/>
                    <a:pt x="3264" y="4251"/>
                  </a:cubicBezTo>
                  <a:cubicBezTo>
                    <a:pt x="3264" y="4381"/>
                    <a:pt x="3206" y="4497"/>
                    <a:pt x="3090" y="4613"/>
                  </a:cubicBezTo>
                  <a:cubicBezTo>
                    <a:pt x="2989" y="4715"/>
                    <a:pt x="2844" y="4816"/>
                    <a:pt x="2684" y="4860"/>
                  </a:cubicBezTo>
                  <a:cubicBezTo>
                    <a:pt x="2496" y="4918"/>
                    <a:pt x="2322" y="4961"/>
                    <a:pt x="2119" y="4961"/>
                  </a:cubicBezTo>
                  <a:cubicBezTo>
                    <a:pt x="1814" y="4961"/>
                    <a:pt x="1553" y="4918"/>
                    <a:pt x="1350" y="4831"/>
                  </a:cubicBezTo>
                  <a:cubicBezTo>
                    <a:pt x="1161" y="4744"/>
                    <a:pt x="944" y="4613"/>
                    <a:pt x="741" y="4454"/>
                  </a:cubicBezTo>
                  <a:cubicBezTo>
                    <a:pt x="668" y="4396"/>
                    <a:pt x="581" y="4352"/>
                    <a:pt x="465" y="4352"/>
                  </a:cubicBezTo>
                  <a:cubicBezTo>
                    <a:pt x="320" y="4352"/>
                    <a:pt x="218" y="4410"/>
                    <a:pt x="117" y="4497"/>
                  </a:cubicBezTo>
                  <a:cubicBezTo>
                    <a:pt x="30" y="4599"/>
                    <a:pt x="1" y="4700"/>
                    <a:pt x="1" y="4831"/>
                  </a:cubicBezTo>
                  <a:cubicBezTo>
                    <a:pt x="1" y="4918"/>
                    <a:pt x="15" y="4990"/>
                    <a:pt x="44" y="5063"/>
                  </a:cubicBezTo>
                  <a:cubicBezTo>
                    <a:pt x="88" y="5135"/>
                    <a:pt x="146" y="5208"/>
                    <a:pt x="218" y="5266"/>
                  </a:cubicBezTo>
                  <a:cubicBezTo>
                    <a:pt x="479" y="5498"/>
                    <a:pt x="770" y="5687"/>
                    <a:pt x="1074" y="5774"/>
                  </a:cubicBezTo>
                  <a:cubicBezTo>
                    <a:pt x="1393" y="5861"/>
                    <a:pt x="1741" y="5919"/>
                    <a:pt x="2119" y="5919"/>
                  </a:cubicBezTo>
                  <a:cubicBezTo>
                    <a:pt x="2496" y="5919"/>
                    <a:pt x="2844" y="5846"/>
                    <a:pt x="3163" y="5716"/>
                  </a:cubicBezTo>
                  <a:cubicBezTo>
                    <a:pt x="3497" y="5571"/>
                    <a:pt x="3743" y="5368"/>
                    <a:pt x="3946" y="5121"/>
                  </a:cubicBezTo>
                  <a:cubicBezTo>
                    <a:pt x="4149" y="4845"/>
                    <a:pt x="4236" y="4555"/>
                    <a:pt x="4236" y="4193"/>
                  </a:cubicBezTo>
                  <a:cubicBezTo>
                    <a:pt x="4236" y="3917"/>
                    <a:pt x="4207" y="3685"/>
                    <a:pt x="4106" y="3482"/>
                  </a:cubicBezTo>
                  <a:cubicBezTo>
                    <a:pt x="4033" y="3293"/>
                    <a:pt x="3917" y="3119"/>
                    <a:pt x="3743" y="3003"/>
                  </a:cubicBezTo>
                  <a:cubicBezTo>
                    <a:pt x="3584" y="2873"/>
                    <a:pt x="3380" y="2786"/>
                    <a:pt x="3134" y="2684"/>
                  </a:cubicBezTo>
                  <a:cubicBezTo>
                    <a:pt x="2873" y="2597"/>
                    <a:pt x="2583" y="2525"/>
                    <a:pt x="2264" y="2467"/>
                  </a:cubicBezTo>
                  <a:cubicBezTo>
                    <a:pt x="2002" y="2438"/>
                    <a:pt x="1785" y="2365"/>
                    <a:pt x="1611" y="2307"/>
                  </a:cubicBezTo>
                  <a:cubicBezTo>
                    <a:pt x="1422" y="2249"/>
                    <a:pt x="1277" y="2147"/>
                    <a:pt x="1190" y="2060"/>
                  </a:cubicBezTo>
                  <a:cubicBezTo>
                    <a:pt x="1103" y="1959"/>
                    <a:pt x="1045" y="1814"/>
                    <a:pt x="1045" y="1654"/>
                  </a:cubicBezTo>
                  <a:cubicBezTo>
                    <a:pt x="1045" y="1509"/>
                    <a:pt x="1103" y="1408"/>
                    <a:pt x="1176" y="1292"/>
                  </a:cubicBezTo>
                  <a:cubicBezTo>
                    <a:pt x="1248" y="1190"/>
                    <a:pt x="1379" y="1089"/>
                    <a:pt x="1538" y="1045"/>
                  </a:cubicBezTo>
                  <a:cubicBezTo>
                    <a:pt x="1698" y="987"/>
                    <a:pt x="1901" y="944"/>
                    <a:pt x="2133" y="944"/>
                  </a:cubicBezTo>
                  <a:cubicBezTo>
                    <a:pt x="2278" y="944"/>
                    <a:pt x="2423" y="973"/>
                    <a:pt x="2583" y="1016"/>
                  </a:cubicBezTo>
                  <a:cubicBezTo>
                    <a:pt x="2757" y="1060"/>
                    <a:pt x="2916" y="1118"/>
                    <a:pt x="3061" y="1190"/>
                  </a:cubicBezTo>
                  <a:cubicBezTo>
                    <a:pt x="3206" y="1263"/>
                    <a:pt x="3308" y="1335"/>
                    <a:pt x="3409" y="1408"/>
                  </a:cubicBezTo>
                  <a:cubicBezTo>
                    <a:pt x="3453" y="1451"/>
                    <a:pt x="3526" y="1480"/>
                    <a:pt x="3627" y="1480"/>
                  </a:cubicBezTo>
                  <a:cubicBezTo>
                    <a:pt x="3743" y="1480"/>
                    <a:pt x="3859" y="1422"/>
                    <a:pt x="3946" y="1335"/>
                  </a:cubicBezTo>
                  <a:cubicBezTo>
                    <a:pt x="4033" y="1234"/>
                    <a:pt x="4091" y="1132"/>
                    <a:pt x="4091" y="1002"/>
                  </a:cubicBezTo>
                  <a:cubicBezTo>
                    <a:pt x="4091" y="842"/>
                    <a:pt x="4019" y="697"/>
                    <a:pt x="3859" y="566"/>
                  </a:cubicBezTo>
                  <a:cubicBezTo>
                    <a:pt x="3656" y="407"/>
                    <a:pt x="3409" y="276"/>
                    <a:pt x="3119" y="175"/>
                  </a:cubicBezTo>
                  <a:cubicBezTo>
                    <a:pt x="2829" y="59"/>
                    <a:pt x="2496" y="1"/>
                    <a:pt x="2133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3309200" y="1179075"/>
              <a:ext cx="179525" cy="765525"/>
            </a:xfrm>
            <a:custGeom>
              <a:avLst/>
              <a:gdLst/>
              <a:ahLst/>
              <a:cxnLst/>
              <a:rect l="l" t="t" r="r" b="b"/>
              <a:pathLst>
                <a:path w="7181" h="30621" extrusionOk="0">
                  <a:moveTo>
                    <a:pt x="160" y="0"/>
                  </a:moveTo>
                  <a:lnTo>
                    <a:pt x="0" y="73"/>
                  </a:lnTo>
                  <a:cubicBezTo>
                    <a:pt x="6992" y="15144"/>
                    <a:pt x="5324" y="30446"/>
                    <a:pt x="5309" y="30591"/>
                  </a:cubicBezTo>
                  <a:lnTo>
                    <a:pt x="5498" y="30620"/>
                  </a:lnTo>
                  <a:cubicBezTo>
                    <a:pt x="5498" y="30475"/>
                    <a:pt x="7181" y="15115"/>
                    <a:pt x="16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3441550" y="1357475"/>
              <a:ext cx="172275" cy="294475"/>
            </a:xfrm>
            <a:custGeom>
              <a:avLst/>
              <a:gdLst/>
              <a:ahLst/>
              <a:cxnLst/>
              <a:rect l="l" t="t" r="r" b="b"/>
              <a:pathLst>
                <a:path w="6891" h="11779" extrusionOk="0">
                  <a:moveTo>
                    <a:pt x="6775" y="1"/>
                  </a:moveTo>
                  <a:cubicBezTo>
                    <a:pt x="6731" y="30"/>
                    <a:pt x="1814" y="3642"/>
                    <a:pt x="1" y="11750"/>
                  </a:cubicBezTo>
                  <a:lnTo>
                    <a:pt x="175" y="11779"/>
                  </a:lnTo>
                  <a:cubicBezTo>
                    <a:pt x="1974" y="3758"/>
                    <a:pt x="6847" y="175"/>
                    <a:pt x="6891" y="146"/>
                  </a:cubicBezTo>
                  <a:lnTo>
                    <a:pt x="677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3438300" y="954975"/>
              <a:ext cx="512775" cy="525000"/>
            </a:xfrm>
            <a:custGeom>
              <a:avLst/>
              <a:gdLst/>
              <a:ahLst/>
              <a:cxnLst/>
              <a:rect l="l" t="t" r="r" b="b"/>
              <a:pathLst>
                <a:path w="20511" h="21000" extrusionOk="0">
                  <a:moveTo>
                    <a:pt x="20510" y="0"/>
                  </a:moveTo>
                  <a:cubicBezTo>
                    <a:pt x="20510" y="0"/>
                    <a:pt x="13940" y="1074"/>
                    <a:pt x="11184" y="5309"/>
                  </a:cubicBezTo>
                  <a:cubicBezTo>
                    <a:pt x="9777" y="7485"/>
                    <a:pt x="7224" y="8761"/>
                    <a:pt x="4903" y="10212"/>
                  </a:cubicBezTo>
                  <a:cubicBezTo>
                    <a:pt x="1" y="13267"/>
                    <a:pt x="2128" y="20999"/>
                    <a:pt x="7753" y="20999"/>
                  </a:cubicBezTo>
                  <a:cubicBezTo>
                    <a:pt x="7870" y="20999"/>
                    <a:pt x="7989" y="20996"/>
                    <a:pt x="8109" y="20989"/>
                  </a:cubicBezTo>
                  <a:cubicBezTo>
                    <a:pt x="11068" y="20829"/>
                    <a:pt x="13824" y="18654"/>
                    <a:pt x="14694" y="14230"/>
                  </a:cubicBezTo>
                  <a:cubicBezTo>
                    <a:pt x="16464" y="5382"/>
                    <a:pt x="20510" y="0"/>
                    <a:pt x="20510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3535475" y="953150"/>
              <a:ext cx="416325" cy="489925"/>
            </a:xfrm>
            <a:custGeom>
              <a:avLst/>
              <a:gdLst/>
              <a:ahLst/>
              <a:cxnLst/>
              <a:rect l="l" t="t" r="r" b="b"/>
              <a:pathLst>
                <a:path w="16653" h="19597" extrusionOk="0">
                  <a:moveTo>
                    <a:pt x="16565" y="1"/>
                  </a:moveTo>
                  <a:cubicBezTo>
                    <a:pt x="16493" y="30"/>
                    <a:pt x="9589" y="4570"/>
                    <a:pt x="6891" y="11387"/>
                  </a:cubicBezTo>
                  <a:cubicBezTo>
                    <a:pt x="4207" y="18117"/>
                    <a:pt x="30" y="19394"/>
                    <a:pt x="1" y="19423"/>
                  </a:cubicBezTo>
                  <a:lnTo>
                    <a:pt x="44" y="19597"/>
                  </a:lnTo>
                  <a:cubicBezTo>
                    <a:pt x="102" y="19582"/>
                    <a:pt x="4352" y="18277"/>
                    <a:pt x="7050" y="11460"/>
                  </a:cubicBezTo>
                  <a:cubicBezTo>
                    <a:pt x="9734" y="4700"/>
                    <a:pt x="16580" y="175"/>
                    <a:pt x="16652" y="146"/>
                  </a:cubicBezTo>
                  <a:lnTo>
                    <a:pt x="1656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3153275" y="757700"/>
              <a:ext cx="358875" cy="611950"/>
            </a:xfrm>
            <a:custGeom>
              <a:avLst/>
              <a:gdLst/>
              <a:ahLst/>
              <a:cxnLst/>
              <a:rect l="l" t="t" r="r" b="b"/>
              <a:pathLst>
                <a:path w="14355" h="24478" extrusionOk="0">
                  <a:moveTo>
                    <a:pt x="145" y="0"/>
                  </a:moveTo>
                  <a:cubicBezTo>
                    <a:pt x="145" y="1"/>
                    <a:pt x="2060" y="6455"/>
                    <a:pt x="682" y="15361"/>
                  </a:cubicBezTo>
                  <a:cubicBezTo>
                    <a:pt x="0" y="19814"/>
                    <a:pt x="1813" y="22817"/>
                    <a:pt x="4526" y="23992"/>
                  </a:cubicBezTo>
                  <a:cubicBezTo>
                    <a:pt x="5295" y="24326"/>
                    <a:pt x="6055" y="24477"/>
                    <a:pt x="6782" y="24477"/>
                  </a:cubicBezTo>
                  <a:cubicBezTo>
                    <a:pt x="11166" y="24477"/>
                    <a:pt x="14354" y="18978"/>
                    <a:pt x="11256" y="14984"/>
                  </a:cubicBezTo>
                  <a:cubicBezTo>
                    <a:pt x="9588" y="12837"/>
                    <a:pt x="7615" y="10734"/>
                    <a:pt x="7050" y="8210"/>
                  </a:cubicBezTo>
                  <a:cubicBezTo>
                    <a:pt x="5947" y="3264"/>
                    <a:pt x="146" y="1"/>
                    <a:pt x="145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3155075" y="755875"/>
              <a:ext cx="223775" cy="603075"/>
            </a:xfrm>
            <a:custGeom>
              <a:avLst/>
              <a:gdLst/>
              <a:ahLst/>
              <a:cxnLst/>
              <a:rect l="l" t="t" r="r" b="b"/>
              <a:pathLst>
                <a:path w="8951" h="24123" extrusionOk="0">
                  <a:moveTo>
                    <a:pt x="146" y="1"/>
                  </a:moveTo>
                  <a:lnTo>
                    <a:pt x="1" y="117"/>
                  </a:lnTo>
                  <a:cubicBezTo>
                    <a:pt x="30" y="189"/>
                    <a:pt x="4904" y="6789"/>
                    <a:pt x="5092" y="14056"/>
                  </a:cubicBezTo>
                  <a:cubicBezTo>
                    <a:pt x="5266" y="21396"/>
                    <a:pt x="8805" y="24094"/>
                    <a:pt x="8849" y="24123"/>
                  </a:cubicBezTo>
                  <a:lnTo>
                    <a:pt x="8950" y="23949"/>
                  </a:lnTo>
                  <a:cubicBezTo>
                    <a:pt x="8921" y="23934"/>
                    <a:pt x="5455" y="21294"/>
                    <a:pt x="5266" y="14042"/>
                  </a:cubicBezTo>
                  <a:cubicBezTo>
                    <a:pt x="5092" y="6717"/>
                    <a:pt x="189" y="73"/>
                    <a:pt x="14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3027075" y="1851025"/>
              <a:ext cx="833700" cy="314775"/>
            </a:xfrm>
            <a:custGeom>
              <a:avLst/>
              <a:gdLst/>
              <a:ahLst/>
              <a:cxnLst/>
              <a:rect l="l" t="t" r="r" b="b"/>
              <a:pathLst>
                <a:path w="33348" h="12591" extrusionOk="0">
                  <a:moveTo>
                    <a:pt x="16667" y="0"/>
                  </a:moveTo>
                  <a:cubicBezTo>
                    <a:pt x="6383" y="15"/>
                    <a:pt x="1" y="12591"/>
                    <a:pt x="1" y="12591"/>
                  </a:cubicBezTo>
                  <a:lnTo>
                    <a:pt x="33348" y="12591"/>
                  </a:lnTo>
                  <a:cubicBezTo>
                    <a:pt x="33348" y="12591"/>
                    <a:pt x="26965" y="0"/>
                    <a:pt x="1666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2936975" y="1966825"/>
              <a:ext cx="1239650" cy="470225"/>
            </a:xfrm>
            <a:custGeom>
              <a:avLst/>
              <a:gdLst/>
              <a:ahLst/>
              <a:cxnLst/>
              <a:rect l="l" t="t" r="r" b="b"/>
              <a:pathLst>
                <a:path w="49586" h="18809" extrusionOk="0">
                  <a:moveTo>
                    <a:pt x="22193" y="0"/>
                  </a:moveTo>
                  <a:cubicBezTo>
                    <a:pt x="11363" y="0"/>
                    <a:pt x="14166" y="4695"/>
                    <a:pt x="20707" y="4695"/>
                  </a:cubicBezTo>
                  <a:cubicBezTo>
                    <a:pt x="20726" y="4695"/>
                    <a:pt x="20745" y="4695"/>
                    <a:pt x="20764" y="4695"/>
                  </a:cubicBezTo>
                  <a:cubicBezTo>
                    <a:pt x="22011" y="4695"/>
                    <a:pt x="23099" y="4782"/>
                    <a:pt x="24057" y="4927"/>
                  </a:cubicBezTo>
                  <a:cubicBezTo>
                    <a:pt x="25783" y="5203"/>
                    <a:pt x="25565" y="7756"/>
                    <a:pt x="23825" y="7756"/>
                  </a:cubicBezTo>
                  <a:cubicBezTo>
                    <a:pt x="23603" y="7757"/>
                    <a:pt x="23379" y="7757"/>
                    <a:pt x="23151" y="7757"/>
                  </a:cubicBezTo>
                  <a:cubicBezTo>
                    <a:pt x="20468" y="7757"/>
                    <a:pt x="17368" y="7674"/>
                    <a:pt x="14614" y="7393"/>
                  </a:cubicBezTo>
                  <a:cubicBezTo>
                    <a:pt x="10133" y="6939"/>
                    <a:pt x="4805" y="5128"/>
                    <a:pt x="2036" y="5128"/>
                  </a:cubicBezTo>
                  <a:cubicBezTo>
                    <a:pt x="736" y="5128"/>
                    <a:pt x="1" y="5527"/>
                    <a:pt x="181" y="6653"/>
                  </a:cubicBezTo>
                  <a:cubicBezTo>
                    <a:pt x="590" y="9199"/>
                    <a:pt x="13063" y="15439"/>
                    <a:pt x="23937" y="15439"/>
                  </a:cubicBezTo>
                  <a:cubicBezTo>
                    <a:pt x="24647" y="15439"/>
                    <a:pt x="25351" y="15412"/>
                    <a:pt x="26044" y="15356"/>
                  </a:cubicBezTo>
                  <a:cubicBezTo>
                    <a:pt x="27113" y="15270"/>
                    <a:pt x="28122" y="15230"/>
                    <a:pt x="29071" y="15230"/>
                  </a:cubicBezTo>
                  <a:cubicBezTo>
                    <a:pt x="38148" y="15230"/>
                    <a:pt x="41869" y="18808"/>
                    <a:pt x="41869" y="18808"/>
                  </a:cubicBezTo>
                  <a:cubicBezTo>
                    <a:pt x="41869" y="18808"/>
                    <a:pt x="49586" y="15588"/>
                    <a:pt x="48382" y="6885"/>
                  </a:cubicBezTo>
                  <a:cubicBezTo>
                    <a:pt x="48382" y="6885"/>
                    <a:pt x="37590" y="677"/>
                    <a:pt x="24303" y="53"/>
                  </a:cubicBezTo>
                  <a:cubicBezTo>
                    <a:pt x="23549" y="17"/>
                    <a:pt x="22846" y="0"/>
                    <a:pt x="22193" y="0"/>
                  </a:cubicBezTo>
                  <a:close/>
                </a:path>
              </a:pathLst>
            </a:custGeom>
            <a:solidFill>
              <a:srgbClr val="F9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2134B52-377B-42A1-AFCD-59302BD503A2}"/>
              </a:ext>
            </a:extLst>
          </p:cNvPr>
          <p:cNvSpPr txBox="1"/>
          <p:nvPr/>
        </p:nvSpPr>
        <p:spPr>
          <a:xfrm>
            <a:off x="934754" y="1342195"/>
            <a:ext cx="4728306" cy="2592980"/>
          </a:xfrm>
          <a:prstGeom prst="roundRect">
            <a:avLst/>
          </a:prstGeom>
          <a:solidFill>
            <a:srgbClr val="FBF4E8"/>
          </a:solidFill>
          <a:ln w="28575">
            <a:solidFill>
              <a:srgbClr val="9ED2BE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97550C-6272-42D8-8387-2EC6F974D5BD}"/>
              </a:ext>
            </a:extLst>
          </p:cNvPr>
          <p:cNvSpPr txBox="1"/>
          <p:nvPr/>
        </p:nvSpPr>
        <p:spPr>
          <a:xfrm>
            <a:off x="2347384" y="680109"/>
            <a:ext cx="1903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12393545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36756E3-FE7C-45C1-AEAB-97CD0EF14459}"/>
              </a:ext>
            </a:extLst>
          </p:cNvPr>
          <p:cNvSpPr txBox="1"/>
          <p:nvPr/>
        </p:nvSpPr>
        <p:spPr>
          <a:xfrm>
            <a:off x="445475" y="1578708"/>
            <a:ext cx="7244862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...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...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...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...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...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69B7A2-A086-4066-B5CE-AF72B458E659}"/>
              </a:ext>
            </a:extLst>
          </p:cNvPr>
          <p:cNvSpPr txBox="1"/>
          <p:nvPr/>
        </p:nvSpPr>
        <p:spPr>
          <a:xfrm>
            <a:off x="1172306" y="441262"/>
            <a:ext cx="7158893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A9E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KẾ HOẠCH KHẢO SÁT TÁC ĐỘNG CỦA SỰ PHÁT TRIỂN SẢN XUẤT, KINH DOANH ĐẾN MÔI TRƯỜNG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EA9E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E820935-EC03-42F9-BF32-04C104F4350C}"/>
              </a:ext>
            </a:extLst>
          </p:cNvPr>
          <p:cNvSpPr/>
          <p:nvPr/>
        </p:nvSpPr>
        <p:spPr>
          <a:xfrm>
            <a:off x="5581620" y="1578708"/>
            <a:ext cx="3406071" cy="3332809"/>
          </a:xfrm>
          <a:custGeom>
            <a:avLst/>
            <a:gdLst/>
            <a:ahLst/>
            <a:cxnLst/>
            <a:rect l="l" t="t" r="r" b="b"/>
            <a:pathLst>
              <a:path w="2749900" h="3085442">
                <a:moveTo>
                  <a:pt x="0" y="0"/>
                </a:moveTo>
                <a:lnTo>
                  <a:pt x="2749900" y="0"/>
                </a:lnTo>
                <a:lnTo>
                  <a:pt x="2749900" y="3085442"/>
                </a:lnTo>
                <a:lnTo>
                  <a:pt x="0" y="3085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79083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734F30-178E-4E10-9C06-959DFF0F7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85406"/>
              </p:ext>
            </p:extLst>
          </p:nvPr>
        </p:nvGraphicFramePr>
        <p:xfrm>
          <a:off x="281576" y="121537"/>
          <a:ext cx="8631647" cy="4900426"/>
        </p:xfrm>
        <a:graphic>
          <a:graphicData uri="http://schemas.openxmlformats.org/drawingml/2006/table">
            <a:tbl>
              <a:tblPr bandRow="1">
                <a:tableStyleId>{4978CFCF-0300-45DF-87C3-62B5853D671C}</a:tableStyleId>
              </a:tblPr>
              <a:tblGrid>
                <a:gridCol w="2234219">
                  <a:extLst>
                    <a:ext uri="{9D8B030D-6E8A-4147-A177-3AD203B41FA5}">
                      <a16:colId xmlns:a16="http://schemas.microsoft.com/office/drawing/2014/main" val="387420791"/>
                    </a:ext>
                  </a:extLst>
                </a:gridCol>
                <a:gridCol w="3482432">
                  <a:extLst>
                    <a:ext uri="{9D8B030D-6E8A-4147-A177-3AD203B41FA5}">
                      <a16:colId xmlns:a16="http://schemas.microsoft.com/office/drawing/2014/main" val="3618879059"/>
                    </a:ext>
                  </a:extLst>
                </a:gridCol>
                <a:gridCol w="1352897">
                  <a:extLst>
                    <a:ext uri="{9D8B030D-6E8A-4147-A177-3AD203B41FA5}">
                      <a16:colId xmlns:a16="http://schemas.microsoft.com/office/drawing/2014/main" val="482349046"/>
                    </a:ext>
                  </a:extLst>
                </a:gridCol>
                <a:gridCol w="1562099">
                  <a:extLst>
                    <a:ext uri="{9D8B030D-6E8A-4147-A177-3AD203B41FA5}">
                      <a16:colId xmlns:a16="http://schemas.microsoft.com/office/drawing/2014/main" val="3947211954"/>
                    </a:ext>
                  </a:extLst>
                </a:gridCol>
              </a:tblGrid>
              <a:tr h="55187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Biểu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hiện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tác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động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đến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môi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trường</a:t>
                      </a: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Các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tiêu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chí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đánh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giá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tác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động</a:t>
                      </a: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Môi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trường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bị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tác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động</a:t>
                      </a: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Nguyên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nhân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tác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/>
                          </a:solidFill>
                          <a:effectLst/>
                        </a:rPr>
                        <a:t>động</a:t>
                      </a: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03595"/>
                  </a:ext>
                </a:extLst>
              </a:tr>
              <a:tr h="18133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Số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thải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mặt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đất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 anchor="ctr">
                    <a:solidFill>
                      <a:srgbClr val="FFD9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động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nặng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mỗi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thải</a:t>
                      </a:r>
                      <a:r>
                        <a:rPr lang="en-US" sz="1800" dirty="0">
                          <a:effectLst/>
                        </a:rPr>
                        <a:t>... kg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Thời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động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hằng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Phạm</a:t>
                      </a:r>
                      <a:r>
                        <a:rPr lang="en-US" sz="1800" dirty="0">
                          <a:effectLst/>
                        </a:rPr>
                        <a:t> vi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động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bán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quanh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máy</a:t>
                      </a:r>
                      <a:r>
                        <a:rPr lang="en-US" sz="1800" dirty="0">
                          <a:effectLst/>
                        </a:rPr>
                        <a:t>... km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>
                    <a:solidFill>
                      <a:srgbClr val="D2E0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Đất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nước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khí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 anchor="ctr">
                    <a:solidFill>
                      <a:srgbClr val="D2E0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...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 anchor="ctr">
                    <a:solidFill>
                      <a:srgbClr val="D2E0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484086"/>
                  </a:ext>
                </a:extLst>
              </a:tr>
              <a:tr h="91552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Tiếng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ồn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máy</a:t>
                      </a:r>
                      <a:r>
                        <a:rPr lang="en-US" sz="1800" dirty="0">
                          <a:effectLst/>
                        </a:rPr>
                        <a:t>: 120 dB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 anchor="ctr">
                    <a:solidFill>
                      <a:srgbClr val="FFD9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động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Thời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động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Phạm</a:t>
                      </a:r>
                      <a:r>
                        <a:rPr lang="en-US" sz="1800" dirty="0">
                          <a:effectLst/>
                        </a:rPr>
                        <a:t> vi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>
                    <a:solidFill>
                      <a:srgbClr val="D2E0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...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 anchor="ctr">
                    <a:solidFill>
                      <a:srgbClr val="D2E0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...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 anchor="ctr">
                    <a:solidFill>
                      <a:srgbClr val="D2E0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826"/>
                  </a:ext>
                </a:extLst>
              </a:tr>
              <a:tr h="91552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Bụi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 anchor="ctr">
                    <a:solidFill>
                      <a:srgbClr val="FFD9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động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Thời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động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Phạm</a:t>
                      </a:r>
                      <a:r>
                        <a:rPr lang="en-US" sz="1800" dirty="0">
                          <a:effectLst/>
                        </a:rPr>
                        <a:t> vi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>
                    <a:solidFill>
                      <a:srgbClr val="D2E0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...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 anchor="ctr">
                    <a:solidFill>
                      <a:srgbClr val="D2E0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...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 anchor="ctr">
                    <a:solidFill>
                      <a:srgbClr val="D2E0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54673"/>
                  </a:ext>
                </a:extLst>
              </a:tr>
              <a:tr h="2602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...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>
                    <a:solidFill>
                      <a:srgbClr val="FFD9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...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>
                    <a:solidFill>
                      <a:srgbClr val="D2E0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...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>
                    <a:solidFill>
                      <a:srgbClr val="D2E0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...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635" marR="27635" marT="0" marB="0">
                    <a:solidFill>
                      <a:srgbClr val="D2E0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66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058442"/>
      </p:ext>
    </p:extLst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48"/>
          <p:cNvSpPr/>
          <p:nvPr/>
        </p:nvSpPr>
        <p:spPr>
          <a:xfrm flipH="1">
            <a:off x="1343985" y="1344936"/>
            <a:ext cx="682043" cy="648908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48"/>
          <p:cNvSpPr/>
          <p:nvPr/>
        </p:nvSpPr>
        <p:spPr>
          <a:xfrm flipH="1">
            <a:off x="4260684" y="1403976"/>
            <a:ext cx="682043" cy="648908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48"/>
          <p:cNvSpPr/>
          <p:nvPr/>
        </p:nvSpPr>
        <p:spPr>
          <a:xfrm flipH="1">
            <a:off x="7177383" y="1344932"/>
            <a:ext cx="682043" cy="648908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4" name="Google Shape;1714;p48"/>
          <p:cNvGrpSpPr/>
          <p:nvPr/>
        </p:nvGrpSpPr>
        <p:grpSpPr>
          <a:xfrm>
            <a:off x="7361254" y="1451425"/>
            <a:ext cx="314303" cy="425612"/>
            <a:chOff x="4425752" y="2908263"/>
            <a:chExt cx="294926" cy="399374"/>
          </a:xfrm>
        </p:grpSpPr>
        <p:sp>
          <p:nvSpPr>
            <p:cNvPr id="1715" name="Google Shape;1715;p48"/>
            <p:cNvSpPr/>
            <p:nvPr/>
          </p:nvSpPr>
          <p:spPr>
            <a:xfrm>
              <a:off x="4425752" y="2908263"/>
              <a:ext cx="294926" cy="398361"/>
            </a:xfrm>
            <a:custGeom>
              <a:avLst/>
              <a:gdLst/>
              <a:ahLst/>
              <a:cxnLst/>
              <a:rect l="l" t="t" r="r" b="b"/>
              <a:pathLst>
                <a:path w="10490" h="14169" extrusionOk="0">
                  <a:moveTo>
                    <a:pt x="4822" y="0"/>
                  </a:moveTo>
                  <a:cubicBezTo>
                    <a:pt x="2155" y="0"/>
                    <a:pt x="0" y="2179"/>
                    <a:pt x="0" y="4810"/>
                  </a:cubicBezTo>
                  <a:lnTo>
                    <a:pt x="0" y="14169"/>
                  </a:lnTo>
                  <a:lnTo>
                    <a:pt x="5084" y="14169"/>
                  </a:lnTo>
                  <a:lnTo>
                    <a:pt x="5084" y="12061"/>
                  </a:lnTo>
                  <a:cubicBezTo>
                    <a:pt x="8192" y="12061"/>
                    <a:pt x="9644" y="10680"/>
                    <a:pt x="9644" y="7942"/>
                  </a:cubicBezTo>
                  <a:lnTo>
                    <a:pt x="9644" y="7763"/>
                  </a:lnTo>
                  <a:cubicBezTo>
                    <a:pt x="9680" y="7787"/>
                    <a:pt x="9716" y="7787"/>
                    <a:pt x="9751" y="7787"/>
                  </a:cubicBezTo>
                  <a:cubicBezTo>
                    <a:pt x="10156" y="7787"/>
                    <a:pt x="10489" y="7454"/>
                    <a:pt x="10489" y="7049"/>
                  </a:cubicBezTo>
                  <a:cubicBezTo>
                    <a:pt x="10489" y="6656"/>
                    <a:pt x="10156" y="6323"/>
                    <a:pt x="9751" y="6323"/>
                  </a:cubicBezTo>
                  <a:cubicBezTo>
                    <a:pt x="9716" y="6323"/>
                    <a:pt x="9668" y="6346"/>
                    <a:pt x="9644" y="6346"/>
                  </a:cubicBezTo>
                  <a:lnTo>
                    <a:pt x="9644" y="4822"/>
                  </a:lnTo>
                  <a:cubicBezTo>
                    <a:pt x="9644" y="2155"/>
                    <a:pt x="7477" y="0"/>
                    <a:pt x="4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4533517" y="2908600"/>
              <a:ext cx="187162" cy="399036"/>
            </a:xfrm>
            <a:custGeom>
              <a:avLst/>
              <a:gdLst/>
              <a:ahLst/>
              <a:cxnLst/>
              <a:rect l="l" t="t" r="r" b="b"/>
              <a:pathLst>
                <a:path w="6657" h="14193" extrusionOk="0">
                  <a:moveTo>
                    <a:pt x="989" y="0"/>
                  </a:moveTo>
                  <a:cubicBezTo>
                    <a:pt x="775" y="0"/>
                    <a:pt x="572" y="24"/>
                    <a:pt x="358" y="48"/>
                  </a:cubicBezTo>
                  <a:cubicBezTo>
                    <a:pt x="2727" y="357"/>
                    <a:pt x="4561" y="2382"/>
                    <a:pt x="4561" y="4846"/>
                  </a:cubicBezTo>
                  <a:lnTo>
                    <a:pt x="4561" y="6358"/>
                  </a:lnTo>
                  <a:cubicBezTo>
                    <a:pt x="4585" y="6358"/>
                    <a:pt x="4585" y="7799"/>
                    <a:pt x="4561" y="7799"/>
                  </a:cubicBezTo>
                  <a:lnTo>
                    <a:pt x="4561" y="7942"/>
                  </a:lnTo>
                  <a:lnTo>
                    <a:pt x="4561" y="7966"/>
                  </a:lnTo>
                  <a:cubicBezTo>
                    <a:pt x="4561" y="10704"/>
                    <a:pt x="3108" y="12073"/>
                    <a:pt x="1" y="12073"/>
                  </a:cubicBezTo>
                  <a:lnTo>
                    <a:pt x="1" y="14192"/>
                  </a:lnTo>
                  <a:lnTo>
                    <a:pt x="1251" y="14192"/>
                  </a:lnTo>
                  <a:lnTo>
                    <a:pt x="1251" y="12073"/>
                  </a:lnTo>
                  <a:cubicBezTo>
                    <a:pt x="4359" y="12073"/>
                    <a:pt x="5811" y="10704"/>
                    <a:pt x="5811" y="7966"/>
                  </a:cubicBezTo>
                  <a:lnTo>
                    <a:pt x="5811" y="7942"/>
                  </a:lnTo>
                  <a:lnTo>
                    <a:pt x="5811" y="7799"/>
                  </a:lnTo>
                  <a:cubicBezTo>
                    <a:pt x="5835" y="7799"/>
                    <a:pt x="5883" y="7823"/>
                    <a:pt x="5930" y="7823"/>
                  </a:cubicBezTo>
                  <a:cubicBezTo>
                    <a:pt x="6323" y="7823"/>
                    <a:pt x="6656" y="7489"/>
                    <a:pt x="6656" y="7084"/>
                  </a:cubicBezTo>
                  <a:cubicBezTo>
                    <a:pt x="6656" y="6692"/>
                    <a:pt x="6323" y="6334"/>
                    <a:pt x="5930" y="6334"/>
                  </a:cubicBezTo>
                  <a:cubicBezTo>
                    <a:pt x="5883" y="6334"/>
                    <a:pt x="5847" y="6334"/>
                    <a:pt x="5811" y="6346"/>
                  </a:cubicBezTo>
                  <a:lnTo>
                    <a:pt x="5811" y="4822"/>
                  </a:lnTo>
                  <a:cubicBezTo>
                    <a:pt x="5811" y="2167"/>
                    <a:pt x="3644" y="0"/>
                    <a:pt x="989" y="0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4466575" y="3003657"/>
              <a:ext cx="180133" cy="180133"/>
            </a:xfrm>
            <a:custGeom>
              <a:avLst/>
              <a:gdLst/>
              <a:ahLst/>
              <a:cxnLst/>
              <a:rect l="l" t="t" r="r" b="b"/>
              <a:pathLst>
                <a:path w="6407" h="6407" extrusionOk="0">
                  <a:moveTo>
                    <a:pt x="3203" y="1"/>
                  </a:moveTo>
                  <a:cubicBezTo>
                    <a:pt x="1429" y="1"/>
                    <a:pt x="1" y="1441"/>
                    <a:pt x="1" y="3203"/>
                  </a:cubicBezTo>
                  <a:cubicBezTo>
                    <a:pt x="1" y="4977"/>
                    <a:pt x="1441" y="6406"/>
                    <a:pt x="3203" y="6406"/>
                  </a:cubicBezTo>
                  <a:cubicBezTo>
                    <a:pt x="4977" y="6406"/>
                    <a:pt x="6406" y="4954"/>
                    <a:pt x="6406" y="3203"/>
                  </a:cubicBezTo>
                  <a:cubicBezTo>
                    <a:pt x="6406" y="1441"/>
                    <a:pt x="4977" y="13"/>
                    <a:pt x="3203" y="1"/>
                  </a:cubicBezTo>
                  <a:close/>
                </a:path>
              </a:pathLst>
            </a:custGeom>
            <a:solidFill>
              <a:srgbClr val="FBD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8"/>
            <p:cNvSpPr/>
            <p:nvPr/>
          </p:nvSpPr>
          <p:spPr>
            <a:xfrm>
              <a:off x="4549936" y="3108441"/>
              <a:ext cx="12061" cy="80690"/>
            </a:xfrm>
            <a:custGeom>
              <a:avLst/>
              <a:gdLst/>
              <a:ahLst/>
              <a:cxnLst/>
              <a:rect l="l" t="t" r="r" b="b"/>
              <a:pathLst>
                <a:path w="429" h="2870" extrusionOk="0">
                  <a:moveTo>
                    <a:pt x="203" y="0"/>
                  </a:moveTo>
                  <a:cubicBezTo>
                    <a:pt x="84" y="0"/>
                    <a:pt x="0" y="84"/>
                    <a:pt x="0" y="203"/>
                  </a:cubicBezTo>
                  <a:lnTo>
                    <a:pt x="0" y="2655"/>
                  </a:lnTo>
                  <a:cubicBezTo>
                    <a:pt x="0" y="2774"/>
                    <a:pt x="84" y="2870"/>
                    <a:pt x="203" y="2870"/>
                  </a:cubicBezTo>
                  <a:cubicBezTo>
                    <a:pt x="322" y="2870"/>
                    <a:pt x="417" y="2774"/>
                    <a:pt x="417" y="2655"/>
                  </a:cubicBezTo>
                  <a:lnTo>
                    <a:pt x="417" y="203"/>
                  </a:lnTo>
                  <a:cubicBezTo>
                    <a:pt x="429" y="96"/>
                    <a:pt x="32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8"/>
            <p:cNvSpPr/>
            <p:nvPr/>
          </p:nvSpPr>
          <p:spPr>
            <a:xfrm>
              <a:off x="4506414" y="2976217"/>
              <a:ext cx="187471" cy="147632"/>
            </a:xfrm>
            <a:custGeom>
              <a:avLst/>
              <a:gdLst/>
              <a:ahLst/>
              <a:cxnLst/>
              <a:rect l="l" t="t" r="r" b="b"/>
              <a:pathLst>
                <a:path w="6668" h="5251" extrusionOk="0">
                  <a:moveTo>
                    <a:pt x="5120" y="0"/>
                  </a:moveTo>
                  <a:lnTo>
                    <a:pt x="5120" y="0"/>
                  </a:lnTo>
                  <a:cubicBezTo>
                    <a:pt x="0" y="619"/>
                    <a:pt x="1751" y="5251"/>
                    <a:pt x="1751" y="5251"/>
                  </a:cubicBezTo>
                  <a:cubicBezTo>
                    <a:pt x="6668" y="4656"/>
                    <a:pt x="5120" y="0"/>
                    <a:pt x="5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4553619" y="2976217"/>
              <a:ext cx="140266" cy="147632"/>
            </a:xfrm>
            <a:custGeom>
              <a:avLst/>
              <a:gdLst/>
              <a:ahLst/>
              <a:cxnLst/>
              <a:rect l="l" t="t" r="r" b="b"/>
              <a:pathLst>
                <a:path w="4989" h="5251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2989" y="60"/>
                    <a:pt x="2608" y="131"/>
                    <a:pt x="2251" y="250"/>
                  </a:cubicBezTo>
                  <a:cubicBezTo>
                    <a:pt x="2453" y="1108"/>
                    <a:pt x="2929" y="4025"/>
                    <a:pt x="0" y="5001"/>
                  </a:cubicBezTo>
                  <a:cubicBezTo>
                    <a:pt x="48" y="5156"/>
                    <a:pt x="72" y="5251"/>
                    <a:pt x="72" y="5251"/>
                  </a:cubicBezTo>
                  <a:cubicBezTo>
                    <a:pt x="4989" y="4656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4553619" y="2976217"/>
              <a:ext cx="98768" cy="147632"/>
            </a:xfrm>
            <a:custGeom>
              <a:avLst/>
              <a:gdLst/>
              <a:ahLst/>
              <a:cxnLst/>
              <a:rect l="l" t="t" r="r" b="b"/>
              <a:pathLst>
                <a:path w="3513" h="5251" extrusionOk="0">
                  <a:moveTo>
                    <a:pt x="3441" y="0"/>
                  </a:moveTo>
                  <a:cubicBezTo>
                    <a:pt x="3322" y="12"/>
                    <a:pt x="3203" y="24"/>
                    <a:pt x="3096" y="36"/>
                  </a:cubicBezTo>
                  <a:lnTo>
                    <a:pt x="0" y="4977"/>
                  </a:lnTo>
                  <a:cubicBezTo>
                    <a:pt x="48" y="5144"/>
                    <a:pt x="95" y="5251"/>
                    <a:pt x="95" y="5251"/>
                  </a:cubicBezTo>
                  <a:cubicBezTo>
                    <a:pt x="191" y="5227"/>
                    <a:pt x="286" y="5215"/>
                    <a:pt x="369" y="5203"/>
                  </a:cubicBezTo>
                  <a:lnTo>
                    <a:pt x="3513" y="203"/>
                  </a:lnTo>
                  <a:cubicBezTo>
                    <a:pt x="3465" y="84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4448497" y="3013356"/>
              <a:ext cx="136189" cy="110492"/>
            </a:xfrm>
            <a:custGeom>
              <a:avLst/>
              <a:gdLst/>
              <a:ahLst/>
              <a:cxnLst/>
              <a:rect l="l" t="t" r="r" b="b"/>
              <a:pathLst>
                <a:path w="4844" h="3930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1048" y="1"/>
                    <a:pt x="1048" y="1"/>
                    <a:pt x="1048" y="1"/>
                  </a:cubicBezTo>
                  <a:lnTo>
                    <a:pt x="1048" y="1"/>
                  </a:lnTo>
                  <a:cubicBezTo>
                    <a:pt x="1048" y="1"/>
                    <a:pt x="1048" y="1"/>
                    <a:pt x="1048" y="1"/>
                  </a:cubicBezTo>
                  <a:close/>
                  <a:moveTo>
                    <a:pt x="1048" y="1"/>
                  </a:moveTo>
                  <a:cubicBezTo>
                    <a:pt x="1" y="3859"/>
                    <a:pt x="3846" y="3930"/>
                    <a:pt x="3846" y="3930"/>
                  </a:cubicBezTo>
                  <a:cubicBezTo>
                    <a:pt x="4843" y="239"/>
                    <a:pt x="1060" y="2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4475291" y="3013356"/>
              <a:ext cx="109480" cy="110492"/>
            </a:xfrm>
            <a:custGeom>
              <a:avLst/>
              <a:gdLst/>
              <a:ahLst/>
              <a:cxnLst/>
              <a:rect l="l" t="t" r="r" b="b"/>
              <a:pathLst>
                <a:path w="3894" h="3930" extrusionOk="0">
                  <a:moveTo>
                    <a:pt x="84" y="1"/>
                  </a:moveTo>
                  <a:cubicBezTo>
                    <a:pt x="48" y="84"/>
                    <a:pt x="36" y="191"/>
                    <a:pt x="0" y="287"/>
                  </a:cubicBezTo>
                  <a:cubicBezTo>
                    <a:pt x="988" y="668"/>
                    <a:pt x="2143" y="1573"/>
                    <a:pt x="1691" y="3692"/>
                  </a:cubicBezTo>
                  <a:cubicBezTo>
                    <a:pt x="2322" y="3906"/>
                    <a:pt x="2881" y="3930"/>
                    <a:pt x="2881" y="3930"/>
                  </a:cubicBezTo>
                  <a:cubicBezTo>
                    <a:pt x="3894" y="227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4475291" y="3013356"/>
              <a:ext cx="83024" cy="110829"/>
            </a:xfrm>
            <a:custGeom>
              <a:avLst/>
              <a:gdLst/>
              <a:ahLst/>
              <a:cxnLst/>
              <a:rect l="l" t="t" r="r" b="b"/>
              <a:pathLst>
                <a:path w="2953" h="3942" extrusionOk="0">
                  <a:moveTo>
                    <a:pt x="84" y="1"/>
                  </a:moveTo>
                  <a:cubicBezTo>
                    <a:pt x="48" y="84"/>
                    <a:pt x="36" y="191"/>
                    <a:pt x="0" y="287"/>
                  </a:cubicBezTo>
                  <a:lnTo>
                    <a:pt x="2596" y="3906"/>
                  </a:lnTo>
                  <a:cubicBezTo>
                    <a:pt x="2774" y="3930"/>
                    <a:pt x="2881" y="3942"/>
                    <a:pt x="2881" y="3942"/>
                  </a:cubicBezTo>
                  <a:cubicBezTo>
                    <a:pt x="2905" y="3835"/>
                    <a:pt x="2941" y="3751"/>
                    <a:pt x="2953" y="3656"/>
                  </a:cubicBezTo>
                  <a:lnTo>
                    <a:pt x="357" y="25"/>
                  </a:lnTo>
                  <a:cubicBezTo>
                    <a:pt x="179" y="1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48"/>
          <p:cNvGrpSpPr/>
          <p:nvPr/>
        </p:nvGrpSpPr>
        <p:grpSpPr>
          <a:xfrm>
            <a:off x="4388536" y="1510465"/>
            <a:ext cx="426340" cy="425622"/>
            <a:chOff x="6162009" y="2204493"/>
            <a:chExt cx="426340" cy="425622"/>
          </a:xfrm>
        </p:grpSpPr>
        <p:sp>
          <p:nvSpPr>
            <p:cNvPr id="1726" name="Google Shape;1726;p48"/>
            <p:cNvSpPr/>
            <p:nvPr/>
          </p:nvSpPr>
          <p:spPr>
            <a:xfrm>
              <a:off x="6193411" y="2283146"/>
              <a:ext cx="131296" cy="121438"/>
            </a:xfrm>
            <a:custGeom>
              <a:avLst/>
              <a:gdLst/>
              <a:ahLst/>
              <a:cxnLst/>
              <a:rect l="l" t="t" r="r" b="b"/>
              <a:pathLst>
                <a:path w="4382" h="4053" extrusionOk="0">
                  <a:moveTo>
                    <a:pt x="2184" y="0"/>
                  </a:moveTo>
                  <a:cubicBezTo>
                    <a:pt x="2069" y="0"/>
                    <a:pt x="1951" y="10"/>
                    <a:pt x="1834" y="31"/>
                  </a:cubicBezTo>
                  <a:cubicBezTo>
                    <a:pt x="727" y="233"/>
                    <a:pt x="0" y="1281"/>
                    <a:pt x="191" y="2388"/>
                  </a:cubicBezTo>
                  <a:cubicBezTo>
                    <a:pt x="371" y="3361"/>
                    <a:pt x="1218" y="4053"/>
                    <a:pt x="2181" y="4053"/>
                  </a:cubicBezTo>
                  <a:cubicBezTo>
                    <a:pt x="2302" y="4053"/>
                    <a:pt x="2425" y="4042"/>
                    <a:pt x="2548" y="4019"/>
                  </a:cubicBezTo>
                  <a:cubicBezTo>
                    <a:pt x="3644" y="3829"/>
                    <a:pt x="4382" y="2769"/>
                    <a:pt x="4180" y="1674"/>
                  </a:cubicBezTo>
                  <a:cubicBezTo>
                    <a:pt x="4009" y="685"/>
                    <a:pt x="3147" y="0"/>
                    <a:pt x="2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6526241" y="2403568"/>
              <a:ext cx="36075" cy="36225"/>
            </a:xfrm>
            <a:custGeom>
              <a:avLst/>
              <a:gdLst/>
              <a:ahLst/>
              <a:cxnLst/>
              <a:rect l="l" t="t" r="r" b="b"/>
              <a:pathLst>
                <a:path w="1204" h="1209" extrusionOk="0">
                  <a:moveTo>
                    <a:pt x="203" y="0"/>
                  </a:moveTo>
                  <a:cubicBezTo>
                    <a:pt x="203" y="0"/>
                    <a:pt x="1" y="524"/>
                    <a:pt x="299" y="988"/>
                  </a:cubicBezTo>
                  <a:cubicBezTo>
                    <a:pt x="382" y="1132"/>
                    <a:pt x="532" y="1209"/>
                    <a:pt x="683" y="1209"/>
                  </a:cubicBezTo>
                  <a:cubicBezTo>
                    <a:pt x="769" y="1209"/>
                    <a:pt x="856" y="1183"/>
                    <a:pt x="930" y="1131"/>
                  </a:cubicBezTo>
                  <a:cubicBezTo>
                    <a:pt x="1144" y="988"/>
                    <a:pt x="1203" y="703"/>
                    <a:pt x="1049" y="476"/>
                  </a:cubicBezTo>
                  <a:cubicBezTo>
                    <a:pt x="751" y="24"/>
                    <a:pt x="203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6521267" y="2337559"/>
              <a:ext cx="39970" cy="27865"/>
            </a:xfrm>
            <a:custGeom>
              <a:avLst/>
              <a:gdLst/>
              <a:ahLst/>
              <a:cxnLst/>
              <a:rect l="l" t="t" r="r" b="b"/>
              <a:pathLst>
                <a:path w="1334" h="930" extrusionOk="0">
                  <a:moveTo>
                    <a:pt x="858" y="0"/>
                  </a:moveTo>
                  <a:cubicBezTo>
                    <a:pt x="310" y="0"/>
                    <a:pt x="0" y="465"/>
                    <a:pt x="0" y="465"/>
                  </a:cubicBezTo>
                  <a:cubicBezTo>
                    <a:pt x="0" y="465"/>
                    <a:pt x="310" y="929"/>
                    <a:pt x="858" y="929"/>
                  </a:cubicBezTo>
                  <a:cubicBezTo>
                    <a:pt x="1131" y="929"/>
                    <a:pt x="1334" y="715"/>
                    <a:pt x="1334" y="465"/>
                  </a:cubicBezTo>
                  <a:cubicBezTo>
                    <a:pt x="1334" y="215"/>
                    <a:pt x="1131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6162009" y="2462056"/>
              <a:ext cx="425617" cy="168060"/>
            </a:xfrm>
            <a:custGeom>
              <a:avLst/>
              <a:gdLst/>
              <a:ahLst/>
              <a:cxnLst/>
              <a:rect l="l" t="t" r="r" b="b"/>
              <a:pathLst>
                <a:path w="14205" h="5609" extrusionOk="0">
                  <a:moveTo>
                    <a:pt x="1" y="1"/>
                  </a:moveTo>
                  <a:cubicBezTo>
                    <a:pt x="834" y="3227"/>
                    <a:pt x="3715" y="5609"/>
                    <a:pt x="7109" y="5609"/>
                  </a:cubicBezTo>
                  <a:cubicBezTo>
                    <a:pt x="10502" y="5609"/>
                    <a:pt x="13336" y="3251"/>
                    <a:pt x="14193" y="48"/>
                  </a:cubicBezTo>
                  <a:lnTo>
                    <a:pt x="14205" y="1"/>
                  </a:lnTo>
                  <a:cubicBezTo>
                    <a:pt x="13324" y="1"/>
                    <a:pt x="13324" y="1013"/>
                    <a:pt x="12431" y="1013"/>
                  </a:cubicBezTo>
                  <a:cubicBezTo>
                    <a:pt x="11550" y="1013"/>
                    <a:pt x="11550" y="1"/>
                    <a:pt x="10657" y="1"/>
                  </a:cubicBezTo>
                  <a:cubicBezTo>
                    <a:pt x="9788" y="1"/>
                    <a:pt x="9788" y="1013"/>
                    <a:pt x="8895" y="1013"/>
                  </a:cubicBezTo>
                  <a:cubicBezTo>
                    <a:pt x="8014" y="1013"/>
                    <a:pt x="8014" y="1"/>
                    <a:pt x="7121" y="1"/>
                  </a:cubicBezTo>
                  <a:cubicBezTo>
                    <a:pt x="6240" y="1"/>
                    <a:pt x="6240" y="1013"/>
                    <a:pt x="5347" y="1013"/>
                  </a:cubicBezTo>
                  <a:cubicBezTo>
                    <a:pt x="4466" y="1013"/>
                    <a:pt x="4466" y="1"/>
                    <a:pt x="3573" y="1"/>
                  </a:cubicBezTo>
                  <a:cubicBezTo>
                    <a:pt x="2703" y="1"/>
                    <a:pt x="2703" y="1013"/>
                    <a:pt x="1810" y="1013"/>
                  </a:cubicBezTo>
                  <a:cubicBezTo>
                    <a:pt x="929" y="1013"/>
                    <a:pt x="929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6352515" y="2462056"/>
              <a:ext cx="235835" cy="168060"/>
            </a:xfrm>
            <a:custGeom>
              <a:avLst/>
              <a:gdLst/>
              <a:ahLst/>
              <a:cxnLst/>
              <a:rect l="l" t="t" r="r" b="b"/>
              <a:pathLst>
                <a:path w="7871" h="5609" extrusionOk="0">
                  <a:moveTo>
                    <a:pt x="7847" y="1"/>
                  </a:moveTo>
                  <a:cubicBezTo>
                    <a:pt x="6966" y="1"/>
                    <a:pt x="6966" y="1013"/>
                    <a:pt x="6073" y="1013"/>
                  </a:cubicBezTo>
                  <a:lnTo>
                    <a:pt x="5966" y="1013"/>
                  </a:lnTo>
                  <a:cubicBezTo>
                    <a:pt x="4942" y="3489"/>
                    <a:pt x="2680" y="5275"/>
                    <a:pt x="1" y="5573"/>
                  </a:cubicBezTo>
                  <a:cubicBezTo>
                    <a:pt x="263" y="5597"/>
                    <a:pt x="524" y="5609"/>
                    <a:pt x="786" y="5609"/>
                  </a:cubicBezTo>
                  <a:cubicBezTo>
                    <a:pt x="4180" y="5609"/>
                    <a:pt x="7025" y="3251"/>
                    <a:pt x="7871" y="48"/>
                  </a:cubicBezTo>
                  <a:lnTo>
                    <a:pt x="7847" y="1"/>
                  </a:ln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6247644" y="2204493"/>
              <a:ext cx="257588" cy="201947"/>
            </a:xfrm>
            <a:custGeom>
              <a:avLst/>
              <a:gdLst/>
              <a:ahLst/>
              <a:cxnLst/>
              <a:rect l="l" t="t" r="r" b="b"/>
              <a:pathLst>
                <a:path w="8597" h="6740" extrusionOk="0">
                  <a:moveTo>
                    <a:pt x="8596" y="6156"/>
                  </a:moveTo>
                  <a:cubicBezTo>
                    <a:pt x="8596" y="6156"/>
                    <a:pt x="8596" y="6156"/>
                    <a:pt x="8596" y="6156"/>
                  </a:cubicBezTo>
                  <a:cubicBezTo>
                    <a:pt x="8596" y="6156"/>
                    <a:pt x="8596" y="6156"/>
                    <a:pt x="8596" y="6156"/>
                  </a:cubicBezTo>
                  <a:lnTo>
                    <a:pt x="8596" y="6156"/>
                  </a:lnTo>
                  <a:close/>
                  <a:moveTo>
                    <a:pt x="4203" y="0"/>
                  </a:moveTo>
                  <a:cubicBezTo>
                    <a:pt x="3465" y="441"/>
                    <a:pt x="3191" y="1013"/>
                    <a:pt x="3120" y="1274"/>
                  </a:cubicBezTo>
                  <a:cubicBezTo>
                    <a:pt x="262" y="1810"/>
                    <a:pt x="465" y="3822"/>
                    <a:pt x="465" y="3822"/>
                  </a:cubicBezTo>
                  <a:lnTo>
                    <a:pt x="191" y="4191"/>
                  </a:lnTo>
                  <a:cubicBezTo>
                    <a:pt x="0" y="4418"/>
                    <a:pt x="48" y="4739"/>
                    <a:pt x="262" y="4918"/>
                  </a:cubicBezTo>
                  <a:cubicBezTo>
                    <a:pt x="355" y="5000"/>
                    <a:pt x="473" y="5039"/>
                    <a:pt x="593" y="5039"/>
                  </a:cubicBezTo>
                  <a:cubicBezTo>
                    <a:pt x="732" y="5039"/>
                    <a:pt x="874" y="4985"/>
                    <a:pt x="976" y="4882"/>
                  </a:cubicBezTo>
                  <a:cubicBezTo>
                    <a:pt x="1417" y="4406"/>
                    <a:pt x="2358" y="3632"/>
                    <a:pt x="3810" y="3632"/>
                  </a:cubicBezTo>
                  <a:cubicBezTo>
                    <a:pt x="5929" y="3632"/>
                    <a:pt x="6989" y="5430"/>
                    <a:pt x="6989" y="5430"/>
                  </a:cubicBezTo>
                  <a:cubicBezTo>
                    <a:pt x="6989" y="5430"/>
                    <a:pt x="6525" y="6227"/>
                    <a:pt x="7072" y="6739"/>
                  </a:cubicBezTo>
                  <a:lnTo>
                    <a:pt x="7596" y="5930"/>
                  </a:lnTo>
                  <a:lnTo>
                    <a:pt x="8596" y="6156"/>
                  </a:lnTo>
                  <a:lnTo>
                    <a:pt x="8596" y="6156"/>
                  </a:lnTo>
                  <a:cubicBezTo>
                    <a:pt x="8583" y="6139"/>
                    <a:pt x="8521" y="5296"/>
                    <a:pt x="7608" y="5144"/>
                  </a:cubicBezTo>
                  <a:cubicBezTo>
                    <a:pt x="7608" y="5144"/>
                    <a:pt x="7049" y="1691"/>
                    <a:pt x="4239" y="1370"/>
                  </a:cubicBezTo>
                  <a:lnTo>
                    <a:pt x="4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6286506" y="2292615"/>
              <a:ext cx="16809" cy="12854"/>
            </a:xfrm>
            <a:custGeom>
              <a:avLst/>
              <a:gdLst/>
              <a:ahLst/>
              <a:cxnLst/>
              <a:rect l="l" t="t" r="r" b="b"/>
              <a:pathLst>
                <a:path w="561" h="429" extrusionOk="0">
                  <a:moveTo>
                    <a:pt x="275" y="0"/>
                  </a:moveTo>
                  <a:cubicBezTo>
                    <a:pt x="1" y="0"/>
                    <a:pt x="1" y="429"/>
                    <a:pt x="275" y="429"/>
                  </a:cubicBezTo>
                  <a:cubicBezTo>
                    <a:pt x="561" y="429"/>
                    <a:pt x="561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6425655" y="2554821"/>
              <a:ext cx="92764" cy="42846"/>
            </a:xfrm>
            <a:custGeom>
              <a:avLst/>
              <a:gdLst/>
              <a:ahLst/>
              <a:cxnLst/>
              <a:rect l="l" t="t" r="r" b="b"/>
              <a:pathLst>
                <a:path w="3096" h="1430" extrusionOk="0">
                  <a:moveTo>
                    <a:pt x="1965" y="0"/>
                  </a:moveTo>
                  <a:cubicBezTo>
                    <a:pt x="1429" y="0"/>
                    <a:pt x="1155" y="334"/>
                    <a:pt x="929" y="584"/>
                  </a:cubicBezTo>
                  <a:cubicBezTo>
                    <a:pt x="715" y="822"/>
                    <a:pt x="560" y="1012"/>
                    <a:pt x="215" y="1012"/>
                  </a:cubicBezTo>
                  <a:cubicBezTo>
                    <a:pt x="96" y="1012"/>
                    <a:pt x="0" y="1108"/>
                    <a:pt x="0" y="1215"/>
                  </a:cubicBezTo>
                  <a:cubicBezTo>
                    <a:pt x="0" y="1334"/>
                    <a:pt x="96" y="1429"/>
                    <a:pt x="215" y="1429"/>
                  </a:cubicBezTo>
                  <a:cubicBezTo>
                    <a:pt x="750" y="1429"/>
                    <a:pt x="1036" y="1096"/>
                    <a:pt x="1251" y="846"/>
                  </a:cubicBezTo>
                  <a:cubicBezTo>
                    <a:pt x="1465" y="608"/>
                    <a:pt x="1632" y="417"/>
                    <a:pt x="1965" y="417"/>
                  </a:cubicBezTo>
                  <a:cubicBezTo>
                    <a:pt x="2310" y="417"/>
                    <a:pt x="2477" y="608"/>
                    <a:pt x="2679" y="846"/>
                  </a:cubicBezTo>
                  <a:cubicBezTo>
                    <a:pt x="2715" y="881"/>
                    <a:pt x="2739" y="917"/>
                    <a:pt x="2775" y="953"/>
                  </a:cubicBezTo>
                  <a:cubicBezTo>
                    <a:pt x="2894" y="881"/>
                    <a:pt x="2989" y="786"/>
                    <a:pt x="3096" y="691"/>
                  </a:cubicBezTo>
                  <a:cubicBezTo>
                    <a:pt x="3072" y="655"/>
                    <a:pt x="3036" y="608"/>
                    <a:pt x="3013" y="584"/>
                  </a:cubicBezTo>
                  <a:cubicBezTo>
                    <a:pt x="2786" y="334"/>
                    <a:pt x="2501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6201980" y="2515929"/>
              <a:ext cx="127371" cy="43565"/>
            </a:xfrm>
            <a:custGeom>
              <a:avLst/>
              <a:gdLst/>
              <a:ahLst/>
              <a:cxnLst/>
              <a:rect l="l" t="t" r="r" b="b"/>
              <a:pathLst>
                <a:path w="4251" h="1454" extrusionOk="0">
                  <a:moveTo>
                    <a:pt x="2286" y="1"/>
                  </a:moveTo>
                  <a:cubicBezTo>
                    <a:pt x="1750" y="1"/>
                    <a:pt x="1477" y="334"/>
                    <a:pt x="1250" y="584"/>
                  </a:cubicBezTo>
                  <a:cubicBezTo>
                    <a:pt x="1036" y="822"/>
                    <a:pt x="881" y="1013"/>
                    <a:pt x="536" y="1013"/>
                  </a:cubicBezTo>
                  <a:cubicBezTo>
                    <a:pt x="465" y="1013"/>
                    <a:pt x="381" y="1001"/>
                    <a:pt x="322" y="989"/>
                  </a:cubicBezTo>
                  <a:lnTo>
                    <a:pt x="298" y="989"/>
                  </a:lnTo>
                  <a:cubicBezTo>
                    <a:pt x="298" y="989"/>
                    <a:pt x="179" y="977"/>
                    <a:pt x="0" y="894"/>
                  </a:cubicBezTo>
                  <a:lnTo>
                    <a:pt x="0" y="894"/>
                  </a:lnTo>
                  <a:cubicBezTo>
                    <a:pt x="143" y="1096"/>
                    <a:pt x="298" y="1275"/>
                    <a:pt x="453" y="1453"/>
                  </a:cubicBezTo>
                  <a:lnTo>
                    <a:pt x="536" y="1453"/>
                  </a:lnTo>
                  <a:cubicBezTo>
                    <a:pt x="1072" y="1429"/>
                    <a:pt x="1357" y="1108"/>
                    <a:pt x="1572" y="858"/>
                  </a:cubicBezTo>
                  <a:cubicBezTo>
                    <a:pt x="1786" y="620"/>
                    <a:pt x="1953" y="417"/>
                    <a:pt x="2286" y="417"/>
                  </a:cubicBezTo>
                  <a:cubicBezTo>
                    <a:pt x="2631" y="417"/>
                    <a:pt x="2798" y="620"/>
                    <a:pt x="3001" y="858"/>
                  </a:cubicBezTo>
                  <a:cubicBezTo>
                    <a:pt x="3227" y="1108"/>
                    <a:pt x="3513" y="1429"/>
                    <a:pt x="4048" y="1429"/>
                  </a:cubicBezTo>
                  <a:cubicBezTo>
                    <a:pt x="4167" y="1429"/>
                    <a:pt x="4251" y="1346"/>
                    <a:pt x="4251" y="1227"/>
                  </a:cubicBezTo>
                  <a:cubicBezTo>
                    <a:pt x="4251" y="1108"/>
                    <a:pt x="4167" y="1013"/>
                    <a:pt x="4048" y="1013"/>
                  </a:cubicBezTo>
                  <a:cubicBezTo>
                    <a:pt x="3703" y="1013"/>
                    <a:pt x="3536" y="822"/>
                    <a:pt x="3334" y="584"/>
                  </a:cubicBezTo>
                  <a:cubicBezTo>
                    <a:pt x="3108" y="334"/>
                    <a:pt x="2822" y="1"/>
                    <a:pt x="2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5" name="Google Shape;1735;p48"/>
          <p:cNvGrpSpPr/>
          <p:nvPr/>
        </p:nvGrpSpPr>
        <p:grpSpPr>
          <a:xfrm>
            <a:off x="1468443" y="1452148"/>
            <a:ext cx="425612" cy="424174"/>
            <a:chOff x="2714196" y="1261342"/>
            <a:chExt cx="399374" cy="398024"/>
          </a:xfrm>
        </p:grpSpPr>
        <p:sp>
          <p:nvSpPr>
            <p:cNvPr id="1736" name="Google Shape;1736;p48"/>
            <p:cNvSpPr/>
            <p:nvPr/>
          </p:nvSpPr>
          <p:spPr>
            <a:xfrm>
              <a:off x="2727241" y="1274275"/>
              <a:ext cx="371933" cy="371146"/>
            </a:xfrm>
            <a:custGeom>
              <a:avLst/>
              <a:gdLst/>
              <a:ahLst/>
              <a:cxnLst/>
              <a:rect l="l" t="t" r="r" b="b"/>
              <a:pathLst>
                <a:path w="13229" h="13201" extrusionOk="0">
                  <a:moveTo>
                    <a:pt x="4119" y="0"/>
                  </a:moveTo>
                  <a:cubicBezTo>
                    <a:pt x="3961" y="0"/>
                    <a:pt x="3809" y="80"/>
                    <a:pt x="3704" y="207"/>
                  </a:cubicBezTo>
                  <a:cubicBezTo>
                    <a:pt x="3692" y="243"/>
                    <a:pt x="3477" y="493"/>
                    <a:pt x="3311" y="909"/>
                  </a:cubicBezTo>
                  <a:cubicBezTo>
                    <a:pt x="3108" y="1433"/>
                    <a:pt x="2930" y="2231"/>
                    <a:pt x="3287" y="3112"/>
                  </a:cubicBezTo>
                  <a:cubicBezTo>
                    <a:pt x="3311" y="3183"/>
                    <a:pt x="3358" y="3255"/>
                    <a:pt x="3394" y="3338"/>
                  </a:cubicBezTo>
                  <a:cubicBezTo>
                    <a:pt x="3299" y="3291"/>
                    <a:pt x="3215" y="3243"/>
                    <a:pt x="3120" y="3219"/>
                  </a:cubicBezTo>
                  <a:cubicBezTo>
                    <a:pt x="2758" y="3071"/>
                    <a:pt x="2409" y="3014"/>
                    <a:pt x="2086" y="3014"/>
                  </a:cubicBezTo>
                  <a:cubicBezTo>
                    <a:pt x="1032" y="3014"/>
                    <a:pt x="261" y="3623"/>
                    <a:pt x="215" y="3660"/>
                  </a:cubicBezTo>
                  <a:cubicBezTo>
                    <a:pt x="144" y="3719"/>
                    <a:pt x="96" y="3791"/>
                    <a:pt x="60" y="3874"/>
                  </a:cubicBezTo>
                  <a:cubicBezTo>
                    <a:pt x="25" y="3957"/>
                    <a:pt x="13" y="4053"/>
                    <a:pt x="25" y="4136"/>
                  </a:cubicBezTo>
                  <a:cubicBezTo>
                    <a:pt x="36" y="4207"/>
                    <a:pt x="263" y="5850"/>
                    <a:pt x="1787" y="6469"/>
                  </a:cubicBezTo>
                  <a:cubicBezTo>
                    <a:pt x="1858" y="6505"/>
                    <a:pt x="1941" y="6529"/>
                    <a:pt x="2025" y="6565"/>
                  </a:cubicBezTo>
                  <a:cubicBezTo>
                    <a:pt x="1930" y="6589"/>
                    <a:pt x="1846" y="6624"/>
                    <a:pt x="1739" y="6672"/>
                  </a:cubicBezTo>
                  <a:cubicBezTo>
                    <a:pt x="858" y="7041"/>
                    <a:pt x="429" y="7720"/>
                    <a:pt x="215" y="8243"/>
                  </a:cubicBezTo>
                  <a:cubicBezTo>
                    <a:pt x="60" y="8660"/>
                    <a:pt x="13" y="8994"/>
                    <a:pt x="13" y="9029"/>
                  </a:cubicBezTo>
                  <a:cubicBezTo>
                    <a:pt x="1" y="9208"/>
                    <a:pt x="72" y="9386"/>
                    <a:pt x="215" y="9506"/>
                  </a:cubicBezTo>
                  <a:cubicBezTo>
                    <a:pt x="260" y="9542"/>
                    <a:pt x="1045" y="10130"/>
                    <a:pt x="2084" y="10130"/>
                  </a:cubicBezTo>
                  <a:cubicBezTo>
                    <a:pt x="2409" y="10130"/>
                    <a:pt x="2760" y="10073"/>
                    <a:pt x="3120" y="9922"/>
                  </a:cubicBezTo>
                  <a:cubicBezTo>
                    <a:pt x="3192" y="9898"/>
                    <a:pt x="3275" y="9851"/>
                    <a:pt x="3346" y="9827"/>
                  </a:cubicBezTo>
                  <a:lnTo>
                    <a:pt x="3346" y="9827"/>
                  </a:lnTo>
                  <a:cubicBezTo>
                    <a:pt x="3299" y="9910"/>
                    <a:pt x="3251" y="10006"/>
                    <a:pt x="3227" y="10089"/>
                  </a:cubicBezTo>
                  <a:cubicBezTo>
                    <a:pt x="2596" y="11637"/>
                    <a:pt x="3632" y="12935"/>
                    <a:pt x="3668" y="12994"/>
                  </a:cubicBezTo>
                  <a:cubicBezTo>
                    <a:pt x="3768" y="13115"/>
                    <a:pt x="3911" y="13193"/>
                    <a:pt x="4068" y="13193"/>
                  </a:cubicBezTo>
                  <a:cubicBezTo>
                    <a:pt x="4097" y="13193"/>
                    <a:pt x="4126" y="13190"/>
                    <a:pt x="4156" y="13185"/>
                  </a:cubicBezTo>
                  <a:cubicBezTo>
                    <a:pt x="4227" y="13173"/>
                    <a:pt x="5859" y="12946"/>
                    <a:pt x="6490" y="11434"/>
                  </a:cubicBezTo>
                  <a:cubicBezTo>
                    <a:pt x="6513" y="11351"/>
                    <a:pt x="6549" y="11268"/>
                    <a:pt x="6573" y="11196"/>
                  </a:cubicBezTo>
                  <a:cubicBezTo>
                    <a:pt x="6609" y="11280"/>
                    <a:pt x="6633" y="11375"/>
                    <a:pt x="6680" y="11470"/>
                  </a:cubicBezTo>
                  <a:cubicBezTo>
                    <a:pt x="7335" y="13018"/>
                    <a:pt x="8978" y="13196"/>
                    <a:pt x="9049" y="13196"/>
                  </a:cubicBezTo>
                  <a:cubicBezTo>
                    <a:pt x="9070" y="13199"/>
                    <a:pt x="9090" y="13200"/>
                    <a:pt x="9110" y="13200"/>
                  </a:cubicBezTo>
                  <a:cubicBezTo>
                    <a:pt x="9268" y="13200"/>
                    <a:pt x="9420" y="13121"/>
                    <a:pt x="9526" y="12994"/>
                  </a:cubicBezTo>
                  <a:cubicBezTo>
                    <a:pt x="9538" y="12958"/>
                    <a:pt x="9752" y="12708"/>
                    <a:pt x="9907" y="12292"/>
                  </a:cubicBezTo>
                  <a:cubicBezTo>
                    <a:pt x="10121" y="11768"/>
                    <a:pt x="10300" y="10970"/>
                    <a:pt x="9942" y="10089"/>
                  </a:cubicBezTo>
                  <a:cubicBezTo>
                    <a:pt x="9907" y="10018"/>
                    <a:pt x="9871" y="9946"/>
                    <a:pt x="9835" y="9863"/>
                  </a:cubicBezTo>
                  <a:lnTo>
                    <a:pt x="9835" y="9863"/>
                  </a:lnTo>
                  <a:cubicBezTo>
                    <a:pt x="9931" y="9910"/>
                    <a:pt x="10014" y="9958"/>
                    <a:pt x="10109" y="9982"/>
                  </a:cubicBezTo>
                  <a:cubicBezTo>
                    <a:pt x="10472" y="10130"/>
                    <a:pt x="10820" y="10187"/>
                    <a:pt x="11141" y="10187"/>
                  </a:cubicBezTo>
                  <a:cubicBezTo>
                    <a:pt x="12192" y="10187"/>
                    <a:pt x="12957" y="9578"/>
                    <a:pt x="13002" y="9541"/>
                  </a:cubicBezTo>
                  <a:cubicBezTo>
                    <a:pt x="13086" y="9482"/>
                    <a:pt x="13121" y="9410"/>
                    <a:pt x="13169" y="9327"/>
                  </a:cubicBezTo>
                  <a:cubicBezTo>
                    <a:pt x="13205" y="9244"/>
                    <a:pt x="13217" y="9148"/>
                    <a:pt x="13205" y="9065"/>
                  </a:cubicBezTo>
                  <a:cubicBezTo>
                    <a:pt x="13181" y="8994"/>
                    <a:pt x="12967" y="7351"/>
                    <a:pt x="11443" y="6731"/>
                  </a:cubicBezTo>
                  <a:cubicBezTo>
                    <a:pt x="11371" y="6696"/>
                    <a:pt x="11276" y="6672"/>
                    <a:pt x="11205" y="6636"/>
                  </a:cubicBezTo>
                  <a:cubicBezTo>
                    <a:pt x="11300" y="6612"/>
                    <a:pt x="11383" y="6577"/>
                    <a:pt x="11490" y="6529"/>
                  </a:cubicBezTo>
                  <a:cubicBezTo>
                    <a:pt x="12348" y="6160"/>
                    <a:pt x="12800" y="5481"/>
                    <a:pt x="13002" y="4957"/>
                  </a:cubicBezTo>
                  <a:cubicBezTo>
                    <a:pt x="13169" y="4541"/>
                    <a:pt x="13217" y="4207"/>
                    <a:pt x="13217" y="4172"/>
                  </a:cubicBezTo>
                  <a:cubicBezTo>
                    <a:pt x="13229" y="3993"/>
                    <a:pt x="13157" y="3791"/>
                    <a:pt x="13002" y="3695"/>
                  </a:cubicBezTo>
                  <a:cubicBezTo>
                    <a:pt x="12957" y="3659"/>
                    <a:pt x="12180" y="3070"/>
                    <a:pt x="11144" y="3070"/>
                  </a:cubicBezTo>
                  <a:cubicBezTo>
                    <a:pt x="10819" y="3070"/>
                    <a:pt x="10470" y="3128"/>
                    <a:pt x="10109" y="3279"/>
                  </a:cubicBezTo>
                  <a:cubicBezTo>
                    <a:pt x="10026" y="3302"/>
                    <a:pt x="9954" y="3350"/>
                    <a:pt x="9883" y="3374"/>
                  </a:cubicBezTo>
                  <a:cubicBezTo>
                    <a:pt x="9919" y="3291"/>
                    <a:pt x="9966" y="3195"/>
                    <a:pt x="10002" y="3112"/>
                  </a:cubicBezTo>
                  <a:cubicBezTo>
                    <a:pt x="10621" y="1564"/>
                    <a:pt x="9597" y="266"/>
                    <a:pt x="9550" y="207"/>
                  </a:cubicBezTo>
                  <a:cubicBezTo>
                    <a:pt x="9449" y="86"/>
                    <a:pt x="9306" y="8"/>
                    <a:pt x="9157" y="8"/>
                  </a:cubicBezTo>
                  <a:cubicBezTo>
                    <a:pt x="9129" y="8"/>
                    <a:pt x="9101" y="11"/>
                    <a:pt x="9073" y="16"/>
                  </a:cubicBezTo>
                  <a:cubicBezTo>
                    <a:pt x="9002" y="28"/>
                    <a:pt x="7359" y="254"/>
                    <a:pt x="6740" y="1767"/>
                  </a:cubicBezTo>
                  <a:cubicBezTo>
                    <a:pt x="6704" y="1850"/>
                    <a:pt x="6680" y="1933"/>
                    <a:pt x="6644" y="2005"/>
                  </a:cubicBezTo>
                  <a:cubicBezTo>
                    <a:pt x="6621" y="1921"/>
                    <a:pt x="6585" y="1826"/>
                    <a:pt x="6549" y="1731"/>
                  </a:cubicBezTo>
                  <a:cubicBezTo>
                    <a:pt x="5894" y="183"/>
                    <a:pt x="4251" y="4"/>
                    <a:pt x="4180" y="4"/>
                  </a:cubicBezTo>
                  <a:cubicBezTo>
                    <a:pt x="4159" y="2"/>
                    <a:pt x="4139" y="0"/>
                    <a:pt x="4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2714196" y="1261342"/>
              <a:ext cx="399374" cy="398024"/>
            </a:xfrm>
            <a:custGeom>
              <a:avLst/>
              <a:gdLst/>
              <a:ahLst/>
              <a:cxnLst/>
              <a:rect l="l" t="t" r="r" b="b"/>
              <a:pathLst>
                <a:path w="14205" h="14157" extrusionOk="0">
                  <a:moveTo>
                    <a:pt x="7156" y="0"/>
                  </a:moveTo>
                  <a:cubicBezTo>
                    <a:pt x="7073" y="0"/>
                    <a:pt x="6977" y="36"/>
                    <a:pt x="6894" y="72"/>
                  </a:cubicBezTo>
                  <a:cubicBezTo>
                    <a:pt x="6835" y="107"/>
                    <a:pt x="5382" y="941"/>
                    <a:pt x="5382" y="2596"/>
                  </a:cubicBezTo>
                  <a:cubicBezTo>
                    <a:pt x="5382" y="2679"/>
                    <a:pt x="5382" y="2774"/>
                    <a:pt x="5406" y="2846"/>
                  </a:cubicBezTo>
                  <a:cubicBezTo>
                    <a:pt x="5346" y="2774"/>
                    <a:pt x="5287" y="2691"/>
                    <a:pt x="5215" y="2619"/>
                  </a:cubicBezTo>
                  <a:cubicBezTo>
                    <a:pt x="4537" y="1953"/>
                    <a:pt x="3739" y="1798"/>
                    <a:pt x="3167" y="1798"/>
                  </a:cubicBezTo>
                  <a:cubicBezTo>
                    <a:pt x="2727" y="1798"/>
                    <a:pt x="2394" y="1893"/>
                    <a:pt x="2370" y="1905"/>
                  </a:cubicBezTo>
                  <a:cubicBezTo>
                    <a:pt x="2191" y="1965"/>
                    <a:pt x="2048" y="2096"/>
                    <a:pt x="2001" y="2274"/>
                  </a:cubicBezTo>
                  <a:cubicBezTo>
                    <a:pt x="1977" y="2357"/>
                    <a:pt x="1548" y="3941"/>
                    <a:pt x="2703" y="5120"/>
                  </a:cubicBezTo>
                  <a:cubicBezTo>
                    <a:pt x="2763" y="5179"/>
                    <a:pt x="2822" y="5239"/>
                    <a:pt x="2906" y="5286"/>
                  </a:cubicBezTo>
                  <a:cubicBezTo>
                    <a:pt x="2810" y="5275"/>
                    <a:pt x="2703" y="5275"/>
                    <a:pt x="2608" y="5275"/>
                  </a:cubicBezTo>
                  <a:cubicBezTo>
                    <a:pt x="941" y="5275"/>
                    <a:pt x="119" y="6715"/>
                    <a:pt x="84" y="6775"/>
                  </a:cubicBezTo>
                  <a:cubicBezTo>
                    <a:pt x="0" y="6941"/>
                    <a:pt x="0" y="7132"/>
                    <a:pt x="84" y="7299"/>
                  </a:cubicBezTo>
                  <a:cubicBezTo>
                    <a:pt x="119" y="7358"/>
                    <a:pt x="953" y="8799"/>
                    <a:pt x="2608" y="8799"/>
                  </a:cubicBezTo>
                  <a:cubicBezTo>
                    <a:pt x="2691" y="8799"/>
                    <a:pt x="2786" y="8799"/>
                    <a:pt x="2858" y="8787"/>
                  </a:cubicBezTo>
                  <a:lnTo>
                    <a:pt x="2858" y="8787"/>
                  </a:lnTo>
                  <a:cubicBezTo>
                    <a:pt x="2786" y="8846"/>
                    <a:pt x="2703" y="8906"/>
                    <a:pt x="2632" y="8977"/>
                  </a:cubicBezTo>
                  <a:cubicBezTo>
                    <a:pt x="1441" y="10168"/>
                    <a:pt x="1905" y="11763"/>
                    <a:pt x="1917" y="11823"/>
                  </a:cubicBezTo>
                  <a:cubicBezTo>
                    <a:pt x="1977" y="12001"/>
                    <a:pt x="2108" y="12132"/>
                    <a:pt x="2298" y="12192"/>
                  </a:cubicBezTo>
                  <a:cubicBezTo>
                    <a:pt x="2322" y="12204"/>
                    <a:pt x="2632" y="12275"/>
                    <a:pt x="3084" y="12275"/>
                  </a:cubicBezTo>
                  <a:cubicBezTo>
                    <a:pt x="3644" y="12275"/>
                    <a:pt x="4465" y="12144"/>
                    <a:pt x="5132" y="11478"/>
                  </a:cubicBezTo>
                  <a:cubicBezTo>
                    <a:pt x="5192" y="11418"/>
                    <a:pt x="5251" y="11359"/>
                    <a:pt x="5299" y="11287"/>
                  </a:cubicBezTo>
                  <a:lnTo>
                    <a:pt x="5299" y="11287"/>
                  </a:lnTo>
                  <a:cubicBezTo>
                    <a:pt x="5287" y="11370"/>
                    <a:pt x="5287" y="11478"/>
                    <a:pt x="5287" y="11585"/>
                  </a:cubicBezTo>
                  <a:cubicBezTo>
                    <a:pt x="5287" y="13252"/>
                    <a:pt x="6727" y="14061"/>
                    <a:pt x="6787" y="14097"/>
                  </a:cubicBezTo>
                  <a:cubicBezTo>
                    <a:pt x="6858" y="14145"/>
                    <a:pt x="6954" y="14157"/>
                    <a:pt x="7037" y="14157"/>
                  </a:cubicBezTo>
                  <a:cubicBezTo>
                    <a:pt x="7132" y="14157"/>
                    <a:pt x="7216" y="14121"/>
                    <a:pt x="7311" y="14085"/>
                  </a:cubicBezTo>
                  <a:cubicBezTo>
                    <a:pt x="7370" y="14049"/>
                    <a:pt x="8811" y="13216"/>
                    <a:pt x="8811" y="11561"/>
                  </a:cubicBezTo>
                  <a:cubicBezTo>
                    <a:pt x="8811" y="11478"/>
                    <a:pt x="8811" y="11406"/>
                    <a:pt x="8799" y="11311"/>
                  </a:cubicBezTo>
                  <a:lnTo>
                    <a:pt x="8799" y="11311"/>
                  </a:lnTo>
                  <a:cubicBezTo>
                    <a:pt x="8859" y="11382"/>
                    <a:pt x="8918" y="11466"/>
                    <a:pt x="8990" y="11537"/>
                  </a:cubicBezTo>
                  <a:cubicBezTo>
                    <a:pt x="9656" y="12204"/>
                    <a:pt x="10466" y="12359"/>
                    <a:pt x="11026" y="12359"/>
                  </a:cubicBezTo>
                  <a:cubicBezTo>
                    <a:pt x="11478" y="12359"/>
                    <a:pt x="11799" y="12263"/>
                    <a:pt x="11835" y="12252"/>
                  </a:cubicBezTo>
                  <a:cubicBezTo>
                    <a:pt x="12014" y="12192"/>
                    <a:pt x="12145" y="12061"/>
                    <a:pt x="12204" y="11882"/>
                  </a:cubicBezTo>
                  <a:cubicBezTo>
                    <a:pt x="12216" y="11799"/>
                    <a:pt x="12645" y="10216"/>
                    <a:pt x="11490" y="9037"/>
                  </a:cubicBezTo>
                  <a:cubicBezTo>
                    <a:pt x="11430" y="8977"/>
                    <a:pt x="11371" y="8918"/>
                    <a:pt x="11299" y="8870"/>
                  </a:cubicBezTo>
                  <a:lnTo>
                    <a:pt x="11299" y="8870"/>
                  </a:lnTo>
                  <a:cubicBezTo>
                    <a:pt x="11383" y="8882"/>
                    <a:pt x="11490" y="8882"/>
                    <a:pt x="11597" y="8882"/>
                  </a:cubicBezTo>
                  <a:cubicBezTo>
                    <a:pt x="13264" y="8882"/>
                    <a:pt x="14085" y="7441"/>
                    <a:pt x="14109" y="7382"/>
                  </a:cubicBezTo>
                  <a:cubicBezTo>
                    <a:pt x="14205" y="7215"/>
                    <a:pt x="14205" y="7013"/>
                    <a:pt x="14109" y="6858"/>
                  </a:cubicBezTo>
                  <a:cubicBezTo>
                    <a:pt x="14074" y="6798"/>
                    <a:pt x="13252" y="5358"/>
                    <a:pt x="11597" y="5358"/>
                  </a:cubicBezTo>
                  <a:cubicBezTo>
                    <a:pt x="11502" y="5358"/>
                    <a:pt x="11418" y="5358"/>
                    <a:pt x="11335" y="5370"/>
                  </a:cubicBezTo>
                  <a:cubicBezTo>
                    <a:pt x="11418" y="5310"/>
                    <a:pt x="11490" y="5251"/>
                    <a:pt x="11561" y="5179"/>
                  </a:cubicBezTo>
                  <a:cubicBezTo>
                    <a:pt x="12752" y="3989"/>
                    <a:pt x="12288" y="2393"/>
                    <a:pt x="12276" y="2334"/>
                  </a:cubicBezTo>
                  <a:cubicBezTo>
                    <a:pt x="12216" y="2155"/>
                    <a:pt x="12085" y="2024"/>
                    <a:pt x="11907" y="1965"/>
                  </a:cubicBezTo>
                  <a:cubicBezTo>
                    <a:pt x="11871" y="1953"/>
                    <a:pt x="11561" y="1881"/>
                    <a:pt x="11121" y="1881"/>
                  </a:cubicBezTo>
                  <a:cubicBezTo>
                    <a:pt x="10549" y="1881"/>
                    <a:pt x="9740" y="2012"/>
                    <a:pt x="9061" y="2679"/>
                  </a:cubicBezTo>
                  <a:cubicBezTo>
                    <a:pt x="9002" y="2738"/>
                    <a:pt x="8942" y="2798"/>
                    <a:pt x="8894" y="2869"/>
                  </a:cubicBezTo>
                  <a:cubicBezTo>
                    <a:pt x="8918" y="2786"/>
                    <a:pt x="8918" y="2679"/>
                    <a:pt x="8918" y="2572"/>
                  </a:cubicBezTo>
                  <a:cubicBezTo>
                    <a:pt x="8918" y="905"/>
                    <a:pt x="7466" y="95"/>
                    <a:pt x="7406" y="60"/>
                  </a:cubicBezTo>
                  <a:cubicBezTo>
                    <a:pt x="7335" y="12"/>
                    <a:pt x="7251" y="0"/>
                    <a:pt x="7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2781137" y="1326934"/>
              <a:ext cx="264478" cy="263803"/>
            </a:xfrm>
            <a:custGeom>
              <a:avLst/>
              <a:gdLst/>
              <a:ahLst/>
              <a:cxnLst/>
              <a:rect l="l" t="t" r="r" b="b"/>
              <a:pathLst>
                <a:path w="9407" h="9383" extrusionOk="0">
                  <a:moveTo>
                    <a:pt x="4751" y="1"/>
                  </a:moveTo>
                  <a:cubicBezTo>
                    <a:pt x="4632" y="1"/>
                    <a:pt x="4537" y="96"/>
                    <a:pt x="4525" y="215"/>
                  </a:cubicBezTo>
                  <a:lnTo>
                    <a:pt x="4513" y="4025"/>
                  </a:lnTo>
                  <a:lnTo>
                    <a:pt x="1739" y="1239"/>
                  </a:lnTo>
                  <a:cubicBezTo>
                    <a:pt x="1697" y="1197"/>
                    <a:pt x="1644" y="1176"/>
                    <a:pt x="1589" y="1176"/>
                  </a:cubicBezTo>
                  <a:cubicBezTo>
                    <a:pt x="1534" y="1176"/>
                    <a:pt x="1477" y="1197"/>
                    <a:pt x="1429" y="1239"/>
                  </a:cubicBezTo>
                  <a:cubicBezTo>
                    <a:pt x="1346" y="1334"/>
                    <a:pt x="1346" y="1465"/>
                    <a:pt x="1429" y="1548"/>
                  </a:cubicBezTo>
                  <a:lnTo>
                    <a:pt x="4239" y="4382"/>
                  </a:lnTo>
                  <a:lnTo>
                    <a:pt x="4239" y="4382"/>
                  </a:lnTo>
                  <a:lnTo>
                    <a:pt x="227" y="4370"/>
                  </a:lnTo>
                  <a:cubicBezTo>
                    <a:pt x="108" y="4370"/>
                    <a:pt x="13" y="4454"/>
                    <a:pt x="1" y="4573"/>
                  </a:cubicBezTo>
                  <a:cubicBezTo>
                    <a:pt x="1" y="4692"/>
                    <a:pt x="96" y="4799"/>
                    <a:pt x="215" y="4799"/>
                  </a:cubicBezTo>
                  <a:lnTo>
                    <a:pt x="4180" y="4811"/>
                  </a:lnTo>
                  <a:lnTo>
                    <a:pt x="1346" y="7644"/>
                  </a:lnTo>
                  <a:cubicBezTo>
                    <a:pt x="1251" y="7728"/>
                    <a:pt x="1251" y="7859"/>
                    <a:pt x="1346" y="7954"/>
                  </a:cubicBezTo>
                  <a:cubicBezTo>
                    <a:pt x="1382" y="8002"/>
                    <a:pt x="1441" y="8014"/>
                    <a:pt x="1489" y="8014"/>
                  </a:cubicBezTo>
                  <a:cubicBezTo>
                    <a:pt x="1548" y="8014"/>
                    <a:pt x="1596" y="8002"/>
                    <a:pt x="1644" y="7954"/>
                  </a:cubicBezTo>
                  <a:lnTo>
                    <a:pt x="4465" y="5120"/>
                  </a:lnTo>
                  <a:lnTo>
                    <a:pt x="4454" y="9157"/>
                  </a:lnTo>
                  <a:cubicBezTo>
                    <a:pt x="4454" y="9276"/>
                    <a:pt x="4537" y="9383"/>
                    <a:pt x="4656" y="9383"/>
                  </a:cubicBezTo>
                  <a:cubicBezTo>
                    <a:pt x="4775" y="9383"/>
                    <a:pt x="4870" y="9287"/>
                    <a:pt x="4882" y="9168"/>
                  </a:cubicBezTo>
                  <a:lnTo>
                    <a:pt x="4894" y="5061"/>
                  </a:lnTo>
                  <a:lnTo>
                    <a:pt x="7704" y="7894"/>
                  </a:lnTo>
                  <a:cubicBezTo>
                    <a:pt x="7752" y="7942"/>
                    <a:pt x="7811" y="7954"/>
                    <a:pt x="7859" y="7954"/>
                  </a:cubicBezTo>
                  <a:cubicBezTo>
                    <a:pt x="7918" y="7954"/>
                    <a:pt x="7966" y="7942"/>
                    <a:pt x="8002" y="7894"/>
                  </a:cubicBezTo>
                  <a:cubicBezTo>
                    <a:pt x="8097" y="7799"/>
                    <a:pt x="8097" y="7668"/>
                    <a:pt x="8002" y="7585"/>
                  </a:cubicBezTo>
                  <a:lnTo>
                    <a:pt x="5251" y="4811"/>
                  </a:lnTo>
                  <a:lnTo>
                    <a:pt x="9145" y="4823"/>
                  </a:lnTo>
                  <a:cubicBezTo>
                    <a:pt x="9252" y="4823"/>
                    <a:pt x="9347" y="4739"/>
                    <a:pt x="9359" y="4620"/>
                  </a:cubicBezTo>
                  <a:cubicBezTo>
                    <a:pt x="9407" y="4501"/>
                    <a:pt x="9299" y="4406"/>
                    <a:pt x="9180" y="4406"/>
                  </a:cubicBezTo>
                  <a:lnTo>
                    <a:pt x="5251" y="4394"/>
                  </a:lnTo>
                  <a:lnTo>
                    <a:pt x="8014" y="1656"/>
                  </a:lnTo>
                  <a:cubicBezTo>
                    <a:pt x="8097" y="1572"/>
                    <a:pt x="8097" y="1429"/>
                    <a:pt x="8014" y="1346"/>
                  </a:cubicBezTo>
                  <a:cubicBezTo>
                    <a:pt x="7966" y="1298"/>
                    <a:pt x="7909" y="1275"/>
                    <a:pt x="7853" y="1275"/>
                  </a:cubicBezTo>
                  <a:cubicBezTo>
                    <a:pt x="7796" y="1275"/>
                    <a:pt x="7740" y="1298"/>
                    <a:pt x="7692" y="1346"/>
                  </a:cubicBezTo>
                  <a:lnTo>
                    <a:pt x="4942" y="4096"/>
                  </a:lnTo>
                  <a:lnTo>
                    <a:pt x="4954" y="227"/>
                  </a:lnTo>
                  <a:cubicBezTo>
                    <a:pt x="4954" y="108"/>
                    <a:pt x="4870" y="1"/>
                    <a:pt x="4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2832700" y="1375798"/>
              <a:ext cx="161352" cy="161717"/>
            </a:xfrm>
            <a:custGeom>
              <a:avLst/>
              <a:gdLst/>
              <a:ahLst/>
              <a:cxnLst/>
              <a:rect l="l" t="t" r="r" b="b"/>
              <a:pathLst>
                <a:path w="5739" h="5752" extrusionOk="0">
                  <a:moveTo>
                    <a:pt x="2870" y="1"/>
                  </a:moveTo>
                  <a:cubicBezTo>
                    <a:pt x="1274" y="1"/>
                    <a:pt x="0" y="1299"/>
                    <a:pt x="0" y="2882"/>
                  </a:cubicBezTo>
                  <a:cubicBezTo>
                    <a:pt x="0" y="4478"/>
                    <a:pt x="1274" y="5752"/>
                    <a:pt x="2870" y="5752"/>
                  </a:cubicBezTo>
                  <a:cubicBezTo>
                    <a:pt x="4465" y="5752"/>
                    <a:pt x="5739" y="4454"/>
                    <a:pt x="5739" y="2882"/>
                  </a:cubicBezTo>
                  <a:cubicBezTo>
                    <a:pt x="5739" y="1299"/>
                    <a:pt x="4465" y="1"/>
                    <a:pt x="2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2895284" y="1376473"/>
              <a:ext cx="98768" cy="161380"/>
            </a:xfrm>
            <a:custGeom>
              <a:avLst/>
              <a:gdLst/>
              <a:ahLst/>
              <a:cxnLst/>
              <a:rect l="l" t="t" r="r" b="b"/>
              <a:pathLst>
                <a:path w="3513" h="5740" extrusionOk="0">
                  <a:moveTo>
                    <a:pt x="644" y="1"/>
                  </a:moveTo>
                  <a:cubicBezTo>
                    <a:pt x="417" y="1"/>
                    <a:pt x="215" y="25"/>
                    <a:pt x="1" y="72"/>
                  </a:cubicBezTo>
                  <a:cubicBezTo>
                    <a:pt x="1287" y="358"/>
                    <a:pt x="2239" y="1501"/>
                    <a:pt x="2239" y="2870"/>
                  </a:cubicBezTo>
                  <a:cubicBezTo>
                    <a:pt x="2239" y="4239"/>
                    <a:pt x="1287" y="5382"/>
                    <a:pt x="1" y="5668"/>
                  </a:cubicBezTo>
                  <a:cubicBezTo>
                    <a:pt x="215" y="5716"/>
                    <a:pt x="417" y="5740"/>
                    <a:pt x="644" y="5740"/>
                  </a:cubicBezTo>
                  <a:cubicBezTo>
                    <a:pt x="2227" y="5740"/>
                    <a:pt x="3513" y="4466"/>
                    <a:pt x="3513" y="2870"/>
                  </a:cubicBezTo>
                  <a:cubicBezTo>
                    <a:pt x="3513" y="1275"/>
                    <a:pt x="2239" y="1"/>
                    <a:pt x="644" y="1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2907683" y="1450781"/>
              <a:ext cx="64636" cy="64974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2084" y="1"/>
                  </a:moveTo>
                  <a:cubicBezTo>
                    <a:pt x="1941" y="1"/>
                    <a:pt x="1858" y="108"/>
                    <a:pt x="1858" y="227"/>
                  </a:cubicBezTo>
                  <a:cubicBezTo>
                    <a:pt x="1858" y="1132"/>
                    <a:pt x="1131" y="1870"/>
                    <a:pt x="215" y="1870"/>
                  </a:cubicBezTo>
                  <a:cubicBezTo>
                    <a:pt x="84" y="1870"/>
                    <a:pt x="0" y="1965"/>
                    <a:pt x="0" y="2085"/>
                  </a:cubicBezTo>
                  <a:cubicBezTo>
                    <a:pt x="0" y="2227"/>
                    <a:pt x="95" y="2311"/>
                    <a:pt x="215" y="2311"/>
                  </a:cubicBezTo>
                  <a:cubicBezTo>
                    <a:pt x="1369" y="2311"/>
                    <a:pt x="2298" y="1394"/>
                    <a:pt x="2298" y="227"/>
                  </a:cubicBezTo>
                  <a:cubicBezTo>
                    <a:pt x="2298" y="96"/>
                    <a:pt x="2203" y="1"/>
                    <a:pt x="2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CFD2966-9C10-402F-B17A-4B69FA440FC2}"/>
              </a:ext>
            </a:extLst>
          </p:cNvPr>
          <p:cNvSpPr txBox="1"/>
          <p:nvPr/>
        </p:nvSpPr>
        <p:spPr>
          <a:xfrm>
            <a:off x="2660650" y="406400"/>
            <a:ext cx="443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HƯỚNG DẪN VỀ NHÀ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EAC5A7-328D-4224-8110-4F166EFC24E9}"/>
              </a:ext>
            </a:extLst>
          </p:cNvPr>
          <p:cNvSpPr txBox="1"/>
          <p:nvPr/>
        </p:nvSpPr>
        <p:spPr>
          <a:xfrm>
            <a:off x="6042192" y="2095176"/>
            <a:ext cx="2702872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3, 4).</a:t>
            </a:r>
            <a:endParaRPr lang="en-US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0799D5F-9FE4-4E70-8365-4AC0A54B1FD1}"/>
              </a:ext>
            </a:extLst>
          </p:cNvPr>
          <p:cNvSpPr txBox="1"/>
          <p:nvPr/>
        </p:nvSpPr>
        <p:spPr>
          <a:xfrm>
            <a:off x="686732" y="2101056"/>
            <a:ext cx="204470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FBDB6A-C593-447F-9A93-D3C4CE0EA686}"/>
              </a:ext>
            </a:extLst>
          </p:cNvPr>
          <p:cNvSpPr txBox="1"/>
          <p:nvPr/>
        </p:nvSpPr>
        <p:spPr>
          <a:xfrm>
            <a:off x="2863526" y="2111792"/>
            <a:ext cx="311150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SBT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nghiệm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nghiệp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42890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1" grpId="0" animBg="1"/>
      <p:bldP spid="1712" grpId="0" animBg="1"/>
      <p:bldP spid="1713" grpId="0" animBg="1"/>
      <p:bldP spid="16" grpId="0"/>
      <p:bldP spid="56" grpId="0"/>
      <p:bldP spid="58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7" name="Google Shape;1747;p49"/>
          <p:cNvPicPr preferRelativeResize="0"/>
          <p:nvPr/>
        </p:nvPicPr>
        <p:blipFill rotWithShape="1">
          <a:blip r:embed="rId3">
            <a:alphaModFix/>
          </a:blip>
          <a:srcRect l="17889" r="17896"/>
          <a:stretch/>
        </p:blipFill>
        <p:spPr>
          <a:xfrm>
            <a:off x="5043385" y="1387870"/>
            <a:ext cx="3025185" cy="2660700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76200" dir="5400000" algn="bl" rotWithShape="0">
              <a:srgbClr val="000000">
                <a:alpha val="19000"/>
              </a:srgbClr>
            </a:outerShdw>
          </a:effectLst>
        </p:spPr>
      </p:pic>
      <p:grpSp>
        <p:nvGrpSpPr>
          <p:cNvPr id="1748" name="Google Shape;1748;p49"/>
          <p:cNvGrpSpPr/>
          <p:nvPr/>
        </p:nvGrpSpPr>
        <p:grpSpPr>
          <a:xfrm rot="-430027">
            <a:off x="7023762" y="2871155"/>
            <a:ext cx="1999722" cy="2057145"/>
            <a:chOff x="2864625" y="686975"/>
            <a:chExt cx="1768200" cy="1818975"/>
          </a:xfrm>
        </p:grpSpPr>
        <p:sp>
          <p:nvSpPr>
            <p:cNvPr id="1749" name="Google Shape;1749;p49"/>
            <p:cNvSpPr/>
            <p:nvPr/>
          </p:nvSpPr>
          <p:spPr>
            <a:xfrm>
              <a:off x="2864625" y="686975"/>
              <a:ext cx="1768200" cy="1818975"/>
            </a:xfrm>
            <a:custGeom>
              <a:avLst/>
              <a:gdLst/>
              <a:ahLst/>
              <a:cxnLst/>
              <a:rect l="l" t="t" r="r" b="b"/>
              <a:pathLst>
                <a:path w="70728" h="72759" extrusionOk="0">
                  <a:moveTo>
                    <a:pt x="11401" y="1"/>
                  </a:moveTo>
                  <a:cubicBezTo>
                    <a:pt x="11285" y="15"/>
                    <a:pt x="11184" y="44"/>
                    <a:pt x="11053" y="59"/>
                  </a:cubicBezTo>
                  <a:lnTo>
                    <a:pt x="11039" y="59"/>
                  </a:lnTo>
                  <a:cubicBezTo>
                    <a:pt x="10908" y="88"/>
                    <a:pt x="10792" y="131"/>
                    <a:pt x="10676" y="160"/>
                  </a:cubicBezTo>
                  <a:cubicBezTo>
                    <a:pt x="10647" y="160"/>
                    <a:pt x="10632" y="175"/>
                    <a:pt x="10618" y="175"/>
                  </a:cubicBezTo>
                  <a:cubicBezTo>
                    <a:pt x="10502" y="218"/>
                    <a:pt x="10400" y="277"/>
                    <a:pt x="10284" y="349"/>
                  </a:cubicBezTo>
                  <a:cubicBezTo>
                    <a:pt x="10284" y="349"/>
                    <a:pt x="10270" y="349"/>
                    <a:pt x="10270" y="364"/>
                  </a:cubicBezTo>
                  <a:cubicBezTo>
                    <a:pt x="10183" y="422"/>
                    <a:pt x="10096" y="465"/>
                    <a:pt x="9994" y="538"/>
                  </a:cubicBezTo>
                  <a:cubicBezTo>
                    <a:pt x="9980" y="567"/>
                    <a:pt x="9965" y="581"/>
                    <a:pt x="9951" y="581"/>
                  </a:cubicBezTo>
                  <a:cubicBezTo>
                    <a:pt x="9951" y="581"/>
                    <a:pt x="9922" y="581"/>
                    <a:pt x="9922" y="596"/>
                  </a:cubicBezTo>
                  <a:lnTo>
                    <a:pt x="9907" y="610"/>
                  </a:lnTo>
                  <a:cubicBezTo>
                    <a:pt x="9820" y="683"/>
                    <a:pt x="9733" y="784"/>
                    <a:pt x="9632" y="871"/>
                  </a:cubicBezTo>
                  <a:lnTo>
                    <a:pt x="9617" y="886"/>
                  </a:lnTo>
                  <a:cubicBezTo>
                    <a:pt x="9530" y="973"/>
                    <a:pt x="9458" y="1089"/>
                    <a:pt x="9385" y="1190"/>
                  </a:cubicBezTo>
                  <a:cubicBezTo>
                    <a:pt x="9385" y="1219"/>
                    <a:pt x="9371" y="1219"/>
                    <a:pt x="9371" y="1234"/>
                  </a:cubicBezTo>
                  <a:cubicBezTo>
                    <a:pt x="9298" y="1335"/>
                    <a:pt x="9240" y="1437"/>
                    <a:pt x="9182" y="1553"/>
                  </a:cubicBezTo>
                  <a:cubicBezTo>
                    <a:pt x="9182" y="1553"/>
                    <a:pt x="9182" y="1582"/>
                    <a:pt x="9167" y="1582"/>
                  </a:cubicBezTo>
                  <a:cubicBezTo>
                    <a:pt x="9109" y="1683"/>
                    <a:pt x="9051" y="1814"/>
                    <a:pt x="9022" y="1916"/>
                  </a:cubicBezTo>
                  <a:cubicBezTo>
                    <a:pt x="9022" y="1945"/>
                    <a:pt x="9008" y="1959"/>
                    <a:pt x="9008" y="1974"/>
                  </a:cubicBezTo>
                  <a:cubicBezTo>
                    <a:pt x="8964" y="2090"/>
                    <a:pt x="8950" y="2191"/>
                    <a:pt x="8935" y="2307"/>
                  </a:cubicBezTo>
                  <a:cubicBezTo>
                    <a:pt x="8935" y="2322"/>
                    <a:pt x="8935" y="2336"/>
                    <a:pt x="8906" y="2351"/>
                  </a:cubicBezTo>
                  <a:cubicBezTo>
                    <a:pt x="8892" y="2467"/>
                    <a:pt x="8877" y="2597"/>
                    <a:pt x="8877" y="2699"/>
                  </a:cubicBezTo>
                  <a:lnTo>
                    <a:pt x="8877" y="2786"/>
                  </a:lnTo>
                  <a:cubicBezTo>
                    <a:pt x="8877" y="2902"/>
                    <a:pt x="8877" y="2989"/>
                    <a:pt x="8892" y="3105"/>
                  </a:cubicBezTo>
                  <a:lnTo>
                    <a:pt x="8892" y="3149"/>
                  </a:lnTo>
                  <a:cubicBezTo>
                    <a:pt x="8906" y="3265"/>
                    <a:pt x="8935" y="3395"/>
                    <a:pt x="8964" y="3497"/>
                  </a:cubicBezTo>
                  <a:cubicBezTo>
                    <a:pt x="8964" y="3511"/>
                    <a:pt x="8964" y="3540"/>
                    <a:pt x="8979" y="3555"/>
                  </a:cubicBezTo>
                  <a:cubicBezTo>
                    <a:pt x="9008" y="3613"/>
                    <a:pt x="10720" y="9589"/>
                    <a:pt x="9443" y="17697"/>
                  </a:cubicBezTo>
                  <a:cubicBezTo>
                    <a:pt x="8442" y="24065"/>
                    <a:pt x="11619" y="27851"/>
                    <a:pt x="14911" y="29287"/>
                  </a:cubicBezTo>
                  <a:cubicBezTo>
                    <a:pt x="15999" y="29751"/>
                    <a:pt x="17145" y="29997"/>
                    <a:pt x="18248" y="29997"/>
                  </a:cubicBezTo>
                  <a:lnTo>
                    <a:pt x="18567" y="29997"/>
                  </a:lnTo>
                  <a:cubicBezTo>
                    <a:pt x="19974" y="35408"/>
                    <a:pt x="20423" y="40369"/>
                    <a:pt x="20539" y="43995"/>
                  </a:cubicBezTo>
                  <a:cubicBezTo>
                    <a:pt x="14143" y="45083"/>
                    <a:pt x="9400" y="49971"/>
                    <a:pt x="6658" y="53655"/>
                  </a:cubicBezTo>
                  <a:cubicBezTo>
                    <a:pt x="6024" y="53569"/>
                    <a:pt x="5430" y="53520"/>
                    <a:pt x="4876" y="53520"/>
                  </a:cubicBezTo>
                  <a:cubicBezTo>
                    <a:pt x="3467" y="53520"/>
                    <a:pt x="2317" y="53837"/>
                    <a:pt x="1422" y="54671"/>
                  </a:cubicBezTo>
                  <a:cubicBezTo>
                    <a:pt x="885" y="55178"/>
                    <a:pt x="0" y="56339"/>
                    <a:pt x="305" y="58224"/>
                  </a:cubicBezTo>
                  <a:cubicBezTo>
                    <a:pt x="842" y="61691"/>
                    <a:pt x="7166" y="64635"/>
                    <a:pt x="10894" y="66086"/>
                  </a:cubicBezTo>
                  <a:cubicBezTo>
                    <a:pt x="14162" y="67365"/>
                    <a:pt x="20296" y="69358"/>
                    <a:pt x="26744" y="69358"/>
                  </a:cubicBezTo>
                  <a:cubicBezTo>
                    <a:pt x="27535" y="69358"/>
                    <a:pt x="28331" y="69328"/>
                    <a:pt x="29126" y="69263"/>
                  </a:cubicBezTo>
                  <a:cubicBezTo>
                    <a:pt x="30103" y="69184"/>
                    <a:pt x="31022" y="69148"/>
                    <a:pt x="31885" y="69148"/>
                  </a:cubicBezTo>
                  <a:cubicBezTo>
                    <a:pt x="39286" y="69148"/>
                    <a:pt x="42561" y="71756"/>
                    <a:pt x="42834" y="71990"/>
                  </a:cubicBezTo>
                  <a:cubicBezTo>
                    <a:pt x="43341" y="72512"/>
                    <a:pt x="43994" y="72758"/>
                    <a:pt x="44690" y="72758"/>
                  </a:cubicBezTo>
                  <a:cubicBezTo>
                    <a:pt x="45068" y="72758"/>
                    <a:pt x="45445" y="72686"/>
                    <a:pt x="45807" y="72526"/>
                  </a:cubicBezTo>
                  <a:cubicBezTo>
                    <a:pt x="48114" y="71569"/>
                    <a:pt x="51711" y="68914"/>
                    <a:pt x="53321" y="64592"/>
                  </a:cubicBezTo>
                  <a:cubicBezTo>
                    <a:pt x="57252" y="64316"/>
                    <a:pt x="61009" y="62721"/>
                    <a:pt x="64127" y="59921"/>
                  </a:cubicBezTo>
                  <a:cubicBezTo>
                    <a:pt x="68058" y="56397"/>
                    <a:pt x="70393" y="51218"/>
                    <a:pt x="70524" y="45735"/>
                  </a:cubicBezTo>
                  <a:cubicBezTo>
                    <a:pt x="70727" y="38744"/>
                    <a:pt x="69654" y="25936"/>
                    <a:pt x="60573" y="18974"/>
                  </a:cubicBezTo>
                  <a:cubicBezTo>
                    <a:pt x="57426" y="16560"/>
                    <a:pt x="53563" y="15364"/>
                    <a:pt x="49595" y="15364"/>
                  </a:cubicBezTo>
                  <a:cubicBezTo>
                    <a:pt x="47529" y="15364"/>
                    <a:pt x="45436" y="15688"/>
                    <a:pt x="43399" y="16334"/>
                  </a:cubicBezTo>
                  <a:cubicBezTo>
                    <a:pt x="44618" y="13839"/>
                    <a:pt x="45648" y="12403"/>
                    <a:pt x="45662" y="12359"/>
                  </a:cubicBezTo>
                  <a:cubicBezTo>
                    <a:pt x="45662" y="12345"/>
                    <a:pt x="45691" y="12345"/>
                    <a:pt x="45691" y="12330"/>
                  </a:cubicBezTo>
                  <a:cubicBezTo>
                    <a:pt x="45764" y="12229"/>
                    <a:pt x="45836" y="12127"/>
                    <a:pt x="45880" y="12011"/>
                  </a:cubicBezTo>
                  <a:lnTo>
                    <a:pt x="45880" y="11982"/>
                  </a:lnTo>
                  <a:cubicBezTo>
                    <a:pt x="45938" y="11881"/>
                    <a:pt x="45996" y="11765"/>
                    <a:pt x="46025" y="11663"/>
                  </a:cubicBezTo>
                  <a:cubicBezTo>
                    <a:pt x="46054" y="11648"/>
                    <a:pt x="46054" y="11605"/>
                    <a:pt x="46068" y="11590"/>
                  </a:cubicBezTo>
                  <a:cubicBezTo>
                    <a:pt x="46097" y="11474"/>
                    <a:pt x="46141" y="11373"/>
                    <a:pt x="46155" y="11242"/>
                  </a:cubicBezTo>
                  <a:lnTo>
                    <a:pt x="46155" y="11184"/>
                  </a:lnTo>
                  <a:cubicBezTo>
                    <a:pt x="46170" y="11083"/>
                    <a:pt x="46199" y="10967"/>
                    <a:pt x="46199" y="10880"/>
                  </a:cubicBezTo>
                  <a:lnTo>
                    <a:pt x="46199" y="10807"/>
                  </a:lnTo>
                  <a:lnTo>
                    <a:pt x="46199" y="10445"/>
                  </a:lnTo>
                  <a:lnTo>
                    <a:pt x="46199" y="10387"/>
                  </a:lnTo>
                  <a:lnTo>
                    <a:pt x="46141" y="10067"/>
                  </a:lnTo>
                  <a:cubicBezTo>
                    <a:pt x="46141" y="10053"/>
                    <a:pt x="46126" y="10024"/>
                    <a:pt x="46126" y="9995"/>
                  </a:cubicBezTo>
                  <a:cubicBezTo>
                    <a:pt x="46083" y="9864"/>
                    <a:pt x="46054" y="9763"/>
                    <a:pt x="46010" y="9647"/>
                  </a:cubicBezTo>
                  <a:cubicBezTo>
                    <a:pt x="46010" y="9632"/>
                    <a:pt x="45996" y="9603"/>
                    <a:pt x="45996" y="9589"/>
                  </a:cubicBezTo>
                  <a:cubicBezTo>
                    <a:pt x="45952" y="9502"/>
                    <a:pt x="45909" y="9400"/>
                    <a:pt x="45851" y="9299"/>
                  </a:cubicBezTo>
                  <a:cubicBezTo>
                    <a:pt x="45836" y="9284"/>
                    <a:pt x="45836" y="9270"/>
                    <a:pt x="45836" y="9255"/>
                  </a:cubicBezTo>
                  <a:cubicBezTo>
                    <a:pt x="45836" y="9226"/>
                    <a:pt x="45807" y="9226"/>
                    <a:pt x="45807" y="9212"/>
                  </a:cubicBezTo>
                  <a:cubicBezTo>
                    <a:pt x="45793" y="9197"/>
                    <a:pt x="45793" y="9168"/>
                    <a:pt x="45778" y="9154"/>
                  </a:cubicBezTo>
                  <a:cubicBezTo>
                    <a:pt x="45720" y="9067"/>
                    <a:pt x="45648" y="8994"/>
                    <a:pt x="45590" y="8907"/>
                  </a:cubicBezTo>
                  <a:cubicBezTo>
                    <a:pt x="45575" y="8893"/>
                    <a:pt x="45575" y="8864"/>
                    <a:pt x="45561" y="8864"/>
                  </a:cubicBezTo>
                  <a:cubicBezTo>
                    <a:pt x="45488" y="8776"/>
                    <a:pt x="45416" y="8704"/>
                    <a:pt x="45329" y="8631"/>
                  </a:cubicBezTo>
                  <a:lnTo>
                    <a:pt x="45271" y="8573"/>
                  </a:lnTo>
                  <a:cubicBezTo>
                    <a:pt x="45184" y="8486"/>
                    <a:pt x="45068" y="8414"/>
                    <a:pt x="44981" y="8356"/>
                  </a:cubicBezTo>
                  <a:cubicBezTo>
                    <a:pt x="44966" y="8356"/>
                    <a:pt x="44966" y="8341"/>
                    <a:pt x="44937" y="8341"/>
                  </a:cubicBezTo>
                  <a:cubicBezTo>
                    <a:pt x="44850" y="8283"/>
                    <a:pt x="44748" y="8240"/>
                    <a:pt x="44647" y="8182"/>
                  </a:cubicBezTo>
                  <a:cubicBezTo>
                    <a:pt x="44632" y="8167"/>
                    <a:pt x="44618" y="8167"/>
                    <a:pt x="44603" y="8138"/>
                  </a:cubicBezTo>
                  <a:cubicBezTo>
                    <a:pt x="44487" y="8080"/>
                    <a:pt x="44386" y="8051"/>
                    <a:pt x="44255" y="8008"/>
                  </a:cubicBezTo>
                  <a:cubicBezTo>
                    <a:pt x="44241" y="8008"/>
                    <a:pt x="44212" y="7993"/>
                    <a:pt x="44197" y="7993"/>
                  </a:cubicBezTo>
                  <a:cubicBezTo>
                    <a:pt x="44096" y="7964"/>
                    <a:pt x="43994" y="7950"/>
                    <a:pt x="43893" y="7921"/>
                  </a:cubicBezTo>
                  <a:cubicBezTo>
                    <a:pt x="43878" y="7921"/>
                    <a:pt x="43835" y="7906"/>
                    <a:pt x="43820" y="7906"/>
                  </a:cubicBezTo>
                  <a:cubicBezTo>
                    <a:pt x="43690" y="7892"/>
                    <a:pt x="43588" y="7892"/>
                    <a:pt x="43457" y="7892"/>
                  </a:cubicBezTo>
                  <a:lnTo>
                    <a:pt x="43385" y="7892"/>
                  </a:lnTo>
                  <a:cubicBezTo>
                    <a:pt x="43269" y="7892"/>
                    <a:pt x="43153" y="7906"/>
                    <a:pt x="43037" y="7921"/>
                  </a:cubicBezTo>
                  <a:lnTo>
                    <a:pt x="42950" y="7921"/>
                  </a:lnTo>
                  <a:cubicBezTo>
                    <a:pt x="41949" y="8095"/>
                    <a:pt x="35059" y="9415"/>
                    <a:pt x="31795" y="14448"/>
                  </a:cubicBezTo>
                  <a:cubicBezTo>
                    <a:pt x="30983" y="15724"/>
                    <a:pt x="29330" y="16725"/>
                    <a:pt x="27589" y="17770"/>
                  </a:cubicBezTo>
                  <a:cubicBezTo>
                    <a:pt x="27168" y="18031"/>
                    <a:pt x="26777" y="18263"/>
                    <a:pt x="26371" y="18509"/>
                  </a:cubicBezTo>
                  <a:cubicBezTo>
                    <a:pt x="26356" y="18538"/>
                    <a:pt x="26341" y="18538"/>
                    <a:pt x="26341" y="18553"/>
                  </a:cubicBezTo>
                  <a:cubicBezTo>
                    <a:pt x="26022" y="17683"/>
                    <a:pt x="25587" y="16827"/>
                    <a:pt x="24978" y="16044"/>
                  </a:cubicBezTo>
                  <a:cubicBezTo>
                    <a:pt x="24688" y="15666"/>
                    <a:pt x="24398" y="15304"/>
                    <a:pt x="24093" y="14927"/>
                  </a:cubicBezTo>
                  <a:cubicBezTo>
                    <a:pt x="22817" y="13346"/>
                    <a:pt x="21627" y="11837"/>
                    <a:pt x="21279" y="10358"/>
                  </a:cubicBezTo>
                  <a:cubicBezTo>
                    <a:pt x="19959" y="4483"/>
                    <a:pt x="13940" y="857"/>
                    <a:pt x="13069" y="364"/>
                  </a:cubicBezTo>
                  <a:lnTo>
                    <a:pt x="13040" y="364"/>
                  </a:lnTo>
                  <a:cubicBezTo>
                    <a:pt x="13026" y="364"/>
                    <a:pt x="13026" y="349"/>
                    <a:pt x="13011" y="349"/>
                  </a:cubicBezTo>
                  <a:cubicBezTo>
                    <a:pt x="12997" y="349"/>
                    <a:pt x="12997" y="335"/>
                    <a:pt x="12968" y="335"/>
                  </a:cubicBezTo>
                  <a:cubicBezTo>
                    <a:pt x="12881" y="277"/>
                    <a:pt x="12779" y="233"/>
                    <a:pt x="12663" y="189"/>
                  </a:cubicBezTo>
                  <a:cubicBezTo>
                    <a:pt x="12649" y="160"/>
                    <a:pt x="12605" y="160"/>
                    <a:pt x="12591" y="146"/>
                  </a:cubicBezTo>
                  <a:cubicBezTo>
                    <a:pt x="12489" y="117"/>
                    <a:pt x="12373" y="73"/>
                    <a:pt x="12272" y="59"/>
                  </a:cubicBezTo>
                  <a:cubicBezTo>
                    <a:pt x="12228" y="59"/>
                    <a:pt x="12214" y="44"/>
                    <a:pt x="12170" y="44"/>
                  </a:cubicBezTo>
                  <a:cubicBezTo>
                    <a:pt x="12083" y="15"/>
                    <a:pt x="11981" y="1"/>
                    <a:pt x="1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3541800" y="1140225"/>
              <a:ext cx="1021750" cy="1094750"/>
            </a:xfrm>
            <a:custGeom>
              <a:avLst/>
              <a:gdLst/>
              <a:ahLst/>
              <a:cxnLst/>
              <a:rect l="l" t="t" r="r" b="b"/>
              <a:pathLst>
                <a:path w="40870" h="43790" extrusionOk="0">
                  <a:moveTo>
                    <a:pt x="22572" y="0"/>
                  </a:moveTo>
                  <a:cubicBezTo>
                    <a:pt x="11637" y="0"/>
                    <a:pt x="0" y="10492"/>
                    <a:pt x="6275" y="27359"/>
                  </a:cubicBezTo>
                  <a:cubicBezTo>
                    <a:pt x="10507" y="38774"/>
                    <a:pt x="17998" y="43789"/>
                    <a:pt x="25020" y="43789"/>
                  </a:cubicBezTo>
                  <a:cubicBezTo>
                    <a:pt x="28732" y="43789"/>
                    <a:pt x="32313" y="42388"/>
                    <a:pt x="35213" y="39790"/>
                  </a:cubicBezTo>
                  <a:cubicBezTo>
                    <a:pt x="38665" y="36686"/>
                    <a:pt x="40579" y="32218"/>
                    <a:pt x="40695" y="27562"/>
                  </a:cubicBezTo>
                  <a:cubicBezTo>
                    <a:pt x="40870" y="21180"/>
                    <a:pt x="39956" y="9256"/>
                    <a:pt x="31818" y="3019"/>
                  </a:cubicBezTo>
                  <a:cubicBezTo>
                    <a:pt x="29149" y="968"/>
                    <a:pt x="25893" y="0"/>
                    <a:pt x="2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3821950" y="1397000"/>
              <a:ext cx="99400" cy="144350"/>
            </a:xfrm>
            <a:custGeom>
              <a:avLst/>
              <a:gdLst/>
              <a:ahLst/>
              <a:cxnLst/>
              <a:rect l="l" t="t" r="r" b="b"/>
              <a:pathLst>
                <a:path w="3976" h="5774" extrusionOk="0">
                  <a:moveTo>
                    <a:pt x="2350" y="958"/>
                  </a:moveTo>
                  <a:cubicBezTo>
                    <a:pt x="2467" y="958"/>
                    <a:pt x="2568" y="987"/>
                    <a:pt x="2655" y="1089"/>
                  </a:cubicBezTo>
                  <a:cubicBezTo>
                    <a:pt x="2771" y="1161"/>
                    <a:pt x="2844" y="1263"/>
                    <a:pt x="2916" y="1408"/>
                  </a:cubicBezTo>
                  <a:cubicBezTo>
                    <a:pt x="2974" y="1538"/>
                    <a:pt x="3003" y="1683"/>
                    <a:pt x="3003" y="1843"/>
                  </a:cubicBezTo>
                  <a:cubicBezTo>
                    <a:pt x="3003" y="1988"/>
                    <a:pt x="2989" y="2133"/>
                    <a:pt x="2916" y="2278"/>
                  </a:cubicBezTo>
                  <a:cubicBezTo>
                    <a:pt x="2844" y="2423"/>
                    <a:pt x="2757" y="2539"/>
                    <a:pt x="2655" y="2626"/>
                  </a:cubicBezTo>
                  <a:cubicBezTo>
                    <a:pt x="2554" y="2713"/>
                    <a:pt x="2467" y="2757"/>
                    <a:pt x="2350" y="2757"/>
                  </a:cubicBezTo>
                  <a:lnTo>
                    <a:pt x="2350" y="2771"/>
                  </a:lnTo>
                  <a:lnTo>
                    <a:pt x="914" y="2771"/>
                  </a:lnTo>
                  <a:lnTo>
                    <a:pt x="914" y="958"/>
                  </a:lnTo>
                  <a:close/>
                  <a:moveTo>
                    <a:pt x="508" y="1"/>
                  </a:moveTo>
                  <a:cubicBezTo>
                    <a:pt x="363" y="1"/>
                    <a:pt x="233" y="44"/>
                    <a:pt x="146" y="146"/>
                  </a:cubicBezTo>
                  <a:cubicBezTo>
                    <a:pt x="44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411"/>
                    <a:pt x="30" y="5542"/>
                    <a:pt x="117" y="5629"/>
                  </a:cubicBezTo>
                  <a:cubicBezTo>
                    <a:pt x="218" y="5716"/>
                    <a:pt x="320" y="5774"/>
                    <a:pt x="465" y="5774"/>
                  </a:cubicBezTo>
                  <a:cubicBezTo>
                    <a:pt x="610" y="5774"/>
                    <a:pt x="726" y="5716"/>
                    <a:pt x="813" y="5629"/>
                  </a:cubicBezTo>
                  <a:cubicBezTo>
                    <a:pt x="900" y="5527"/>
                    <a:pt x="944" y="5411"/>
                    <a:pt x="944" y="5266"/>
                  </a:cubicBezTo>
                  <a:lnTo>
                    <a:pt x="944" y="3714"/>
                  </a:lnTo>
                  <a:lnTo>
                    <a:pt x="2350" y="3714"/>
                  </a:lnTo>
                  <a:cubicBezTo>
                    <a:pt x="2641" y="3714"/>
                    <a:pt x="2902" y="3613"/>
                    <a:pt x="3148" y="3453"/>
                  </a:cubicBezTo>
                  <a:cubicBezTo>
                    <a:pt x="3380" y="3293"/>
                    <a:pt x="3598" y="3061"/>
                    <a:pt x="3743" y="2786"/>
                  </a:cubicBezTo>
                  <a:cubicBezTo>
                    <a:pt x="3917" y="2510"/>
                    <a:pt x="3975" y="2206"/>
                    <a:pt x="3975" y="1857"/>
                  </a:cubicBezTo>
                  <a:cubicBezTo>
                    <a:pt x="3975" y="1524"/>
                    <a:pt x="3888" y="1190"/>
                    <a:pt x="3743" y="915"/>
                  </a:cubicBezTo>
                  <a:cubicBezTo>
                    <a:pt x="3598" y="625"/>
                    <a:pt x="3409" y="407"/>
                    <a:pt x="3148" y="247"/>
                  </a:cubicBezTo>
                  <a:cubicBezTo>
                    <a:pt x="2902" y="88"/>
                    <a:pt x="2641" y="1"/>
                    <a:pt x="2350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3944525" y="1397000"/>
              <a:ext cx="92125" cy="143275"/>
            </a:xfrm>
            <a:custGeom>
              <a:avLst/>
              <a:gdLst/>
              <a:ahLst/>
              <a:cxnLst/>
              <a:rect l="l" t="t" r="r" b="b"/>
              <a:pathLst>
                <a:path w="3685" h="5731" extrusionOk="0">
                  <a:moveTo>
                    <a:pt x="537" y="1"/>
                  </a:moveTo>
                  <a:cubicBezTo>
                    <a:pt x="363" y="1"/>
                    <a:pt x="247" y="44"/>
                    <a:pt x="145" y="146"/>
                  </a:cubicBezTo>
                  <a:cubicBezTo>
                    <a:pt x="58" y="247"/>
                    <a:pt x="0" y="363"/>
                    <a:pt x="0" y="509"/>
                  </a:cubicBezTo>
                  <a:lnTo>
                    <a:pt x="0" y="5208"/>
                  </a:lnTo>
                  <a:cubicBezTo>
                    <a:pt x="0" y="5368"/>
                    <a:pt x="58" y="5484"/>
                    <a:pt x="145" y="5571"/>
                  </a:cubicBezTo>
                  <a:cubicBezTo>
                    <a:pt x="261" y="5672"/>
                    <a:pt x="363" y="5730"/>
                    <a:pt x="508" y="5730"/>
                  </a:cubicBezTo>
                  <a:lnTo>
                    <a:pt x="3177" y="5730"/>
                  </a:lnTo>
                  <a:cubicBezTo>
                    <a:pt x="3322" y="5730"/>
                    <a:pt x="3453" y="5687"/>
                    <a:pt x="3540" y="5600"/>
                  </a:cubicBezTo>
                  <a:cubicBezTo>
                    <a:pt x="3627" y="5513"/>
                    <a:pt x="3685" y="5397"/>
                    <a:pt x="3685" y="5252"/>
                  </a:cubicBezTo>
                  <a:cubicBezTo>
                    <a:pt x="3685" y="5107"/>
                    <a:pt x="3627" y="5005"/>
                    <a:pt x="3540" y="4904"/>
                  </a:cubicBezTo>
                  <a:cubicBezTo>
                    <a:pt x="3438" y="4817"/>
                    <a:pt x="3322" y="4788"/>
                    <a:pt x="3177" y="4788"/>
                  </a:cubicBezTo>
                  <a:lnTo>
                    <a:pt x="1016" y="4788"/>
                  </a:lnTo>
                  <a:lnTo>
                    <a:pt x="1016" y="509"/>
                  </a:lnTo>
                  <a:cubicBezTo>
                    <a:pt x="1016" y="363"/>
                    <a:pt x="987" y="233"/>
                    <a:pt x="871" y="146"/>
                  </a:cubicBezTo>
                  <a:cubicBezTo>
                    <a:pt x="784" y="44"/>
                    <a:pt x="653" y="1"/>
                    <a:pt x="537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4046775" y="1395825"/>
              <a:ext cx="126225" cy="145525"/>
            </a:xfrm>
            <a:custGeom>
              <a:avLst/>
              <a:gdLst/>
              <a:ahLst/>
              <a:cxnLst/>
              <a:rect l="l" t="t" r="r" b="b"/>
              <a:pathLst>
                <a:path w="5049" h="5821" extrusionOk="0">
                  <a:moveTo>
                    <a:pt x="2512" y="1629"/>
                  </a:moveTo>
                  <a:lnTo>
                    <a:pt x="3337" y="3558"/>
                  </a:lnTo>
                  <a:lnTo>
                    <a:pt x="1694" y="3558"/>
                  </a:lnTo>
                  <a:lnTo>
                    <a:pt x="2512" y="1629"/>
                  </a:lnTo>
                  <a:close/>
                  <a:moveTo>
                    <a:pt x="2496" y="1"/>
                  </a:moveTo>
                  <a:cubicBezTo>
                    <a:pt x="2408" y="1"/>
                    <a:pt x="2336" y="29"/>
                    <a:pt x="2264" y="77"/>
                  </a:cubicBezTo>
                  <a:cubicBezTo>
                    <a:pt x="2177" y="135"/>
                    <a:pt x="2104" y="222"/>
                    <a:pt x="2061" y="338"/>
                  </a:cubicBezTo>
                  <a:lnTo>
                    <a:pt x="15" y="5226"/>
                  </a:lnTo>
                  <a:cubicBezTo>
                    <a:pt x="1" y="5284"/>
                    <a:pt x="1" y="5342"/>
                    <a:pt x="1" y="5386"/>
                  </a:cubicBezTo>
                  <a:cubicBezTo>
                    <a:pt x="1" y="5516"/>
                    <a:pt x="30" y="5603"/>
                    <a:pt x="102" y="5705"/>
                  </a:cubicBezTo>
                  <a:cubicBezTo>
                    <a:pt x="175" y="5792"/>
                    <a:pt x="291" y="5821"/>
                    <a:pt x="436" y="5821"/>
                  </a:cubicBezTo>
                  <a:cubicBezTo>
                    <a:pt x="523" y="5821"/>
                    <a:pt x="610" y="5792"/>
                    <a:pt x="683" y="5734"/>
                  </a:cubicBezTo>
                  <a:cubicBezTo>
                    <a:pt x="770" y="5676"/>
                    <a:pt x="828" y="5603"/>
                    <a:pt x="871" y="5502"/>
                  </a:cubicBezTo>
                  <a:lnTo>
                    <a:pt x="1295" y="4501"/>
                  </a:lnTo>
                  <a:lnTo>
                    <a:pt x="3740" y="4501"/>
                  </a:lnTo>
                  <a:lnTo>
                    <a:pt x="4149" y="5458"/>
                  </a:lnTo>
                  <a:cubicBezTo>
                    <a:pt x="4178" y="5574"/>
                    <a:pt x="4251" y="5661"/>
                    <a:pt x="4323" y="5719"/>
                  </a:cubicBezTo>
                  <a:cubicBezTo>
                    <a:pt x="4425" y="5777"/>
                    <a:pt x="4512" y="5806"/>
                    <a:pt x="4599" y="5806"/>
                  </a:cubicBezTo>
                  <a:cubicBezTo>
                    <a:pt x="4715" y="5806"/>
                    <a:pt x="4817" y="5777"/>
                    <a:pt x="4904" y="5676"/>
                  </a:cubicBezTo>
                  <a:cubicBezTo>
                    <a:pt x="5005" y="5603"/>
                    <a:pt x="5049" y="5487"/>
                    <a:pt x="5049" y="5342"/>
                  </a:cubicBezTo>
                  <a:cubicBezTo>
                    <a:pt x="5049" y="5284"/>
                    <a:pt x="5049" y="5212"/>
                    <a:pt x="5020" y="5139"/>
                  </a:cubicBezTo>
                  <a:lnTo>
                    <a:pt x="3003" y="338"/>
                  </a:lnTo>
                  <a:cubicBezTo>
                    <a:pt x="2974" y="236"/>
                    <a:pt x="2916" y="149"/>
                    <a:pt x="2829" y="91"/>
                  </a:cubicBezTo>
                  <a:cubicBezTo>
                    <a:pt x="2728" y="48"/>
                    <a:pt x="2641" y="4"/>
                    <a:pt x="2554" y="4"/>
                  </a:cubicBezTo>
                  <a:cubicBezTo>
                    <a:pt x="2534" y="2"/>
                    <a:pt x="2515" y="1"/>
                    <a:pt x="2496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4191100" y="1397000"/>
              <a:ext cx="120425" cy="143625"/>
            </a:xfrm>
            <a:custGeom>
              <a:avLst/>
              <a:gdLst/>
              <a:ahLst/>
              <a:cxnLst/>
              <a:rect l="l" t="t" r="r" b="b"/>
              <a:pathLst>
                <a:path w="4817" h="5745" extrusionOk="0">
                  <a:moveTo>
                    <a:pt x="509" y="1"/>
                  </a:moveTo>
                  <a:cubicBezTo>
                    <a:pt x="363" y="1"/>
                    <a:pt x="247" y="44"/>
                    <a:pt x="146" y="146"/>
                  </a:cubicBezTo>
                  <a:cubicBezTo>
                    <a:pt x="59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397"/>
                    <a:pt x="44" y="5513"/>
                    <a:pt x="131" y="5600"/>
                  </a:cubicBezTo>
                  <a:cubicBezTo>
                    <a:pt x="218" y="5687"/>
                    <a:pt x="334" y="5730"/>
                    <a:pt x="465" y="5730"/>
                  </a:cubicBezTo>
                  <a:cubicBezTo>
                    <a:pt x="581" y="5730"/>
                    <a:pt x="697" y="5687"/>
                    <a:pt x="784" y="5600"/>
                  </a:cubicBezTo>
                  <a:cubicBezTo>
                    <a:pt x="871" y="5513"/>
                    <a:pt x="915" y="5397"/>
                    <a:pt x="915" y="5266"/>
                  </a:cubicBezTo>
                  <a:lnTo>
                    <a:pt x="915" y="1772"/>
                  </a:lnTo>
                  <a:lnTo>
                    <a:pt x="3917" y="5600"/>
                  </a:lnTo>
                  <a:cubicBezTo>
                    <a:pt x="3961" y="5658"/>
                    <a:pt x="4019" y="5687"/>
                    <a:pt x="4091" y="5701"/>
                  </a:cubicBezTo>
                  <a:cubicBezTo>
                    <a:pt x="4164" y="5730"/>
                    <a:pt x="4236" y="5745"/>
                    <a:pt x="4309" y="5745"/>
                  </a:cubicBezTo>
                  <a:cubicBezTo>
                    <a:pt x="4454" y="5745"/>
                    <a:pt x="4570" y="5687"/>
                    <a:pt x="4671" y="5600"/>
                  </a:cubicBezTo>
                  <a:cubicBezTo>
                    <a:pt x="4759" y="5484"/>
                    <a:pt x="4817" y="5382"/>
                    <a:pt x="4817" y="5237"/>
                  </a:cubicBezTo>
                  <a:lnTo>
                    <a:pt x="4817" y="450"/>
                  </a:lnTo>
                  <a:cubicBezTo>
                    <a:pt x="4817" y="320"/>
                    <a:pt x="4773" y="204"/>
                    <a:pt x="4686" y="117"/>
                  </a:cubicBezTo>
                  <a:cubicBezTo>
                    <a:pt x="4599" y="30"/>
                    <a:pt x="4483" y="1"/>
                    <a:pt x="4352" y="1"/>
                  </a:cubicBezTo>
                  <a:cubicBezTo>
                    <a:pt x="4236" y="1"/>
                    <a:pt x="4120" y="30"/>
                    <a:pt x="4033" y="102"/>
                  </a:cubicBezTo>
                  <a:cubicBezTo>
                    <a:pt x="3946" y="189"/>
                    <a:pt x="3903" y="305"/>
                    <a:pt x="3903" y="421"/>
                  </a:cubicBezTo>
                  <a:lnTo>
                    <a:pt x="3903" y="3964"/>
                  </a:lnTo>
                  <a:lnTo>
                    <a:pt x="929" y="160"/>
                  </a:lnTo>
                  <a:cubicBezTo>
                    <a:pt x="900" y="102"/>
                    <a:pt x="842" y="59"/>
                    <a:pt x="755" y="30"/>
                  </a:cubicBezTo>
                  <a:cubicBezTo>
                    <a:pt x="683" y="15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4332525" y="1397000"/>
              <a:ext cx="116800" cy="143625"/>
            </a:xfrm>
            <a:custGeom>
              <a:avLst/>
              <a:gdLst/>
              <a:ahLst/>
              <a:cxnLst/>
              <a:rect l="l" t="t" r="r" b="b"/>
              <a:pathLst>
                <a:path w="4672" h="5745" extrusionOk="0">
                  <a:moveTo>
                    <a:pt x="509" y="1"/>
                  </a:moveTo>
                  <a:cubicBezTo>
                    <a:pt x="363" y="1"/>
                    <a:pt x="247" y="30"/>
                    <a:pt x="146" y="117"/>
                  </a:cubicBezTo>
                  <a:cubicBezTo>
                    <a:pt x="59" y="218"/>
                    <a:pt x="1" y="320"/>
                    <a:pt x="1" y="465"/>
                  </a:cubicBezTo>
                  <a:cubicBezTo>
                    <a:pt x="1" y="610"/>
                    <a:pt x="59" y="726"/>
                    <a:pt x="146" y="813"/>
                  </a:cubicBezTo>
                  <a:cubicBezTo>
                    <a:pt x="262" y="900"/>
                    <a:pt x="363" y="944"/>
                    <a:pt x="509" y="944"/>
                  </a:cubicBezTo>
                  <a:lnTo>
                    <a:pt x="1799" y="944"/>
                  </a:lnTo>
                  <a:lnTo>
                    <a:pt x="1799" y="5237"/>
                  </a:lnTo>
                  <a:cubicBezTo>
                    <a:pt x="1799" y="5382"/>
                    <a:pt x="1857" y="5513"/>
                    <a:pt x="1945" y="5600"/>
                  </a:cubicBezTo>
                  <a:cubicBezTo>
                    <a:pt x="2061" y="5687"/>
                    <a:pt x="2177" y="5745"/>
                    <a:pt x="2322" y="5745"/>
                  </a:cubicBezTo>
                  <a:cubicBezTo>
                    <a:pt x="2467" y="5745"/>
                    <a:pt x="2597" y="5687"/>
                    <a:pt x="2728" y="5600"/>
                  </a:cubicBezTo>
                  <a:cubicBezTo>
                    <a:pt x="2815" y="5484"/>
                    <a:pt x="2873" y="5382"/>
                    <a:pt x="2873" y="5237"/>
                  </a:cubicBezTo>
                  <a:lnTo>
                    <a:pt x="2873" y="944"/>
                  </a:lnTo>
                  <a:lnTo>
                    <a:pt x="4164" y="944"/>
                  </a:lnTo>
                  <a:cubicBezTo>
                    <a:pt x="4309" y="944"/>
                    <a:pt x="4425" y="900"/>
                    <a:pt x="4526" y="813"/>
                  </a:cubicBezTo>
                  <a:cubicBezTo>
                    <a:pt x="4613" y="726"/>
                    <a:pt x="4671" y="610"/>
                    <a:pt x="4671" y="465"/>
                  </a:cubicBezTo>
                  <a:cubicBezTo>
                    <a:pt x="4671" y="320"/>
                    <a:pt x="4613" y="218"/>
                    <a:pt x="4526" y="117"/>
                  </a:cubicBezTo>
                  <a:cubicBezTo>
                    <a:pt x="4410" y="30"/>
                    <a:pt x="4309" y="1"/>
                    <a:pt x="41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3855675" y="1606975"/>
              <a:ext cx="136750" cy="144350"/>
            </a:xfrm>
            <a:custGeom>
              <a:avLst/>
              <a:gdLst/>
              <a:ahLst/>
              <a:cxnLst/>
              <a:rect l="l" t="t" r="r" b="b"/>
              <a:pathLst>
                <a:path w="5470" h="5774" extrusionOk="0">
                  <a:moveTo>
                    <a:pt x="4961" y="0"/>
                  </a:moveTo>
                  <a:cubicBezTo>
                    <a:pt x="4787" y="0"/>
                    <a:pt x="4671" y="73"/>
                    <a:pt x="4555" y="218"/>
                  </a:cubicBezTo>
                  <a:lnTo>
                    <a:pt x="2713" y="2961"/>
                  </a:lnTo>
                  <a:lnTo>
                    <a:pt x="2713" y="2961"/>
                  </a:lnTo>
                  <a:lnTo>
                    <a:pt x="929" y="232"/>
                  </a:lnTo>
                  <a:cubicBezTo>
                    <a:pt x="871" y="160"/>
                    <a:pt x="813" y="102"/>
                    <a:pt x="726" y="58"/>
                  </a:cubicBezTo>
                  <a:cubicBezTo>
                    <a:pt x="653" y="29"/>
                    <a:pt x="566" y="15"/>
                    <a:pt x="494" y="15"/>
                  </a:cubicBezTo>
                  <a:cubicBezTo>
                    <a:pt x="349" y="15"/>
                    <a:pt x="218" y="58"/>
                    <a:pt x="146" y="174"/>
                  </a:cubicBezTo>
                  <a:cubicBezTo>
                    <a:pt x="59" y="261"/>
                    <a:pt x="1" y="363"/>
                    <a:pt x="1" y="508"/>
                  </a:cubicBezTo>
                  <a:lnTo>
                    <a:pt x="1" y="5266"/>
                  </a:lnTo>
                  <a:cubicBezTo>
                    <a:pt x="1" y="5411"/>
                    <a:pt x="44" y="5541"/>
                    <a:pt x="131" y="5628"/>
                  </a:cubicBezTo>
                  <a:cubicBezTo>
                    <a:pt x="218" y="5715"/>
                    <a:pt x="334" y="5773"/>
                    <a:pt x="479" y="5773"/>
                  </a:cubicBezTo>
                  <a:cubicBezTo>
                    <a:pt x="624" y="5773"/>
                    <a:pt x="726" y="5715"/>
                    <a:pt x="813" y="5628"/>
                  </a:cubicBezTo>
                  <a:cubicBezTo>
                    <a:pt x="914" y="5512"/>
                    <a:pt x="943" y="5411"/>
                    <a:pt x="943" y="5266"/>
                  </a:cubicBezTo>
                  <a:lnTo>
                    <a:pt x="943" y="1897"/>
                  </a:lnTo>
                  <a:lnTo>
                    <a:pt x="2292" y="4033"/>
                  </a:lnTo>
                  <a:cubicBezTo>
                    <a:pt x="2336" y="4105"/>
                    <a:pt x="2394" y="4163"/>
                    <a:pt x="2467" y="4192"/>
                  </a:cubicBezTo>
                  <a:cubicBezTo>
                    <a:pt x="2539" y="4236"/>
                    <a:pt x="2612" y="4250"/>
                    <a:pt x="2684" y="4250"/>
                  </a:cubicBezTo>
                  <a:cubicBezTo>
                    <a:pt x="2757" y="4250"/>
                    <a:pt x="2829" y="4236"/>
                    <a:pt x="2902" y="4192"/>
                  </a:cubicBezTo>
                  <a:cubicBezTo>
                    <a:pt x="2974" y="4134"/>
                    <a:pt x="3032" y="4091"/>
                    <a:pt x="3090" y="4033"/>
                  </a:cubicBezTo>
                  <a:lnTo>
                    <a:pt x="4425" y="1990"/>
                  </a:lnTo>
                  <a:lnTo>
                    <a:pt x="4425" y="5266"/>
                  </a:lnTo>
                  <a:cubicBezTo>
                    <a:pt x="4425" y="5411"/>
                    <a:pt x="4483" y="5541"/>
                    <a:pt x="4570" y="5628"/>
                  </a:cubicBezTo>
                  <a:cubicBezTo>
                    <a:pt x="4686" y="5715"/>
                    <a:pt x="4816" y="5773"/>
                    <a:pt x="4961" y="5773"/>
                  </a:cubicBezTo>
                  <a:cubicBezTo>
                    <a:pt x="5106" y="5773"/>
                    <a:pt x="5222" y="5715"/>
                    <a:pt x="5324" y="5628"/>
                  </a:cubicBezTo>
                  <a:cubicBezTo>
                    <a:pt x="5411" y="5512"/>
                    <a:pt x="5469" y="5411"/>
                    <a:pt x="5469" y="5266"/>
                  </a:cubicBezTo>
                  <a:lnTo>
                    <a:pt x="5469" y="508"/>
                  </a:lnTo>
                  <a:cubicBezTo>
                    <a:pt x="5469" y="363"/>
                    <a:pt x="5411" y="247"/>
                    <a:pt x="5295" y="145"/>
                  </a:cubicBezTo>
                  <a:cubicBezTo>
                    <a:pt x="5208" y="58"/>
                    <a:pt x="5077" y="0"/>
                    <a:pt x="4961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015225" y="1605525"/>
              <a:ext cx="139650" cy="147600"/>
            </a:xfrm>
            <a:custGeom>
              <a:avLst/>
              <a:gdLst/>
              <a:ahLst/>
              <a:cxnLst/>
              <a:rect l="l" t="t" r="r" b="b"/>
              <a:pathLst>
                <a:path w="5586" h="5904" extrusionOk="0">
                  <a:moveTo>
                    <a:pt x="2815" y="987"/>
                  </a:moveTo>
                  <a:cubicBezTo>
                    <a:pt x="3148" y="987"/>
                    <a:pt x="3453" y="1059"/>
                    <a:pt x="3700" y="1248"/>
                  </a:cubicBezTo>
                  <a:cubicBezTo>
                    <a:pt x="3961" y="1422"/>
                    <a:pt x="4164" y="1654"/>
                    <a:pt x="4309" y="1958"/>
                  </a:cubicBezTo>
                  <a:cubicBezTo>
                    <a:pt x="4454" y="2249"/>
                    <a:pt x="4526" y="2582"/>
                    <a:pt x="4526" y="2945"/>
                  </a:cubicBezTo>
                  <a:cubicBezTo>
                    <a:pt x="4526" y="3307"/>
                    <a:pt x="4454" y="3641"/>
                    <a:pt x="4309" y="3946"/>
                  </a:cubicBezTo>
                  <a:cubicBezTo>
                    <a:pt x="4164" y="4236"/>
                    <a:pt x="3961" y="4468"/>
                    <a:pt x="3700" y="4656"/>
                  </a:cubicBezTo>
                  <a:cubicBezTo>
                    <a:pt x="3453" y="4816"/>
                    <a:pt x="3148" y="4903"/>
                    <a:pt x="2815" y="4903"/>
                  </a:cubicBezTo>
                  <a:cubicBezTo>
                    <a:pt x="2496" y="4903"/>
                    <a:pt x="2177" y="4830"/>
                    <a:pt x="1930" y="4656"/>
                  </a:cubicBezTo>
                  <a:cubicBezTo>
                    <a:pt x="1669" y="4468"/>
                    <a:pt x="1480" y="4236"/>
                    <a:pt x="1335" y="3946"/>
                  </a:cubicBezTo>
                  <a:cubicBezTo>
                    <a:pt x="1190" y="3656"/>
                    <a:pt x="1118" y="3307"/>
                    <a:pt x="1118" y="2945"/>
                  </a:cubicBezTo>
                  <a:cubicBezTo>
                    <a:pt x="1118" y="2582"/>
                    <a:pt x="1190" y="2234"/>
                    <a:pt x="1335" y="1958"/>
                  </a:cubicBezTo>
                  <a:cubicBezTo>
                    <a:pt x="1480" y="1668"/>
                    <a:pt x="1669" y="1422"/>
                    <a:pt x="1930" y="1248"/>
                  </a:cubicBezTo>
                  <a:cubicBezTo>
                    <a:pt x="2177" y="1088"/>
                    <a:pt x="2496" y="987"/>
                    <a:pt x="2815" y="987"/>
                  </a:cubicBezTo>
                  <a:close/>
                  <a:moveTo>
                    <a:pt x="2800" y="0"/>
                  </a:moveTo>
                  <a:cubicBezTo>
                    <a:pt x="2380" y="0"/>
                    <a:pt x="2017" y="87"/>
                    <a:pt x="1669" y="232"/>
                  </a:cubicBezTo>
                  <a:cubicBezTo>
                    <a:pt x="1321" y="377"/>
                    <a:pt x="1031" y="595"/>
                    <a:pt x="784" y="871"/>
                  </a:cubicBezTo>
                  <a:cubicBezTo>
                    <a:pt x="523" y="1132"/>
                    <a:pt x="349" y="1451"/>
                    <a:pt x="204" y="1813"/>
                  </a:cubicBezTo>
                  <a:cubicBezTo>
                    <a:pt x="73" y="2147"/>
                    <a:pt x="1" y="2539"/>
                    <a:pt x="1" y="2945"/>
                  </a:cubicBezTo>
                  <a:cubicBezTo>
                    <a:pt x="1" y="3351"/>
                    <a:pt x="59" y="3728"/>
                    <a:pt x="204" y="4091"/>
                  </a:cubicBezTo>
                  <a:cubicBezTo>
                    <a:pt x="349" y="4453"/>
                    <a:pt x="538" y="4758"/>
                    <a:pt x="784" y="5034"/>
                  </a:cubicBezTo>
                  <a:cubicBezTo>
                    <a:pt x="1031" y="5309"/>
                    <a:pt x="1321" y="5498"/>
                    <a:pt x="1669" y="5672"/>
                  </a:cubicBezTo>
                  <a:cubicBezTo>
                    <a:pt x="2017" y="5831"/>
                    <a:pt x="2380" y="5904"/>
                    <a:pt x="2800" y="5904"/>
                  </a:cubicBezTo>
                  <a:cubicBezTo>
                    <a:pt x="3221" y="5904"/>
                    <a:pt x="3584" y="5817"/>
                    <a:pt x="3917" y="5672"/>
                  </a:cubicBezTo>
                  <a:cubicBezTo>
                    <a:pt x="4265" y="5527"/>
                    <a:pt x="4555" y="5309"/>
                    <a:pt x="4817" y="5034"/>
                  </a:cubicBezTo>
                  <a:cubicBezTo>
                    <a:pt x="5063" y="4758"/>
                    <a:pt x="5252" y="4453"/>
                    <a:pt x="5397" y="4091"/>
                  </a:cubicBezTo>
                  <a:cubicBezTo>
                    <a:pt x="5513" y="3743"/>
                    <a:pt x="5585" y="3365"/>
                    <a:pt x="5585" y="2945"/>
                  </a:cubicBezTo>
                  <a:cubicBezTo>
                    <a:pt x="5585" y="2539"/>
                    <a:pt x="5513" y="2147"/>
                    <a:pt x="5397" y="1813"/>
                  </a:cubicBezTo>
                  <a:cubicBezTo>
                    <a:pt x="5252" y="1451"/>
                    <a:pt x="5063" y="1132"/>
                    <a:pt x="4817" y="871"/>
                  </a:cubicBezTo>
                  <a:cubicBezTo>
                    <a:pt x="4555" y="595"/>
                    <a:pt x="4265" y="377"/>
                    <a:pt x="3917" y="232"/>
                  </a:cubicBezTo>
                  <a:cubicBezTo>
                    <a:pt x="3569" y="58"/>
                    <a:pt x="3221" y="0"/>
                    <a:pt x="2800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178425" y="1606975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14" y="987"/>
                  </a:moveTo>
                  <a:cubicBezTo>
                    <a:pt x="2959" y="987"/>
                    <a:pt x="3104" y="1059"/>
                    <a:pt x="3235" y="1219"/>
                  </a:cubicBezTo>
                  <a:cubicBezTo>
                    <a:pt x="3365" y="1393"/>
                    <a:pt x="3438" y="1581"/>
                    <a:pt x="3438" y="1828"/>
                  </a:cubicBezTo>
                  <a:cubicBezTo>
                    <a:pt x="3438" y="2002"/>
                    <a:pt x="3394" y="2162"/>
                    <a:pt x="3336" y="2336"/>
                  </a:cubicBezTo>
                  <a:cubicBezTo>
                    <a:pt x="3264" y="2481"/>
                    <a:pt x="3191" y="2597"/>
                    <a:pt x="3104" y="2698"/>
                  </a:cubicBezTo>
                  <a:cubicBezTo>
                    <a:pt x="3017" y="2785"/>
                    <a:pt x="2901" y="2814"/>
                    <a:pt x="2814" y="2814"/>
                  </a:cubicBezTo>
                  <a:lnTo>
                    <a:pt x="1016" y="2814"/>
                  </a:lnTo>
                  <a:lnTo>
                    <a:pt x="1016" y="987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25" y="5759"/>
                    <a:pt x="841" y="5701"/>
                    <a:pt x="914" y="5614"/>
                  </a:cubicBezTo>
                  <a:cubicBezTo>
                    <a:pt x="987" y="5498"/>
                    <a:pt x="1016" y="5396"/>
                    <a:pt x="1016" y="5251"/>
                  </a:cubicBezTo>
                  <a:lnTo>
                    <a:pt x="1016" y="3656"/>
                  </a:lnTo>
                  <a:lnTo>
                    <a:pt x="2539" y="3656"/>
                  </a:lnTo>
                  <a:cubicBezTo>
                    <a:pt x="2669" y="3656"/>
                    <a:pt x="2785" y="3656"/>
                    <a:pt x="2872" y="3685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8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6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7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39"/>
                    <a:pt x="4366" y="2350"/>
                  </a:cubicBezTo>
                  <a:cubicBezTo>
                    <a:pt x="4468" y="2162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7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318750" y="1607325"/>
              <a:ext cx="94300" cy="141825"/>
            </a:xfrm>
            <a:custGeom>
              <a:avLst/>
              <a:gdLst/>
              <a:ahLst/>
              <a:cxnLst/>
              <a:rect l="l" t="t" r="r" b="b"/>
              <a:pathLst>
                <a:path w="3772" h="5673" extrusionOk="0">
                  <a:moveTo>
                    <a:pt x="523" y="1"/>
                  </a:moveTo>
                  <a:cubicBezTo>
                    <a:pt x="378" y="1"/>
                    <a:pt x="262" y="44"/>
                    <a:pt x="146" y="73"/>
                  </a:cubicBezTo>
                  <a:cubicBezTo>
                    <a:pt x="44" y="175"/>
                    <a:pt x="1" y="291"/>
                    <a:pt x="1" y="436"/>
                  </a:cubicBezTo>
                  <a:lnTo>
                    <a:pt x="1" y="5165"/>
                  </a:lnTo>
                  <a:cubicBezTo>
                    <a:pt x="1" y="5310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35" y="5672"/>
                  </a:lnTo>
                  <a:cubicBezTo>
                    <a:pt x="3380" y="5672"/>
                    <a:pt x="3511" y="5629"/>
                    <a:pt x="3598" y="5542"/>
                  </a:cubicBezTo>
                  <a:cubicBezTo>
                    <a:pt x="3699" y="5455"/>
                    <a:pt x="3743" y="5339"/>
                    <a:pt x="3743" y="5194"/>
                  </a:cubicBezTo>
                  <a:cubicBezTo>
                    <a:pt x="3743" y="5078"/>
                    <a:pt x="3699" y="4962"/>
                    <a:pt x="3598" y="4874"/>
                  </a:cubicBezTo>
                  <a:cubicBezTo>
                    <a:pt x="3496" y="4787"/>
                    <a:pt x="3380" y="4729"/>
                    <a:pt x="3235" y="4729"/>
                  </a:cubicBezTo>
                  <a:lnTo>
                    <a:pt x="1030" y="4729"/>
                  </a:lnTo>
                  <a:lnTo>
                    <a:pt x="1030" y="3221"/>
                  </a:lnTo>
                  <a:lnTo>
                    <a:pt x="2873" y="3221"/>
                  </a:lnTo>
                  <a:cubicBezTo>
                    <a:pt x="3018" y="3221"/>
                    <a:pt x="3148" y="3192"/>
                    <a:pt x="3235" y="3090"/>
                  </a:cubicBezTo>
                  <a:cubicBezTo>
                    <a:pt x="3337" y="3018"/>
                    <a:pt x="3380" y="2916"/>
                    <a:pt x="3380" y="2771"/>
                  </a:cubicBezTo>
                  <a:cubicBezTo>
                    <a:pt x="3380" y="2626"/>
                    <a:pt x="3337" y="2510"/>
                    <a:pt x="3235" y="2423"/>
                  </a:cubicBezTo>
                  <a:cubicBezTo>
                    <a:pt x="3134" y="2336"/>
                    <a:pt x="3018" y="2293"/>
                    <a:pt x="2873" y="2293"/>
                  </a:cubicBezTo>
                  <a:lnTo>
                    <a:pt x="1030" y="2293"/>
                  </a:lnTo>
                  <a:lnTo>
                    <a:pt x="1030" y="915"/>
                  </a:lnTo>
                  <a:lnTo>
                    <a:pt x="3264" y="915"/>
                  </a:lnTo>
                  <a:cubicBezTo>
                    <a:pt x="3409" y="915"/>
                    <a:pt x="3525" y="886"/>
                    <a:pt x="3627" y="799"/>
                  </a:cubicBezTo>
                  <a:cubicBezTo>
                    <a:pt x="3714" y="712"/>
                    <a:pt x="3772" y="610"/>
                    <a:pt x="3772" y="465"/>
                  </a:cubicBezTo>
                  <a:cubicBezTo>
                    <a:pt x="3772" y="320"/>
                    <a:pt x="3714" y="218"/>
                    <a:pt x="3627" y="117"/>
                  </a:cubicBezTo>
                  <a:cubicBezTo>
                    <a:pt x="3511" y="30"/>
                    <a:pt x="3409" y="1"/>
                    <a:pt x="32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3823775" y="1818025"/>
              <a:ext cx="116425" cy="143250"/>
            </a:xfrm>
            <a:custGeom>
              <a:avLst/>
              <a:gdLst/>
              <a:ahLst/>
              <a:cxnLst/>
              <a:rect l="l" t="t" r="r" b="b"/>
              <a:pathLst>
                <a:path w="4657" h="5730" extrusionOk="0">
                  <a:moveTo>
                    <a:pt x="508" y="0"/>
                  </a:moveTo>
                  <a:cubicBezTo>
                    <a:pt x="363" y="0"/>
                    <a:pt x="232" y="29"/>
                    <a:pt x="145" y="131"/>
                  </a:cubicBezTo>
                  <a:cubicBezTo>
                    <a:pt x="44" y="218"/>
                    <a:pt x="0" y="319"/>
                    <a:pt x="0" y="464"/>
                  </a:cubicBezTo>
                  <a:cubicBezTo>
                    <a:pt x="0" y="609"/>
                    <a:pt x="44" y="725"/>
                    <a:pt x="145" y="813"/>
                  </a:cubicBezTo>
                  <a:cubicBezTo>
                    <a:pt x="247" y="900"/>
                    <a:pt x="363" y="943"/>
                    <a:pt x="508" y="943"/>
                  </a:cubicBezTo>
                  <a:lnTo>
                    <a:pt x="1784" y="943"/>
                  </a:lnTo>
                  <a:lnTo>
                    <a:pt x="1784" y="5222"/>
                  </a:lnTo>
                  <a:cubicBezTo>
                    <a:pt x="1784" y="5367"/>
                    <a:pt x="1842" y="5498"/>
                    <a:pt x="1929" y="5585"/>
                  </a:cubicBezTo>
                  <a:cubicBezTo>
                    <a:pt x="2045" y="5672"/>
                    <a:pt x="2176" y="5730"/>
                    <a:pt x="2321" y="5730"/>
                  </a:cubicBezTo>
                  <a:cubicBezTo>
                    <a:pt x="2466" y="5730"/>
                    <a:pt x="2582" y="5686"/>
                    <a:pt x="2713" y="5599"/>
                  </a:cubicBezTo>
                  <a:cubicBezTo>
                    <a:pt x="2800" y="5498"/>
                    <a:pt x="2858" y="5382"/>
                    <a:pt x="2858" y="5237"/>
                  </a:cubicBezTo>
                  <a:lnTo>
                    <a:pt x="2858" y="943"/>
                  </a:lnTo>
                  <a:lnTo>
                    <a:pt x="4149" y="943"/>
                  </a:lnTo>
                  <a:cubicBezTo>
                    <a:pt x="4294" y="943"/>
                    <a:pt x="4424" y="900"/>
                    <a:pt x="4511" y="813"/>
                  </a:cubicBezTo>
                  <a:cubicBezTo>
                    <a:pt x="4598" y="725"/>
                    <a:pt x="4656" y="609"/>
                    <a:pt x="4656" y="464"/>
                  </a:cubicBezTo>
                  <a:cubicBezTo>
                    <a:pt x="4656" y="319"/>
                    <a:pt x="4598" y="218"/>
                    <a:pt x="4511" y="131"/>
                  </a:cubicBezTo>
                  <a:cubicBezTo>
                    <a:pt x="4395" y="29"/>
                    <a:pt x="4294" y="0"/>
                    <a:pt x="4149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3960850" y="1817300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29" y="1001"/>
                  </a:moveTo>
                  <a:cubicBezTo>
                    <a:pt x="2974" y="1001"/>
                    <a:pt x="3119" y="1074"/>
                    <a:pt x="3249" y="1248"/>
                  </a:cubicBezTo>
                  <a:cubicBezTo>
                    <a:pt x="3380" y="1407"/>
                    <a:pt x="3452" y="1610"/>
                    <a:pt x="3452" y="1842"/>
                  </a:cubicBezTo>
                  <a:cubicBezTo>
                    <a:pt x="3452" y="2016"/>
                    <a:pt x="3409" y="2190"/>
                    <a:pt x="3365" y="2350"/>
                  </a:cubicBezTo>
                  <a:cubicBezTo>
                    <a:pt x="3293" y="2495"/>
                    <a:pt x="3220" y="2626"/>
                    <a:pt x="3119" y="2713"/>
                  </a:cubicBezTo>
                  <a:cubicBezTo>
                    <a:pt x="3032" y="2800"/>
                    <a:pt x="2930" y="2843"/>
                    <a:pt x="2829" y="2843"/>
                  </a:cubicBezTo>
                  <a:lnTo>
                    <a:pt x="1044" y="2843"/>
                  </a:lnTo>
                  <a:lnTo>
                    <a:pt x="1044" y="1001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54" y="5759"/>
                    <a:pt x="841" y="5715"/>
                    <a:pt x="914" y="5614"/>
                  </a:cubicBezTo>
                  <a:cubicBezTo>
                    <a:pt x="986" y="5498"/>
                    <a:pt x="1015" y="5396"/>
                    <a:pt x="1015" y="5251"/>
                  </a:cubicBezTo>
                  <a:lnTo>
                    <a:pt x="1015" y="3655"/>
                  </a:lnTo>
                  <a:lnTo>
                    <a:pt x="2539" y="3655"/>
                  </a:lnTo>
                  <a:cubicBezTo>
                    <a:pt x="2669" y="3655"/>
                    <a:pt x="2785" y="3655"/>
                    <a:pt x="2872" y="3684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7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5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6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24"/>
                    <a:pt x="4366" y="2350"/>
                  </a:cubicBezTo>
                  <a:cubicBezTo>
                    <a:pt x="4468" y="2161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6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4101550" y="1818025"/>
              <a:ext cx="94300" cy="141800"/>
            </a:xfrm>
            <a:custGeom>
              <a:avLst/>
              <a:gdLst/>
              <a:ahLst/>
              <a:cxnLst/>
              <a:rect l="l" t="t" r="r" b="b"/>
              <a:pathLst>
                <a:path w="3772" h="5672" extrusionOk="0">
                  <a:moveTo>
                    <a:pt x="522" y="0"/>
                  </a:moveTo>
                  <a:cubicBezTo>
                    <a:pt x="377" y="0"/>
                    <a:pt x="247" y="44"/>
                    <a:pt x="145" y="73"/>
                  </a:cubicBezTo>
                  <a:cubicBezTo>
                    <a:pt x="58" y="174"/>
                    <a:pt x="0" y="290"/>
                    <a:pt x="0" y="435"/>
                  </a:cubicBezTo>
                  <a:lnTo>
                    <a:pt x="0" y="5164"/>
                  </a:lnTo>
                  <a:cubicBezTo>
                    <a:pt x="0" y="5309"/>
                    <a:pt x="58" y="5440"/>
                    <a:pt x="145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49" y="5672"/>
                  </a:lnTo>
                  <a:cubicBezTo>
                    <a:pt x="3394" y="5672"/>
                    <a:pt x="3510" y="5643"/>
                    <a:pt x="3612" y="5541"/>
                  </a:cubicBezTo>
                  <a:cubicBezTo>
                    <a:pt x="3699" y="5454"/>
                    <a:pt x="3757" y="5353"/>
                    <a:pt x="3757" y="5208"/>
                  </a:cubicBezTo>
                  <a:cubicBezTo>
                    <a:pt x="3757" y="5077"/>
                    <a:pt x="3699" y="4961"/>
                    <a:pt x="3612" y="4874"/>
                  </a:cubicBezTo>
                  <a:cubicBezTo>
                    <a:pt x="3496" y="4787"/>
                    <a:pt x="3394" y="4729"/>
                    <a:pt x="3249" y="4729"/>
                  </a:cubicBezTo>
                  <a:lnTo>
                    <a:pt x="1030" y="4729"/>
                  </a:lnTo>
                  <a:lnTo>
                    <a:pt x="1030" y="3220"/>
                  </a:lnTo>
                  <a:lnTo>
                    <a:pt x="2887" y="3220"/>
                  </a:lnTo>
                  <a:cubicBezTo>
                    <a:pt x="3032" y="3220"/>
                    <a:pt x="3148" y="3191"/>
                    <a:pt x="3249" y="3104"/>
                  </a:cubicBezTo>
                  <a:cubicBezTo>
                    <a:pt x="3336" y="3017"/>
                    <a:pt x="3394" y="2916"/>
                    <a:pt x="3394" y="2771"/>
                  </a:cubicBezTo>
                  <a:cubicBezTo>
                    <a:pt x="3394" y="2626"/>
                    <a:pt x="3336" y="2524"/>
                    <a:pt x="3249" y="2423"/>
                  </a:cubicBezTo>
                  <a:cubicBezTo>
                    <a:pt x="3133" y="2336"/>
                    <a:pt x="3032" y="2307"/>
                    <a:pt x="2887" y="2307"/>
                  </a:cubicBezTo>
                  <a:lnTo>
                    <a:pt x="1030" y="2307"/>
                  </a:lnTo>
                  <a:lnTo>
                    <a:pt x="1030" y="929"/>
                  </a:lnTo>
                  <a:lnTo>
                    <a:pt x="3264" y="929"/>
                  </a:lnTo>
                  <a:cubicBezTo>
                    <a:pt x="3409" y="929"/>
                    <a:pt x="3539" y="885"/>
                    <a:pt x="3626" y="798"/>
                  </a:cubicBezTo>
                  <a:cubicBezTo>
                    <a:pt x="3713" y="725"/>
                    <a:pt x="3771" y="609"/>
                    <a:pt x="3771" y="464"/>
                  </a:cubicBezTo>
                  <a:cubicBezTo>
                    <a:pt x="3771" y="319"/>
                    <a:pt x="3713" y="218"/>
                    <a:pt x="3626" y="131"/>
                  </a:cubicBezTo>
                  <a:cubicBezTo>
                    <a:pt x="3510" y="29"/>
                    <a:pt x="3409" y="0"/>
                    <a:pt x="3264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4219025" y="1818025"/>
              <a:ext cx="93600" cy="141800"/>
            </a:xfrm>
            <a:custGeom>
              <a:avLst/>
              <a:gdLst/>
              <a:ahLst/>
              <a:cxnLst/>
              <a:rect l="l" t="t" r="r" b="b"/>
              <a:pathLst>
                <a:path w="3744" h="5672" extrusionOk="0">
                  <a:moveTo>
                    <a:pt x="508" y="0"/>
                  </a:moveTo>
                  <a:cubicBezTo>
                    <a:pt x="378" y="0"/>
                    <a:pt x="247" y="44"/>
                    <a:pt x="146" y="73"/>
                  </a:cubicBezTo>
                  <a:cubicBezTo>
                    <a:pt x="44" y="174"/>
                    <a:pt x="1" y="290"/>
                    <a:pt x="1" y="435"/>
                  </a:cubicBezTo>
                  <a:lnTo>
                    <a:pt x="1" y="5164"/>
                  </a:lnTo>
                  <a:cubicBezTo>
                    <a:pt x="1" y="5309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21" y="5672"/>
                  </a:lnTo>
                  <a:cubicBezTo>
                    <a:pt x="3366" y="5672"/>
                    <a:pt x="3496" y="5643"/>
                    <a:pt x="3583" y="5541"/>
                  </a:cubicBezTo>
                  <a:cubicBezTo>
                    <a:pt x="3671" y="5454"/>
                    <a:pt x="3729" y="5353"/>
                    <a:pt x="3729" y="5208"/>
                  </a:cubicBezTo>
                  <a:cubicBezTo>
                    <a:pt x="3729" y="5077"/>
                    <a:pt x="3671" y="4961"/>
                    <a:pt x="3583" y="4874"/>
                  </a:cubicBezTo>
                  <a:cubicBezTo>
                    <a:pt x="3482" y="4787"/>
                    <a:pt x="3366" y="4729"/>
                    <a:pt x="3221" y="4729"/>
                  </a:cubicBezTo>
                  <a:lnTo>
                    <a:pt x="1016" y="4729"/>
                  </a:lnTo>
                  <a:lnTo>
                    <a:pt x="1016" y="3220"/>
                  </a:lnTo>
                  <a:lnTo>
                    <a:pt x="2858" y="3220"/>
                  </a:lnTo>
                  <a:cubicBezTo>
                    <a:pt x="3003" y="3220"/>
                    <a:pt x="3134" y="3191"/>
                    <a:pt x="3221" y="3104"/>
                  </a:cubicBezTo>
                  <a:cubicBezTo>
                    <a:pt x="3308" y="3017"/>
                    <a:pt x="3366" y="2916"/>
                    <a:pt x="3366" y="2771"/>
                  </a:cubicBezTo>
                  <a:cubicBezTo>
                    <a:pt x="3366" y="2626"/>
                    <a:pt x="3308" y="2524"/>
                    <a:pt x="3221" y="2423"/>
                  </a:cubicBezTo>
                  <a:cubicBezTo>
                    <a:pt x="3119" y="2336"/>
                    <a:pt x="3003" y="2307"/>
                    <a:pt x="2858" y="2307"/>
                  </a:cubicBezTo>
                  <a:lnTo>
                    <a:pt x="1016" y="2307"/>
                  </a:lnTo>
                  <a:lnTo>
                    <a:pt x="1016" y="929"/>
                  </a:lnTo>
                  <a:lnTo>
                    <a:pt x="3235" y="929"/>
                  </a:lnTo>
                  <a:cubicBezTo>
                    <a:pt x="3380" y="929"/>
                    <a:pt x="3511" y="885"/>
                    <a:pt x="3598" y="798"/>
                  </a:cubicBezTo>
                  <a:cubicBezTo>
                    <a:pt x="3700" y="725"/>
                    <a:pt x="3743" y="609"/>
                    <a:pt x="3743" y="464"/>
                  </a:cubicBezTo>
                  <a:cubicBezTo>
                    <a:pt x="3743" y="319"/>
                    <a:pt x="3700" y="218"/>
                    <a:pt x="3598" y="131"/>
                  </a:cubicBezTo>
                  <a:cubicBezTo>
                    <a:pt x="3496" y="29"/>
                    <a:pt x="3380" y="0"/>
                    <a:pt x="3235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329625" y="1815475"/>
              <a:ext cx="105925" cy="147975"/>
            </a:xfrm>
            <a:custGeom>
              <a:avLst/>
              <a:gdLst/>
              <a:ahLst/>
              <a:cxnLst/>
              <a:rect l="l" t="t" r="r" b="b"/>
              <a:pathLst>
                <a:path w="4237" h="5919" extrusionOk="0">
                  <a:moveTo>
                    <a:pt x="2133" y="1"/>
                  </a:moveTo>
                  <a:cubicBezTo>
                    <a:pt x="1756" y="1"/>
                    <a:pt x="1408" y="73"/>
                    <a:pt x="1103" y="204"/>
                  </a:cubicBezTo>
                  <a:cubicBezTo>
                    <a:pt x="799" y="349"/>
                    <a:pt x="537" y="537"/>
                    <a:pt x="363" y="784"/>
                  </a:cubicBezTo>
                  <a:cubicBezTo>
                    <a:pt x="175" y="1045"/>
                    <a:pt x="88" y="1335"/>
                    <a:pt x="88" y="1698"/>
                  </a:cubicBezTo>
                  <a:cubicBezTo>
                    <a:pt x="88" y="1930"/>
                    <a:pt x="117" y="2147"/>
                    <a:pt x="189" y="2321"/>
                  </a:cubicBezTo>
                  <a:cubicBezTo>
                    <a:pt x="262" y="2510"/>
                    <a:pt x="392" y="2670"/>
                    <a:pt x="537" y="2815"/>
                  </a:cubicBezTo>
                  <a:cubicBezTo>
                    <a:pt x="683" y="2960"/>
                    <a:pt x="886" y="3076"/>
                    <a:pt x="1103" y="3163"/>
                  </a:cubicBezTo>
                  <a:cubicBezTo>
                    <a:pt x="1321" y="3250"/>
                    <a:pt x="1596" y="3322"/>
                    <a:pt x="1886" y="3366"/>
                  </a:cubicBezTo>
                  <a:cubicBezTo>
                    <a:pt x="2206" y="3395"/>
                    <a:pt x="2467" y="3467"/>
                    <a:pt x="2655" y="3540"/>
                  </a:cubicBezTo>
                  <a:cubicBezTo>
                    <a:pt x="2858" y="3612"/>
                    <a:pt x="3018" y="3728"/>
                    <a:pt x="3119" y="3830"/>
                  </a:cubicBezTo>
                  <a:cubicBezTo>
                    <a:pt x="3206" y="3946"/>
                    <a:pt x="3264" y="4091"/>
                    <a:pt x="3264" y="4251"/>
                  </a:cubicBezTo>
                  <a:cubicBezTo>
                    <a:pt x="3264" y="4381"/>
                    <a:pt x="3206" y="4497"/>
                    <a:pt x="3090" y="4613"/>
                  </a:cubicBezTo>
                  <a:cubicBezTo>
                    <a:pt x="2989" y="4715"/>
                    <a:pt x="2844" y="4816"/>
                    <a:pt x="2684" y="4860"/>
                  </a:cubicBezTo>
                  <a:cubicBezTo>
                    <a:pt x="2496" y="4918"/>
                    <a:pt x="2322" y="4961"/>
                    <a:pt x="2119" y="4961"/>
                  </a:cubicBezTo>
                  <a:cubicBezTo>
                    <a:pt x="1814" y="4961"/>
                    <a:pt x="1553" y="4918"/>
                    <a:pt x="1350" y="4831"/>
                  </a:cubicBezTo>
                  <a:cubicBezTo>
                    <a:pt x="1161" y="4744"/>
                    <a:pt x="944" y="4613"/>
                    <a:pt x="741" y="4454"/>
                  </a:cubicBezTo>
                  <a:cubicBezTo>
                    <a:pt x="668" y="4396"/>
                    <a:pt x="581" y="4352"/>
                    <a:pt x="465" y="4352"/>
                  </a:cubicBezTo>
                  <a:cubicBezTo>
                    <a:pt x="320" y="4352"/>
                    <a:pt x="218" y="4410"/>
                    <a:pt x="117" y="4497"/>
                  </a:cubicBezTo>
                  <a:cubicBezTo>
                    <a:pt x="30" y="4599"/>
                    <a:pt x="1" y="4700"/>
                    <a:pt x="1" y="4831"/>
                  </a:cubicBezTo>
                  <a:cubicBezTo>
                    <a:pt x="1" y="4918"/>
                    <a:pt x="15" y="4990"/>
                    <a:pt x="44" y="5063"/>
                  </a:cubicBezTo>
                  <a:cubicBezTo>
                    <a:pt x="88" y="5135"/>
                    <a:pt x="146" y="5208"/>
                    <a:pt x="218" y="5266"/>
                  </a:cubicBezTo>
                  <a:cubicBezTo>
                    <a:pt x="479" y="5498"/>
                    <a:pt x="770" y="5687"/>
                    <a:pt x="1074" y="5774"/>
                  </a:cubicBezTo>
                  <a:cubicBezTo>
                    <a:pt x="1393" y="5861"/>
                    <a:pt x="1741" y="5919"/>
                    <a:pt x="2119" y="5919"/>
                  </a:cubicBezTo>
                  <a:cubicBezTo>
                    <a:pt x="2496" y="5919"/>
                    <a:pt x="2844" y="5846"/>
                    <a:pt x="3163" y="5716"/>
                  </a:cubicBezTo>
                  <a:cubicBezTo>
                    <a:pt x="3497" y="5571"/>
                    <a:pt x="3743" y="5368"/>
                    <a:pt x="3946" y="5121"/>
                  </a:cubicBezTo>
                  <a:cubicBezTo>
                    <a:pt x="4149" y="4845"/>
                    <a:pt x="4236" y="4555"/>
                    <a:pt x="4236" y="4193"/>
                  </a:cubicBezTo>
                  <a:cubicBezTo>
                    <a:pt x="4236" y="3917"/>
                    <a:pt x="4207" y="3685"/>
                    <a:pt x="4106" y="3482"/>
                  </a:cubicBezTo>
                  <a:cubicBezTo>
                    <a:pt x="4033" y="3293"/>
                    <a:pt x="3917" y="3119"/>
                    <a:pt x="3743" y="3003"/>
                  </a:cubicBezTo>
                  <a:cubicBezTo>
                    <a:pt x="3584" y="2873"/>
                    <a:pt x="3380" y="2786"/>
                    <a:pt x="3134" y="2684"/>
                  </a:cubicBezTo>
                  <a:cubicBezTo>
                    <a:pt x="2873" y="2597"/>
                    <a:pt x="2583" y="2525"/>
                    <a:pt x="2264" y="2467"/>
                  </a:cubicBezTo>
                  <a:cubicBezTo>
                    <a:pt x="2002" y="2438"/>
                    <a:pt x="1785" y="2365"/>
                    <a:pt x="1611" y="2307"/>
                  </a:cubicBezTo>
                  <a:cubicBezTo>
                    <a:pt x="1422" y="2249"/>
                    <a:pt x="1277" y="2147"/>
                    <a:pt x="1190" y="2060"/>
                  </a:cubicBezTo>
                  <a:cubicBezTo>
                    <a:pt x="1103" y="1959"/>
                    <a:pt x="1045" y="1814"/>
                    <a:pt x="1045" y="1654"/>
                  </a:cubicBezTo>
                  <a:cubicBezTo>
                    <a:pt x="1045" y="1509"/>
                    <a:pt x="1103" y="1408"/>
                    <a:pt x="1176" y="1292"/>
                  </a:cubicBezTo>
                  <a:cubicBezTo>
                    <a:pt x="1248" y="1190"/>
                    <a:pt x="1379" y="1089"/>
                    <a:pt x="1538" y="1045"/>
                  </a:cubicBezTo>
                  <a:cubicBezTo>
                    <a:pt x="1698" y="987"/>
                    <a:pt x="1901" y="944"/>
                    <a:pt x="2133" y="944"/>
                  </a:cubicBezTo>
                  <a:cubicBezTo>
                    <a:pt x="2278" y="944"/>
                    <a:pt x="2423" y="973"/>
                    <a:pt x="2583" y="1016"/>
                  </a:cubicBezTo>
                  <a:cubicBezTo>
                    <a:pt x="2757" y="1060"/>
                    <a:pt x="2916" y="1118"/>
                    <a:pt x="3061" y="1190"/>
                  </a:cubicBezTo>
                  <a:cubicBezTo>
                    <a:pt x="3206" y="1263"/>
                    <a:pt x="3308" y="1335"/>
                    <a:pt x="3409" y="1408"/>
                  </a:cubicBezTo>
                  <a:cubicBezTo>
                    <a:pt x="3453" y="1451"/>
                    <a:pt x="3526" y="1480"/>
                    <a:pt x="3627" y="1480"/>
                  </a:cubicBezTo>
                  <a:cubicBezTo>
                    <a:pt x="3743" y="1480"/>
                    <a:pt x="3859" y="1422"/>
                    <a:pt x="3946" y="1335"/>
                  </a:cubicBezTo>
                  <a:cubicBezTo>
                    <a:pt x="4033" y="1234"/>
                    <a:pt x="4091" y="1132"/>
                    <a:pt x="4091" y="1002"/>
                  </a:cubicBezTo>
                  <a:cubicBezTo>
                    <a:pt x="4091" y="842"/>
                    <a:pt x="4019" y="697"/>
                    <a:pt x="3859" y="566"/>
                  </a:cubicBezTo>
                  <a:cubicBezTo>
                    <a:pt x="3656" y="407"/>
                    <a:pt x="3409" y="276"/>
                    <a:pt x="3119" y="175"/>
                  </a:cubicBezTo>
                  <a:cubicBezTo>
                    <a:pt x="2829" y="59"/>
                    <a:pt x="2496" y="1"/>
                    <a:pt x="2133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3309200" y="1179075"/>
              <a:ext cx="179525" cy="765525"/>
            </a:xfrm>
            <a:custGeom>
              <a:avLst/>
              <a:gdLst/>
              <a:ahLst/>
              <a:cxnLst/>
              <a:rect l="l" t="t" r="r" b="b"/>
              <a:pathLst>
                <a:path w="7181" h="30621" extrusionOk="0">
                  <a:moveTo>
                    <a:pt x="160" y="0"/>
                  </a:moveTo>
                  <a:lnTo>
                    <a:pt x="0" y="73"/>
                  </a:lnTo>
                  <a:cubicBezTo>
                    <a:pt x="6992" y="15144"/>
                    <a:pt x="5324" y="30446"/>
                    <a:pt x="5309" y="30591"/>
                  </a:cubicBezTo>
                  <a:lnTo>
                    <a:pt x="5498" y="30620"/>
                  </a:lnTo>
                  <a:cubicBezTo>
                    <a:pt x="5498" y="30475"/>
                    <a:pt x="7181" y="15115"/>
                    <a:pt x="16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9"/>
            <p:cNvSpPr/>
            <p:nvPr/>
          </p:nvSpPr>
          <p:spPr>
            <a:xfrm>
              <a:off x="3441550" y="1357475"/>
              <a:ext cx="172275" cy="294475"/>
            </a:xfrm>
            <a:custGeom>
              <a:avLst/>
              <a:gdLst/>
              <a:ahLst/>
              <a:cxnLst/>
              <a:rect l="l" t="t" r="r" b="b"/>
              <a:pathLst>
                <a:path w="6891" h="11779" extrusionOk="0">
                  <a:moveTo>
                    <a:pt x="6775" y="1"/>
                  </a:moveTo>
                  <a:cubicBezTo>
                    <a:pt x="6731" y="30"/>
                    <a:pt x="1814" y="3642"/>
                    <a:pt x="1" y="11750"/>
                  </a:cubicBezTo>
                  <a:lnTo>
                    <a:pt x="175" y="11779"/>
                  </a:lnTo>
                  <a:cubicBezTo>
                    <a:pt x="1974" y="3758"/>
                    <a:pt x="6847" y="175"/>
                    <a:pt x="6891" y="146"/>
                  </a:cubicBezTo>
                  <a:lnTo>
                    <a:pt x="677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9"/>
            <p:cNvSpPr/>
            <p:nvPr/>
          </p:nvSpPr>
          <p:spPr>
            <a:xfrm>
              <a:off x="3438300" y="954975"/>
              <a:ext cx="512775" cy="525000"/>
            </a:xfrm>
            <a:custGeom>
              <a:avLst/>
              <a:gdLst/>
              <a:ahLst/>
              <a:cxnLst/>
              <a:rect l="l" t="t" r="r" b="b"/>
              <a:pathLst>
                <a:path w="20511" h="21000" extrusionOk="0">
                  <a:moveTo>
                    <a:pt x="20510" y="0"/>
                  </a:moveTo>
                  <a:cubicBezTo>
                    <a:pt x="20510" y="0"/>
                    <a:pt x="13940" y="1074"/>
                    <a:pt x="11184" y="5309"/>
                  </a:cubicBezTo>
                  <a:cubicBezTo>
                    <a:pt x="9777" y="7485"/>
                    <a:pt x="7224" y="8761"/>
                    <a:pt x="4903" y="10212"/>
                  </a:cubicBezTo>
                  <a:cubicBezTo>
                    <a:pt x="1" y="13267"/>
                    <a:pt x="2128" y="20999"/>
                    <a:pt x="7753" y="20999"/>
                  </a:cubicBezTo>
                  <a:cubicBezTo>
                    <a:pt x="7870" y="20999"/>
                    <a:pt x="7989" y="20996"/>
                    <a:pt x="8109" y="20989"/>
                  </a:cubicBezTo>
                  <a:cubicBezTo>
                    <a:pt x="11068" y="20829"/>
                    <a:pt x="13824" y="18654"/>
                    <a:pt x="14694" y="14230"/>
                  </a:cubicBezTo>
                  <a:cubicBezTo>
                    <a:pt x="16464" y="5382"/>
                    <a:pt x="20510" y="0"/>
                    <a:pt x="20510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3535475" y="953150"/>
              <a:ext cx="416325" cy="489925"/>
            </a:xfrm>
            <a:custGeom>
              <a:avLst/>
              <a:gdLst/>
              <a:ahLst/>
              <a:cxnLst/>
              <a:rect l="l" t="t" r="r" b="b"/>
              <a:pathLst>
                <a:path w="16653" h="19597" extrusionOk="0">
                  <a:moveTo>
                    <a:pt x="16565" y="1"/>
                  </a:moveTo>
                  <a:cubicBezTo>
                    <a:pt x="16493" y="30"/>
                    <a:pt x="9589" y="4570"/>
                    <a:pt x="6891" y="11387"/>
                  </a:cubicBezTo>
                  <a:cubicBezTo>
                    <a:pt x="4207" y="18117"/>
                    <a:pt x="30" y="19394"/>
                    <a:pt x="1" y="19423"/>
                  </a:cubicBezTo>
                  <a:lnTo>
                    <a:pt x="44" y="19597"/>
                  </a:lnTo>
                  <a:cubicBezTo>
                    <a:pt x="102" y="19582"/>
                    <a:pt x="4352" y="18277"/>
                    <a:pt x="7050" y="11460"/>
                  </a:cubicBezTo>
                  <a:cubicBezTo>
                    <a:pt x="9734" y="4700"/>
                    <a:pt x="16580" y="175"/>
                    <a:pt x="16652" y="146"/>
                  </a:cubicBezTo>
                  <a:lnTo>
                    <a:pt x="1656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3153275" y="757700"/>
              <a:ext cx="358875" cy="611950"/>
            </a:xfrm>
            <a:custGeom>
              <a:avLst/>
              <a:gdLst/>
              <a:ahLst/>
              <a:cxnLst/>
              <a:rect l="l" t="t" r="r" b="b"/>
              <a:pathLst>
                <a:path w="14355" h="24478" extrusionOk="0">
                  <a:moveTo>
                    <a:pt x="145" y="0"/>
                  </a:moveTo>
                  <a:cubicBezTo>
                    <a:pt x="145" y="1"/>
                    <a:pt x="2060" y="6455"/>
                    <a:pt x="682" y="15361"/>
                  </a:cubicBezTo>
                  <a:cubicBezTo>
                    <a:pt x="0" y="19814"/>
                    <a:pt x="1813" y="22817"/>
                    <a:pt x="4526" y="23992"/>
                  </a:cubicBezTo>
                  <a:cubicBezTo>
                    <a:pt x="5295" y="24326"/>
                    <a:pt x="6055" y="24477"/>
                    <a:pt x="6782" y="24477"/>
                  </a:cubicBezTo>
                  <a:cubicBezTo>
                    <a:pt x="11166" y="24477"/>
                    <a:pt x="14354" y="18978"/>
                    <a:pt x="11256" y="14984"/>
                  </a:cubicBezTo>
                  <a:cubicBezTo>
                    <a:pt x="9588" y="12837"/>
                    <a:pt x="7615" y="10734"/>
                    <a:pt x="7050" y="8210"/>
                  </a:cubicBezTo>
                  <a:cubicBezTo>
                    <a:pt x="5947" y="3264"/>
                    <a:pt x="146" y="1"/>
                    <a:pt x="145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3155075" y="755875"/>
              <a:ext cx="223775" cy="603075"/>
            </a:xfrm>
            <a:custGeom>
              <a:avLst/>
              <a:gdLst/>
              <a:ahLst/>
              <a:cxnLst/>
              <a:rect l="l" t="t" r="r" b="b"/>
              <a:pathLst>
                <a:path w="8951" h="24123" extrusionOk="0">
                  <a:moveTo>
                    <a:pt x="146" y="1"/>
                  </a:moveTo>
                  <a:lnTo>
                    <a:pt x="1" y="117"/>
                  </a:lnTo>
                  <a:cubicBezTo>
                    <a:pt x="30" y="189"/>
                    <a:pt x="4904" y="6789"/>
                    <a:pt x="5092" y="14056"/>
                  </a:cubicBezTo>
                  <a:cubicBezTo>
                    <a:pt x="5266" y="21396"/>
                    <a:pt x="8805" y="24094"/>
                    <a:pt x="8849" y="24123"/>
                  </a:cubicBezTo>
                  <a:lnTo>
                    <a:pt x="8950" y="23949"/>
                  </a:lnTo>
                  <a:cubicBezTo>
                    <a:pt x="8921" y="23934"/>
                    <a:pt x="5455" y="21294"/>
                    <a:pt x="5266" y="14042"/>
                  </a:cubicBezTo>
                  <a:cubicBezTo>
                    <a:pt x="5092" y="6717"/>
                    <a:pt x="189" y="73"/>
                    <a:pt x="14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9"/>
            <p:cNvSpPr/>
            <p:nvPr/>
          </p:nvSpPr>
          <p:spPr>
            <a:xfrm>
              <a:off x="3027075" y="1851025"/>
              <a:ext cx="833700" cy="314775"/>
            </a:xfrm>
            <a:custGeom>
              <a:avLst/>
              <a:gdLst/>
              <a:ahLst/>
              <a:cxnLst/>
              <a:rect l="l" t="t" r="r" b="b"/>
              <a:pathLst>
                <a:path w="33348" h="12591" extrusionOk="0">
                  <a:moveTo>
                    <a:pt x="16667" y="0"/>
                  </a:moveTo>
                  <a:cubicBezTo>
                    <a:pt x="6383" y="15"/>
                    <a:pt x="1" y="12591"/>
                    <a:pt x="1" y="12591"/>
                  </a:cubicBezTo>
                  <a:lnTo>
                    <a:pt x="33348" y="12591"/>
                  </a:lnTo>
                  <a:cubicBezTo>
                    <a:pt x="33348" y="12591"/>
                    <a:pt x="26965" y="0"/>
                    <a:pt x="1666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9"/>
            <p:cNvSpPr/>
            <p:nvPr/>
          </p:nvSpPr>
          <p:spPr>
            <a:xfrm>
              <a:off x="2936975" y="1966825"/>
              <a:ext cx="1239650" cy="470225"/>
            </a:xfrm>
            <a:custGeom>
              <a:avLst/>
              <a:gdLst/>
              <a:ahLst/>
              <a:cxnLst/>
              <a:rect l="l" t="t" r="r" b="b"/>
              <a:pathLst>
                <a:path w="49586" h="18809" extrusionOk="0">
                  <a:moveTo>
                    <a:pt x="22193" y="0"/>
                  </a:moveTo>
                  <a:cubicBezTo>
                    <a:pt x="11363" y="0"/>
                    <a:pt x="14166" y="4695"/>
                    <a:pt x="20707" y="4695"/>
                  </a:cubicBezTo>
                  <a:cubicBezTo>
                    <a:pt x="20726" y="4695"/>
                    <a:pt x="20745" y="4695"/>
                    <a:pt x="20764" y="4695"/>
                  </a:cubicBezTo>
                  <a:cubicBezTo>
                    <a:pt x="22011" y="4695"/>
                    <a:pt x="23099" y="4782"/>
                    <a:pt x="24057" y="4927"/>
                  </a:cubicBezTo>
                  <a:cubicBezTo>
                    <a:pt x="25783" y="5203"/>
                    <a:pt x="25565" y="7756"/>
                    <a:pt x="23825" y="7756"/>
                  </a:cubicBezTo>
                  <a:cubicBezTo>
                    <a:pt x="23603" y="7757"/>
                    <a:pt x="23379" y="7757"/>
                    <a:pt x="23151" y="7757"/>
                  </a:cubicBezTo>
                  <a:cubicBezTo>
                    <a:pt x="20468" y="7757"/>
                    <a:pt x="17368" y="7674"/>
                    <a:pt x="14614" y="7393"/>
                  </a:cubicBezTo>
                  <a:cubicBezTo>
                    <a:pt x="10133" y="6939"/>
                    <a:pt x="4805" y="5128"/>
                    <a:pt x="2036" y="5128"/>
                  </a:cubicBezTo>
                  <a:cubicBezTo>
                    <a:pt x="736" y="5128"/>
                    <a:pt x="1" y="5527"/>
                    <a:pt x="181" y="6653"/>
                  </a:cubicBezTo>
                  <a:cubicBezTo>
                    <a:pt x="590" y="9199"/>
                    <a:pt x="13063" y="15439"/>
                    <a:pt x="23937" y="15439"/>
                  </a:cubicBezTo>
                  <a:cubicBezTo>
                    <a:pt x="24647" y="15439"/>
                    <a:pt x="25351" y="15412"/>
                    <a:pt x="26044" y="15356"/>
                  </a:cubicBezTo>
                  <a:cubicBezTo>
                    <a:pt x="27113" y="15270"/>
                    <a:pt x="28122" y="15230"/>
                    <a:pt x="29071" y="15230"/>
                  </a:cubicBezTo>
                  <a:cubicBezTo>
                    <a:pt x="38148" y="15230"/>
                    <a:pt x="41869" y="18808"/>
                    <a:pt x="41869" y="18808"/>
                  </a:cubicBezTo>
                  <a:cubicBezTo>
                    <a:pt x="41869" y="18808"/>
                    <a:pt x="49586" y="15588"/>
                    <a:pt x="48382" y="6885"/>
                  </a:cubicBezTo>
                  <a:cubicBezTo>
                    <a:pt x="48382" y="6885"/>
                    <a:pt x="37590" y="677"/>
                    <a:pt x="24303" y="53"/>
                  </a:cubicBezTo>
                  <a:cubicBezTo>
                    <a:pt x="23549" y="17"/>
                    <a:pt x="22846" y="0"/>
                    <a:pt x="22193" y="0"/>
                  </a:cubicBezTo>
                  <a:close/>
                </a:path>
              </a:pathLst>
            </a:custGeom>
            <a:solidFill>
              <a:srgbClr val="F9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0F73F61-01D0-4364-B7A5-4DAEE0261C3B}"/>
              </a:ext>
            </a:extLst>
          </p:cNvPr>
          <p:cNvSpPr txBox="1"/>
          <p:nvPr/>
        </p:nvSpPr>
        <p:spPr>
          <a:xfrm>
            <a:off x="273191" y="1059509"/>
            <a:ext cx="4578015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25000"/>
                  </a:schemeClr>
                </a:solidFill>
              </a:rPr>
              <a:t>HẸN GẶP LẠI CÁC EM TRONG TIẾT HỌC SAU!</a:t>
            </a:r>
          </a:p>
        </p:txBody>
      </p:sp>
      <p:grpSp>
        <p:nvGrpSpPr>
          <p:cNvPr id="33" name="Google Shape;2251;p53">
            <a:extLst>
              <a:ext uri="{FF2B5EF4-FFF2-40B4-BE49-F238E27FC236}">
                <a16:creationId xmlns:a16="http://schemas.microsoft.com/office/drawing/2014/main" id="{54CE8814-37BE-446B-8DD5-6E9061933AB7}"/>
              </a:ext>
            </a:extLst>
          </p:cNvPr>
          <p:cNvGrpSpPr/>
          <p:nvPr/>
        </p:nvGrpSpPr>
        <p:grpSpPr>
          <a:xfrm rot="1734426" flipV="1">
            <a:off x="1218714" y="-422492"/>
            <a:ext cx="1083612" cy="1268450"/>
            <a:chOff x="1619150" y="2074055"/>
            <a:chExt cx="1547087" cy="1851701"/>
          </a:xfrm>
        </p:grpSpPr>
        <p:sp>
          <p:nvSpPr>
            <p:cNvPr id="34" name="Google Shape;2252;p53">
              <a:extLst>
                <a:ext uri="{FF2B5EF4-FFF2-40B4-BE49-F238E27FC236}">
                  <a16:creationId xmlns:a16="http://schemas.microsoft.com/office/drawing/2014/main" id="{59409FBA-8E9C-48AE-8BCF-A417029804CC}"/>
                </a:ext>
              </a:extLst>
            </p:cNvPr>
            <p:cNvSpPr/>
            <p:nvPr/>
          </p:nvSpPr>
          <p:spPr>
            <a:xfrm>
              <a:off x="2022802" y="2074055"/>
              <a:ext cx="427733" cy="781998"/>
            </a:xfrm>
            <a:custGeom>
              <a:avLst/>
              <a:gdLst/>
              <a:ahLst/>
              <a:cxnLst/>
              <a:rect l="l" t="t" r="r" b="b"/>
              <a:pathLst>
                <a:path w="11842" h="21650" extrusionOk="0">
                  <a:moveTo>
                    <a:pt x="2569" y="1"/>
                  </a:moveTo>
                  <a:cubicBezTo>
                    <a:pt x="967" y="3870"/>
                    <a:pt x="0" y="8207"/>
                    <a:pt x="734" y="12343"/>
                  </a:cubicBezTo>
                  <a:cubicBezTo>
                    <a:pt x="1534" y="16479"/>
                    <a:pt x="4336" y="20449"/>
                    <a:pt x="8373" y="21650"/>
                  </a:cubicBezTo>
                  <a:cubicBezTo>
                    <a:pt x="11475" y="18781"/>
                    <a:pt x="11842" y="13811"/>
                    <a:pt x="10307" y="9875"/>
                  </a:cubicBezTo>
                  <a:cubicBezTo>
                    <a:pt x="8740" y="5972"/>
                    <a:pt x="5704" y="2836"/>
                    <a:pt x="2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53;p53">
              <a:extLst>
                <a:ext uri="{FF2B5EF4-FFF2-40B4-BE49-F238E27FC236}">
                  <a16:creationId xmlns:a16="http://schemas.microsoft.com/office/drawing/2014/main" id="{2D4F1EE2-3300-4E10-A4DA-69660ECB4216}"/>
                </a:ext>
              </a:extLst>
            </p:cNvPr>
            <p:cNvSpPr/>
            <p:nvPr/>
          </p:nvSpPr>
          <p:spPr>
            <a:xfrm>
              <a:off x="1619150" y="2793370"/>
              <a:ext cx="730166" cy="501887"/>
            </a:xfrm>
            <a:custGeom>
              <a:avLst/>
              <a:gdLst/>
              <a:ahLst/>
              <a:cxnLst/>
              <a:rect l="l" t="t" r="r" b="b"/>
              <a:pathLst>
                <a:path w="20215" h="13895" extrusionOk="0">
                  <a:moveTo>
                    <a:pt x="1578" y="1"/>
                  </a:moveTo>
                  <a:cubicBezTo>
                    <a:pt x="1052" y="1"/>
                    <a:pt x="526" y="23"/>
                    <a:pt x="0" y="68"/>
                  </a:cubicBezTo>
                  <a:cubicBezTo>
                    <a:pt x="1435" y="4738"/>
                    <a:pt x="3670" y="9108"/>
                    <a:pt x="7406" y="11743"/>
                  </a:cubicBezTo>
                  <a:cubicBezTo>
                    <a:pt x="9374" y="13119"/>
                    <a:pt x="11823" y="13894"/>
                    <a:pt x="14214" y="13894"/>
                  </a:cubicBezTo>
                  <a:cubicBezTo>
                    <a:pt x="16402" y="13894"/>
                    <a:pt x="18541" y="13244"/>
                    <a:pt x="20215" y="11810"/>
                  </a:cubicBezTo>
                  <a:cubicBezTo>
                    <a:pt x="16813" y="4693"/>
                    <a:pt x="9234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54;p53">
              <a:extLst>
                <a:ext uri="{FF2B5EF4-FFF2-40B4-BE49-F238E27FC236}">
                  <a16:creationId xmlns:a16="http://schemas.microsoft.com/office/drawing/2014/main" id="{C1049C94-6C69-450E-8BEC-26EA6CBE965B}"/>
                </a:ext>
              </a:extLst>
            </p:cNvPr>
            <p:cNvSpPr/>
            <p:nvPr/>
          </p:nvSpPr>
          <p:spPr>
            <a:xfrm>
              <a:off x="2481865" y="2186139"/>
              <a:ext cx="372325" cy="767297"/>
            </a:xfrm>
            <a:custGeom>
              <a:avLst/>
              <a:gdLst/>
              <a:ahLst/>
              <a:cxnLst/>
              <a:rect l="l" t="t" r="r" b="b"/>
              <a:pathLst>
                <a:path w="10308" h="21243" extrusionOk="0">
                  <a:moveTo>
                    <a:pt x="6305" y="0"/>
                  </a:moveTo>
                  <a:cubicBezTo>
                    <a:pt x="5804" y="2435"/>
                    <a:pt x="4537" y="4670"/>
                    <a:pt x="3336" y="6838"/>
                  </a:cubicBezTo>
                  <a:cubicBezTo>
                    <a:pt x="2135" y="9007"/>
                    <a:pt x="934" y="11241"/>
                    <a:pt x="467" y="13710"/>
                  </a:cubicBezTo>
                  <a:cubicBezTo>
                    <a:pt x="0" y="16178"/>
                    <a:pt x="467" y="18914"/>
                    <a:pt x="2535" y="20948"/>
                  </a:cubicBezTo>
                  <a:cubicBezTo>
                    <a:pt x="2970" y="21151"/>
                    <a:pt x="3433" y="21243"/>
                    <a:pt x="3898" y="21243"/>
                  </a:cubicBezTo>
                  <a:cubicBezTo>
                    <a:pt x="4967" y="21243"/>
                    <a:pt x="6048" y="20758"/>
                    <a:pt x="6838" y="20014"/>
                  </a:cubicBezTo>
                  <a:cubicBezTo>
                    <a:pt x="7972" y="18914"/>
                    <a:pt x="8540" y="17413"/>
                    <a:pt x="8973" y="15878"/>
                  </a:cubicBezTo>
                  <a:cubicBezTo>
                    <a:pt x="10307" y="10541"/>
                    <a:pt x="9340" y="4703"/>
                    <a:pt x="6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55;p53">
              <a:extLst>
                <a:ext uri="{FF2B5EF4-FFF2-40B4-BE49-F238E27FC236}">
                  <a16:creationId xmlns:a16="http://schemas.microsoft.com/office/drawing/2014/main" id="{BD616D96-BE84-4911-B41D-28CEA855E77D}"/>
                </a:ext>
              </a:extLst>
            </p:cNvPr>
            <p:cNvSpPr/>
            <p:nvPr/>
          </p:nvSpPr>
          <p:spPr>
            <a:xfrm>
              <a:off x="2722828" y="2668066"/>
              <a:ext cx="443409" cy="775930"/>
            </a:xfrm>
            <a:custGeom>
              <a:avLst/>
              <a:gdLst/>
              <a:ahLst/>
              <a:cxnLst/>
              <a:rect l="l" t="t" r="r" b="b"/>
              <a:pathLst>
                <a:path w="12276" h="21482" extrusionOk="0">
                  <a:moveTo>
                    <a:pt x="8373" y="1"/>
                  </a:moveTo>
                  <a:cubicBezTo>
                    <a:pt x="6205" y="2436"/>
                    <a:pt x="4137" y="5005"/>
                    <a:pt x="2602" y="7873"/>
                  </a:cubicBezTo>
                  <a:cubicBezTo>
                    <a:pt x="1001" y="10742"/>
                    <a:pt x="1" y="13944"/>
                    <a:pt x="34" y="17213"/>
                  </a:cubicBezTo>
                  <a:cubicBezTo>
                    <a:pt x="101" y="18681"/>
                    <a:pt x="367" y="20249"/>
                    <a:pt x="1502" y="21183"/>
                  </a:cubicBezTo>
                  <a:cubicBezTo>
                    <a:pt x="1768" y="21393"/>
                    <a:pt x="2094" y="21482"/>
                    <a:pt x="2455" y="21482"/>
                  </a:cubicBezTo>
                  <a:cubicBezTo>
                    <a:pt x="3582" y="21482"/>
                    <a:pt x="5052" y="20615"/>
                    <a:pt x="6138" y="19882"/>
                  </a:cubicBezTo>
                  <a:cubicBezTo>
                    <a:pt x="9274" y="17747"/>
                    <a:pt x="11442" y="14211"/>
                    <a:pt x="11842" y="10442"/>
                  </a:cubicBezTo>
                  <a:cubicBezTo>
                    <a:pt x="12276" y="6706"/>
                    <a:pt x="10975" y="2736"/>
                    <a:pt x="8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56;p53">
              <a:extLst>
                <a:ext uri="{FF2B5EF4-FFF2-40B4-BE49-F238E27FC236}">
                  <a16:creationId xmlns:a16="http://schemas.microsoft.com/office/drawing/2014/main" id="{94080D11-25B4-44AF-9424-F0F6D5896229}"/>
                </a:ext>
              </a:extLst>
            </p:cNvPr>
            <p:cNvSpPr/>
            <p:nvPr/>
          </p:nvSpPr>
          <p:spPr>
            <a:xfrm>
              <a:off x="1866146" y="3505606"/>
              <a:ext cx="709686" cy="366618"/>
            </a:xfrm>
            <a:custGeom>
              <a:avLst/>
              <a:gdLst/>
              <a:ahLst/>
              <a:cxnLst/>
              <a:rect l="l" t="t" r="r" b="b"/>
              <a:pathLst>
                <a:path w="19648" h="10150" extrusionOk="0">
                  <a:moveTo>
                    <a:pt x="6111" y="0"/>
                  </a:moveTo>
                  <a:cubicBezTo>
                    <a:pt x="4033" y="0"/>
                    <a:pt x="1953" y="368"/>
                    <a:pt x="1" y="1098"/>
                  </a:cubicBezTo>
                  <a:cubicBezTo>
                    <a:pt x="1468" y="4033"/>
                    <a:pt x="3136" y="6268"/>
                    <a:pt x="5338" y="7870"/>
                  </a:cubicBezTo>
                  <a:cubicBezTo>
                    <a:pt x="7258" y="9258"/>
                    <a:pt x="9624" y="10150"/>
                    <a:pt x="12040" y="10150"/>
                  </a:cubicBezTo>
                  <a:cubicBezTo>
                    <a:pt x="12352" y="10150"/>
                    <a:pt x="12664" y="10135"/>
                    <a:pt x="12977" y="10104"/>
                  </a:cubicBezTo>
                  <a:cubicBezTo>
                    <a:pt x="15678" y="9871"/>
                    <a:pt x="18314" y="8370"/>
                    <a:pt x="19648" y="6002"/>
                  </a:cubicBezTo>
                  <a:cubicBezTo>
                    <a:pt x="16913" y="3266"/>
                    <a:pt x="13810" y="1365"/>
                    <a:pt x="10375" y="531"/>
                  </a:cubicBezTo>
                  <a:cubicBezTo>
                    <a:pt x="8984" y="176"/>
                    <a:pt x="7548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57;p53">
              <a:extLst>
                <a:ext uri="{FF2B5EF4-FFF2-40B4-BE49-F238E27FC236}">
                  <a16:creationId xmlns:a16="http://schemas.microsoft.com/office/drawing/2014/main" id="{2D77B0CD-E010-4858-9AD4-8662580861ED}"/>
                </a:ext>
              </a:extLst>
            </p:cNvPr>
            <p:cNvSpPr/>
            <p:nvPr/>
          </p:nvSpPr>
          <p:spPr>
            <a:xfrm>
              <a:off x="1763742" y="2361795"/>
              <a:ext cx="1283199" cy="1563960"/>
            </a:xfrm>
            <a:custGeom>
              <a:avLst/>
              <a:gdLst/>
              <a:ahLst/>
              <a:cxnLst/>
              <a:rect l="l" t="t" r="r" b="b"/>
              <a:pathLst>
                <a:path w="35526" h="43299" extrusionOk="0">
                  <a:moveTo>
                    <a:pt x="11618" y="1"/>
                  </a:moveTo>
                  <a:cubicBezTo>
                    <a:pt x="11593" y="1"/>
                    <a:pt x="11568" y="3"/>
                    <a:pt x="11542" y="7"/>
                  </a:cubicBezTo>
                  <a:cubicBezTo>
                    <a:pt x="11375" y="41"/>
                    <a:pt x="11242" y="207"/>
                    <a:pt x="11308" y="408"/>
                  </a:cubicBezTo>
                  <a:cubicBezTo>
                    <a:pt x="13076" y="8513"/>
                    <a:pt x="15845" y="16419"/>
                    <a:pt x="19381" y="23991"/>
                  </a:cubicBezTo>
                  <a:cubicBezTo>
                    <a:pt x="12342" y="22890"/>
                    <a:pt x="5671" y="19588"/>
                    <a:pt x="567" y="14551"/>
                  </a:cubicBezTo>
                  <a:cubicBezTo>
                    <a:pt x="517" y="14484"/>
                    <a:pt x="434" y="14451"/>
                    <a:pt x="350" y="14451"/>
                  </a:cubicBezTo>
                  <a:cubicBezTo>
                    <a:pt x="267" y="14451"/>
                    <a:pt x="184" y="14484"/>
                    <a:pt x="134" y="14551"/>
                  </a:cubicBezTo>
                  <a:cubicBezTo>
                    <a:pt x="0" y="14684"/>
                    <a:pt x="0" y="14885"/>
                    <a:pt x="134" y="15018"/>
                  </a:cubicBezTo>
                  <a:cubicBezTo>
                    <a:pt x="5404" y="20222"/>
                    <a:pt x="12376" y="23691"/>
                    <a:pt x="19748" y="24692"/>
                  </a:cubicBezTo>
                  <a:cubicBezTo>
                    <a:pt x="21749" y="28828"/>
                    <a:pt x="24017" y="32831"/>
                    <a:pt x="26519" y="36667"/>
                  </a:cubicBezTo>
                  <a:cubicBezTo>
                    <a:pt x="24444" y="37209"/>
                    <a:pt x="22297" y="37475"/>
                    <a:pt x="20147" y="37475"/>
                  </a:cubicBezTo>
                  <a:cubicBezTo>
                    <a:pt x="15283" y="37475"/>
                    <a:pt x="10410" y="36112"/>
                    <a:pt x="6338" y="33498"/>
                  </a:cubicBezTo>
                  <a:cubicBezTo>
                    <a:pt x="6272" y="33458"/>
                    <a:pt x="6201" y="33440"/>
                    <a:pt x="6133" y="33440"/>
                  </a:cubicBezTo>
                  <a:cubicBezTo>
                    <a:pt x="6029" y="33440"/>
                    <a:pt x="5932" y="33484"/>
                    <a:pt x="5871" y="33565"/>
                  </a:cubicBezTo>
                  <a:cubicBezTo>
                    <a:pt x="5804" y="33731"/>
                    <a:pt x="5838" y="33932"/>
                    <a:pt x="5971" y="34032"/>
                  </a:cubicBezTo>
                  <a:cubicBezTo>
                    <a:pt x="10129" y="36704"/>
                    <a:pt x="15115" y="38094"/>
                    <a:pt x="20095" y="38094"/>
                  </a:cubicBezTo>
                  <a:cubicBezTo>
                    <a:pt x="22388" y="38094"/>
                    <a:pt x="24678" y="37800"/>
                    <a:pt x="26886" y="37201"/>
                  </a:cubicBezTo>
                  <a:cubicBezTo>
                    <a:pt x="28220" y="39235"/>
                    <a:pt x="29655" y="41237"/>
                    <a:pt x="31089" y="43171"/>
                  </a:cubicBezTo>
                  <a:cubicBezTo>
                    <a:pt x="31161" y="43244"/>
                    <a:pt x="31268" y="43298"/>
                    <a:pt x="31372" y="43298"/>
                  </a:cubicBezTo>
                  <a:cubicBezTo>
                    <a:pt x="31412" y="43298"/>
                    <a:pt x="31452" y="43290"/>
                    <a:pt x="31489" y="43272"/>
                  </a:cubicBezTo>
                  <a:cubicBezTo>
                    <a:pt x="31523" y="43272"/>
                    <a:pt x="31556" y="43238"/>
                    <a:pt x="31589" y="43238"/>
                  </a:cubicBezTo>
                  <a:cubicBezTo>
                    <a:pt x="31756" y="43105"/>
                    <a:pt x="31756" y="42905"/>
                    <a:pt x="31690" y="42771"/>
                  </a:cubicBezTo>
                  <a:cubicBezTo>
                    <a:pt x="29355" y="39736"/>
                    <a:pt x="27220" y="36567"/>
                    <a:pt x="25218" y="33264"/>
                  </a:cubicBezTo>
                  <a:cubicBezTo>
                    <a:pt x="30389" y="27827"/>
                    <a:pt x="33924" y="20989"/>
                    <a:pt x="35492" y="13584"/>
                  </a:cubicBezTo>
                  <a:cubicBezTo>
                    <a:pt x="35526" y="13417"/>
                    <a:pt x="35392" y="13217"/>
                    <a:pt x="35225" y="13183"/>
                  </a:cubicBezTo>
                  <a:cubicBezTo>
                    <a:pt x="35195" y="13171"/>
                    <a:pt x="35164" y="13166"/>
                    <a:pt x="35133" y="13166"/>
                  </a:cubicBezTo>
                  <a:cubicBezTo>
                    <a:pt x="34992" y="13166"/>
                    <a:pt x="34852" y="13280"/>
                    <a:pt x="34825" y="13417"/>
                  </a:cubicBezTo>
                  <a:cubicBezTo>
                    <a:pt x="33324" y="20655"/>
                    <a:pt x="29888" y="27327"/>
                    <a:pt x="24885" y="32697"/>
                  </a:cubicBezTo>
                  <a:cubicBezTo>
                    <a:pt x="23250" y="29995"/>
                    <a:pt x="21749" y="27193"/>
                    <a:pt x="20381" y="24358"/>
                  </a:cubicBezTo>
                  <a:cubicBezTo>
                    <a:pt x="20381" y="24258"/>
                    <a:pt x="20348" y="24191"/>
                    <a:pt x="20248" y="24091"/>
                  </a:cubicBezTo>
                  <a:cubicBezTo>
                    <a:pt x="19748" y="23024"/>
                    <a:pt x="19214" y="21923"/>
                    <a:pt x="18747" y="20855"/>
                  </a:cubicBezTo>
                  <a:cubicBezTo>
                    <a:pt x="18814" y="20855"/>
                    <a:pt x="18847" y="20789"/>
                    <a:pt x="18880" y="20755"/>
                  </a:cubicBezTo>
                  <a:cubicBezTo>
                    <a:pt x="23150" y="16185"/>
                    <a:pt x="25885" y="10215"/>
                    <a:pt x="26686" y="4010"/>
                  </a:cubicBezTo>
                  <a:cubicBezTo>
                    <a:pt x="26719" y="3843"/>
                    <a:pt x="26553" y="3677"/>
                    <a:pt x="26386" y="3643"/>
                  </a:cubicBezTo>
                  <a:cubicBezTo>
                    <a:pt x="26360" y="3633"/>
                    <a:pt x="26334" y="3628"/>
                    <a:pt x="26309" y="3628"/>
                  </a:cubicBezTo>
                  <a:cubicBezTo>
                    <a:pt x="26170" y="3628"/>
                    <a:pt x="26047" y="3769"/>
                    <a:pt x="26019" y="3910"/>
                  </a:cubicBezTo>
                  <a:cubicBezTo>
                    <a:pt x="25252" y="9981"/>
                    <a:pt x="22550" y="15718"/>
                    <a:pt x="18480" y="20222"/>
                  </a:cubicBezTo>
                  <a:cubicBezTo>
                    <a:pt x="15678" y="13750"/>
                    <a:pt x="13477" y="7079"/>
                    <a:pt x="11975" y="241"/>
                  </a:cubicBezTo>
                  <a:cubicBezTo>
                    <a:pt x="11917" y="95"/>
                    <a:pt x="11783" y="1"/>
                    <a:pt x="11618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2258;p53">
            <a:extLst>
              <a:ext uri="{FF2B5EF4-FFF2-40B4-BE49-F238E27FC236}">
                <a16:creationId xmlns:a16="http://schemas.microsoft.com/office/drawing/2014/main" id="{D005FE27-EECE-4991-BA27-DC06142C2DE6}"/>
              </a:ext>
            </a:extLst>
          </p:cNvPr>
          <p:cNvGrpSpPr/>
          <p:nvPr/>
        </p:nvGrpSpPr>
        <p:grpSpPr>
          <a:xfrm flipV="1">
            <a:off x="2341165" y="-526043"/>
            <a:ext cx="803452" cy="1397606"/>
            <a:chOff x="3488594" y="2056825"/>
            <a:chExt cx="1147099" cy="2040244"/>
          </a:xfrm>
        </p:grpSpPr>
        <p:sp>
          <p:nvSpPr>
            <p:cNvPr id="41" name="Google Shape;2259;p53">
              <a:extLst>
                <a:ext uri="{FF2B5EF4-FFF2-40B4-BE49-F238E27FC236}">
                  <a16:creationId xmlns:a16="http://schemas.microsoft.com/office/drawing/2014/main" id="{E53D6271-95E9-4D4D-91F1-AD4B45853884}"/>
                </a:ext>
              </a:extLst>
            </p:cNvPr>
            <p:cNvSpPr/>
            <p:nvPr/>
          </p:nvSpPr>
          <p:spPr>
            <a:xfrm>
              <a:off x="3488594" y="2056825"/>
              <a:ext cx="1147099" cy="1757960"/>
            </a:xfrm>
            <a:custGeom>
              <a:avLst/>
              <a:gdLst/>
              <a:ahLst/>
              <a:cxnLst/>
              <a:rect l="l" t="t" r="r" b="b"/>
              <a:pathLst>
                <a:path w="31758" h="48670" extrusionOk="0">
                  <a:moveTo>
                    <a:pt x="14596" y="1"/>
                  </a:moveTo>
                  <a:cubicBezTo>
                    <a:pt x="12427" y="1"/>
                    <a:pt x="10266" y="2487"/>
                    <a:pt x="9789" y="7516"/>
                  </a:cubicBezTo>
                  <a:cubicBezTo>
                    <a:pt x="9373" y="7414"/>
                    <a:pt x="8991" y="7366"/>
                    <a:pt x="8640" y="7366"/>
                  </a:cubicBezTo>
                  <a:cubicBezTo>
                    <a:pt x="4079" y="7366"/>
                    <a:pt x="4929" y="15531"/>
                    <a:pt x="6354" y="18691"/>
                  </a:cubicBezTo>
                  <a:cubicBezTo>
                    <a:pt x="6058" y="18041"/>
                    <a:pt x="5423" y="17601"/>
                    <a:pt x="4772" y="17601"/>
                  </a:cubicBezTo>
                  <a:cubicBezTo>
                    <a:pt x="4688" y="17601"/>
                    <a:pt x="4603" y="17608"/>
                    <a:pt x="4519" y="17623"/>
                  </a:cubicBezTo>
                  <a:cubicBezTo>
                    <a:pt x="454" y="19423"/>
                    <a:pt x="2213" y="24617"/>
                    <a:pt x="4112" y="30513"/>
                  </a:cubicBezTo>
                  <a:lnTo>
                    <a:pt x="4112" y="30513"/>
                  </a:lnTo>
                  <a:cubicBezTo>
                    <a:pt x="3808" y="29578"/>
                    <a:pt x="3301" y="29206"/>
                    <a:pt x="2753" y="29206"/>
                  </a:cubicBezTo>
                  <a:cubicBezTo>
                    <a:pt x="1484" y="29206"/>
                    <a:pt x="0" y="31206"/>
                    <a:pt x="349" y="32834"/>
                  </a:cubicBezTo>
                  <a:cubicBezTo>
                    <a:pt x="380" y="41298"/>
                    <a:pt x="6875" y="48670"/>
                    <a:pt x="14837" y="48670"/>
                  </a:cubicBezTo>
                  <a:cubicBezTo>
                    <a:pt x="15567" y="48670"/>
                    <a:pt x="16310" y="48608"/>
                    <a:pt x="17061" y="48479"/>
                  </a:cubicBezTo>
                  <a:cubicBezTo>
                    <a:pt x="29447" y="46341"/>
                    <a:pt x="31757" y="31532"/>
                    <a:pt x="27467" y="31532"/>
                  </a:cubicBezTo>
                  <a:cubicBezTo>
                    <a:pt x="26869" y="31532"/>
                    <a:pt x="26144" y="31819"/>
                    <a:pt x="25300" y="32467"/>
                  </a:cubicBezTo>
                  <a:cubicBezTo>
                    <a:pt x="27202" y="28865"/>
                    <a:pt x="29270" y="24295"/>
                    <a:pt x="26968" y="20425"/>
                  </a:cubicBezTo>
                  <a:cubicBezTo>
                    <a:pt x="26563" y="19600"/>
                    <a:pt x="25933" y="19240"/>
                    <a:pt x="25274" y="19240"/>
                  </a:cubicBezTo>
                  <a:cubicBezTo>
                    <a:pt x="24522" y="19240"/>
                    <a:pt x="23732" y="19710"/>
                    <a:pt x="23199" y="20492"/>
                  </a:cubicBezTo>
                  <a:cubicBezTo>
                    <a:pt x="23966" y="16756"/>
                    <a:pt x="26334" y="8083"/>
                    <a:pt x="21998" y="6282"/>
                  </a:cubicBezTo>
                  <a:cubicBezTo>
                    <a:pt x="21761" y="6175"/>
                    <a:pt x="21502" y="6123"/>
                    <a:pt x="21243" y="6123"/>
                  </a:cubicBezTo>
                  <a:cubicBezTo>
                    <a:pt x="20775" y="6123"/>
                    <a:pt x="20307" y="6293"/>
                    <a:pt x="19963" y="6616"/>
                  </a:cubicBezTo>
                  <a:cubicBezTo>
                    <a:pt x="19692" y="6887"/>
                    <a:pt x="19487" y="7224"/>
                    <a:pt x="19474" y="7591"/>
                  </a:cubicBezTo>
                  <a:lnTo>
                    <a:pt x="19474" y="7591"/>
                  </a:lnTo>
                  <a:cubicBezTo>
                    <a:pt x="18998" y="2550"/>
                    <a:pt x="16793" y="1"/>
                    <a:pt x="14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60;p53">
              <a:extLst>
                <a:ext uri="{FF2B5EF4-FFF2-40B4-BE49-F238E27FC236}">
                  <a16:creationId xmlns:a16="http://schemas.microsoft.com/office/drawing/2014/main" id="{035814ED-12F2-471E-8777-7004EDEF7B80}"/>
                </a:ext>
              </a:extLst>
            </p:cNvPr>
            <p:cNvSpPr/>
            <p:nvPr/>
          </p:nvSpPr>
          <p:spPr>
            <a:xfrm>
              <a:off x="3628924" y="2264449"/>
              <a:ext cx="833794" cy="1832620"/>
            </a:xfrm>
            <a:custGeom>
              <a:avLst/>
              <a:gdLst/>
              <a:ahLst/>
              <a:cxnLst/>
              <a:rect l="l" t="t" r="r" b="b"/>
              <a:pathLst>
                <a:path w="23084" h="50737" extrusionOk="0">
                  <a:moveTo>
                    <a:pt x="10274" y="0"/>
                  </a:moveTo>
                  <a:cubicBezTo>
                    <a:pt x="10107" y="0"/>
                    <a:pt x="9941" y="100"/>
                    <a:pt x="9941" y="267"/>
                  </a:cubicBezTo>
                  <a:cubicBezTo>
                    <a:pt x="9840" y="3936"/>
                    <a:pt x="9840" y="7572"/>
                    <a:pt x="9941" y="11242"/>
                  </a:cubicBezTo>
                  <a:cubicBezTo>
                    <a:pt x="7939" y="9340"/>
                    <a:pt x="6271" y="7105"/>
                    <a:pt x="5004" y="4604"/>
                  </a:cubicBezTo>
                  <a:cubicBezTo>
                    <a:pt x="4962" y="4499"/>
                    <a:pt x="4881" y="4447"/>
                    <a:pt x="4786" y="4447"/>
                  </a:cubicBezTo>
                  <a:cubicBezTo>
                    <a:pt x="4728" y="4447"/>
                    <a:pt x="4666" y="4466"/>
                    <a:pt x="4603" y="4504"/>
                  </a:cubicBezTo>
                  <a:cubicBezTo>
                    <a:pt x="4437" y="4570"/>
                    <a:pt x="4403" y="4737"/>
                    <a:pt x="4470" y="4904"/>
                  </a:cubicBezTo>
                  <a:cubicBezTo>
                    <a:pt x="5838" y="7539"/>
                    <a:pt x="7639" y="9907"/>
                    <a:pt x="9774" y="11942"/>
                  </a:cubicBezTo>
                  <a:cubicBezTo>
                    <a:pt x="9807" y="12009"/>
                    <a:pt x="9907" y="12042"/>
                    <a:pt x="9941" y="12042"/>
                  </a:cubicBezTo>
                  <a:cubicBezTo>
                    <a:pt x="10007" y="15912"/>
                    <a:pt x="10241" y="19781"/>
                    <a:pt x="10508" y="23617"/>
                  </a:cubicBezTo>
                  <a:cubicBezTo>
                    <a:pt x="7305" y="22083"/>
                    <a:pt x="4470" y="19748"/>
                    <a:pt x="2402" y="16879"/>
                  </a:cubicBezTo>
                  <a:cubicBezTo>
                    <a:pt x="2335" y="16790"/>
                    <a:pt x="2224" y="16746"/>
                    <a:pt x="2118" y="16746"/>
                  </a:cubicBezTo>
                  <a:cubicBezTo>
                    <a:pt x="2065" y="16746"/>
                    <a:pt x="2013" y="16757"/>
                    <a:pt x="1968" y="16779"/>
                  </a:cubicBezTo>
                  <a:cubicBezTo>
                    <a:pt x="1835" y="16879"/>
                    <a:pt x="1801" y="17079"/>
                    <a:pt x="1901" y="17213"/>
                  </a:cubicBezTo>
                  <a:cubicBezTo>
                    <a:pt x="4136" y="20281"/>
                    <a:pt x="7139" y="22750"/>
                    <a:pt x="10608" y="24351"/>
                  </a:cubicBezTo>
                  <a:cubicBezTo>
                    <a:pt x="10908" y="28387"/>
                    <a:pt x="11308" y="32390"/>
                    <a:pt x="11809" y="36393"/>
                  </a:cubicBezTo>
                  <a:cubicBezTo>
                    <a:pt x="7239" y="35125"/>
                    <a:pt x="3169" y="32190"/>
                    <a:pt x="601" y="28221"/>
                  </a:cubicBezTo>
                  <a:cubicBezTo>
                    <a:pt x="534" y="28132"/>
                    <a:pt x="423" y="28087"/>
                    <a:pt x="316" y="28087"/>
                  </a:cubicBezTo>
                  <a:cubicBezTo>
                    <a:pt x="263" y="28087"/>
                    <a:pt x="211" y="28098"/>
                    <a:pt x="167" y="28120"/>
                  </a:cubicBezTo>
                  <a:cubicBezTo>
                    <a:pt x="67" y="28221"/>
                    <a:pt x="0" y="28421"/>
                    <a:pt x="100" y="28554"/>
                  </a:cubicBezTo>
                  <a:cubicBezTo>
                    <a:pt x="2802" y="32724"/>
                    <a:pt x="7105" y="35793"/>
                    <a:pt x="11942" y="37060"/>
                  </a:cubicBezTo>
                  <a:cubicBezTo>
                    <a:pt x="12509" y="41563"/>
                    <a:pt x="13243" y="46033"/>
                    <a:pt x="14010" y="50470"/>
                  </a:cubicBezTo>
                  <a:cubicBezTo>
                    <a:pt x="14077" y="50637"/>
                    <a:pt x="14177" y="50737"/>
                    <a:pt x="14310" y="50737"/>
                  </a:cubicBezTo>
                  <a:lnTo>
                    <a:pt x="14344" y="50737"/>
                  </a:lnTo>
                  <a:cubicBezTo>
                    <a:pt x="14510" y="50703"/>
                    <a:pt x="14644" y="50536"/>
                    <a:pt x="14611" y="50370"/>
                  </a:cubicBezTo>
                  <a:cubicBezTo>
                    <a:pt x="13943" y="46634"/>
                    <a:pt x="13310" y="42964"/>
                    <a:pt x="12809" y="39228"/>
                  </a:cubicBezTo>
                  <a:cubicBezTo>
                    <a:pt x="17346" y="37427"/>
                    <a:pt x="21149" y="33724"/>
                    <a:pt x="23017" y="29221"/>
                  </a:cubicBezTo>
                  <a:cubicBezTo>
                    <a:pt x="23083" y="29121"/>
                    <a:pt x="22983" y="28954"/>
                    <a:pt x="22816" y="28888"/>
                  </a:cubicBezTo>
                  <a:cubicBezTo>
                    <a:pt x="22770" y="28860"/>
                    <a:pt x="22725" y="28848"/>
                    <a:pt x="22681" y="28848"/>
                  </a:cubicBezTo>
                  <a:cubicBezTo>
                    <a:pt x="22565" y="28848"/>
                    <a:pt x="22464" y="28934"/>
                    <a:pt x="22416" y="29054"/>
                  </a:cubicBezTo>
                  <a:cubicBezTo>
                    <a:pt x="20615" y="33358"/>
                    <a:pt x="16979" y="36927"/>
                    <a:pt x="12709" y="38628"/>
                  </a:cubicBezTo>
                  <a:cubicBezTo>
                    <a:pt x="12609" y="38128"/>
                    <a:pt x="12576" y="37594"/>
                    <a:pt x="12476" y="37094"/>
                  </a:cubicBezTo>
                  <a:cubicBezTo>
                    <a:pt x="12542" y="37060"/>
                    <a:pt x="12542" y="37027"/>
                    <a:pt x="12542" y="36960"/>
                  </a:cubicBezTo>
                  <a:cubicBezTo>
                    <a:pt x="12576" y="36860"/>
                    <a:pt x="12542" y="36727"/>
                    <a:pt x="12409" y="36627"/>
                  </a:cubicBezTo>
                  <a:cubicBezTo>
                    <a:pt x="12009" y="33858"/>
                    <a:pt x="11742" y="31023"/>
                    <a:pt x="11475" y="28187"/>
                  </a:cubicBezTo>
                  <a:cubicBezTo>
                    <a:pt x="15411" y="25385"/>
                    <a:pt x="18747" y="21716"/>
                    <a:pt x="21115" y="17479"/>
                  </a:cubicBezTo>
                  <a:cubicBezTo>
                    <a:pt x="21182" y="17346"/>
                    <a:pt x="21149" y="17146"/>
                    <a:pt x="20982" y="17079"/>
                  </a:cubicBezTo>
                  <a:cubicBezTo>
                    <a:pt x="20929" y="17058"/>
                    <a:pt x="20876" y="17047"/>
                    <a:pt x="20827" y="17047"/>
                  </a:cubicBezTo>
                  <a:cubicBezTo>
                    <a:pt x="20719" y="17047"/>
                    <a:pt x="20627" y="17099"/>
                    <a:pt x="20581" y="17213"/>
                  </a:cubicBezTo>
                  <a:cubicBezTo>
                    <a:pt x="18313" y="21215"/>
                    <a:pt x="15144" y="24751"/>
                    <a:pt x="11408" y="27453"/>
                  </a:cubicBezTo>
                  <a:cubicBezTo>
                    <a:pt x="11075" y="23584"/>
                    <a:pt x="10808" y="19714"/>
                    <a:pt x="10641" y="15845"/>
                  </a:cubicBezTo>
                  <a:lnTo>
                    <a:pt x="10674" y="15845"/>
                  </a:lnTo>
                  <a:cubicBezTo>
                    <a:pt x="10774" y="15845"/>
                    <a:pt x="10841" y="15778"/>
                    <a:pt x="10908" y="15745"/>
                  </a:cubicBezTo>
                  <a:cubicBezTo>
                    <a:pt x="14110" y="12843"/>
                    <a:pt x="16479" y="8940"/>
                    <a:pt x="17646" y="4770"/>
                  </a:cubicBezTo>
                  <a:cubicBezTo>
                    <a:pt x="17679" y="4604"/>
                    <a:pt x="17613" y="4437"/>
                    <a:pt x="17446" y="4403"/>
                  </a:cubicBezTo>
                  <a:cubicBezTo>
                    <a:pt x="17418" y="4398"/>
                    <a:pt x="17390" y="4395"/>
                    <a:pt x="17363" y="4395"/>
                  </a:cubicBezTo>
                  <a:cubicBezTo>
                    <a:pt x="17227" y="4395"/>
                    <a:pt x="17107" y="4465"/>
                    <a:pt x="17079" y="4604"/>
                  </a:cubicBezTo>
                  <a:cubicBezTo>
                    <a:pt x="15945" y="8573"/>
                    <a:pt x="13677" y="12342"/>
                    <a:pt x="10674" y="15111"/>
                  </a:cubicBezTo>
                  <a:cubicBezTo>
                    <a:pt x="10508" y="10208"/>
                    <a:pt x="10474" y="5237"/>
                    <a:pt x="10574" y="334"/>
                  </a:cubicBezTo>
                  <a:cubicBezTo>
                    <a:pt x="10574" y="167"/>
                    <a:pt x="10441" y="0"/>
                    <a:pt x="10274" y="0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261;p53">
            <a:extLst>
              <a:ext uri="{FF2B5EF4-FFF2-40B4-BE49-F238E27FC236}">
                <a16:creationId xmlns:a16="http://schemas.microsoft.com/office/drawing/2014/main" id="{566B2FAF-04C7-491F-A914-9A19B804721D}"/>
              </a:ext>
            </a:extLst>
          </p:cNvPr>
          <p:cNvGrpSpPr/>
          <p:nvPr/>
        </p:nvGrpSpPr>
        <p:grpSpPr>
          <a:xfrm rot="19394099" flipV="1">
            <a:off x="3146611" y="-360372"/>
            <a:ext cx="743518" cy="1144906"/>
            <a:chOff x="5112126" y="2418686"/>
            <a:chExt cx="1061531" cy="1671349"/>
          </a:xfrm>
        </p:grpSpPr>
        <p:sp>
          <p:nvSpPr>
            <p:cNvPr id="44" name="Google Shape;2262;p53">
              <a:extLst>
                <a:ext uri="{FF2B5EF4-FFF2-40B4-BE49-F238E27FC236}">
                  <a16:creationId xmlns:a16="http://schemas.microsoft.com/office/drawing/2014/main" id="{5CC21FD8-1C3B-4472-9CFF-15971BAD7D75}"/>
                </a:ext>
              </a:extLst>
            </p:cNvPr>
            <p:cNvSpPr/>
            <p:nvPr/>
          </p:nvSpPr>
          <p:spPr>
            <a:xfrm>
              <a:off x="5112126" y="2418686"/>
              <a:ext cx="1061531" cy="1472360"/>
            </a:xfrm>
            <a:custGeom>
              <a:avLst/>
              <a:gdLst/>
              <a:ahLst/>
              <a:cxnLst/>
              <a:rect l="l" t="t" r="r" b="b"/>
              <a:pathLst>
                <a:path w="29389" h="40763" extrusionOk="0">
                  <a:moveTo>
                    <a:pt x="11776" y="0"/>
                  </a:moveTo>
                  <a:cubicBezTo>
                    <a:pt x="8907" y="3136"/>
                    <a:pt x="6038" y="6271"/>
                    <a:pt x="3803" y="9840"/>
                  </a:cubicBezTo>
                  <a:cubicBezTo>
                    <a:pt x="1569" y="13443"/>
                    <a:pt x="1" y="17579"/>
                    <a:pt x="1" y="21782"/>
                  </a:cubicBezTo>
                  <a:cubicBezTo>
                    <a:pt x="1" y="25985"/>
                    <a:pt x="1702" y="30355"/>
                    <a:pt x="5071" y="32924"/>
                  </a:cubicBezTo>
                  <a:cubicBezTo>
                    <a:pt x="6872" y="34291"/>
                    <a:pt x="8974" y="35092"/>
                    <a:pt x="10975" y="36126"/>
                  </a:cubicBezTo>
                  <a:cubicBezTo>
                    <a:pt x="12977" y="37160"/>
                    <a:pt x="15078" y="38361"/>
                    <a:pt x="16312" y="40763"/>
                  </a:cubicBezTo>
                  <a:cubicBezTo>
                    <a:pt x="16779" y="37527"/>
                    <a:pt x="17747" y="36826"/>
                    <a:pt x="19315" y="35659"/>
                  </a:cubicBezTo>
                  <a:cubicBezTo>
                    <a:pt x="22617" y="33324"/>
                    <a:pt x="26119" y="30822"/>
                    <a:pt x="27721" y="27086"/>
                  </a:cubicBezTo>
                  <a:cubicBezTo>
                    <a:pt x="29388" y="23183"/>
                    <a:pt x="28588" y="18647"/>
                    <a:pt x="26920" y="14811"/>
                  </a:cubicBezTo>
                  <a:cubicBezTo>
                    <a:pt x="24051" y="8139"/>
                    <a:pt x="18514" y="2635"/>
                    <a:pt x="11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63;p53">
              <a:extLst>
                <a:ext uri="{FF2B5EF4-FFF2-40B4-BE49-F238E27FC236}">
                  <a16:creationId xmlns:a16="http://schemas.microsoft.com/office/drawing/2014/main" id="{AC743047-619E-410E-9161-5CB47AA36BC9}"/>
                </a:ext>
              </a:extLst>
            </p:cNvPr>
            <p:cNvSpPr/>
            <p:nvPr/>
          </p:nvSpPr>
          <p:spPr>
            <a:xfrm>
              <a:off x="5196468" y="2549986"/>
              <a:ext cx="803670" cy="1540048"/>
            </a:xfrm>
            <a:custGeom>
              <a:avLst/>
              <a:gdLst/>
              <a:ahLst/>
              <a:cxnLst/>
              <a:rect l="l" t="t" r="r" b="b"/>
              <a:pathLst>
                <a:path w="22250" h="42637" extrusionOk="0">
                  <a:moveTo>
                    <a:pt x="10408" y="1"/>
                  </a:moveTo>
                  <a:cubicBezTo>
                    <a:pt x="10241" y="1"/>
                    <a:pt x="10075" y="134"/>
                    <a:pt x="10075" y="301"/>
                  </a:cubicBezTo>
                  <a:cubicBezTo>
                    <a:pt x="9941" y="3537"/>
                    <a:pt x="9941" y="6806"/>
                    <a:pt x="10075" y="10041"/>
                  </a:cubicBezTo>
                  <a:cubicBezTo>
                    <a:pt x="8607" y="8173"/>
                    <a:pt x="7406" y="6139"/>
                    <a:pt x="6505" y="3904"/>
                  </a:cubicBezTo>
                  <a:cubicBezTo>
                    <a:pt x="6431" y="3780"/>
                    <a:pt x="6320" y="3711"/>
                    <a:pt x="6200" y="3711"/>
                  </a:cubicBezTo>
                  <a:cubicBezTo>
                    <a:pt x="6158" y="3711"/>
                    <a:pt x="6115" y="3720"/>
                    <a:pt x="6072" y="3737"/>
                  </a:cubicBezTo>
                  <a:cubicBezTo>
                    <a:pt x="5905" y="3837"/>
                    <a:pt x="5838" y="4004"/>
                    <a:pt x="5905" y="4171"/>
                  </a:cubicBezTo>
                  <a:cubicBezTo>
                    <a:pt x="6939" y="6639"/>
                    <a:pt x="8340" y="8907"/>
                    <a:pt x="10041" y="11009"/>
                  </a:cubicBezTo>
                  <a:cubicBezTo>
                    <a:pt x="10075" y="11042"/>
                    <a:pt x="10075" y="11042"/>
                    <a:pt x="10108" y="11042"/>
                  </a:cubicBezTo>
                  <a:cubicBezTo>
                    <a:pt x="10241" y="13644"/>
                    <a:pt x="10408" y="16179"/>
                    <a:pt x="10675" y="18748"/>
                  </a:cubicBezTo>
                  <a:cubicBezTo>
                    <a:pt x="7039" y="17247"/>
                    <a:pt x="4037" y="14445"/>
                    <a:pt x="2269" y="10909"/>
                  </a:cubicBezTo>
                  <a:cubicBezTo>
                    <a:pt x="2225" y="10820"/>
                    <a:pt x="2136" y="10761"/>
                    <a:pt x="2032" y="10761"/>
                  </a:cubicBezTo>
                  <a:cubicBezTo>
                    <a:pt x="1980" y="10761"/>
                    <a:pt x="1924" y="10775"/>
                    <a:pt x="1869" y="10809"/>
                  </a:cubicBezTo>
                  <a:cubicBezTo>
                    <a:pt x="1702" y="10875"/>
                    <a:pt x="1669" y="11042"/>
                    <a:pt x="1735" y="11209"/>
                  </a:cubicBezTo>
                  <a:cubicBezTo>
                    <a:pt x="3570" y="14978"/>
                    <a:pt x="6872" y="17980"/>
                    <a:pt x="10742" y="19482"/>
                  </a:cubicBezTo>
                  <a:cubicBezTo>
                    <a:pt x="10942" y="21616"/>
                    <a:pt x="11242" y="23718"/>
                    <a:pt x="11542" y="25853"/>
                  </a:cubicBezTo>
                  <a:cubicBezTo>
                    <a:pt x="7106" y="24752"/>
                    <a:pt x="3170" y="22017"/>
                    <a:pt x="568" y="18281"/>
                  </a:cubicBezTo>
                  <a:cubicBezTo>
                    <a:pt x="523" y="18192"/>
                    <a:pt x="405" y="18147"/>
                    <a:pt x="301" y="18147"/>
                  </a:cubicBezTo>
                  <a:cubicBezTo>
                    <a:pt x="249" y="18147"/>
                    <a:pt x="201" y="18158"/>
                    <a:pt x="168" y="18181"/>
                  </a:cubicBezTo>
                  <a:cubicBezTo>
                    <a:pt x="34" y="18281"/>
                    <a:pt x="1" y="18481"/>
                    <a:pt x="67" y="18614"/>
                  </a:cubicBezTo>
                  <a:cubicBezTo>
                    <a:pt x="2769" y="22550"/>
                    <a:pt x="7006" y="25419"/>
                    <a:pt x="11676" y="26520"/>
                  </a:cubicBezTo>
                  <a:cubicBezTo>
                    <a:pt x="12510" y="31857"/>
                    <a:pt x="13610" y="37161"/>
                    <a:pt x="15045" y="42398"/>
                  </a:cubicBezTo>
                  <a:cubicBezTo>
                    <a:pt x="15075" y="42517"/>
                    <a:pt x="15185" y="42637"/>
                    <a:pt x="15327" y="42637"/>
                  </a:cubicBezTo>
                  <a:cubicBezTo>
                    <a:pt x="15344" y="42637"/>
                    <a:pt x="15361" y="42635"/>
                    <a:pt x="15378" y="42631"/>
                  </a:cubicBezTo>
                  <a:lnTo>
                    <a:pt x="15445" y="42631"/>
                  </a:lnTo>
                  <a:cubicBezTo>
                    <a:pt x="15612" y="42565"/>
                    <a:pt x="15712" y="42398"/>
                    <a:pt x="15679" y="42231"/>
                  </a:cubicBezTo>
                  <a:cubicBezTo>
                    <a:pt x="14077" y="36527"/>
                    <a:pt x="12877" y="30723"/>
                    <a:pt x="12043" y="24885"/>
                  </a:cubicBezTo>
                  <a:cubicBezTo>
                    <a:pt x="12076" y="24885"/>
                    <a:pt x="12076" y="24885"/>
                    <a:pt x="12109" y="24852"/>
                  </a:cubicBezTo>
                  <a:cubicBezTo>
                    <a:pt x="16379" y="21850"/>
                    <a:pt x="19882" y="17847"/>
                    <a:pt x="22250" y="13210"/>
                  </a:cubicBezTo>
                  <a:cubicBezTo>
                    <a:pt x="22250" y="13044"/>
                    <a:pt x="22217" y="12877"/>
                    <a:pt x="22050" y="12810"/>
                  </a:cubicBezTo>
                  <a:cubicBezTo>
                    <a:pt x="22003" y="12782"/>
                    <a:pt x="21955" y="12769"/>
                    <a:pt x="21910" y="12769"/>
                  </a:cubicBezTo>
                  <a:cubicBezTo>
                    <a:pt x="21794" y="12769"/>
                    <a:pt x="21688" y="12848"/>
                    <a:pt x="21616" y="12944"/>
                  </a:cubicBezTo>
                  <a:cubicBezTo>
                    <a:pt x="19348" y="17380"/>
                    <a:pt x="15945" y="21283"/>
                    <a:pt x="11876" y="24185"/>
                  </a:cubicBezTo>
                  <a:cubicBezTo>
                    <a:pt x="11542" y="21817"/>
                    <a:pt x="11275" y="19482"/>
                    <a:pt x="11075" y="17113"/>
                  </a:cubicBezTo>
                  <a:cubicBezTo>
                    <a:pt x="11075" y="17113"/>
                    <a:pt x="11109" y="17113"/>
                    <a:pt x="11109" y="17046"/>
                  </a:cubicBezTo>
                  <a:cubicBezTo>
                    <a:pt x="14044" y="14845"/>
                    <a:pt x="16346" y="11776"/>
                    <a:pt x="17613" y="8340"/>
                  </a:cubicBezTo>
                  <a:cubicBezTo>
                    <a:pt x="17680" y="8173"/>
                    <a:pt x="17580" y="8007"/>
                    <a:pt x="17447" y="7940"/>
                  </a:cubicBezTo>
                  <a:cubicBezTo>
                    <a:pt x="17410" y="7925"/>
                    <a:pt x="17373" y="7919"/>
                    <a:pt x="17338" y="7919"/>
                  </a:cubicBezTo>
                  <a:cubicBezTo>
                    <a:pt x="17211" y="7919"/>
                    <a:pt x="17098" y="8003"/>
                    <a:pt x="17046" y="8107"/>
                  </a:cubicBezTo>
                  <a:cubicBezTo>
                    <a:pt x="15845" y="11309"/>
                    <a:pt x="13711" y="14178"/>
                    <a:pt x="11042" y="16313"/>
                  </a:cubicBezTo>
                  <a:cubicBezTo>
                    <a:pt x="10842" y="13811"/>
                    <a:pt x="10708" y="11309"/>
                    <a:pt x="10675" y="8807"/>
                  </a:cubicBezTo>
                  <a:cubicBezTo>
                    <a:pt x="12843" y="7073"/>
                    <a:pt x="14511" y="4638"/>
                    <a:pt x="15345" y="2002"/>
                  </a:cubicBezTo>
                  <a:cubicBezTo>
                    <a:pt x="15378" y="1836"/>
                    <a:pt x="15278" y="1669"/>
                    <a:pt x="15112" y="1635"/>
                  </a:cubicBezTo>
                  <a:cubicBezTo>
                    <a:pt x="15084" y="1630"/>
                    <a:pt x="15056" y="1627"/>
                    <a:pt x="15029" y="1627"/>
                  </a:cubicBezTo>
                  <a:cubicBezTo>
                    <a:pt x="14893" y="1627"/>
                    <a:pt x="14772" y="1697"/>
                    <a:pt x="14745" y="1836"/>
                  </a:cubicBezTo>
                  <a:cubicBezTo>
                    <a:pt x="14011" y="4204"/>
                    <a:pt x="12543" y="6439"/>
                    <a:pt x="10675" y="8040"/>
                  </a:cubicBezTo>
                  <a:cubicBezTo>
                    <a:pt x="10608" y="5472"/>
                    <a:pt x="10608" y="2903"/>
                    <a:pt x="10708" y="335"/>
                  </a:cubicBezTo>
                  <a:cubicBezTo>
                    <a:pt x="10708" y="168"/>
                    <a:pt x="10575" y="1"/>
                    <a:pt x="10408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2264;p53">
            <a:extLst>
              <a:ext uri="{FF2B5EF4-FFF2-40B4-BE49-F238E27FC236}">
                <a16:creationId xmlns:a16="http://schemas.microsoft.com/office/drawing/2014/main" id="{F3AA263D-0254-4E3C-B66D-477BEB83B04C}"/>
              </a:ext>
            </a:extLst>
          </p:cNvPr>
          <p:cNvGrpSpPr/>
          <p:nvPr/>
        </p:nvGrpSpPr>
        <p:grpSpPr>
          <a:xfrm rot="1791018" flipV="1">
            <a:off x="3991245" y="-335200"/>
            <a:ext cx="1200899" cy="1237388"/>
            <a:chOff x="4899500" y="3821500"/>
            <a:chExt cx="1186700" cy="1250250"/>
          </a:xfrm>
        </p:grpSpPr>
        <p:sp>
          <p:nvSpPr>
            <p:cNvPr id="47" name="Google Shape;2265;p53">
              <a:extLst>
                <a:ext uri="{FF2B5EF4-FFF2-40B4-BE49-F238E27FC236}">
                  <a16:creationId xmlns:a16="http://schemas.microsoft.com/office/drawing/2014/main" id="{A93EB83E-5250-4C71-A15E-F6123B0CCECB}"/>
                </a:ext>
              </a:extLst>
            </p:cNvPr>
            <p:cNvSpPr/>
            <p:nvPr/>
          </p:nvSpPr>
          <p:spPr>
            <a:xfrm>
              <a:off x="4899500" y="3821500"/>
              <a:ext cx="1186700" cy="944050"/>
            </a:xfrm>
            <a:custGeom>
              <a:avLst/>
              <a:gdLst/>
              <a:ahLst/>
              <a:cxnLst/>
              <a:rect l="l" t="t" r="r" b="b"/>
              <a:pathLst>
                <a:path w="47468" h="37762" extrusionOk="0">
                  <a:moveTo>
                    <a:pt x="26086" y="1"/>
                  </a:moveTo>
                  <a:cubicBezTo>
                    <a:pt x="20849" y="4271"/>
                    <a:pt x="17380" y="10108"/>
                    <a:pt x="16112" y="16413"/>
                  </a:cubicBezTo>
                  <a:cubicBezTo>
                    <a:pt x="12392" y="12754"/>
                    <a:pt x="7173" y="10537"/>
                    <a:pt x="1928" y="10537"/>
                  </a:cubicBezTo>
                  <a:cubicBezTo>
                    <a:pt x="1530" y="10537"/>
                    <a:pt x="1132" y="10549"/>
                    <a:pt x="734" y="10575"/>
                  </a:cubicBezTo>
                  <a:cubicBezTo>
                    <a:pt x="1" y="16646"/>
                    <a:pt x="1435" y="22284"/>
                    <a:pt x="4437" y="26887"/>
                  </a:cubicBezTo>
                  <a:cubicBezTo>
                    <a:pt x="7439" y="31457"/>
                    <a:pt x="12009" y="35093"/>
                    <a:pt x="17180" y="36927"/>
                  </a:cubicBezTo>
                  <a:cubicBezTo>
                    <a:pt x="18778" y="37501"/>
                    <a:pt x="20458" y="37761"/>
                    <a:pt x="22169" y="37761"/>
                  </a:cubicBezTo>
                  <a:cubicBezTo>
                    <a:pt x="27528" y="37761"/>
                    <a:pt x="33187" y="35205"/>
                    <a:pt x="37561" y="31690"/>
                  </a:cubicBezTo>
                  <a:cubicBezTo>
                    <a:pt x="43298" y="27020"/>
                    <a:pt x="46968" y="19949"/>
                    <a:pt x="47468" y="12577"/>
                  </a:cubicBezTo>
                  <a:lnTo>
                    <a:pt x="47468" y="12577"/>
                  </a:lnTo>
                  <a:cubicBezTo>
                    <a:pt x="41530" y="13177"/>
                    <a:pt x="35960" y="16146"/>
                    <a:pt x="31957" y="20516"/>
                  </a:cubicBezTo>
                  <a:cubicBezTo>
                    <a:pt x="32390" y="12944"/>
                    <a:pt x="30222" y="5772"/>
                    <a:pt x="26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66;p53">
              <a:extLst>
                <a:ext uri="{FF2B5EF4-FFF2-40B4-BE49-F238E27FC236}">
                  <a16:creationId xmlns:a16="http://schemas.microsoft.com/office/drawing/2014/main" id="{B98A6926-6853-453D-B30C-7141EDF8C8E6}"/>
                </a:ext>
              </a:extLst>
            </p:cNvPr>
            <p:cNvSpPr/>
            <p:nvPr/>
          </p:nvSpPr>
          <p:spPr>
            <a:xfrm>
              <a:off x="5016250" y="3956600"/>
              <a:ext cx="971550" cy="1115150"/>
            </a:xfrm>
            <a:custGeom>
              <a:avLst/>
              <a:gdLst/>
              <a:ahLst/>
              <a:cxnLst/>
              <a:rect l="l" t="t" r="r" b="b"/>
              <a:pathLst>
                <a:path w="38862" h="44606" extrusionOk="0">
                  <a:moveTo>
                    <a:pt x="20382" y="1"/>
                  </a:moveTo>
                  <a:cubicBezTo>
                    <a:pt x="20215" y="1"/>
                    <a:pt x="20048" y="101"/>
                    <a:pt x="20048" y="268"/>
                  </a:cubicBezTo>
                  <a:cubicBezTo>
                    <a:pt x="20015" y="2202"/>
                    <a:pt x="19948" y="4170"/>
                    <a:pt x="19881" y="6072"/>
                  </a:cubicBezTo>
                  <a:cubicBezTo>
                    <a:pt x="19181" y="5171"/>
                    <a:pt x="18614" y="4104"/>
                    <a:pt x="18247" y="3003"/>
                  </a:cubicBezTo>
                  <a:cubicBezTo>
                    <a:pt x="18218" y="2858"/>
                    <a:pt x="18062" y="2763"/>
                    <a:pt x="17913" y="2763"/>
                  </a:cubicBezTo>
                  <a:cubicBezTo>
                    <a:pt x="17890" y="2763"/>
                    <a:pt x="17868" y="2765"/>
                    <a:pt x="17847" y="2769"/>
                  </a:cubicBezTo>
                  <a:cubicBezTo>
                    <a:pt x="17680" y="2836"/>
                    <a:pt x="17580" y="3036"/>
                    <a:pt x="17613" y="3203"/>
                  </a:cubicBezTo>
                  <a:cubicBezTo>
                    <a:pt x="18080" y="4537"/>
                    <a:pt x="18747" y="5738"/>
                    <a:pt x="19615" y="6839"/>
                  </a:cubicBezTo>
                  <a:cubicBezTo>
                    <a:pt x="19681" y="6872"/>
                    <a:pt x="19748" y="6906"/>
                    <a:pt x="19781" y="6939"/>
                  </a:cubicBezTo>
                  <a:cubicBezTo>
                    <a:pt x="19715" y="8540"/>
                    <a:pt x="19615" y="10175"/>
                    <a:pt x="19515" y="11743"/>
                  </a:cubicBezTo>
                  <a:cubicBezTo>
                    <a:pt x="19448" y="11843"/>
                    <a:pt x="19448" y="11909"/>
                    <a:pt x="19515" y="12009"/>
                  </a:cubicBezTo>
                  <a:cubicBezTo>
                    <a:pt x="19515" y="12210"/>
                    <a:pt x="19448" y="12410"/>
                    <a:pt x="19448" y="12677"/>
                  </a:cubicBezTo>
                  <a:cubicBezTo>
                    <a:pt x="17713" y="11342"/>
                    <a:pt x="16246" y="9541"/>
                    <a:pt x="15378" y="7540"/>
                  </a:cubicBezTo>
                  <a:cubicBezTo>
                    <a:pt x="15301" y="7410"/>
                    <a:pt x="15183" y="7361"/>
                    <a:pt x="15056" y="7361"/>
                  </a:cubicBezTo>
                  <a:cubicBezTo>
                    <a:pt x="15020" y="7361"/>
                    <a:pt x="14982" y="7365"/>
                    <a:pt x="14945" y="7373"/>
                  </a:cubicBezTo>
                  <a:cubicBezTo>
                    <a:pt x="14778" y="7439"/>
                    <a:pt x="14744" y="7606"/>
                    <a:pt x="14778" y="7773"/>
                  </a:cubicBezTo>
                  <a:cubicBezTo>
                    <a:pt x="15779" y="10041"/>
                    <a:pt x="17380" y="11943"/>
                    <a:pt x="19381" y="13377"/>
                  </a:cubicBezTo>
                  <a:cubicBezTo>
                    <a:pt x="19048" y="17280"/>
                    <a:pt x="18614" y="21183"/>
                    <a:pt x="18047" y="25052"/>
                  </a:cubicBezTo>
                  <a:cubicBezTo>
                    <a:pt x="15945" y="23851"/>
                    <a:pt x="13911" y="22550"/>
                    <a:pt x="12009" y="21116"/>
                  </a:cubicBezTo>
                  <a:cubicBezTo>
                    <a:pt x="12176" y="19114"/>
                    <a:pt x="11876" y="17113"/>
                    <a:pt x="11175" y="15245"/>
                  </a:cubicBezTo>
                  <a:cubicBezTo>
                    <a:pt x="11126" y="15121"/>
                    <a:pt x="11003" y="15053"/>
                    <a:pt x="10875" y="15053"/>
                  </a:cubicBezTo>
                  <a:cubicBezTo>
                    <a:pt x="10830" y="15053"/>
                    <a:pt x="10785" y="15061"/>
                    <a:pt x="10742" y="15078"/>
                  </a:cubicBezTo>
                  <a:cubicBezTo>
                    <a:pt x="10575" y="15178"/>
                    <a:pt x="10508" y="15345"/>
                    <a:pt x="10575" y="15512"/>
                  </a:cubicBezTo>
                  <a:cubicBezTo>
                    <a:pt x="11209" y="17180"/>
                    <a:pt x="11509" y="18948"/>
                    <a:pt x="11409" y="20716"/>
                  </a:cubicBezTo>
                  <a:cubicBezTo>
                    <a:pt x="8673" y="18681"/>
                    <a:pt x="6105" y="16379"/>
                    <a:pt x="3837" y="13944"/>
                  </a:cubicBezTo>
                  <a:cubicBezTo>
                    <a:pt x="3837" y="13911"/>
                    <a:pt x="3870" y="13877"/>
                    <a:pt x="3870" y="13844"/>
                  </a:cubicBezTo>
                  <a:cubicBezTo>
                    <a:pt x="3737" y="12176"/>
                    <a:pt x="3336" y="10542"/>
                    <a:pt x="2669" y="9041"/>
                  </a:cubicBezTo>
                  <a:cubicBezTo>
                    <a:pt x="2597" y="8920"/>
                    <a:pt x="2489" y="8834"/>
                    <a:pt x="2372" y="8834"/>
                  </a:cubicBezTo>
                  <a:cubicBezTo>
                    <a:pt x="2327" y="8834"/>
                    <a:pt x="2281" y="8846"/>
                    <a:pt x="2236" y="8874"/>
                  </a:cubicBezTo>
                  <a:cubicBezTo>
                    <a:pt x="2069" y="8941"/>
                    <a:pt x="2002" y="9141"/>
                    <a:pt x="2069" y="9274"/>
                  </a:cubicBezTo>
                  <a:cubicBezTo>
                    <a:pt x="2602" y="10542"/>
                    <a:pt x="3003" y="11876"/>
                    <a:pt x="3170" y="13244"/>
                  </a:cubicBezTo>
                  <a:cubicBezTo>
                    <a:pt x="2269" y="12276"/>
                    <a:pt x="1402" y="11242"/>
                    <a:pt x="601" y="10241"/>
                  </a:cubicBezTo>
                  <a:cubicBezTo>
                    <a:pt x="545" y="10167"/>
                    <a:pt x="468" y="10123"/>
                    <a:pt x="381" y="10123"/>
                  </a:cubicBezTo>
                  <a:cubicBezTo>
                    <a:pt x="314" y="10123"/>
                    <a:pt x="241" y="10150"/>
                    <a:pt x="167" y="10208"/>
                  </a:cubicBezTo>
                  <a:cubicBezTo>
                    <a:pt x="34" y="10342"/>
                    <a:pt x="1" y="10508"/>
                    <a:pt x="101" y="10675"/>
                  </a:cubicBezTo>
                  <a:cubicBezTo>
                    <a:pt x="1502" y="12410"/>
                    <a:pt x="3003" y="14144"/>
                    <a:pt x="4604" y="15712"/>
                  </a:cubicBezTo>
                  <a:cubicBezTo>
                    <a:pt x="3443" y="16518"/>
                    <a:pt x="2033" y="16981"/>
                    <a:pt x="645" y="16981"/>
                  </a:cubicBezTo>
                  <a:cubicBezTo>
                    <a:pt x="597" y="16981"/>
                    <a:pt x="549" y="16981"/>
                    <a:pt x="501" y="16980"/>
                  </a:cubicBezTo>
                  <a:cubicBezTo>
                    <a:pt x="334" y="16980"/>
                    <a:pt x="167" y="17080"/>
                    <a:pt x="167" y="17246"/>
                  </a:cubicBezTo>
                  <a:cubicBezTo>
                    <a:pt x="167" y="17413"/>
                    <a:pt x="267" y="17547"/>
                    <a:pt x="401" y="17547"/>
                  </a:cubicBezTo>
                  <a:lnTo>
                    <a:pt x="434" y="17547"/>
                  </a:lnTo>
                  <a:cubicBezTo>
                    <a:pt x="2069" y="17547"/>
                    <a:pt x="3703" y="17046"/>
                    <a:pt x="5038" y="16079"/>
                  </a:cubicBezTo>
                  <a:cubicBezTo>
                    <a:pt x="6572" y="17580"/>
                    <a:pt x="8240" y="19048"/>
                    <a:pt x="10008" y="20415"/>
                  </a:cubicBezTo>
                  <a:cubicBezTo>
                    <a:pt x="8540" y="21449"/>
                    <a:pt x="6839" y="22117"/>
                    <a:pt x="5038" y="22450"/>
                  </a:cubicBezTo>
                  <a:cubicBezTo>
                    <a:pt x="4871" y="22517"/>
                    <a:pt x="4737" y="22684"/>
                    <a:pt x="4771" y="22851"/>
                  </a:cubicBezTo>
                  <a:cubicBezTo>
                    <a:pt x="4837" y="22951"/>
                    <a:pt x="4904" y="23084"/>
                    <a:pt x="5038" y="23084"/>
                  </a:cubicBezTo>
                  <a:lnTo>
                    <a:pt x="5171" y="23084"/>
                  </a:lnTo>
                  <a:cubicBezTo>
                    <a:pt x="7072" y="22750"/>
                    <a:pt x="8940" y="21950"/>
                    <a:pt x="10541" y="20849"/>
                  </a:cubicBezTo>
                  <a:cubicBezTo>
                    <a:pt x="10842" y="21049"/>
                    <a:pt x="11075" y="21249"/>
                    <a:pt x="11375" y="21449"/>
                  </a:cubicBezTo>
                  <a:cubicBezTo>
                    <a:pt x="11409" y="21583"/>
                    <a:pt x="11509" y="21683"/>
                    <a:pt x="11609" y="21716"/>
                  </a:cubicBezTo>
                  <a:lnTo>
                    <a:pt x="11709" y="21716"/>
                  </a:lnTo>
                  <a:cubicBezTo>
                    <a:pt x="13710" y="23184"/>
                    <a:pt x="15779" y="24518"/>
                    <a:pt x="17947" y="25753"/>
                  </a:cubicBezTo>
                  <a:cubicBezTo>
                    <a:pt x="17046" y="31957"/>
                    <a:pt x="15845" y="38095"/>
                    <a:pt x="14344" y="44166"/>
                  </a:cubicBezTo>
                  <a:lnTo>
                    <a:pt x="14344" y="44232"/>
                  </a:lnTo>
                  <a:cubicBezTo>
                    <a:pt x="14277" y="44399"/>
                    <a:pt x="14411" y="44566"/>
                    <a:pt x="14578" y="44599"/>
                  </a:cubicBezTo>
                  <a:cubicBezTo>
                    <a:pt x="14599" y="44604"/>
                    <a:pt x="14621" y="44606"/>
                    <a:pt x="14642" y="44606"/>
                  </a:cubicBezTo>
                  <a:cubicBezTo>
                    <a:pt x="14785" y="44606"/>
                    <a:pt x="14916" y="44511"/>
                    <a:pt x="14945" y="44366"/>
                  </a:cubicBezTo>
                  <a:lnTo>
                    <a:pt x="14945" y="44299"/>
                  </a:lnTo>
                  <a:cubicBezTo>
                    <a:pt x="16512" y="38228"/>
                    <a:pt x="17713" y="32024"/>
                    <a:pt x="18614" y="25753"/>
                  </a:cubicBezTo>
                  <a:cubicBezTo>
                    <a:pt x="20348" y="25286"/>
                    <a:pt x="22016" y="24719"/>
                    <a:pt x="23617" y="24018"/>
                  </a:cubicBezTo>
                  <a:cubicBezTo>
                    <a:pt x="24251" y="24252"/>
                    <a:pt x="24918" y="24452"/>
                    <a:pt x="25586" y="24552"/>
                  </a:cubicBezTo>
                  <a:cubicBezTo>
                    <a:pt x="26162" y="24648"/>
                    <a:pt x="26748" y="24696"/>
                    <a:pt x="27336" y="24696"/>
                  </a:cubicBezTo>
                  <a:cubicBezTo>
                    <a:pt x="28992" y="24696"/>
                    <a:pt x="30664" y="24314"/>
                    <a:pt x="32190" y="23551"/>
                  </a:cubicBezTo>
                  <a:cubicBezTo>
                    <a:pt x="32357" y="23451"/>
                    <a:pt x="32390" y="23284"/>
                    <a:pt x="32290" y="23117"/>
                  </a:cubicBezTo>
                  <a:cubicBezTo>
                    <a:pt x="32249" y="23013"/>
                    <a:pt x="32168" y="22961"/>
                    <a:pt x="32072" y="22961"/>
                  </a:cubicBezTo>
                  <a:cubicBezTo>
                    <a:pt x="32015" y="22961"/>
                    <a:pt x="31953" y="22980"/>
                    <a:pt x="31890" y="23017"/>
                  </a:cubicBezTo>
                  <a:cubicBezTo>
                    <a:pt x="30521" y="23722"/>
                    <a:pt x="28982" y="24074"/>
                    <a:pt x="27442" y="24074"/>
                  </a:cubicBezTo>
                  <a:cubicBezTo>
                    <a:pt x="26430" y="24074"/>
                    <a:pt x="25417" y="23922"/>
                    <a:pt x="24451" y="23618"/>
                  </a:cubicBezTo>
                  <a:cubicBezTo>
                    <a:pt x="27420" y="22250"/>
                    <a:pt x="30222" y="20515"/>
                    <a:pt x="32757" y="18414"/>
                  </a:cubicBezTo>
                  <a:cubicBezTo>
                    <a:pt x="33113" y="18473"/>
                    <a:pt x="33469" y="18503"/>
                    <a:pt x="33822" y="18503"/>
                  </a:cubicBezTo>
                  <a:cubicBezTo>
                    <a:pt x="35057" y="18503"/>
                    <a:pt x="36256" y="18140"/>
                    <a:pt x="37294" y="17413"/>
                  </a:cubicBezTo>
                  <a:cubicBezTo>
                    <a:pt x="37427" y="17347"/>
                    <a:pt x="37461" y="17113"/>
                    <a:pt x="37394" y="17013"/>
                  </a:cubicBezTo>
                  <a:cubicBezTo>
                    <a:pt x="37327" y="16924"/>
                    <a:pt x="37216" y="16880"/>
                    <a:pt x="37110" y="16880"/>
                  </a:cubicBezTo>
                  <a:cubicBezTo>
                    <a:pt x="37057" y="16880"/>
                    <a:pt x="37005" y="16891"/>
                    <a:pt x="36960" y="16913"/>
                  </a:cubicBezTo>
                  <a:cubicBezTo>
                    <a:pt x="36013" y="17555"/>
                    <a:pt x="34897" y="17889"/>
                    <a:pt x="33767" y="17889"/>
                  </a:cubicBezTo>
                  <a:cubicBezTo>
                    <a:pt x="33664" y="17889"/>
                    <a:pt x="33561" y="17886"/>
                    <a:pt x="33458" y="17880"/>
                  </a:cubicBezTo>
                  <a:cubicBezTo>
                    <a:pt x="33892" y="17513"/>
                    <a:pt x="34292" y="17113"/>
                    <a:pt x="34725" y="16713"/>
                  </a:cubicBezTo>
                  <a:cubicBezTo>
                    <a:pt x="34859" y="16713"/>
                    <a:pt x="34926" y="16646"/>
                    <a:pt x="34959" y="16546"/>
                  </a:cubicBezTo>
                  <a:cubicBezTo>
                    <a:pt x="36293" y="15245"/>
                    <a:pt x="37594" y="13844"/>
                    <a:pt x="38728" y="12343"/>
                  </a:cubicBezTo>
                  <a:cubicBezTo>
                    <a:pt x="38862" y="12210"/>
                    <a:pt x="38795" y="12009"/>
                    <a:pt x="38662" y="11876"/>
                  </a:cubicBezTo>
                  <a:cubicBezTo>
                    <a:pt x="38618" y="11817"/>
                    <a:pt x="38548" y="11791"/>
                    <a:pt x="38475" y="11791"/>
                  </a:cubicBezTo>
                  <a:cubicBezTo>
                    <a:pt x="38382" y="11791"/>
                    <a:pt x="38284" y="11834"/>
                    <a:pt x="38228" y="11909"/>
                  </a:cubicBezTo>
                  <a:cubicBezTo>
                    <a:pt x="37161" y="13244"/>
                    <a:pt x="36093" y="14511"/>
                    <a:pt x="34892" y="15679"/>
                  </a:cubicBezTo>
                  <a:cubicBezTo>
                    <a:pt x="34759" y="14244"/>
                    <a:pt x="35226" y="12743"/>
                    <a:pt x="36126" y="11676"/>
                  </a:cubicBezTo>
                  <a:cubicBezTo>
                    <a:pt x="36260" y="11542"/>
                    <a:pt x="36227" y="11342"/>
                    <a:pt x="36093" y="11209"/>
                  </a:cubicBezTo>
                  <a:cubicBezTo>
                    <a:pt x="36035" y="11150"/>
                    <a:pt x="35963" y="11124"/>
                    <a:pt x="35890" y="11124"/>
                  </a:cubicBezTo>
                  <a:cubicBezTo>
                    <a:pt x="35797" y="11124"/>
                    <a:pt x="35701" y="11167"/>
                    <a:pt x="35626" y="11242"/>
                  </a:cubicBezTo>
                  <a:cubicBezTo>
                    <a:pt x="34459" y="12576"/>
                    <a:pt x="33958" y="14444"/>
                    <a:pt x="34292" y="16212"/>
                  </a:cubicBezTo>
                  <a:cubicBezTo>
                    <a:pt x="32157" y="18214"/>
                    <a:pt x="29789" y="20015"/>
                    <a:pt x="27253" y="21449"/>
                  </a:cubicBezTo>
                  <a:cubicBezTo>
                    <a:pt x="27287" y="19748"/>
                    <a:pt x="27887" y="18080"/>
                    <a:pt x="28888" y="16713"/>
                  </a:cubicBezTo>
                  <a:cubicBezTo>
                    <a:pt x="28955" y="16579"/>
                    <a:pt x="28955" y="16379"/>
                    <a:pt x="28788" y="16279"/>
                  </a:cubicBezTo>
                  <a:cubicBezTo>
                    <a:pt x="28736" y="16253"/>
                    <a:pt x="28674" y="16237"/>
                    <a:pt x="28614" y="16237"/>
                  </a:cubicBezTo>
                  <a:cubicBezTo>
                    <a:pt x="28519" y="16237"/>
                    <a:pt x="28428" y="16277"/>
                    <a:pt x="28388" y="16379"/>
                  </a:cubicBezTo>
                  <a:cubicBezTo>
                    <a:pt x="27253" y="17914"/>
                    <a:pt x="26620" y="19848"/>
                    <a:pt x="26620" y="21750"/>
                  </a:cubicBezTo>
                  <a:cubicBezTo>
                    <a:pt x="26620" y="21783"/>
                    <a:pt x="26620" y="21850"/>
                    <a:pt x="26653" y="21883"/>
                  </a:cubicBezTo>
                  <a:cubicBezTo>
                    <a:pt x="24151" y="23251"/>
                    <a:pt x="21549" y="24285"/>
                    <a:pt x="18781" y="25085"/>
                  </a:cubicBezTo>
                  <a:cubicBezTo>
                    <a:pt x="19348" y="21216"/>
                    <a:pt x="19781" y="17280"/>
                    <a:pt x="20082" y="13377"/>
                  </a:cubicBezTo>
                  <a:lnTo>
                    <a:pt x="20082" y="13210"/>
                  </a:lnTo>
                  <a:cubicBezTo>
                    <a:pt x="20115" y="12843"/>
                    <a:pt x="20115" y="12443"/>
                    <a:pt x="20182" y="12109"/>
                  </a:cubicBezTo>
                  <a:cubicBezTo>
                    <a:pt x="21883" y="11342"/>
                    <a:pt x="23351" y="10108"/>
                    <a:pt x="24418" y="8574"/>
                  </a:cubicBezTo>
                  <a:cubicBezTo>
                    <a:pt x="24485" y="8440"/>
                    <a:pt x="24485" y="8240"/>
                    <a:pt x="24351" y="8173"/>
                  </a:cubicBezTo>
                  <a:cubicBezTo>
                    <a:pt x="24293" y="8130"/>
                    <a:pt x="24222" y="8105"/>
                    <a:pt x="24152" y="8105"/>
                  </a:cubicBezTo>
                  <a:cubicBezTo>
                    <a:pt x="24062" y="8105"/>
                    <a:pt x="23974" y="8146"/>
                    <a:pt x="23918" y="8240"/>
                  </a:cubicBezTo>
                  <a:cubicBezTo>
                    <a:pt x="23017" y="9574"/>
                    <a:pt x="21683" y="10675"/>
                    <a:pt x="20215" y="11409"/>
                  </a:cubicBezTo>
                  <a:cubicBezTo>
                    <a:pt x="20348" y="9408"/>
                    <a:pt x="20449" y="7373"/>
                    <a:pt x="20549" y="5371"/>
                  </a:cubicBezTo>
                  <a:cubicBezTo>
                    <a:pt x="20615" y="5371"/>
                    <a:pt x="20682" y="5338"/>
                    <a:pt x="20715" y="5271"/>
                  </a:cubicBezTo>
                  <a:cubicBezTo>
                    <a:pt x="21616" y="4437"/>
                    <a:pt x="22383" y="3403"/>
                    <a:pt x="22884" y="2269"/>
                  </a:cubicBezTo>
                  <a:cubicBezTo>
                    <a:pt x="22950" y="2102"/>
                    <a:pt x="22884" y="1936"/>
                    <a:pt x="22717" y="1869"/>
                  </a:cubicBezTo>
                  <a:cubicBezTo>
                    <a:pt x="22671" y="1841"/>
                    <a:pt x="22625" y="1829"/>
                    <a:pt x="22581" y="1829"/>
                  </a:cubicBezTo>
                  <a:cubicBezTo>
                    <a:pt x="22463" y="1829"/>
                    <a:pt x="22356" y="1915"/>
                    <a:pt x="22283" y="2036"/>
                  </a:cubicBezTo>
                  <a:cubicBezTo>
                    <a:pt x="21883" y="2936"/>
                    <a:pt x="21282" y="3837"/>
                    <a:pt x="20549" y="4537"/>
                  </a:cubicBezTo>
                  <a:cubicBezTo>
                    <a:pt x="20582" y="3103"/>
                    <a:pt x="20615" y="1735"/>
                    <a:pt x="20682" y="334"/>
                  </a:cubicBezTo>
                  <a:cubicBezTo>
                    <a:pt x="20682" y="168"/>
                    <a:pt x="20549" y="1"/>
                    <a:pt x="20382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2258;p53">
            <a:extLst>
              <a:ext uri="{FF2B5EF4-FFF2-40B4-BE49-F238E27FC236}">
                <a16:creationId xmlns:a16="http://schemas.microsoft.com/office/drawing/2014/main" id="{5BCE141B-FC51-46BA-81DB-1DA768DA7AC5}"/>
              </a:ext>
            </a:extLst>
          </p:cNvPr>
          <p:cNvGrpSpPr/>
          <p:nvPr/>
        </p:nvGrpSpPr>
        <p:grpSpPr>
          <a:xfrm flipV="1">
            <a:off x="5079525" y="-500427"/>
            <a:ext cx="803452" cy="1397606"/>
            <a:chOff x="3488594" y="2056825"/>
            <a:chExt cx="1147099" cy="2040244"/>
          </a:xfrm>
        </p:grpSpPr>
        <p:sp>
          <p:nvSpPr>
            <p:cNvPr id="57" name="Google Shape;2259;p53">
              <a:extLst>
                <a:ext uri="{FF2B5EF4-FFF2-40B4-BE49-F238E27FC236}">
                  <a16:creationId xmlns:a16="http://schemas.microsoft.com/office/drawing/2014/main" id="{25D07903-282F-490E-9F71-CC44A440DF0C}"/>
                </a:ext>
              </a:extLst>
            </p:cNvPr>
            <p:cNvSpPr/>
            <p:nvPr/>
          </p:nvSpPr>
          <p:spPr>
            <a:xfrm>
              <a:off x="3488594" y="2056825"/>
              <a:ext cx="1147099" cy="1757960"/>
            </a:xfrm>
            <a:custGeom>
              <a:avLst/>
              <a:gdLst/>
              <a:ahLst/>
              <a:cxnLst/>
              <a:rect l="l" t="t" r="r" b="b"/>
              <a:pathLst>
                <a:path w="31758" h="48670" extrusionOk="0">
                  <a:moveTo>
                    <a:pt x="14596" y="1"/>
                  </a:moveTo>
                  <a:cubicBezTo>
                    <a:pt x="12427" y="1"/>
                    <a:pt x="10266" y="2487"/>
                    <a:pt x="9789" y="7516"/>
                  </a:cubicBezTo>
                  <a:cubicBezTo>
                    <a:pt x="9373" y="7414"/>
                    <a:pt x="8991" y="7366"/>
                    <a:pt x="8640" y="7366"/>
                  </a:cubicBezTo>
                  <a:cubicBezTo>
                    <a:pt x="4079" y="7366"/>
                    <a:pt x="4929" y="15531"/>
                    <a:pt x="6354" y="18691"/>
                  </a:cubicBezTo>
                  <a:cubicBezTo>
                    <a:pt x="6058" y="18041"/>
                    <a:pt x="5423" y="17601"/>
                    <a:pt x="4772" y="17601"/>
                  </a:cubicBezTo>
                  <a:cubicBezTo>
                    <a:pt x="4688" y="17601"/>
                    <a:pt x="4603" y="17608"/>
                    <a:pt x="4519" y="17623"/>
                  </a:cubicBezTo>
                  <a:cubicBezTo>
                    <a:pt x="454" y="19423"/>
                    <a:pt x="2213" y="24617"/>
                    <a:pt x="4112" y="30513"/>
                  </a:cubicBezTo>
                  <a:lnTo>
                    <a:pt x="4112" y="30513"/>
                  </a:lnTo>
                  <a:cubicBezTo>
                    <a:pt x="3808" y="29578"/>
                    <a:pt x="3301" y="29206"/>
                    <a:pt x="2753" y="29206"/>
                  </a:cubicBezTo>
                  <a:cubicBezTo>
                    <a:pt x="1484" y="29206"/>
                    <a:pt x="0" y="31206"/>
                    <a:pt x="349" y="32834"/>
                  </a:cubicBezTo>
                  <a:cubicBezTo>
                    <a:pt x="380" y="41298"/>
                    <a:pt x="6875" y="48670"/>
                    <a:pt x="14837" y="48670"/>
                  </a:cubicBezTo>
                  <a:cubicBezTo>
                    <a:pt x="15567" y="48670"/>
                    <a:pt x="16310" y="48608"/>
                    <a:pt x="17061" y="48479"/>
                  </a:cubicBezTo>
                  <a:cubicBezTo>
                    <a:pt x="29447" y="46341"/>
                    <a:pt x="31757" y="31532"/>
                    <a:pt x="27467" y="31532"/>
                  </a:cubicBezTo>
                  <a:cubicBezTo>
                    <a:pt x="26869" y="31532"/>
                    <a:pt x="26144" y="31819"/>
                    <a:pt x="25300" y="32467"/>
                  </a:cubicBezTo>
                  <a:cubicBezTo>
                    <a:pt x="27202" y="28865"/>
                    <a:pt x="29270" y="24295"/>
                    <a:pt x="26968" y="20425"/>
                  </a:cubicBezTo>
                  <a:cubicBezTo>
                    <a:pt x="26563" y="19600"/>
                    <a:pt x="25933" y="19240"/>
                    <a:pt x="25274" y="19240"/>
                  </a:cubicBezTo>
                  <a:cubicBezTo>
                    <a:pt x="24522" y="19240"/>
                    <a:pt x="23732" y="19710"/>
                    <a:pt x="23199" y="20492"/>
                  </a:cubicBezTo>
                  <a:cubicBezTo>
                    <a:pt x="23966" y="16756"/>
                    <a:pt x="26334" y="8083"/>
                    <a:pt x="21998" y="6282"/>
                  </a:cubicBezTo>
                  <a:cubicBezTo>
                    <a:pt x="21761" y="6175"/>
                    <a:pt x="21502" y="6123"/>
                    <a:pt x="21243" y="6123"/>
                  </a:cubicBezTo>
                  <a:cubicBezTo>
                    <a:pt x="20775" y="6123"/>
                    <a:pt x="20307" y="6293"/>
                    <a:pt x="19963" y="6616"/>
                  </a:cubicBezTo>
                  <a:cubicBezTo>
                    <a:pt x="19692" y="6887"/>
                    <a:pt x="19487" y="7224"/>
                    <a:pt x="19474" y="7591"/>
                  </a:cubicBezTo>
                  <a:lnTo>
                    <a:pt x="19474" y="7591"/>
                  </a:lnTo>
                  <a:cubicBezTo>
                    <a:pt x="18998" y="2550"/>
                    <a:pt x="16793" y="1"/>
                    <a:pt x="14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60;p53">
              <a:extLst>
                <a:ext uri="{FF2B5EF4-FFF2-40B4-BE49-F238E27FC236}">
                  <a16:creationId xmlns:a16="http://schemas.microsoft.com/office/drawing/2014/main" id="{3F3C0659-35B3-44E8-AF98-7A1BE86FF575}"/>
                </a:ext>
              </a:extLst>
            </p:cNvPr>
            <p:cNvSpPr/>
            <p:nvPr/>
          </p:nvSpPr>
          <p:spPr>
            <a:xfrm>
              <a:off x="3628924" y="2264449"/>
              <a:ext cx="833794" cy="1832620"/>
            </a:xfrm>
            <a:custGeom>
              <a:avLst/>
              <a:gdLst/>
              <a:ahLst/>
              <a:cxnLst/>
              <a:rect l="l" t="t" r="r" b="b"/>
              <a:pathLst>
                <a:path w="23084" h="50737" extrusionOk="0">
                  <a:moveTo>
                    <a:pt x="10274" y="0"/>
                  </a:moveTo>
                  <a:cubicBezTo>
                    <a:pt x="10107" y="0"/>
                    <a:pt x="9941" y="100"/>
                    <a:pt x="9941" y="267"/>
                  </a:cubicBezTo>
                  <a:cubicBezTo>
                    <a:pt x="9840" y="3936"/>
                    <a:pt x="9840" y="7572"/>
                    <a:pt x="9941" y="11242"/>
                  </a:cubicBezTo>
                  <a:cubicBezTo>
                    <a:pt x="7939" y="9340"/>
                    <a:pt x="6271" y="7105"/>
                    <a:pt x="5004" y="4604"/>
                  </a:cubicBezTo>
                  <a:cubicBezTo>
                    <a:pt x="4962" y="4499"/>
                    <a:pt x="4881" y="4447"/>
                    <a:pt x="4786" y="4447"/>
                  </a:cubicBezTo>
                  <a:cubicBezTo>
                    <a:pt x="4728" y="4447"/>
                    <a:pt x="4666" y="4466"/>
                    <a:pt x="4603" y="4504"/>
                  </a:cubicBezTo>
                  <a:cubicBezTo>
                    <a:pt x="4437" y="4570"/>
                    <a:pt x="4403" y="4737"/>
                    <a:pt x="4470" y="4904"/>
                  </a:cubicBezTo>
                  <a:cubicBezTo>
                    <a:pt x="5838" y="7539"/>
                    <a:pt x="7639" y="9907"/>
                    <a:pt x="9774" y="11942"/>
                  </a:cubicBezTo>
                  <a:cubicBezTo>
                    <a:pt x="9807" y="12009"/>
                    <a:pt x="9907" y="12042"/>
                    <a:pt x="9941" y="12042"/>
                  </a:cubicBezTo>
                  <a:cubicBezTo>
                    <a:pt x="10007" y="15912"/>
                    <a:pt x="10241" y="19781"/>
                    <a:pt x="10508" y="23617"/>
                  </a:cubicBezTo>
                  <a:cubicBezTo>
                    <a:pt x="7305" y="22083"/>
                    <a:pt x="4470" y="19748"/>
                    <a:pt x="2402" y="16879"/>
                  </a:cubicBezTo>
                  <a:cubicBezTo>
                    <a:pt x="2335" y="16790"/>
                    <a:pt x="2224" y="16746"/>
                    <a:pt x="2118" y="16746"/>
                  </a:cubicBezTo>
                  <a:cubicBezTo>
                    <a:pt x="2065" y="16746"/>
                    <a:pt x="2013" y="16757"/>
                    <a:pt x="1968" y="16779"/>
                  </a:cubicBezTo>
                  <a:cubicBezTo>
                    <a:pt x="1835" y="16879"/>
                    <a:pt x="1801" y="17079"/>
                    <a:pt x="1901" y="17213"/>
                  </a:cubicBezTo>
                  <a:cubicBezTo>
                    <a:pt x="4136" y="20281"/>
                    <a:pt x="7139" y="22750"/>
                    <a:pt x="10608" y="24351"/>
                  </a:cubicBezTo>
                  <a:cubicBezTo>
                    <a:pt x="10908" y="28387"/>
                    <a:pt x="11308" y="32390"/>
                    <a:pt x="11809" y="36393"/>
                  </a:cubicBezTo>
                  <a:cubicBezTo>
                    <a:pt x="7239" y="35125"/>
                    <a:pt x="3169" y="32190"/>
                    <a:pt x="601" y="28221"/>
                  </a:cubicBezTo>
                  <a:cubicBezTo>
                    <a:pt x="534" y="28132"/>
                    <a:pt x="423" y="28087"/>
                    <a:pt x="316" y="28087"/>
                  </a:cubicBezTo>
                  <a:cubicBezTo>
                    <a:pt x="263" y="28087"/>
                    <a:pt x="211" y="28098"/>
                    <a:pt x="167" y="28120"/>
                  </a:cubicBezTo>
                  <a:cubicBezTo>
                    <a:pt x="67" y="28221"/>
                    <a:pt x="0" y="28421"/>
                    <a:pt x="100" y="28554"/>
                  </a:cubicBezTo>
                  <a:cubicBezTo>
                    <a:pt x="2802" y="32724"/>
                    <a:pt x="7105" y="35793"/>
                    <a:pt x="11942" y="37060"/>
                  </a:cubicBezTo>
                  <a:cubicBezTo>
                    <a:pt x="12509" y="41563"/>
                    <a:pt x="13243" y="46033"/>
                    <a:pt x="14010" y="50470"/>
                  </a:cubicBezTo>
                  <a:cubicBezTo>
                    <a:pt x="14077" y="50637"/>
                    <a:pt x="14177" y="50737"/>
                    <a:pt x="14310" y="50737"/>
                  </a:cubicBezTo>
                  <a:lnTo>
                    <a:pt x="14344" y="50737"/>
                  </a:lnTo>
                  <a:cubicBezTo>
                    <a:pt x="14510" y="50703"/>
                    <a:pt x="14644" y="50536"/>
                    <a:pt x="14611" y="50370"/>
                  </a:cubicBezTo>
                  <a:cubicBezTo>
                    <a:pt x="13943" y="46634"/>
                    <a:pt x="13310" y="42964"/>
                    <a:pt x="12809" y="39228"/>
                  </a:cubicBezTo>
                  <a:cubicBezTo>
                    <a:pt x="17346" y="37427"/>
                    <a:pt x="21149" y="33724"/>
                    <a:pt x="23017" y="29221"/>
                  </a:cubicBezTo>
                  <a:cubicBezTo>
                    <a:pt x="23083" y="29121"/>
                    <a:pt x="22983" y="28954"/>
                    <a:pt x="22816" y="28888"/>
                  </a:cubicBezTo>
                  <a:cubicBezTo>
                    <a:pt x="22770" y="28860"/>
                    <a:pt x="22725" y="28848"/>
                    <a:pt x="22681" y="28848"/>
                  </a:cubicBezTo>
                  <a:cubicBezTo>
                    <a:pt x="22565" y="28848"/>
                    <a:pt x="22464" y="28934"/>
                    <a:pt x="22416" y="29054"/>
                  </a:cubicBezTo>
                  <a:cubicBezTo>
                    <a:pt x="20615" y="33358"/>
                    <a:pt x="16979" y="36927"/>
                    <a:pt x="12709" y="38628"/>
                  </a:cubicBezTo>
                  <a:cubicBezTo>
                    <a:pt x="12609" y="38128"/>
                    <a:pt x="12576" y="37594"/>
                    <a:pt x="12476" y="37094"/>
                  </a:cubicBezTo>
                  <a:cubicBezTo>
                    <a:pt x="12542" y="37060"/>
                    <a:pt x="12542" y="37027"/>
                    <a:pt x="12542" y="36960"/>
                  </a:cubicBezTo>
                  <a:cubicBezTo>
                    <a:pt x="12576" y="36860"/>
                    <a:pt x="12542" y="36727"/>
                    <a:pt x="12409" y="36627"/>
                  </a:cubicBezTo>
                  <a:cubicBezTo>
                    <a:pt x="12009" y="33858"/>
                    <a:pt x="11742" y="31023"/>
                    <a:pt x="11475" y="28187"/>
                  </a:cubicBezTo>
                  <a:cubicBezTo>
                    <a:pt x="15411" y="25385"/>
                    <a:pt x="18747" y="21716"/>
                    <a:pt x="21115" y="17479"/>
                  </a:cubicBezTo>
                  <a:cubicBezTo>
                    <a:pt x="21182" y="17346"/>
                    <a:pt x="21149" y="17146"/>
                    <a:pt x="20982" y="17079"/>
                  </a:cubicBezTo>
                  <a:cubicBezTo>
                    <a:pt x="20929" y="17058"/>
                    <a:pt x="20876" y="17047"/>
                    <a:pt x="20827" y="17047"/>
                  </a:cubicBezTo>
                  <a:cubicBezTo>
                    <a:pt x="20719" y="17047"/>
                    <a:pt x="20627" y="17099"/>
                    <a:pt x="20581" y="17213"/>
                  </a:cubicBezTo>
                  <a:cubicBezTo>
                    <a:pt x="18313" y="21215"/>
                    <a:pt x="15144" y="24751"/>
                    <a:pt x="11408" y="27453"/>
                  </a:cubicBezTo>
                  <a:cubicBezTo>
                    <a:pt x="11075" y="23584"/>
                    <a:pt x="10808" y="19714"/>
                    <a:pt x="10641" y="15845"/>
                  </a:cubicBezTo>
                  <a:lnTo>
                    <a:pt x="10674" y="15845"/>
                  </a:lnTo>
                  <a:cubicBezTo>
                    <a:pt x="10774" y="15845"/>
                    <a:pt x="10841" y="15778"/>
                    <a:pt x="10908" y="15745"/>
                  </a:cubicBezTo>
                  <a:cubicBezTo>
                    <a:pt x="14110" y="12843"/>
                    <a:pt x="16479" y="8940"/>
                    <a:pt x="17646" y="4770"/>
                  </a:cubicBezTo>
                  <a:cubicBezTo>
                    <a:pt x="17679" y="4604"/>
                    <a:pt x="17613" y="4437"/>
                    <a:pt x="17446" y="4403"/>
                  </a:cubicBezTo>
                  <a:cubicBezTo>
                    <a:pt x="17418" y="4398"/>
                    <a:pt x="17390" y="4395"/>
                    <a:pt x="17363" y="4395"/>
                  </a:cubicBezTo>
                  <a:cubicBezTo>
                    <a:pt x="17227" y="4395"/>
                    <a:pt x="17107" y="4465"/>
                    <a:pt x="17079" y="4604"/>
                  </a:cubicBezTo>
                  <a:cubicBezTo>
                    <a:pt x="15945" y="8573"/>
                    <a:pt x="13677" y="12342"/>
                    <a:pt x="10674" y="15111"/>
                  </a:cubicBezTo>
                  <a:cubicBezTo>
                    <a:pt x="10508" y="10208"/>
                    <a:pt x="10474" y="5237"/>
                    <a:pt x="10574" y="334"/>
                  </a:cubicBezTo>
                  <a:cubicBezTo>
                    <a:pt x="10574" y="167"/>
                    <a:pt x="10441" y="0"/>
                    <a:pt x="10274" y="0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261;p53">
            <a:extLst>
              <a:ext uri="{FF2B5EF4-FFF2-40B4-BE49-F238E27FC236}">
                <a16:creationId xmlns:a16="http://schemas.microsoft.com/office/drawing/2014/main" id="{8DF2BABC-4A14-4D88-96D7-832F181E2F0B}"/>
              </a:ext>
            </a:extLst>
          </p:cNvPr>
          <p:cNvGrpSpPr/>
          <p:nvPr/>
        </p:nvGrpSpPr>
        <p:grpSpPr>
          <a:xfrm rot="19394099" flipV="1">
            <a:off x="5884971" y="-334756"/>
            <a:ext cx="743518" cy="1144906"/>
            <a:chOff x="5112126" y="2418686"/>
            <a:chExt cx="1061531" cy="1671349"/>
          </a:xfrm>
        </p:grpSpPr>
        <p:sp>
          <p:nvSpPr>
            <p:cNvPr id="60" name="Google Shape;2262;p53">
              <a:extLst>
                <a:ext uri="{FF2B5EF4-FFF2-40B4-BE49-F238E27FC236}">
                  <a16:creationId xmlns:a16="http://schemas.microsoft.com/office/drawing/2014/main" id="{C1BCB445-3D1A-478D-861F-B150F2105590}"/>
                </a:ext>
              </a:extLst>
            </p:cNvPr>
            <p:cNvSpPr/>
            <p:nvPr/>
          </p:nvSpPr>
          <p:spPr>
            <a:xfrm>
              <a:off x="5112126" y="2418686"/>
              <a:ext cx="1061531" cy="1472360"/>
            </a:xfrm>
            <a:custGeom>
              <a:avLst/>
              <a:gdLst/>
              <a:ahLst/>
              <a:cxnLst/>
              <a:rect l="l" t="t" r="r" b="b"/>
              <a:pathLst>
                <a:path w="29389" h="40763" extrusionOk="0">
                  <a:moveTo>
                    <a:pt x="11776" y="0"/>
                  </a:moveTo>
                  <a:cubicBezTo>
                    <a:pt x="8907" y="3136"/>
                    <a:pt x="6038" y="6271"/>
                    <a:pt x="3803" y="9840"/>
                  </a:cubicBezTo>
                  <a:cubicBezTo>
                    <a:pt x="1569" y="13443"/>
                    <a:pt x="1" y="17579"/>
                    <a:pt x="1" y="21782"/>
                  </a:cubicBezTo>
                  <a:cubicBezTo>
                    <a:pt x="1" y="25985"/>
                    <a:pt x="1702" y="30355"/>
                    <a:pt x="5071" y="32924"/>
                  </a:cubicBezTo>
                  <a:cubicBezTo>
                    <a:pt x="6872" y="34291"/>
                    <a:pt x="8974" y="35092"/>
                    <a:pt x="10975" y="36126"/>
                  </a:cubicBezTo>
                  <a:cubicBezTo>
                    <a:pt x="12977" y="37160"/>
                    <a:pt x="15078" y="38361"/>
                    <a:pt x="16312" y="40763"/>
                  </a:cubicBezTo>
                  <a:cubicBezTo>
                    <a:pt x="16779" y="37527"/>
                    <a:pt x="17747" y="36826"/>
                    <a:pt x="19315" y="35659"/>
                  </a:cubicBezTo>
                  <a:cubicBezTo>
                    <a:pt x="22617" y="33324"/>
                    <a:pt x="26119" y="30822"/>
                    <a:pt x="27721" y="27086"/>
                  </a:cubicBezTo>
                  <a:cubicBezTo>
                    <a:pt x="29388" y="23183"/>
                    <a:pt x="28588" y="18647"/>
                    <a:pt x="26920" y="14811"/>
                  </a:cubicBezTo>
                  <a:cubicBezTo>
                    <a:pt x="24051" y="8139"/>
                    <a:pt x="18514" y="2635"/>
                    <a:pt x="11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63;p53">
              <a:extLst>
                <a:ext uri="{FF2B5EF4-FFF2-40B4-BE49-F238E27FC236}">
                  <a16:creationId xmlns:a16="http://schemas.microsoft.com/office/drawing/2014/main" id="{13124C88-50AA-473A-AB37-C9A3A9D03081}"/>
                </a:ext>
              </a:extLst>
            </p:cNvPr>
            <p:cNvSpPr/>
            <p:nvPr/>
          </p:nvSpPr>
          <p:spPr>
            <a:xfrm>
              <a:off x="5196468" y="2549986"/>
              <a:ext cx="803670" cy="1540048"/>
            </a:xfrm>
            <a:custGeom>
              <a:avLst/>
              <a:gdLst/>
              <a:ahLst/>
              <a:cxnLst/>
              <a:rect l="l" t="t" r="r" b="b"/>
              <a:pathLst>
                <a:path w="22250" h="42637" extrusionOk="0">
                  <a:moveTo>
                    <a:pt x="10408" y="1"/>
                  </a:moveTo>
                  <a:cubicBezTo>
                    <a:pt x="10241" y="1"/>
                    <a:pt x="10075" y="134"/>
                    <a:pt x="10075" y="301"/>
                  </a:cubicBezTo>
                  <a:cubicBezTo>
                    <a:pt x="9941" y="3537"/>
                    <a:pt x="9941" y="6806"/>
                    <a:pt x="10075" y="10041"/>
                  </a:cubicBezTo>
                  <a:cubicBezTo>
                    <a:pt x="8607" y="8173"/>
                    <a:pt x="7406" y="6139"/>
                    <a:pt x="6505" y="3904"/>
                  </a:cubicBezTo>
                  <a:cubicBezTo>
                    <a:pt x="6431" y="3780"/>
                    <a:pt x="6320" y="3711"/>
                    <a:pt x="6200" y="3711"/>
                  </a:cubicBezTo>
                  <a:cubicBezTo>
                    <a:pt x="6158" y="3711"/>
                    <a:pt x="6115" y="3720"/>
                    <a:pt x="6072" y="3737"/>
                  </a:cubicBezTo>
                  <a:cubicBezTo>
                    <a:pt x="5905" y="3837"/>
                    <a:pt x="5838" y="4004"/>
                    <a:pt x="5905" y="4171"/>
                  </a:cubicBezTo>
                  <a:cubicBezTo>
                    <a:pt x="6939" y="6639"/>
                    <a:pt x="8340" y="8907"/>
                    <a:pt x="10041" y="11009"/>
                  </a:cubicBezTo>
                  <a:cubicBezTo>
                    <a:pt x="10075" y="11042"/>
                    <a:pt x="10075" y="11042"/>
                    <a:pt x="10108" y="11042"/>
                  </a:cubicBezTo>
                  <a:cubicBezTo>
                    <a:pt x="10241" y="13644"/>
                    <a:pt x="10408" y="16179"/>
                    <a:pt x="10675" y="18748"/>
                  </a:cubicBezTo>
                  <a:cubicBezTo>
                    <a:pt x="7039" y="17247"/>
                    <a:pt x="4037" y="14445"/>
                    <a:pt x="2269" y="10909"/>
                  </a:cubicBezTo>
                  <a:cubicBezTo>
                    <a:pt x="2225" y="10820"/>
                    <a:pt x="2136" y="10761"/>
                    <a:pt x="2032" y="10761"/>
                  </a:cubicBezTo>
                  <a:cubicBezTo>
                    <a:pt x="1980" y="10761"/>
                    <a:pt x="1924" y="10775"/>
                    <a:pt x="1869" y="10809"/>
                  </a:cubicBezTo>
                  <a:cubicBezTo>
                    <a:pt x="1702" y="10875"/>
                    <a:pt x="1669" y="11042"/>
                    <a:pt x="1735" y="11209"/>
                  </a:cubicBezTo>
                  <a:cubicBezTo>
                    <a:pt x="3570" y="14978"/>
                    <a:pt x="6872" y="17980"/>
                    <a:pt x="10742" y="19482"/>
                  </a:cubicBezTo>
                  <a:cubicBezTo>
                    <a:pt x="10942" y="21616"/>
                    <a:pt x="11242" y="23718"/>
                    <a:pt x="11542" y="25853"/>
                  </a:cubicBezTo>
                  <a:cubicBezTo>
                    <a:pt x="7106" y="24752"/>
                    <a:pt x="3170" y="22017"/>
                    <a:pt x="568" y="18281"/>
                  </a:cubicBezTo>
                  <a:cubicBezTo>
                    <a:pt x="523" y="18192"/>
                    <a:pt x="405" y="18147"/>
                    <a:pt x="301" y="18147"/>
                  </a:cubicBezTo>
                  <a:cubicBezTo>
                    <a:pt x="249" y="18147"/>
                    <a:pt x="201" y="18158"/>
                    <a:pt x="168" y="18181"/>
                  </a:cubicBezTo>
                  <a:cubicBezTo>
                    <a:pt x="34" y="18281"/>
                    <a:pt x="1" y="18481"/>
                    <a:pt x="67" y="18614"/>
                  </a:cubicBezTo>
                  <a:cubicBezTo>
                    <a:pt x="2769" y="22550"/>
                    <a:pt x="7006" y="25419"/>
                    <a:pt x="11676" y="26520"/>
                  </a:cubicBezTo>
                  <a:cubicBezTo>
                    <a:pt x="12510" y="31857"/>
                    <a:pt x="13610" y="37161"/>
                    <a:pt x="15045" y="42398"/>
                  </a:cubicBezTo>
                  <a:cubicBezTo>
                    <a:pt x="15075" y="42517"/>
                    <a:pt x="15185" y="42637"/>
                    <a:pt x="15327" y="42637"/>
                  </a:cubicBezTo>
                  <a:cubicBezTo>
                    <a:pt x="15344" y="42637"/>
                    <a:pt x="15361" y="42635"/>
                    <a:pt x="15378" y="42631"/>
                  </a:cubicBezTo>
                  <a:lnTo>
                    <a:pt x="15445" y="42631"/>
                  </a:lnTo>
                  <a:cubicBezTo>
                    <a:pt x="15612" y="42565"/>
                    <a:pt x="15712" y="42398"/>
                    <a:pt x="15679" y="42231"/>
                  </a:cubicBezTo>
                  <a:cubicBezTo>
                    <a:pt x="14077" y="36527"/>
                    <a:pt x="12877" y="30723"/>
                    <a:pt x="12043" y="24885"/>
                  </a:cubicBezTo>
                  <a:cubicBezTo>
                    <a:pt x="12076" y="24885"/>
                    <a:pt x="12076" y="24885"/>
                    <a:pt x="12109" y="24852"/>
                  </a:cubicBezTo>
                  <a:cubicBezTo>
                    <a:pt x="16379" y="21850"/>
                    <a:pt x="19882" y="17847"/>
                    <a:pt x="22250" y="13210"/>
                  </a:cubicBezTo>
                  <a:cubicBezTo>
                    <a:pt x="22250" y="13044"/>
                    <a:pt x="22217" y="12877"/>
                    <a:pt x="22050" y="12810"/>
                  </a:cubicBezTo>
                  <a:cubicBezTo>
                    <a:pt x="22003" y="12782"/>
                    <a:pt x="21955" y="12769"/>
                    <a:pt x="21910" y="12769"/>
                  </a:cubicBezTo>
                  <a:cubicBezTo>
                    <a:pt x="21794" y="12769"/>
                    <a:pt x="21688" y="12848"/>
                    <a:pt x="21616" y="12944"/>
                  </a:cubicBezTo>
                  <a:cubicBezTo>
                    <a:pt x="19348" y="17380"/>
                    <a:pt x="15945" y="21283"/>
                    <a:pt x="11876" y="24185"/>
                  </a:cubicBezTo>
                  <a:cubicBezTo>
                    <a:pt x="11542" y="21817"/>
                    <a:pt x="11275" y="19482"/>
                    <a:pt x="11075" y="17113"/>
                  </a:cubicBezTo>
                  <a:cubicBezTo>
                    <a:pt x="11075" y="17113"/>
                    <a:pt x="11109" y="17113"/>
                    <a:pt x="11109" y="17046"/>
                  </a:cubicBezTo>
                  <a:cubicBezTo>
                    <a:pt x="14044" y="14845"/>
                    <a:pt x="16346" y="11776"/>
                    <a:pt x="17613" y="8340"/>
                  </a:cubicBezTo>
                  <a:cubicBezTo>
                    <a:pt x="17680" y="8173"/>
                    <a:pt x="17580" y="8007"/>
                    <a:pt x="17447" y="7940"/>
                  </a:cubicBezTo>
                  <a:cubicBezTo>
                    <a:pt x="17410" y="7925"/>
                    <a:pt x="17373" y="7919"/>
                    <a:pt x="17338" y="7919"/>
                  </a:cubicBezTo>
                  <a:cubicBezTo>
                    <a:pt x="17211" y="7919"/>
                    <a:pt x="17098" y="8003"/>
                    <a:pt x="17046" y="8107"/>
                  </a:cubicBezTo>
                  <a:cubicBezTo>
                    <a:pt x="15845" y="11309"/>
                    <a:pt x="13711" y="14178"/>
                    <a:pt x="11042" y="16313"/>
                  </a:cubicBezTo>
                  <a:cubicBezTo>
                    <a:pt x="10842" y="13811"/>
                    <a:pt x="10708" y="11309"/>
                    <a:pt x="10675" y="8807"/>
                  </a:cubicBezTo>
                  <a:cubicBezTo>
                    <a:pt x="12843" y="7073"/>
                    <a:pt x="14511" y="4638"/>
                    <a:pt x="15345" y="2002"/>
                  </a:cubicBezTo>
                  <a:cubicBezTo>
                    <a:pt x="15378" y="1836"/>
                    <a:pt x="15278" y="1669"/>
                    <a:pt x="15112" y="1635"/>
                  </a:cubicBezTo>
                  <a:cubicBezTo>
                    <a:pt x="15084" y="1630"/>
                    <a:pt x="15056" y="1627"/>
                    <a:pt x="15029" y="1627"/>
                  </a:cubicBezTo>
                  <a:cubicBezTo>
                    <a:pt x="14893" y="1627"/>
                    <a:pt x="14772" y="1697"/>
                    <a:pt x="14745" y="1836"/>
                  </a:cubicBezTo>
                  <a:cubicBezTo>
                    <a:pt x="14011" y="4204"/>
                    <a:pt x="12543" y="6439"/>
                    <a:pt x="10675" y="8040"/>
                  </a:cubicBezTo>
                  <a:cubicBezTo>
                    <a:pt x="10608" y="5472"/>
                    <a:pt x="10608" y="2903"/>
                    <a:pt x="10708" y="335"/>
                  </a:cubicBezTo>
                  <a:cubicBezTo>
                    <a:pt x="10708" y="168"/>
                    <a:pt x="10575" y="1"/>
                    <a:pt x="10408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264;p53">
            <a:extLst>
              <a:ext uri="{FF2B5EF4-FFF2-40B4-BE49-F238E27FC236}">
                <a16:creationId xmlns:a16="http://schemas.microsoft.com/office/drawing/2014/main" id="{BC4A8F4D-81BA-4676-B85A-6A3495873ADA}"/>
              </a:ext>
            </a:extLst>
          </p:cNvPr>
          <p:cNvGrpSpPr/>
          <p:nvPr/>
        </p:nvGrpSpPr>
        <p:grpSpPr>
          <a:xfrm rot="1791018" flipV="1">
            <a:off x="6729605" y="-309584"/>
            <a:ext cx="1200899" cy="1237388"/>
            <a:chOff x="4899500" y="3821500"/>
            <a:chExt cx="1186700" cy="1250250"/>
          </a:xfrm>
        </p:grpSpPr>
        <p:sp>
          <p:nvSpPr>
            <p:cNvPr id="63" name="Google Shape;2265;p53">
              <a:extLst>
                <a:ext uri="{FF2B5EF4-FFF2-40B4-BE49-F238E27FC236}">
                  <a16:creationId xmlns:a16="http://schemas.microsoft.com/office/drawing/2014/main" id="{9F65AB4C-A119-4B75-A39C-0126166E61B5}"/>
                </a:ext>
              </a:extLst>
            </p:cNvPr>
            <p:cNvSpPr/>
            <p:nvPr/>
          </p:nvSpPr>
          <p:spPr>
            <a:xfrm>
              <a:off x="4899500" y="3821500"/>
              <a:ext cx="1186700" cy="944050"/>
            </a:xfrm>
            <a:custGeom>
              <a:avLst/>
              <a:gdLst/>
              <a:ahLst/>
              <a:cxnLst/>
              <a:rect l="l" t="t" r="r" b="b"/>
              <a:pathLst>
                <a:path w="47468" h="37762" extrusionOk="0">
                  <a:moveTo>
                    <a:pt x="26086" y="1"/>
                  </a:moveTo>
                  <a:cubicBezTo>
                    <a:pt x="20849" y="4271"/>
                    <a:pt x="17380" y="10108"/>
                    <a:pt x="16112" y="16413"/>
                  </a:cubicBezTo>
                  <a:cubicBezTo>
                    <a:pt x="12392" y="12754"/>
                    <a:pt x="7173" y="10537"/>
                    <a:pt x="1928" y="10537"/>
                  </a:cubicBezTo>
                  <a:cubicBezTo>
                    <a:pt x="1530" y="10537"/>
                    <a:pt x="1132" y="10549"/>
                    <a:pt x="734" y="10575"/>
                  </a:cubicBezTo>
                  <a:cubicBezTo>
                    <a:pt x="1" y="16646"/>
                    <a:pt x="1435" y="22284"/>
                    <a:pt x="4437" y="26887"/>
                  </a:cubicBezTo>
                  <a:cubicBezTo>
                    <a:pt x="7439" y="31457"/>
                    <a:pt x="12009" y="35093"/>
                    <a:pt x="17180" y="36927"/>
                  </a:cubicBezTo>
                  <a:cubicBezTo>
                    <a:pt x="18778" y="37501"/>
                    <a:pt x="20458" y="37761"/>
                    <a:pt x="22169" y="37761"/>
                  </a:cubicBezTo>
                  <a:cubicBezTo>
                    <a:pt x="27528" y="37761"/>
                    <a:pt x="33187" y="35205"/>
                    <a:pt x="37561" y="31690"/>
                  </a:cubicBezTo>
                  <a:cubicBezTo>
                    <a:pt x="43298" y="27020"/>
                    <a:pt x="46968" y="19949"/>
                    <a:pt x="47468" y="12577"/>
                  </a:cubicBezTo>
                  <a:lnTo>
                    <a:pt x="47468" y="12577"/>
                  </a:lnTo>
                  <a:cubicBezTo>
                    <a:pt x="41530" y="13177"/>
                    <a:pt x="35960" y="16146"/>
                    <a:pt x="31957" y="20516"/>
                  </a:cubicBezTo>
                  <a:cubicBezTo>
                    <a:pt x="32390" y="12944"/>
                    <a:pt x="30222" y="5772"/>
                    <a:pt x="26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66;p53">
              <a:extLst>
                <a:ext uri="{FF2B5EF4-FFF2-40B4-BE49-F238E27FC236}">
                  <a16:creationId xmlns:a16="http://schemas.microsoft.com/office/drawing/2014/main" id="{D2F14DB5-87E2-4D6F-AB00-888B7B637711}"/>
                </a:ext>
              </a:extLst>
            </p:cNvPr>
            <p:cNvSpPr/>
            <p:nvPr/>
          </p:nvSpPr>
          <p:spPr>
            <a:xfrm>
              <a:off x="5016250" y="3956600"/>
              <a:ext cx="971550" cy="1115150"/>
            </a:xfrm>
            <a:custGeom>
              <a:avLst/>
              <a:gdLst/>
              <a:ahLst/>
              <a:cxnLst/>
              <a:rect l="l" t="t" r="r" b="b"/>
              <a:pathLst>
                <a:path w="38862" h="44606" extrusionOk="0">
                  <a:moveTo>
                    <a:pt x="20382" y="1"/>
                  </a:moveTo>
                  <a:cubicBezTo>
                    <a:pt x="20215" y="1"/>
                    <a:pt x="20048" y="101"/>
                    <a:pt x="20048" y="268"/>
                  </a:cubicBezTo>
                  <a:cubicBezTo>
                    <a:pt x="20015" y="2202"/>
                    <a:pt x="19948" y="4170"/>
                    <a:pt x="19881" y="6072"/>
                  </a:cubicBezTo>
                  <a:cubicBezTo>
                    <a:pt x="19181" y="5171"/>
                    <a:pt x="18614" y="4104"/>
                    <a:pt x="18247" y="3003"/>
                  </a:cubicBezTo>
                  <a:cubicBezTo>
                    <a:pt x="18218" y="2858"/>
                    <a:pt x="18062" y="2763"/>
                    <a:pt x="17913" y="2763"/>
                  </a:cubicBezTo>
                  <a:cubicBezTo>
                    <a:pt x="17890" y="2763"/>
                    <a:pt x="17868" y="2765"/>
                    <a:pt x="17847" y="2769"/>
                  </a:cubicBezTo>
                  <a:cubicBezTo>
                    <a:pt x="17680" y="2836"/>
                    <a:pt x="17580" y="3036"/>
                    <a:pt x="17613" y="3203"/>
                  </a:cubicBezTo>
                  <a:cubicBezTo>
                    <a:pt x="18080" y="4537"/>
                    <a:pt x="18747" y="5738"/>
                    <a:pt x="19615" y="6839"/>
                  </a:cubicBezTo>
                  <a:cubicBezTo>
                    <a:pt x="19681" y="6872"/>
                    <a:pt x="19748" y="6906"/>
                    <a:pt x="19781" y="6939"/>
                  </a:cubicBezTo>
                  <a:cubicBezTo>
                    <a:pt x="19715" y="8540"/>
                    <a:pt x="19615" y="10175"/>
                    <a:pt x="19515" y="11743"/>
                  </a:cubicBezTo>
                  <a:cubicBezTo>
                    <a:pt x="19448" y="11843"/>
                    <a:pt x="19448" y="11909"/>
                    <a:pt x="19515" y="12009"/>
                  </a:cubicBezTo>
                  <a:cubicBezTo>
                    <a:pt x="19515" y="12210"/>
                    <a:pt x="19448" y="12410"/>
                    <a:pt x="19448" y="12677"/>
                  </a:cubicBezTo>
                  <a:cubicBezTo>
                    <a:pt x="17713" y="11342"/>
                    <a:pt x="16246" y="9541"/>
                    <a:pt x="15378" y="7540"/>
                  </a:cubicBezTo>
                  <a:cubicBezTo>
                    <a:pt x="15301" y="7410"/>
                    <a:pt x="15183" y="7361"/>
                    <a:pt x="15056" y="7361"/>
                  </a:cubicBezTo>
                  <a:cubicBezTo>
                    <a:pt x="15020" y="7361"/>
                    <a:pt x="14982" y="7365"/>
                    <a:pt x="14945" y="7373"/>
                  </a:cubicBezTo>
                  <a:cubicBezTo>
                    <a:pt x="14778" y="7439"/>
                    <a:pt x="14744" y="7606"/>
                    <a:pt x="14778" y="7773"/>
                  </a:cubicBezTo>
                  <a:cubicBezTo>
                    <a:pt x="15779" y="10041"/>
                    <a:pt x="17380" y="11943"/>
                    <a:pt x="19381" y="13377"/>
                  </a:cubicBezTo>
                  <a:cubicBezTo>
                    <a:pt x="19048" y="17280"/>
                    <a:pt x="18614" y="21183"/>
                    <a:pt x="18047" y="25052"/>
                  </a:cubicBezTo>
                  <a:cubicBezTo>
                    <a:pt x="15945" y="23851"/>
                    <a:pt x="13911" y="22550"/>
                    <a:pt x="12009" y="21116"/>
                  </a:cubicBezTo>
                  <a:cubicBezTo>
                    <a:pt x="12176" y="19114"/>
                    <a:pt x="11876" y="17113"/>
                    <a:pt x="11175" y="15245"/>
                  </a:cubicBezTo>
                  <a:cubicBezTo>
                    <a:pt x="11126" y="15121"/>
                    <a:pt x="11003" y="15053"/>
                    <a:pt x="10875" y="15053"/>
                  </a:cubicBezTo>
                  <a:cubicBezTo>
                    <a:pt x="10830" y="15053"/>
                    <a:pt x="10785" y="15061"/>
                    <a:pt x="10742" y="15078"/>
                  </a:cubicBezTo>
                  <a:cubicBezTo>
                    <a:pt x="10575" y="15178"/>
                    <a:pt x="10508" y="15345"/>
                    <a:pt x="10575" y="15512"/>
                  </a:cubicBezTo>
                  <a:cubicBezTo>
                    <a:pt x="11209" y="17180"/>
                    <a:pt x="11509" y="18948"/>
                    <a:pt x="11409" y="20716"/>
                  </a:cubicBezTo>
                  <a:cubicBezTo>
                    <a:pt x="8673" y="18681"/>
                    <a:pt x="6105" y="16379"/>
                    <a:pt x="3837" y="13944"/>
                  </a:cubicBezTo>
                  <a:cubicBezTo>
                    <a:pt x="3837" y="13911"/>
                    <a:pt x="3870" y="13877"/>
                    <a:pt x="3870" y="13844"/>
                  </a:cubicBezTo>
                  <a:cubicBezTo>
                    <a:pt x="3737" y="12176"/>
                    <a:pt x="3336" y="10542"/>
                    <a:pt x="2669" y="9041"/>
                  </a:cubicBezTo>
                  <a:cubicBezTo>
                    <a:pt x="2597" y="8920"/>
                    <a:pt x="2489" y="8834"/>
                    <a:pt x="2372" y="8834"/>
                  </a:cubicBezTo>
                  <a:cubicBezTo>
                    <a:pt x="2327" y="8834"/>
                    <a:pt x="2281" y="8846"/>
                    <a:pt x="2236" y="8874"/>
                  </a:cubicBezTo>
                  <a:cubicBezTo>
                    <a:pt x="2069" y="8941"/>
                    <a:pt x="2002" y="9141"/>
                    <a:pt x="2069" y="9274"/>
                  </a:cubicBezTo>
                  <a:cubicBezTo>
                    <a:pt x="2602" y="10542"/>
                    <a:pt x="3003" y="11876"/>
                    <a:pt x="3170" y="13244"/>
                  </a:cubicBezTo>
                  <a:cubicBezTo>
                    <a:pt x="2269" y="12276"/>
                    <a:pt x="1402" y="11242"/>
                    <a:pt x="601" y="10241"/>
                  </a:cubicBezTo>
                  <a:cubicBezTo>
                    <a:pt x="545" y="10167"/>
                    <a:pt x="468" y="10123"/>
                    <a:pt x="381" y="10123"/>
                  </a:cubicBezTo>
                  <a:cubicBezTo>
                    <a:pt x="314" y="10123"/>
                    <a:pt x="241" y="10150"/>
                    <a:pt x="167" y="10208"/>
                  </a:cubicBezTo>
                  <a:cubicBezTo>
                    <a:pt x="34" y="10342"/>
                    <a:pt x="1" y="10508"/>
                    <a:pt x="101" y="10675"/>
                  </a:cubicBezTo>
                  <a:cubicBezTo>
                    <a:pt x="1502" y="12410"/>
                    <a:pt x="3003" y="14144"/>
                    <a:pt x="4604" y="15712"/>
                  </a:cubicBezTo>
                  <a:cubicBezTo>
                    <a:pt x="3443" y="16518"/>
                    <a:pt x="2033" y="16981"/>
                    <a:pt x="645" y="16981"/>
                  </a:cubicBezTo>
                  <a:cubicBezTo>
                    <a:pt x="597" y="16981"/>
                    <a:pt x="549" y="16981"/>
                    <a:pt x="501" y="16980"/>
                  </a:cubicBezTo>
                  <a:cubicBezTo>
                    <a:pt x="334" y="16980"/>
                    <a:pt x="167" y="17080"/>
                    <a:pt x="167" y="17246"/>
                  </a:cubicBezTo>
                  <a:cubicBezTo>
                    <a:pt x="167" y="17413"/>
                    <a:pt x="267" y="17547"/>
                    <a:pt x="401" y="17547"/>
                  </a:cubicBezTo>
                  <a:lnTo>
                    <a:pt x="434" y="17547"/>
                  </a:lnTo>
                  <a:cubicBezTo>
                    <a:pt x="2069" y="17547"/>
                    <a:pt x="3703" y="17046"/>
                    <a:pt x="5038" y="16079"/>
                  </a:cubicBezTo>
                  <a:cubicBezTo>
                    <a:pt x="6572" y="17580"/>
                    <a:pt x="8240" y="19048"/>
                    <a:pt x="10008" y="20415"/>
                  </a:cubicBezTo>
                  <a:cubicBezTo>
                    <a:pt x="8540" y="21449"/>
                    <a:pt x="6839" y="22117"/>
                    <a:pt x="5038" y="22450"/>
                  </a:cubicBezTo>
                  <a:cubicBezTo>
                    <a:pt x="4871" y="22517"/>
                    <a:pt x="4737" y="22684"/>
                    <a:pt x="4771" y="22851"/>
                  </a:cubicBezTo>
                  <a:cubicBezTo>
                    <a:pt x="4837" y="22951"/>
                    <a:pt x="4904" y="23084"/>
                    <a:pt x="5038" y="23084"/>
                  </a:cubicBezTo>
                  <a:lnTo>
                    <a:pt x="5171" y="23084"/>
                  </a:lnTo>
                  <a:cubicBezTo>
                    <a:pt x="7072" y="22750"/>
                    <a:pt x="8940" y="21950"/>
                    <a:pt x="10541" y="20849"/>
                  </a:cubicBezTo>
                  <a:cubicBezTo>
                    <a:pt x="10842" y="21049"/>
                    <a:pt x="11075" y="21249"/>
                    <a:pt x="11375" y="21449"/>
                  </a:cubicBezTo>
                  <a:cubicBezTo>
                    <a:pt x="11409" y="21583"/>
                    <a:pt x="11509" y="21683"/>
                    <a:pt x="11609" y="21716"/>
                  </a:cubicBezTo>
                  <a:lnTo>
                    <a:pt x="11709" y="21716"/>
                  </a:lnTo>
                  <a:cubicBezTo>
                    <a:pt x="13710" y="23184"/>
                    <a:pt x="15779" y="24518"/>
                    <a:pt x="17947" y="25753"/>
                  </a:cubicBezTo>
                  <a:cubicBezTo>
                    <a:pt x="17046" y="31957"/>
                    <a:pt x="15845" y="38095"/>
                    <a:pt x="14344" y="44166"/>
                  </a:cubicBezTo>
                  <a:lnTo>
                    <a:pt x="14344" y="44232"/>
                  </a:lnTo>
                  <a:cubicBezTo>
                    <a:pt x="14277" y="44399"/>
                    <a:pt x="14411" y="44566"/>
                    <a:pt x="14578" y="44599"/>
                  </a:cubicBezTo>
                  <a:cubicBezTo>
                    <a:pt x="14599" y="44604"/>
                    <a:pt x="14621" y="44606"/>
                    <a:pt x="14642" y="44606"/>
                  </a:cubicBezTo>
                  <a:cubicBezTo>
                    <a:pt x="14785" y="44606"/>
                    <a:pt x="14916" y="44511"/>
                    <a:pt x="14945" y="44366"/>
                  </a:cubicBezTo>
                  <a:lnTo>
                    <a:pt x="14945" y="44299"/>
                  </a:lnTo>
                  <a:cubicBezTo>
                    <a:pt x="16512" y="38228"/>
                    <a:pt x="17713" y="32024"/>
                    <a:pt x="18614" y="25753"/>
                  </a:cubicBezTo>
                  <a:cubicBezTo>
                    <a:pt x="20348" y="25286"/>
                    <a:pt x="22016" y="24719"/>
                    <a:pt x="23617" y="24018"/>
                  </a:cubicBezTo>
                  <a:cubicBezTo>
                    <a:pt x="24251" y="24252"/>
                    <a:pt x="24918" y="24452"/>
                    <a:pt x="25586" y="24552"/>
                  </a:cubicBezTo>
                  <a:cubicBezTo>
                    <a:pt x="26162" y="24648"/>
                    <a:pt x="26748" y="24696"/>
                    <a:pt x="27336" y="24696"/>
                  </a:cubicBezTo>
                  <a:cubicBezTo>
                    <a:pt x="28992" y="24696"/>
                    <a:pt x="30664" y="24314"/>
                    <a:pt x="32190" y="23551"/>
                  </a:cubicBezTo>
                  <a:cubicBezTo>
                    <a:pt x="32357" y="23451"/>
                    <a:pt x="32390" y="23284"/>
                    <a:pt x="32290" y="23117"/>
                  </a:cubicBezTo>
                  <a:cubicBezTo>
                    <a:pt x="32249" y="23013"/>
                    <a:pt x="32168" y="22961"/>
                    <a:pt x="32072" y="22961"/>
                  </a:cubicBezTo>
                  <a:cubicBezTo>
                    <a:pt x="32015" y="22961"/>
                    <a:pt x="31953" y="22980"/>
                    <a:pt x="31890" y="23017"/>
                  </a:cubicBezTo>
                  <a:cubicBezTo>
                    <a:pt x="30521" y="23722"/>
                    <a:pt x="28982" y="24074"/>
                    <a:pt x="27442" y="24074"/>
                  </a:cubicBezTo>
                  <a:cubicBezTo>
                    <a:pt x="26430" y="24074"/>
                    <a:pt x="25417" y="23922"/>
                    <a:pt x="24451" y="23618"/>
                  </a:cubicBezTo>
                  <a:cubicBezTo>
                    <a:pt x="27420" y="22250"/>
                    <a:pt x="30222" y="20515"/>
                    <a:pt x="32757" y="18414"/>
                  </a:cubicBezTo>
                  <a:cubicBezTo>
                    <a:pt x="33113" y="18473"/>
                    <a:pt x="33469" y="18503"/>
                    <a:pt x="33822" y="18503"/>
                  </a:cubicBezTo>
                  <a:cubicBezTo>
                    <a:pt x="35057" y="18503"/>
                    <a:pt x="36256" y="18140"/>
                    <a:pt x="37294" y="17413"/>
                  </a:cubicBezTo>
                  <a:cubicBezTo>
                    <a:pt x="37427" y="17347"/>
                    <a:pt x="37461" y="17113"/>
                    <a:pt x="37394" y="17013"/>
                  </a:cubicBezTo>
                  <a:cubicBezTo>
                    <a:pt x="37327" y="16924"/>
                    <a:pt x="37216" y="16880"/>
                    <a:pt x="37110" y="16880"/>
                  </a:cubicBezTo>
                  <a:cubicBezTo>
                    <a:pt x="37057" y="16880"/>
                    <a:pt x="37005" y="16891"/>
                    <a:pt x="36960" y="16913"/>
                  </a:cubicBezTo>
                  <a:cubicBezTo>
                    <a:pt x="36013" y="17555"/>
                    <a:pt x="34897" y="17889"/>
                    <a:pt x="33767" y="17889"/>
                  </a:cubicBezTo>
                  <a:cubicBezTo>
                    <a:pt x="33664" y="17889"/>
                    <a:pt x="33561" y="17886"/>
                    <a:pt x="33458" y="17880"/>
                  </a:cubicBezTo>
                  <a:cubicBezTo>
                    <a:pt x="33892" y="17513"/>
                    <a:pt x="34292" y="17113"/>
                    <a:pt x="34725" y="16713"/>
                  </a:cubicBezTo>
                  <a:cubicBezTo>
                    <a:pt x="34859" y="16713"/>
                    <a:pt x="34926" y="16646"/>
                    <a:pt x="34959" y="16546"/>
                  </a:cubicBezTo>
                  <a:cubicBezTo>
                    <a:pt x="36293" y="15245"/>
                    <a:pt x="37594" y="13844"/>
                    <a:pt x="38728" y="12343"/>
                  </a:cubicBezTo>
                  <a:cubicBezTo>
                    <a:pt x="38862" y="12210"/>
                    <a:pt x="38795" y="12009"/>
                    <a:pt x="38662" y="11876"/>
                  </a:cubicBezTo>
                  <a:cubicBezTo>
                    <a:pt x="38618" y="11817"/>
                    <a:pt x="38548" y="11791"/>
                    <a:pt x="38475" y="11791"/>
                  </a:cubicBezTo>
                  <a:cubicBezTo>
                    <a:pt x="38382" y="11791"/>
                    <a:pt x="38284" y="11834"/>
                    <a:pt x="38228" y="11909"/>
                  </a:cubicBezTo>
                  <a:cubicBezTo>
                    <a:pt x="37161" y="13244"/>
                    <a:pt x="36093" y="14511"/>
                    <a:pt x="34892" y="15679"/>
                  </a:cubicBezTo>
                  <a:cubicBezTo>
                    <a:pt x="34759" y="14244"/>
                    <a:pt x="35226" y="12743"/>
                    <a:pt x="36126" y="11676"/>
                  </a:cubicBezTo>
                  <a:cubicBezTo>
                    <a:pt x="36260" y="11542"/>
                    <a:pt x="36227" y="11342"/>
                    <a:pt x="36093" y="11209"/>
                  </a:cubicBezTo>
                  <a:cubicBezTo>
                    <a:pt x="36035" y="11150"/>
                    <a:pt x="35963" y="11124"/>
                    <a:pt x="35890" y="11124"/>
                  </a:cubicBezTo>
                  <a:cubicBezTo>
                    <a:pt x="35797" y="11124"/>
                    <a:pt x="35701" y="11167"/>
                    <a:pt x="35626" y="11242"/>
                  </a:cubicBezTo>
                  <a:cubicBezTo>
                    <a:pt x="34459" y="12576"/>
                    <a:pt x="33958" y="14444"/>
                    <a:pt x="34292" y="16212"/>
                  </a:cubicBezTo>
                  <a:cubicBezTo>
                    <a:pt x="32157" y="18214"/>
                    <a:pt x="29789" y="20015"/>
                    <a:pt x="27253" y="21449"/>
                  </a:cubicBezTo>
                  <a:cubicBezTo>
                    <a:pt x="27287" y="19748"/>
                    <a:pt x="27887" y="18080"/>
                    <a:pt x="28888" y="16713"/>
                  </a:cubicBezTo>
                  <a:cubicBezTo>
                    <a:pt x="28955" y="16579"/>
                    <a:pt x="28955" y="16379"/>
                    <a:pt x="28788" y="16279"/>
                  </a:cubicBezTo>
                  <a:cubicBezTo>
                    <a:pt x="28736" y="16253"/>
                    <a:pt x="28674" y="16237"/>
                    <a:pt x="28614" y="16237"/>
                  </a:cubicBezTo>
                  <a:cubicBezTo>
                    <a:pt x="28519" y="16237"/>
                    <a:pt x="28428" y="16277"/>
                    <a:pt x="28388" y="16379"/>
                  </a:cubicBezTo>
                  <a:cubicBezTo>
                    <a:pt x="27253" y="17914"/>
                    <a:pt x="26620" y="19848"/>
                    <a:pt x="26620" y="21750"/>
                  </a:cubicBezTo>
                  <a:cubicBezTo>
                    <a:pt x="26620" y="21783"/>
                    <a:pt x="26620" y="21850"/>
                    <a:pt x="26653" y="21883"/>
                  </a:cubicBezTo>
                  <a:cubicBezTo>
                    <a:pt x="24151" y="23251"/>
                    <a:pt x="21549" y="24285"/>
                    <a:pt x="18781" y="25085"/>
                  </a:cubicBezTo>
                  <a:cubicBezTo>
                    <a:pt x="19348" y="21216"/>
                    <a:pt x="19781" y="17280"/>
                    <a:pt x="20082" y="13377"/>
                  </a:cubicBezTo>
                  <a:lnTo>
                    <a:pt x="20082" y="13210"/>
                  </a:lnTo>
                  <a:cubicBezTo>
                    <a:pt x="20115" y="12843"/>
                    <a:pt x="20115" y="12443"/>
                    <a:pt x="20182" y="12109"/>
                  </a:cubicBezTo>
                  <a:cubicBezTo>
                    <a:pt x="21883" y="11342"/>
                    <a:pt x="23351" y="10108"/>
                    <a:pt x="24418" y="8574"/>
                  </a:cubicBezTo>
                  <a:cubicBezTo>
                    <a:pt x="24485" y="8440"/>
                    <a:pt x="24485" y="8240"/>
                    <a:pt x="24351" y="8173"/>
                  </a:cubicBezTo>
                  <a:cubicBezTo>
                    <a:pt x="24293" y="8130"/>
                    <a:pt x="24222" y="8105"/>
                    <a:pt x="24152" y="8105"/>
                  </a:cubicBezTo>
                  <a:cubicBezTo>
                    <a:pt x="24062" y="8105"/>
                    <a:pt x="23974" y="8146"/>
                    <a:pt x="23918" y="8240"/>
                  </a:cubicBezTo>
                  <a:cubicBezTo>
                    <a:pt x="23017" y="9574"/>
                    <a:pt x="21683" y="10675"/>
                    <a:pt x="20215" y="11409"/>
                  </a:cubicBezTo>
                  <a:cubicBezTo>
                    <a:pt x="20348" y="9408"/>
                    <a:pt x="20449" y="7373"/>
                    <a:pt x="20549" y="5371"/>
                  </a:cubicBezTo>
                  <a:cubicBezTo>
                    <a:pt x="20615" y="5371"/>
                    <a:pt x="20682" y="5338"/>
                    <a:pt x="20715" y="5271"/>
                  </a:cubicBezTo>
                  <a:cubicBezTo>
                    <a:pt x="21616" y="4437"/>
                    <a:pt x="22383" y="3403"/>
                    <a:pt x="22884" y="2269"/>
                  </a:cubicBezTo>
                  <a:cubicBezTo>
                    <a:pt x="22950" y="2102"/>
                    <a:pt x="22884" y="1936"/>
                    <a:pt x="22717" y="1869"/>
                  </a:cubicBezTo>
                  <a:cubicBezTo>
                    <a:pt x="22671" y="1841"/>
                    <a:pt x="22625" y="1829"/>
                    <a:pt x="22581" y="1829"/>
                  </a:cubicBezTo>
                  <a:cubicBezTo>
                    <a:pt x="22463" y="1829"/>
                    <a:pt x="22356" y="1915"/>
                    <a:pt x="22283" y="2036"/>
                  </a:cubicBezTo>
                  <a:cubicBezTo>
                    <a:pt x="21883" y="2936"/>
                    <a:pt x="21282" y="3837"/>
                    <a:pt x="20549" y="4537"/>
                  </a:cubicBezTo>
                  <a:cubicBezTo>
                    <a:pt x="20582" y="3103"/>
                    <a:pt x="20615" y="1735"/>
                    <a:pt x="20682" y="334"/>
                  </a:cubicBezTo>
                  <a:cubicBezTo>
                    <a:pt x="20682" y="168"/>
                    <a:pt x="20549" y="1"/>
                    <a:pt x="20382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2251;p53">
            <a:extLst>
              <a:ext uri="{FF2B5EF4-FFF2-40B4-BE49-F238E27FC236}">
                <a16:creationId xmlns:a16="http://schemas.microsoft.com/office/drawing/2014/main" id="{DC7E2B7E-C9D6-4C44-832B-E50FE361A61E}"/>
              </a:ext>
            </a:extLst>
          </p:cNvPr>
          <p:cNvGrpSpPr/>
          <p:nvPr/>
        </p:nvGrpSpPr>
        <p:grpSpPr>
          <a:xfrm rot="19865574">
            <a:off x="763101" y="4169540"/>
            <a:ext cx="1083612" cy="1268450"/>
            <a:chOff x="1619150" y="2074055"/>
            <a:chExt cx="1547087" cy="1851701"/>
          </a:xfrm>
        </p:grpSpPr>
        <p:sp>
          <p:nvSpPr>
            <p:cNvPr id="66" name="Google Shape;2252;p53">
              <a:extLst>
                <a:ext uri="{FF2B5EF4-FFF2-40B4-BE49-F238E27FC236}">
                  <a16:creationId xmlns:a16="http://schemas.microsoft.com/office/drawing/2014/main" id="{B46BCFDE-7CD7-4EBF-BC3A-69D0656258D1}"/>
                </a:ext>
              </a:extLst>
            </p:cNvPr>
            <p:cNvSpPr/>
            <p:nvPr/>
          </p:nvSpPr>
          <p:spPr>
            <a:xfrm>
              <a:off x="2022802" y="2074055"/>
              <a:ext cx="427733" cy="781998"/>
            </a:xfrm>
            <a:custGeom>
              <a:avLst/>
              <a:gdLst/>
              <a:ahLst/>
              <a:cxnLst/>
              <a:rect l="l" t="t" r="r" b="b"/>
              <a:pathLst>
                <a:path w="11842" h="21650" extrusionOk="0">
                  <a:moveTo>
                    <a:pt x="2569" y="1"/>
                  </a:moveTo>
                  <a:cubicBezTo>
                    <a:pt x="967" y="3870"/>
                    <a:pt x="0" y="8207"/>
                    <a:pt x="734" y="12343"/>
                  </a:cubicBezTo>
                  <a:cubicBezTo>
                    <a:pt x="1534" y="16479"/>
                    <a:pt x="4336" y="20449"/>
                    <a:pt x="8373" y="21650"/>
                  </a:cubicBezTo>
                  <a:cubicBezTo>
                    <a:pt x="11475" y="18781"/>
                    <a:pt x="11842" y="13811"/>
                    <a:pt x="10307" y="9875"/>
                  </a:cubicBezTo>
                  <a:cubicBezTo>
                    <a:pt x="8740" y="5972"/>
                    <a:pt x="5704" y="2836"/>
                    <a:pt x="2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53;p53">
              <a:extLst>
                <a:ext uri="{FF2B5EF4-FFF2-40B4-BE49-F238E27FC236}">
                  <a16:creationId xmlns:a16="http://schemas.microsoft.com/office/drawing/2014/main" id="{B409C86F-E840-4BAA-A566-9A6C60162797}"/>
                </a:ext>
              </a:extLst>
            </p:cNvPr>
            <p:cNvSpPr/>
            <p:nvPr/>
          </p:nvSpPr>
          <p:spPr>
            <a:xfrm>
              <a:off x="1619150" y="2793370"/>
              <a:ext cx="730166" cy="501887"/>
            </a:xfrm>
            <a:custGeom>
              <a:avLst/>
              <a:gdLst/>
              <a:ahLst/>
              <a:cxnLst/>
              <a:rect l="l" t="t" r="r" b="b"/>
              <a:pathLst>
                <a:path w="20215" h="13895" extrusionOk="0">
                  <a:moveTo>
                    <a:pt x="1578" y="1"/>
                  </a:moveTo>
                  <a:cubicBezTo>
                    <a:pt x="1052" y="1"/>
                    <a:pt x="526" y="23"/>
                    <a:pt x="0" y="68"/>
                  </a:cubicBezTo>
                  <a:cubicBezTo>
                    <a:pt x="1435" y="4738"/>
                    <a:pt x="3670" y="9108"/>
                    <a:pt x="7406" y="11743"/>
                  </a:cubicBezTo>
                  <a:cubicBezTo>
                    <a:pt x="9374" y="13119"/>
                    <a:pt x="11823" y="13894"/>
                    <a:pt x="14214" y="13894"/>
                  </a:cubicBezTo>
                  <a:cubicBezTo>
                    <a:pt x="16402" y="13894"/>
                    <a:pt x="18541" y="13244"/>
                    <a:pt x="20215" y="11810"/>
                  </a:cubicBezTo>
                  <a:cubicBezTo>
                    <a:pt x="16813" y="4693"/>
                    <a:pt x="9234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54;p53">
              <a:extLst>
                <a:ext uri="{FF2B5EF4-FFF2-40B4-BE49-F238E27FC236}">
                  <a16:creationId xmlns:a16="http://schemas.microsoft.com/office/drawing/2014/main" id="{22949EFC-B9A3-48EA-BAB3-A6934999970D}"/>
                </a:ext>
              </a:extLst>
            </p:cNvPr>
            <p:cNvSpPr/>
            <p:nvPr/>
          </p:nvSpPr>
          <p:spPr>
            <a:xfrm>
              <a:off x="2481865" y="2186139"/>
              <a:ext cx="372325" cy="767297"/>
            </a:xfrm>
            <a:custGeom>
              <a:avLst/>
              <a:gdLst/>
              <a:ahLst/>
              <a:cxnLst/>
              <a:rect l="l" t="t" r="r" b="b"/>
              <a:pathLst>
                <a:path w="10308" h="21243" extrusionOk="0">
                  <a:moveTo>
                    <a:pt x="6305" y="0"/>
                  </a:moveTo>
                  <a:cubicBezTo>
                    <a:pt x="5804" y="2435"/>
                    <a:pt x="4537" y="4670"/>
                    <a:pt x="3336" y="6838"/>
                  </a:cubicBezTo>
                  <a:cubicBezTo>
                    <a:pt x="2135" y="9007"/>
                    <a:pt x="934" y="11241"/>
                    <a:pt x="467" y="13710"/>
                  </a:cubicBezTo>
                  <a:cubicBezTo>
                    <a:pt x="0" y="16178"/>
                    <a:pt x="467" y="18914"/>
                    <a:pt x="2535" y="20948"/>
                  </a:cubicBezTo>
                  <a:cubicBezTo>
                    <a:pt x="2970" y="21151"/>
                    <a:pt x="3433" y="21243"/>
                    <a:pt x="3898" y="21243"/>
                  </a:cubicBezTo>
                  <a:cubicBezTo>
                    <a:pt x="4967" y="21243"/>
                    <a:pt x="6048" y="20758"/>
                    <a:pt x="6838" y="20014"/>
                  </a:cubicBezTo>
                  <a:cubicBezTo>
                    <a:pt x="7972" y="18914"/>
                    <a:pt x="8540" y="17413"/>
                    <a:pt x="8973" y="15878"/>
                  </a:cubicBezTo>
                  <a:cubicBezTo>
                    <a:pt x="10307" y="10541"/>
                    <a:pt x="9340" y="4703"/>
                    <a:pt x="6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55;p53">
              <a:extLst>
                <a:ext uri="{FF2B5EF4-FFF2-40B4-BE49-F238E27FC236}">
                  <a16:creationId xmlns:a16="http://schemas.microsoft.com/office/drawing/2014/main" id="{19AD6466-6BF7-44E5-99AC-1AD9AABD4B37}"/>
                </a:ext>
              </a:extLst>
            </p:cNvPr>
            <p:cNvSpPr/>
            <p:nvPr/>
          </p:nvSpPr>
          <p:spPr>
            <a:xfrm>
              <a:off x="2722828" y="2668066"/>
              <a:ext cx="443409" cy="775930"/>
            </a:xfrm>
            <a:custGeom>
              <a:avLst/>
              <a:gdLst/>
              <a:ahLst/>
              <a:cxnLst/>
              <a:rect l="l" t="t" r="r" b="b"/>
              <a:pathLst>
                <a:path w="12276" h="21482" extrusionOk="0">
                  <a:moveTo>
                    <a:pt x="8373" y="1"/>
                  </a:moveTo>
                  <a:cubicBezTo>
                    <a:pt x="6205" y="2436"/>
                    <a:pt x="4137" y="5005"/>
                    <a:pt x="2602" y="7873"/>
                  </a:cubicBezTo>
                  <a:cubicBezTo>
                    <a:pt x="1001" y="10742"/>
                    <a:pt x="1" y="13944"/>
                    <a:pt x="34" y="17213"/>
                  </a:cubicBezTo>
                  <a:cubicBezTo>
                    <a:pt x="101" y="18681"/>
                    <a:pt x="367" y="20249"/>
                    <a:pt x="1502" y="21183"/>
                  </a:cubicBezTo>
                  <a:cubicBezTo>
                    <a:pt x="1768" y="21393"/>
                    <a:pt x="2094" y="21482"/>
                    <a:pt x="2455" y="21482"/>
                  </a:cubicBezTo>
                  <a:cubicBezTo>
                    <a:pt x="3582" y="21482"/>
                    <a:pt x="5052" y="20615"/>
                    <a:pt x="6138" y="19882"/>
                  </a:cubicBezTo>
                  <a:cubicBezTo>
                    <a:pt x="9274" y="17747"/>
                    <a:pt x="11442" y="14211"/>
                    <a:pt x="11842" y="10442"/>
                  </a:cubicBezTo>
                  <a:cubicBezTo>
                    <a:pt x="12276" y="6706"/>
                    <a:pt x="10975" y="2736"/>
                    <a:pt x="8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56;p53">
              <a:extLst>
                <a:ext uri="{FF2B5EF4-FFF2-40B4-BE49-F238E27FC236}">
                  <a16:creationId xmlns:a16="http://schemas.microsoft.com/office/drawing/2014/main" id="{021B6E45-A24D-4D67-BEC7-9B0AF258EBCF}"/>
                </a:ext>
              </a:extLst>
            </p:cNvPr>
            <p:cNvSpPr/>
            <p:nvPr/>
          </p:nvSpPr>
          <p:spPr>
            <a:xfrm>
              <a:off x="1866146" y="3505606"/>
              <a:ext cx="709686" cy="366618"/>
            </a:xfrm>
            <a:custGeom>
              <a:avLst/>
              <a:gdLst/>
              <a:ahLst/>
              <a:cxnLst/>
              <a:rect l="l" t="t" r="r" b="b"/>
              <a:pathLst>
                <a:path w="19648" h="10150" extrusionOk="0">
                  <a:moveTo>
                    <a:pt x="6111" y="0"/>
                  </a:moveTo>
                  <a:cubicBezTo>
                    <a:pt x="4033" y="0"/>
                    <a:pt x="1953" y="368"/>
                    <a:pt x="1" y="1098"/>
                  </a:cubicBezTo>
                  <a:cubicBezTo>
                    <a:pt x="1468" y="4033"/>
                    <a:pt x="3136" y="6268"/>
                    <a:pt x="5338" y="7870"/>
                  </a:cubicBezTo>
                  <a:cubicBezTo>
                    <a:pt x="7258" y="9258"/>
                    <a:pt x="9624" y="10150"/>
                    <a:pt x="12040" y="10150"/>
                  </a:cubicBezTo>
                  <a:cubicBezTo>
                    <a:pt x="12352" y="10150"/>
                    <a:pt x="12664" y="10135"/>
                    <a:pt x="12977" y="10104"/>
                  </a:cubicBezTo>
                  <a:cubicBezTo>
                    <a:pt x="15678" y="9871"/>
                    <a:pt x="18314" y="8370"/>
                    <a:pt x="19648" y="6002"/>
                  </a:cubicBezTo>
                  <a:cubicBezTo>
                    <a:pt x="16913" y="3266"/>
                    <a:pt x="13810" y="1365"/>
                    <a:pt x="10375" y="531"/>
                  </a:cubicBezTo>
                  <a:cubicBezTo>
                    <a:pt x="8984" y="176"/>
                    <a:pt x="7548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57;p53">
              <a:extLst>
                <a:ext uri="{FF2B5EF4-FFF2-40B4-BE49-F238E27FC236}">
                  <a16:creationId xmlns:a16="http://schemas.microsoft.com/office/drawing/2014/main" id="{7CC278E8-2E0C-4838-AD39-3C5929BCBF61}"/>
                </a:ext>
              </a:extLst>
            </p:cNvPr>
            <p:cNvSpPr/>
            <p:nvPr/>
          </p:nvSpPr>
          <p:spPr>
            <a:xfrm>
              <a:off x="1763742" y="2361795"/>
              <a:ext cx="1283199" cy="1563960"/>
            </a:xfrm>
            <a:custGeom>
              <a:avLst/>
              <a:gdLst/>
              <a:ahLst/>
              <a:cxnLst/>
              <a:rect l="l" t="t" r="r" b="b"/>
              <a:pathLst>
                <a:path w="35526" h="43299" extrusionOk="0">
                  <a:moveTo>
                    <a:pt x="11618" y="1"/>
                  </a:moveTo>
                  <a:cubicBezTo>
                    <a:pt x="11593" y="1"/>
                    <a:pt x="11568" y="3"/>
                    <a:pt x="11542" y="7"/>
                  </a:cubicBezTo>
                  <a:cubicBezTo>
                    <a:pt x="11375" y="41"/>
                    <a:pt x="11242" y="207"/>
                    <a:pt x="11308" y="408"/>
                  </a:cubicBezTo>
                  <a:cubicBezTo>
                    <a:pt x="13076" y="8513"/>
                    <a:pt x="15845" y="16419"/>
                    <a:pt x="19381" y="23991"/>
                  </a:cubicBezTo>
                  <a:cubicBezTo>
                    <a:pt x="12342" y="22890"/>
                    <a:pt x="5671" y="19588"/>
                    <a:pt x="567" y="14551"/>
                  </a:cubicBezTo>
                  <a:cubicBezTo>
                    <a:pt x="517" y="14484"/>
                    <a:pt x="434" y="14451"/>
                    <a:pt x="350" y="14451"/>
                  </a:cubicBezTo>
                  <a:cubicBezTo>
                    <a:pt x="267" y="14451"/>
                    <a:pt x="184" y="14484"/>
                    <a:pt x="134" y="14551"/>
                  </a:cubicBezTo>
                  <a:cubicBezTo>
                    <a:pt x="0" y="14684"/>
                    <a:pt x="0" y="14885"/>
                    <a:pt x="134" y="15018"/>
                  </a:cubicBezTo>
                  <a:cubicBezTo>
                    <a:pt x="5404" y="20222"/>
                    <a:pt x="12376" y="23691"/>
                    <a:pt x="19748" y="24692"/>
                  </a:cubicBezTo>
                  <a:cubicBezTo>
                    <a:pt x="21749" y="28828"/>
                    <a:pt x="24017" y="32831"/>
                    <a:pt x="26519" y="36667"/>
                  </a:cubicBezTo>
                  <a:cubicBezTo>
                    <a:pt x="24444" y="37209"/>
                    <a:pt x="22297" y="37475"/>
                    <a:pt x="20147" y="37475"/>
                  </a:cubicBezTo>
                  <a:cubicBezTo>
                    <a:pt x="15283" y="37475"/>
                    <a:pt x="10410" y="36112"/>
                    <a:pt x="6338" y="33498"/>
                  </a:cubicBezTo>
                  <a:cubicBezTo>
                    <a:pt x="6272" y="33458"/>
                    <a:pt x="6201" y="33440"/>
                    <a:pt x="6133" y="33440"/>
                  </a:cubicBezTo>
                  <a:cubicBezTo>
                    <a:pt x="6029" y="33440"/>
                    <a:pt x="5932" y="33484"/>
                    <a:pt x="5871" y="33565"/>
                  </a:cubicBezTo>
                  <a:cubicBezTo>
                    <a:pt x="5804" y="33731"/>
                    <a:pt x="5838" y="33932"/>
                    <a:pt x="5971" y="34032"/>
                  </a:cubicBezTo>
                  <a:cubicBezTo>
                    <a:pt x="10129" y="36704"/>
                    <a:pt x="15115" y="38094"/>
                    <a:pt x="20095" y="38094"/>
                  </a:cubicBezTo>
                  <a:cubicBezTo>
                    <a:pt x="22388" y="38094"/>
                    <a:pt x="24678" y="37800"/>
                    <a:pt x="26886" y="37201"/>
                  </a:cubicBezTo>
                  <a:cubicBezTo>
                    <a:pt x="28220" y="39235"/>
                    <a:pt x="29655" y="41237"/>
                    <a:pt x="31089" y="43171"/>
                  </a:cubicBezTo>
                  <a:cubicBezTo>
                    <a:pt x="31161" y="43244"/>
                    <a:pt x="31268" y="43298"/>
                    <a:pt x="31372" y="43298"/>
                  </a:cubicBezTo>
                  <a:cubicBezTo>
                    <a:pt x="31412" y="43298"/>
                    <a:pt x="31452" y="43290"/>
                    <a:pt x="31489" y="43272"/>
                  </a:cubicBezTo>
                  <a:cubicBezTo>
                    <a:pt x="31523" y="43272"/>
                    <a:pt x="31556" y="43238"/>
                    <a:pt x="31589" y="43238"/>
                  </a:cubicBezTo>
                  <a:cubicBezTo>
                    <a:pt x="31756" y="43105"/>
                    <a:pt x="31756" y="42905"/>
                    <a:pt x="31690" y="42771"/>
                  </a:cubicBezTo>
                  <a:cubicBezTo>
                    <a:pt x="29355" y="39736"/>
                    <a:pt x="27220" y="36567"/>
                    <a:pt x="25218" y="33264"/>
                  </a:cubicBezTo>
                  <a:cubicBezTo>
                    <a:pt x="30389" y="27827"/>
                    <a:pt x="33924" y="20989"/>
                    <a:pt x="35492" y="13584"/>
                  </a:cubicBezTo>
                  <a:cubicBezTo>
                    <a:pt x="35526" y="13417"/>
                    <a:pt x="35392" y="13217"/>
                    <a:pt x="35225" y="13183"/>
                  </a:cubicBezTo>
                  <a:cubicBezTo>
                    <a:pt x="35195" y="13171"/>
                    <a:pt x="35164" y="13166"/>
                    <a:pt x="35133" y="13166"/>
                  </a:cubicBezTo>
                  <a:cubicBezTo>
                    <a:pt x="34992" y="13166"/>
                    <a:pt x="34852" y="13280"/>
                    <a:pt x="34825" y="13417"/>
                  </a:cubicBezTo>
                  <a:cubicBezTo>
                    <a:pt x="33324" y="20655"/>
                    <a:pt x="29888" y="27327"/>
                    <a:pt x="24885" y="32697"/>
                  </a:cubicBezTo>
                  <a:cubicBezTo>
                    <a:pt x="23250" y="29995"/>
                    <a:pt x="21749" y="27193"/>
                    <a:pt x="20381" y="24358"/>
                  </a:cubicBezTo>
                  <a:cubicBezTo>
                    <a:pt x="20381" y="24258"/>
                    <a:pt x="20348" y="24191"/>
                    <a:pt x="20248" y="24091"/>
                  </a:cubicBezTo>
                  <a:cubicBezTo>
                    <a:pt x="19748" y="23024"/>
                    <a:pt x="19214" y="21923"/>
                    <a:pt x="18747" y="20855"/>
                  </a:cubicBezTo>
                  <a:cubicBezTo>
                    <a:pt x="18814" y="20855"/>
                    <a:pt x="18847" y="20789"/>
                    <a:pt x="18880" y="20755"/>
                  </a:cubicBezTo>
                  <a:cubicBezTo>
                    <a:pt x="23150" y="16185"/>
                    <a:pt x="25885" y="10215"/>
                    <a:pt x="26686" y="4010"/>
                  </a:cubicBezTo>
                  <a:cubicBezTo>
                    <a:pt x="26719" y="3843"/>
                    <a:pt x="26553" y="3677"/>
                    <a:pt x="26386" y="3643"/>
                  </a:cubicBezTo>
                  <a:cubicBezTo>
                    <a:pt x="26360" y="3633"/>
                    <a:pt x="26334" y="3628"/>
                    <a:pt x="26309" y="3628"/>
                  </a:cubicBezTo>
                  <a:cubicBezTo>
                    <a:pt x="26170" y="3628"/>
                    <a:pt x="26047" y="3769"/>
                    <a:pt x="26019" y="3910"/>
                  </a:cubicBezTo>
                  <a:cubicBezTo>
                    <a:pt x="25252" y="9981"/>
                    <a:pt x="22550" y="15718"/>
                    <a:pt x="18480" y="20222"/>
                  </a:cubicBezTo>
                  <a:cubicBezTo>
                    <a:pt x="15678" y="13750"/>
                    <a:pt x="13477" y="7079"/>
                    <a:pt x="11975" y="241"/>
                  </a:cubicBezTo>
                  <a:cubicBezTo>
                    <a:pt x="11917" y="95"/>
                    <a:pt x="11783" y="1"/>
                    <a:pt x="11618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2258;p53">
            <a:extLst>
              <a:ext uri="{FF2B5EF4-FFF2-40B4-BE49-F238E27FC236}">
                <a16:creationId xmlns:a16="http://schemas.microsoft.com/office/drawing/2014/main" id="{E50A19D7-DDC8-4F45-87C4-C42001090A40}"/>
              </a:ext>
            </a:extLst>
          </p:cNvPr>
          <p:cNvGrpSpPr/>
          <p:nvPr/>
        </p:nvGrpSpPr>
        <p:grpSpPr>
          <a:xfrm>
            <a:off x="2061531" y="4031258"/>
            <a:ext cx="803452" cy="1397606"/>
            <a:chOff x="3488594" y="2056825"/>
            <a:chExt cx="1147099" cy="2040244"/>
          </a:xfrm>
        </p:grpSpPr>
        <p:sp>
          <p:nvSpPr>
            <p:cNvPr id="73" name="Google Shape;2259;p53">
              <a:extLst>
                <a:ext uri="{FF2B5EF4-FFF2-40B4-BE49-F238E27FC236}">
                  <a16:creationId xmlns:a16="http://schemas.microsoft.com/office/drawing/2014/main" id="{FFC87C4C-B468-401F-854E-F686F0A8CD0D}"/>
                </a:ext>
              </a:extLst>
            </p:cNvPr>
            <p:cNvSpPr/>
            <p:nvPr/>
          </p:nvSpPr>
          <p:spPr>
            <a:xfrm>
              <a:off x="3488594" y="2056825"/>
              <a:ext cx="1147099" cy="1757960"/>
            </a:xfrm>
            <a:custGeom>
              <a:avLst/>
              <a:gdLst/>
              <a:ahLst/>
              <a:cxnLst/>
              <a:rect l="l" t="t" r="r" b="b"/>
              <a:pathLst>
                <a:path w="31758" h="48670" extrusionOk="0">
                  <a:moveTo>
                    <a:pt x="14596" y="1"/>
                  </a:moveTo>
                  <a:cubicBezTo>
                    <a:pt x="12427" y="1"/>
                    <a:pt x="10266" y="2487"/>
                    <a:pt x="9789" y="7516"/>
                  </a:cubicBezTo>
                  <a:cubicBezTo>
                    <a:pt x="9373" y="7414"/>
                    <a:pt x="8991" y="7366"/>
                    <a:pt x="8640" y="7366"/>
                  </a:cubicBezTo>
                  <a:cubicBezTo>
                    <a:pt x="4079" y="7366"/>
                    <a:pt x="4929" y="15531"/>
                    <a:pt x="6354" y="18691"/>
                  </a:cubicBezTo>
                  <a:cubicBezTo>
                    <a:pt x="6058" y="18041"/>
                    <a:pt x="5423" y="17601"/>
                    <a:pt x="4772" y="17601"/>
                  </a:cubicBezTo>
                  <a:cubicBezTo>
                    <a:pt x="4688" y="17601"/>
                    <a:pt x="4603" y="17608"/>
                    <a:pt x="4519" y="17623"/>
                  </a:cubicBezTo>
                  <a:cubicBezTo>
                    <a:pt x="454" y="19423"/>
                    <a:pt x="2213" y="24617"/>
                    <a:pt x="4112" y="30513"/>
                  </a:cubicBezTo>
                  <a:lnTo>
                    <a:pt x="4112" y="30513"/>
                  </a:lnTo>
                  <a:cubicBezTo>
                    <a:pt x="3808" y="29578"/>
                    <a:pt x="3301" y="29206"/>
                    <a:pt x="2753" y="29206"/>
                  </a:cubicBezTo>
                  <a:cubicBezTo>
                    <a:pt x="1484" y="29206"/>
                    <a:pt x="0" y="31206"/>
                    <a:pt x="349" y="32834"/>
                  </a:cubicBezTo>
                  <a:cubicBezTo>
                    <a:pt x="380" y="41298"/>
                    <a:pt x="6875" y="48670"/>
                    <a:pt x="14837" y="48670"/>
                  </a:cubicBezTo>
                  <a:cubicBezTo>
                    <a:pt x="15567" y="48670"/>
                    <a:pt x="16310" y="48608"/>
                    <a:pt x="17061" y="48479"/>
                  </a:cubicBezTo>
                  <a:cubicBezTo>
                    <a:pt x="29447" y="46341"/>
                    <a:pt x="31757" y="31532"/>
                    <a:pt x="27467" y="31532"/>
                  </a:cubicBezTo>
                  <a:cubicBezTo>
                    <a:pt x="26869" y="31532"/>
                    <a:pt x="26144" y="31819"/>
                    <a:pt x="25300" y="32467"/>
                  </a:cubicBezTo>
                  <a:cubicBezTo>
                    <a:pt x="27202" y="28865"/>
                    <a:pt x="29270" y="24295"/>
                    <a:pt x="26968" y="20425"/>
                  </a:cubicBezTo>
                  <a:cubicBezTo>
                    <a:pt x="26563" y="19600"/>
                    <a:pt x="25933" y="19240"/>
                    <a:pt x="25274" y="19240"/>
                  </a:cubicBezTo>
                  <a:cubicBezTo>
                    <a:pt x="24522" y="19240"/>
                    <a:pt x="23732" y="19710"/>
                    <a:pt x="23199" y="20492"/>
                  </a:cubicBezTo>
                  <a:cubicBezTo>
                    <a:pt x="23966" y="16756"/>
                    <a:pt x="26334" y="8083"/>
                    <a:pt x="21998" y="6282"/>
                  </a:cubicBezTo>
                  <a:cubicBezTo>
                    <a:pt x="21761" y="6175"/>
                    <a:pt x="21502" y="6123"/>
                    <a:pt x="21243" y="6123"/>
                  </a:cubicBezTo>
                  <a:cubicBezTo>
                    <a:pt x="20775" y="6123"/>
                    <a:pt x="20307" y="6293"/>
                    <a:pt x="19963" y="6616"/>
                  </a:cubicBezTo>
                  <a:cubicBezTo>
                    <a:pt x="19692" y="6887"/>
                    <a:pt x="19487" y="7224"/>
                    <a:pt x="19474" y="7591"/>
                  </a:cubicBezTo>
                  <a:lnTo>
                    <a:pt x="19474" y="7591"/>
                  </a:lnTo>
                  <a:cubicBezTo>
                    <a:pt x="18998" y="2550"/>
                    <a:pt x="16793" y="1"/>
                    <a:pt x="14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60;p53">
              <a:extLst>
                <a:ext uri="{FF2B5EF4-FFF2-40B4-BE49-F238E27FC236}">
                  <a16:creationId xmlns:a16="http://schemas.microsoft.com/office/drawing/2014/main" id="{DBDD1D82-FF30-44B0-BB3B-939E22F3FAB6}"/>
                </a:ext>
              </a:extLst>
            </p:cNvPr>
            <p:cNvSpPr/>
            <p:nvPr/>
          </p:nvSpPr>
          <p:spPr>
            <a:xfrm>
              <a:off x="3628924" y="2264449"/>
              <a:ext cx="833794" cy="1832620"/>
            </a:xfrm>
            <a:custGeom>
              <a:avLst/>
              <a:gdLst/>
              <a:ahLst/>
              <a:cxnLst/>
              <a:rect l="l" t="t" r="r" b="b"/>
              <a:pathLst>
                <a:path w="23084" h="50737" extrusionOk="0">
                  <a:moveTo>
                    <a:pt x="10274" y="0"/>
                  </a:moveTo>
                  <a:cubicBezTo>
                    <a:pt x="10107" y="0"/>
                    <a:pt x="9941" y="100"/>
                    <a:pt x="9941" y="267"/>
                  </a:cubicBezTo>
                  <a:cubicBezTo>
                    <a:pt x="9840" y="3936"/>
                    <a:pt x="9840" y="7572"/>
                    <a:pt x="9941" y="11242"/>
                  </a:cubicBezTo>
                  <a:cubicBezTo>
                    <a:pt x="7939" y="9340"/>
                    <a:pt x="6271" y="7105"/>
                    <a:pt x="5004" y="4604"/>
                  </a:cubicBezTo>
                  <a:cubicBezTo>
                    <a:pt x="4962" y="4499"/>
                    <a:pt x="4881" y="4447"/>
                    <a:pt x="4786" y="4447"/>
                  </a:cubicBezTo>
                  <a:cubicBezTo>
                    <a:pt x="4728" y="4447"/>
                    <a:pt x="4666" y="4466"/>
                    <a:pt x="4603" y="4504"/>
                  </a:cubicBezTo>
                  <a:cubicBezTo>
                    <a:pt x="4437" y="4570"/>
                    <a:pt x="4403" y="4737"/>
                    <a:pt x="4470" y="4904"/>
                  </a:cubicBezTo>
                  <a:cubicBezTo>
                    <a:pt x="5838" y="7539"/>
                    <a:pt x="7639" y="9907"/>
                    <a:pt x="9774" y="11942"/>
                  </a:cubicBezTo>
                  <a:cubicBezTo>
                    <a:pt x="9807" y="12009"/>
                    <a:pt x="9907" y="12042"/>
                    <a:pt x="9941" y="12042"/>
                  </a:cubicBezTo>
                  <a:cubicBezTo>
                    <a:pt x="10007" y="15912"/>
                    <a:pt x="10241" y="19781"/>
                    <a:pt x="10508" y="23617"/>
                  </a:cubicBezTo>
                  <a:cubicBezTo>
                    <a:pt x="7305" y="22083"/>
                    <a:pt x="4470" y="19748"/>
                    <a:pt x="2402" y="16879"/>
                  </a:cubicBezTo>
                  <a:cubicBezTo>
                    <a:pt x="2335" y="16790"/>
                    <a:pt x="2224" y="16746"/>
                    <a:pt x="2118" y="16746"/>
                  </a:cubicBezTo>
                  <a:cubicBezTo>
                    <a:pt x="2065" y="16746"/>
                    <a:pt x="2013" y="16757"/>
                    <a:pt x="1968" y="16779"/>
                  </a:cubicBezTo>
                  <a:cubicBezTo>
                    <a:pt x="1835" y="16879"/>
                    <a:pt x="1801" y="17079"/>
                    <a:pt x="1901" y="17213"/>
                  </a:cubicBezTo>
                  <a:cubicBezTo>
                    <a:pt x="4136" y="20281"/>
                    <a:pt x="7139" y="22750"/>
                    <a:pt x="10608" y="24351"/>
                  </a:cubicBezTo>
                  <a:cubicBezTo>
                    <a:pt x="10908" y="28387"/>
                    <a:pt x="11308" y="32390"/>
                    <a:pt x="11809" y="36393"/>
                  </a:cubicBezTo>
                  <a:cubicBezTo>
                    <a:pt x="7239" y="35125"/>
                    <a:pt x="3169" y="32190"/>
                    <a:pt x="601" y="28221"/>
                  </a:cubicBezTo>
                  <a:cubicBezTo>
                    <a:pt x="534" y="28132"/>
                    <a:pt x="423" y="28087"/>
                    <a:pt x="316" y="28087"/>
                  </a:cubicBezTo>
                  <a:cubicBezTo>
                    <a:pt x="263" y="28087"/>
                    <a:pt x="211" y="28098"/>
                    <a:pt x="167" y="28120"/>
                  </a:cubicBezTo>
                  <a:cubicBezTo>
                    <a:pt x="67" y="28221"/>
                    <a:pt x="0" y="28421"/>
                    <a:pt x="100" y="28554"/>
                  </a:cubicBezTo>
                  <a:cubicBezTo>
                    <a:pt x="2802" y="32724"/>
                    <a:pt x="7105" y="35793"/>
                    <a:pt x="11942" y="37060"/>
                  </a:cubicBezTo>
                  <a:cubicBezTo>
                    <a:pt x="12509" y="41563"/>
                    <a:pt x="13243" y="46033"/>
                    <a:pt x="14010" y="50470"/>
                  </a:cubicBezTo>
                  <a:cubicBezTo>
                    <a:pt x="14077" y="50637"/>
                    <a:pt x="14177" y="50737"/>
                    <a:pt x="14310" y="50737"/>
                  </a:cubicBezTo>
                  <a:lnTo>
                    <a:pt x="14344" y="50737"/>
                  </a:lnTo>
                  <a:cubicBezTo>
                    <a:pt x="14510" y="50703"/>
                    <a:pt x="14644" y="50536"/>
                    <a:pt x="14611" y="50370"/>
                  </a:cubicBezTo>
                  <a:cubicBezTo>
                    <a:pt x="13943" y="46634"/>
                    <a:pt x="13310" y="42964"/>
                    <a:pt x="12809" y="39228"/>
                  </a:cubicBezTo>
                  <a:cubicBezTo>
                    <a:pt x="17346" y="37427"/>
                    <a:pt x="21149" y="33724"/>
                    <a:pt x="23017" y="29221"/>
                  </a:cubicBezTo>
                  <a:cubicBezTo>
                    <a:pt x="23083" y="29121"/>
                    <a:pt x="22983" y="28954"/>
                    <a:pt x="22816" y="28888"/>
                  </a:cubicBezTo>
                  <a:cubicBezTo>
                    <a:pt x="22770" y="28860"/>
                    <a:pt x="22725" y="28848"/>
                    <a:pt x="22681" y="28848"/>
                  </a:cubicBezTo>
                  <a:cubicBezTo>
                    <a:pt x="22565" y="28848"/>
                    <a:pt x="22464" y="28934"/>
                    <a:pt x="22416" y="29054"/>
                  </a:cubicBezTo>
                  <a:cubicBezTo>
                    <a:pt x="20615" y="33358"/>
                    <a:pt x="16979" y="36927"/>
                    <a:pt x="12709" y="38628"/>
                  </a:cubicBezTo>
                  <a:cubicBezTo>
                    <a:pt x="12609" y="38128"/>
                    <a:pt x="12576" y="37594"/>
                    <a:pt x="12476" y="37094"/>
                  </a:cubicBezTo>
                  <a:cubicBezTo>
                    <a:pt x="12542" y="37060"/>
                    <a:pt x="12542" y="37027"/>
                    <a:pt x="12542" y="36960"/>
                  </a:cubicBezTo>
                  <a:cubicBezTo>
                    <a:pt x="12576" y="36860"/>
                    <a:pt x="12542" y="36727"/>
                    <a:pt x="12409" y="36627"/>
                  </a:cubicBezTo>
                  <a:cubicBezTo>
                    <a:pt x="12009" y="33858"/>
                    <a:pt x="11742" y="31023"/>
                    <a:pt x="11475" y="28187"/>
                  </a:cubicBezTo>
                  <a:cubicBezTo>
                    <a:pt x="15411" y="25385"/>
                    <a:pt x="18747" y="21716"/>
                    <a:pt x="21115" y="17479"/>
                  </a:cubicBezTo>
                  <a:cubicBezTo>
                    <a:pt x="21182" y="17346"/>
                    <a:pt x="21149" y="17146"/>
                    <a:pt x="20982" y="17079"/>
                  </a:cubicBezTo>
                  <a:cubicBezTo>
                    <a:pt x="20929" y="17058"/>
                    <a:pt x="20876" y="17047"/>
                    <a:pt x="20827" y="17047"/>
                  </a:cubicBezTo>
                  <a:cubicBezTo>
                    <a:pt x="20719" y="17047"/>
                    <a:pt x="20627" y="17099"/>
                    <a:pt x="20581" y="17213"/>
                  </a:cubicBezTo>
                  <a:cubicBezTo>
                    <a:pt x="18313" y="21215"/>
                    <a:pt x="15144" y="24751"/>
                    <a:pt x="11408" y="27453"/>
                  </a:cubicBezTo>
                  <a:cubicBezTo>
                    <a:pt x="11075" y="23584"/>
                    <a:pt x="10808" y="19714"/>
                    <a:pt x="10641" y="15845"/>
                  </a:cubicBezTo>
                  <a:lnTo>
                    <a:pt x="10674" y="15845"/>
                  </a:lnTo>
                  <a:cubicBezTo>
                    <a:pt x="10774" y="15845"/>
                    <a:pt x="10841" y="15778"/>
                    <a:pt x="10908" y="15745"/>
                  </a:cubicBezTo>
                  <a:cubicBezTo>
                    <a:pt x="14110" y="12843"/>
                    <a:pt x="16479" y="8940"/>
                    <a:pt x="17646" y="4770"/>
                  </a:cubicBezTo>
                  <a:cubicBezTo>
                    <a:pt x="17679" y="4604"/>
                    <a:pt x="17613" y="4437"/>
                    <a:pt x="17446" y="4403"/>
                  </a:cubicBezTo>
                  <a:cubicBezTo>
                    <a:pt x="17418" y="4398"/>
                    <a:pt x="17390" y="4395"/>
                    <a:pt x="17363" y="4395"/>
                  </a:cubicBezTo>
                  <a:cubicBezTo>
                    <a:pt x="17227" y="4395"/>
                    <a:pt x="17107" y="4465"/>
                    <a:pt x="17079" y="4604"/>
                  </a:cubicBezTo>
                  <a:cubicBezTo>
                    <a:pt x="15945" y="8573"/>
                    <a:pt x="13677" y="12342"/>
                    <a:pt x="10674" y="15111"/>
                  </a:cubicBezTo>
                  <a:cubicBezTo>
                    <a:pt x="10508" y="10208"/>
                    <a:pt x="10474" y="5237"/>
                    <a:pt x="10574" y="334"/>
                  </a:cubicBezTo>
                  <a:cubicBezTo>
                    <a:pt x="10574" y="167"/>
                    <a:pt x="10441" y="0"/>
                    <a:pt x="10274" y="0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2261;p53">
            <a:extLst>
              <a:ext uri="{FF2B5EF4-FFF2-40B4-BE49-F238E27FC236}">
                <a16:creationId xmlns:a16="http://schemas.microsoft.com/office/drawing/2014/main" id="{7D087627-BBC0-4363-BE99-9A11F789C3E7}"/>
              </a:ext>
            </a:extLst>
          </p:cNvPr>
          <p:cNvGrpSpPr/>
          <p:nvPr/>
        </p:nvGrpSpPr>
        <p:grpSpPr>
          <a:xfrm rot="2205901">
            <a:off x="3019497" y="4270285"/>
            <a:ext cx="743518" cy="1144906"/>
            <a:chOff x="5112126" y="2418686"/>
            <a:chExt cx="1061531" cy="1671349"/>
          </a:xfrm>
        </p:grpSpPr>
        <p:sp>
          <p:nvSpPr>
            <p:cNvPr id="76" name="Google Shape;2262;p53">
              <a:extLst>
                <a:ext uri="{FF2B5EF4-FFF2-40B4-BE49-F238E27FC236}">
                  <a16:creationId xmlns:a16="http://schemas.microsoft.com/office/drawing/2014/main" id="{0EDBCC98-B9C2-497E-9414-DEDCC2D040F0}"/>
                </a:ext>
              </a:extLst>
            </p:cNvPr>
            <p:cNvSpPr/>
            <p:nvPr/>
          </p:nvSpPr>
          <p:spPr>
            <a:xfrm>
              <a:off x="5112126" y="2418686"/>
              <a:ext cx="1061531" cy="1472360"/>
            </a:xfrm>
            <a:custGeom>
              <a:avLst/>
              <a:gdLst/>
              <a:ahLst/>
              <a:cxnLst/>
              <a:rect l="l" t="t" r="r" b="b"/>
              <a:pathLst>
                <a:path w="29389" h="40763" extrusionOk="0">
                  <a:moveTo>
                    <a:pt x="11776" y="0"/>
                  </a:moveTo>
                  <a:cubicBezTo>
                    <a:pt x="8907" y="3136"/>
                    <a:pt x="6038" y="6271"/>
                    <a:pt x="3803" y="9840"/>
                  </a:cubicBezTo>
                  <a:cubicBezTo>
                    <a:pt x="1569" y="13443"/>
                    <a:pt x="1" y="17579"/>
                    <a:pt x="1" y="21782"/>
                  </a:cubicBezTo>
                  <a:cubicBezTo>
                    <a:pt x="1" y="25985"/>
                    <a:pt x="1702" y="30355"/>
                    <a:pt x="5071" y="32924"/>
                  </a:cubicBezTo>
                  <a:cubicBezTo>
                    <a:pt x="6872" y="34291"/>
                    <a:pt x="8974" y="35092"/>
                    <a:pt x="10975" y="36126"/>
                  </a:cubicBezTo>
                  <a:cubicBezTo>
                    <a:pt x="12977" y="37160"/>
                    <a:pt x="15078" y="38361"/>
                    <a:pt x="16312" y="40763"/>
                  </a:cubicBezTo>
                  <a:cubicBezTo>
                    <a:pt x="16779" y="37527"/>
                    <a:pt x="17747" y="36826"/>
                    <a:pt x="19315" y="35659"/>
                  </a:cubicBezTo>
                  <a:cubicBezTo>
                    <a:pt x="22617" y="33324"/>
                    <a:pt x="26119" y="30822"/>
                    <a:pt x="27721" y="27086"/>
                  </a:cubicBezTo>
                  <a:cubicBezTo>
                    <a:pt x="29388" y="23183"/>
                    <a:pt x="28588" y="18647"/>
                    <a:pt x="26920" y="14811"/>
                  </a:cubicBezTo>
                  <a:cubicBezTo>
                    <a:pt x="24051" y="8139"/>
                    <a:pt x="18514" y="2635"/>
                    <a:pt x="11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63;p53">
              <a:extLst>
                <a:ext uri="{FF2B5EF4-FFF2-40B4-BE49-F238E27FC236}">
                  <a16:creationId xmlns:a16="http://schemas.microsoft.com/office/drawing/2014/main" id="{89550D99-359E-402A-A2A7-BB1154AA6ED1}"/>
                </a:ext>
              </a:extLst>
            </p:cNvPr>
            <p:cNvSpPr/>
            <p:nvPr/>
          </p:nvSpPr>
          <p:spPr>
            <a:xfrm>
              <a:off x="5196468" y="2549986"/>
              <a:ext cx="803670" cy="1540048"/>
            </a:xfrm>
            <a:custGeom>
              <a:avLst/>
              <a:gdLst/>
              <a:ahLst/>
              <a:cxnLst/>
              <a:rect l="l" t="t" r="r" b="b"/>
              <a:pathLst>
                <a:path w="22250" h="42637" extrusionOk="0">
                  <a:moveTo>
                    <a:pt x="10408" y="1"/>
                  </a:moveTo>
                  <a:cubicBezTo>
                    <a:pt x="10241" y="1"/>
                    <a:pt x="10075" y="134"/>
                    <a:pt x="10075" y="301"/>
                  </a:cubicBezTo>
                  <a:cubicBezTo>
                    <a:pt x="9941" y="3537"/>
                    <a:pt x="9941" y="6806"/>
                    <a:pt x="10075" y="10041"/>
                  </a:cubicBezTo>
                  <a:cubicBezTo>
                    <a:pt x="8607" y="8173"/>
                    <a:pt x="7406" y="6139"/>
                    <a:pt x="6505" y="3904"/>
                  </a:cubicBezTo>
                  <a:cubicBezTo>
                    <a:pt x="6431" y="3780"/>
                    <a:pt x="6320" y="3711"/>
                    <a:pt x="6200" y="3711"/>
                  </a:cubicBezTo>
                  <a:cubicBezTo>
                    <a:pt x="6158" y="3711"/>
                    <a:pt x="6115" y="3720"/>
                    <a:pt x="6072" y="3737"/>
                  </a:cubicBezTo>
                  <a:cubicBezTo>
                    <a:pt x="5905" y="3837"/>
                    <a:pt x="5838" y="4004"/>
                    <a:pt x="5905" y="4171"/>
                  </a:cubicBezTo>
                  <a:cubicBezTo>
                    <a:pt x="6939" y="6639"/>
                    <a:pt x="8340" y="8907"/>
                    <a:pt x="10041" y="11009"/>
                  </a:cubicBezTo>
                  <a:cubicBezTo>
                    <a:pt x="10075" y="11042"/>
                    <a:pt x="10075" y="11042"/>
                    <a:pt x="10108" y="11042"/>
                  </a:cubicBezTo>
                  <a:cubicBezTo>
                    <a:pt x="10241" y="13644"/>
                    <a:pt x="10408" y="16179"/>
                    <a:pt x="10675" y="18748"/>
                  </a:cubicBezTo>
                  <a:cubicBezTo>
                    <a:pt x="7039" y="17247"/>
                    <a:pt x="4037" y="14445"/>
                    <a:pt x="2269" y="10909"/>
                  </a:cubicBezTo>
                  <a:cubicBezTo>
                    <a:pt x="2225" y="10820"/>
                    <a:pt x="2136" y="10761"/>
                    <a:pt x="2032" y="10761"/>
                  </a:cubicBezTo>
                  <a:cubicBezTo>
                    <a:pt x="1980" y="10761"/>
                    <a:pt x="1924" y="10775"/>
                    <a:pt x="1869" y="10809"/>
                  </a:cubicBezTo>
                  <a:cubicBezTo>
                    <a:pt x="1702" y="10875"/>
                    <a:pt x="1669" y="11042"/>
                    <a:pt x="1735" y="11209"/>
                  </a:cubicBezTo>
                  <a:cubicBezTo>
                    <a:pt x="3570" y="14978"/>
                    <a:pt x="6872" y="17980"/>
                    <a:pt x="10742" y="19482"/>
                  </a:cubicBezTo>
                  <a:cubicBezTo>
                    <a:pt x="10942" y="21616"/>
                    <a:pt x="11242" y="23718"/>
                    <a:pt x="11542" y="25853"/>
                  </a:cubicBezTo>
                  <a:cubicBezTo>
                    <a:pt x="7106" y="24752"/>
                    <a:pt x="3170" y="22017"/>
                    <a:pt x="568" y="18281"/>
                  </a:cubicBezTo>
                  <a:cubicBezTo>
                    <a:pt x="523" y="18192"/>
                    <a:pt x="405" y="18147"/>
                    <a:pt x="301" y="18147"/>
                  </a:cubicBezTo>
                  <a:cubicBezTo>
                    <a:pt x="249" y="18147"/>
                    <a:pt x="201" y="18158"/>
                    <a:pt x="168" y="18181"/>
                  </a:cubicBezTo>
                  <a:cubicBezTo>
                    <a:pt x="34" y="18281"/>
                    <a:pt x="1" y="18481"/>
                    <a:pt x="67" y="18614"/>
                  </a:cubicBezTo>
                  <a:cubicBezTo>
                    <a:pt x="2769" y="22550"/>
                    <a:pt x="7006" y="25419"/>
                    <a:pt x="11676" y="26520"/>
                  </a:cubicBezTo>
                  <a:cubicBezTo>
                    <a:pt x="12510" y="31857"/>
                    <a:pt x="13610" y="37161"/>
                    <a:pt x="15045" y="42398"/>
                  </a:cubicBezTo>
                  <a:cubicBezTo>
                    <a:pt x="15075" y="42517"/>
                    <a:pt x="15185" y="42637"/>
                    <a:pt x="15327" y="42637"/>
                  </a:cubicBezTo>
                  <a:cubicBezTo>
                    <a:pt x="15344" y="42637"/>
                    <a:pt x="15361" y="42635"/>
                    <a:pt x="15378" y="42631"/>
                  </a:cubicBezTo>
                  <a:lnTo>
                    <a:pt x="15445" y="42631"/>
                  </a:lnTo>
                  <a:cubicBezTo>
                    <a:pt x="15612" y="42565"/>
                    <a:pt x="15712" y="42398"/>
                    <a:pt x="15679" y="42231"/>
                  </a:cubicBezTo>
                  <a:cubicBezTo>
                    <a:pt x="14077" y="36527"/>
                    <a:pt x="12877" y="30723"/>
                    <a:pt x="12043" y="24885"/>
                  </a:cubicBezTo>
                  <a:cubicBezTo>
                    <a:pt x="12076" y="24885"/>
                    <a:pt x="12076" y="24885"/>
                    <a:pt x="12109" y="24852"/>
                  </a:cubicBezTo>
                  <a:cubicBezTo>
                    <a:pt x="16379" y="21850"/>
                    <a:pt x="19882" y="17847"/>
                    <a:pt x="22250" y="13210"/>
                  </a:cubicBezTo>
                  <a:cubicBezTo>
                    <a:pt x="22250" y="13044"/>
                    <a:pt x="22217" y="12877"/>
                    <a:pt x="22050" y="12810"/>
                  </a:cubicBezTo>
                  <a:cubicBezTo>
                    <a:pt x="22003" y="12782"/>
                    <a:pt x="21955" y="12769"/>
                    <a:pt x="21910" y="12769"/>
                  </a:cubicBezTo>
                  <a:cubicBezTo>
                    <a:pt x="21794" y="12769"/>
                    <a:pt x="21688" y="12848"/>
                    <a:pt x="21616" y="12944"/>
                  </a:cubicBezTo>
                  <a:cubicBezTo>
                    <a:pt x="19348" y="17380"/>
                    <a:pt x="15945" y="21283"/>
                    <a:pt x="11876" y="24185"/>
                  </a:cubicBezTo>
                  <a:cubicBezTo>
                    <a:pt x="11542" y="21817"/>
                    <a:pt x="11275" y="19482"/>
                    <a:pt x="11075" y="17113"/>
                  </a:cubicBezTo>
                  <a:cubicBezTo>
                    <a:pt x="11075" y="17113"/>
                    <a:pt x="11109" y="17113"/>
                    <a:pt x="11109" y="17046"/>
                  </a:cubicBezTo>
                  <a:cubicBezTo>
                    <a:pt x="14044" y="14845"/>
                    <a:pt x="16346" y="11776"/>
                    <a:pt x="17613" y="8340"/>
                  </a:cubicBezTo>
                  <a:cubicBezTo>
                    <a:pt x="17680" y="8173"/>
                    <a:pt x="17580" y="8007"/>
                    <a:pt x="17447" y="7940"/>
                  </a:cubicBezTo>
                  <a:cubicBezTo>
                    <a:pt x="17410" y="7925"/>
                    <a:pt x="17373" y="7919"/>
                    <a:pt x="17338" y="7919"/>
                  </a:cubicBezTo>
                  <a:cubicBezTo>
                    <a:pt x="17211" y="7919"/>
                    <a:pt x="17098" y="8003"/>
                    <a:pt x="17046" y="8107"/>
                  </a:cubicBezTo>
                  <a:cubicBezTo>
                    <a:pt x="15845" y="11309"/>
                    <a:pt x="13711" y="14178"/>
                    <a:pt x="11042" y="16313"/>
                  </a:cubicBezTo>
                  <a:cubicBezTo>
                    <a:pt x="10842" y="13811"/>
                    <a:pt x="10708" y="11309"/>
                    <a:pt x="10675" y="8807"/>
                  </a:cubicBezTo>
                  <a:cubicBezTo>
                    <a:pt x="12843" y="7073"/>
                    <a:pt x="14511" y="4638"/>
                    <a:pt x="15345" y="2002"/>
                  </a:cubicBezTo>
                  <a:cubicBezTo>
                    <a:pt x="15378" y="1836"/>
                    <a:pt x="15278" y="1669"/>
                    <a:pt x="15112" y="1635"/>
                  </a:cubicBezTo>
                  <a:cubicBezTo>
                    <a:pt x="15084" y="1630"/>
                    <a:pt x="15056" y="1627"/>
                    <a:pt x="15029" y="1627"/>
                  </a:cubicBezTo>
                  <a:cubicBezTo>
                    <a:pt x="14893" y="1627"/>
                    <a:pt x="14772" y="1697"/>
                    <a:pt x="14745" y="1836"/>
                  </a:cubicBezTo>
                  <a:cubicBezTo>
                    <a:pt x="14011" y="4204"/>
                    <a:pt x="12543" y="6439"/>
                    <a:pt x="10675" y="8040"/>
                  </a:cubicBezTo>
                  <a:cubicBezTo>
                    <a:pt x="10608" y="5472"/>
                    <a:pt x="10608" y="2903"/>
                    <a:pt x="10708" y="335"/>
                  </a:cubicBezTo>
                  <a:cubicBezTo>
                    <a:pt x="10708" y="168"/>
                    <a:pt x="10575" y="1"/>
                    <a:pt x="10408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2258;p53">
            <a:extLst>
              <a:ext uri="{FF2B5EF4-FFF2-40B4-BE49-F238E27FC236}">
                <a16:creationId xmlns:a16="http://schemas.microsoft.com/office/drawing/2014/main" id="{58D9F5E0-A810-4375-8611-470A71112CD6}"/>
              </a:ext>
            </a:extLst>
          </p:cNvPr>
          <p:cNvGrpSpPr/>
          <p:nvPr/>
        </p:nvGrpSpPr>
        <p:grpSpPr>
          <a:xfrm>
            <a:off x="5318337" y="4143935"/>
            <a:ext cx="803452" cy="1397606"/>
            <a:chOff x="3488594" y="2056825"/>
            <a:chExt cx="1147099" cy="2040244"/>
          </a:xfrm>
        </p:grpSpPr>
        <p:sp>
          <p:nvSpPr>
            <p:cNvPr id="79" name="Google Shape;2259;p53">
              <a:extLst>
                <a:ext uri="{FF2B5EF4-FFF2-40B4-BE49-F238E27FC236}">
                  <a16:creationId xmlns:a16="http://schemas.microsoft.com/office/drawing/2014/main" id="{9AD8B924-D402-42AE-8722-ABD9937E540C}"/>
                </a:ext>
              </a:extLst>
            </p:cNvPr>
            <p:cNvSpPr/>
            <p:nvPr/>
          </p:nvSpPr>
          <p:spPr>
            <a:xfrm>
              <a:off x="3488594" y="2056825"/>
              <a:ext cx="1147099" cy="1757960"/>
            </a:xfrm>
            <a:custGeom>
              <a:avLst/>
              <a:gdLst/>
              <a:ahLst/>
              <a:cxnLst/>
              <a:rect l="l" t="t" r="r" b="b"/>
              <a:pathLst>
                <a:path w="31758" h="48670" extrusionOk="0">
                  <a:moveTo>
                    <a:pt x="14596" y="1"/>
                  </a:moveTo>
                  <a:cubicBezTo>
                    <a:pt x="12427" y="1"/>
                    <a:pt x="10266" y="2487"/>
                    <a:pt x="9789" y="7516"/>
                  </a:cubicBezTo>
                  <a:cubicBezTo>
                    <a:pt x="9373" y="7414"/>
                    <a:pt x="8991" y="7366"/>
                    <a:pt x="8640" y="7366"/>
                  </a:cubicBezTo>
                  <a:cubicBezTo>
                    <a:pt x="4079" y="7366"/>
                    <a:pt x="4929" y="15531"/>
                    <a:pt x="6354" y="18691"/>
                  </a:cubicBezTo>
                  <a:cubicBezTo>
                    <a:pt x="6058" y="18041"/>
                    <a:pt x="5423" y="17601"/>
                    <a:pt x="4772" y="17601"/>
                  </a:cubicBezTo>
                  <a:cubicBezTo>
                    <a:pt x="4688" y="17601"/>
                    <a:pt x="4603" y="17608"/>
                    <a:pt x="4519" y="17623"/>
                  </a:cubicBezTo>
                  <a:cubicBezTo>
                    <a:pt x="454" y="19423"/>
                    <a:pt x="2213" y="24617"/>
                    <a:pt x="4112" y="30513"/>
                  </a:cubicBezTo>
                  <a:lnTo>
                    <a:pt x="4112" y="30513"/>
                  </a:lnTo>
                  <a:cubicBezTo>
                    <a:pt x="3808" y="29578"/>
                    <a:pt x="3301" y="29206"/>
                    <a:pt x="2753" y="29206"/>
                  </a:cubicBezTo>
                  <a:cubicBezTo>
                    <a:pt x="1484" y="29206"/>
                    <a:pt x="0" y="31206"/>
                    <a:pt x="349" y="32834"/>
                  </a:cubicBezTo>
                  <a:cubicBezTo>
                    <a:pt x="380" y="41298"/>
                    <a:pt x="6875" y="48670"/>
                    <a:pt x="14837" y="48670"/>
                  </a:cubicBezTo>
                  <a:cubicBezTo>
                    <a:pt x="15567" y="48670"/>
                    <a:pt x="16310" y="48608"/>
                    <a:pt x="17061" y="48479"/>
                  </a:cubicBezTo>
                  <a:cubicBezTo>
                    <a:pt x="29447" y="46341"/>
                    <a:pt x="31757" y="31532"/>
                    <a:pt x="27467" y="31532"/>
                  </a:cubicBezTo>
                  <a:cubicBezTo>
                    <a:pt x="26869" y="31532"/>
                    <a:pt x="26144" y="31819"/>
                    <a:pt x="25300" y="32467"/>
                  </a:cubicBezTo>
                  <a:cubicBezTo>
                    <a:pt x="27202" y="28865"/>
                    <a:pt x="29270" y="24295"/>
                    <a:pt x="26968" y="20425"/>
                  </a:cubicBezTo>
                  <a:cubicBezTo>
                    <a:pt x="26563" y="19600"/>
                    <a:pt x="25933" y="19240"/>
                    <a:pt x="25274" y="19240"/>
                  </a:cubicBezTo>
                  <a:cubicBezTo>
                    <a:pt x="24522" y="19240"/>
                    <a:pt x="23732" y="19710"/>
                    <a:pt x="23199" y="20492"/>
                  </a:cubicBezTo>
                  <a:cubicBezTo>
                    <a:pt x="23966" y="16756"/>
                    <a:pt x="26334" y="8083"/>
                    <a:pt x="21998" y="6282"/>
                  </a:cubicBezTo>
                  <a:cubicBezTo>
                    <a:pt x="21761" y="6175"/>
                    <a:pt x="21502" y="6123"/>
                    <a:pt x="21243" y="6123"/>
                  </a:cubicBezTo>
                  <a:cubicBezTo>
                    <a:pt x="20775" y="6123"/>
                    <a:pt x="20307" y="6293"/>
                    <a:pt x="19963" y="6616"/>
                  </a:cubicBezTo>
                  <a:cubicBezTo>
                    <a:pt x="19692" y="6887"/>
                    <a:pt x="19487" y="7224"/>
                    <a:pt x="19474" y="7591"/>
                  </a:cubicBezTo>
                  <a:lnTo>
                    <a:pt x="19474" y="7591"/>
                  </a:lnTo>
                  <a:cubicBezTo>
                    <a:pt x="18998" y="2550"/>
                    <a:pt x="16793" y="1"/>
                    <a:pt x="14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60;p53">
              <a:extLst>
                <a:ext uri="{FF2B5EF4-FFF2-40B4-BE49-F238E27FC236}">
                  <a16:creationId xmlns:a16="http://schemas.microsoft.com/office/drawing/2014/main" id="{23FF54BB-9F9D-4DE3-8F78-0D9A35E2FCC9}"/>
                </a:ext>
              </a:extLst>
            </p:cNvPr>
            <p:cNvSpPr/>
            <p:nvPr/>
          </p:nvSpPr>
          <p:spPr>
            <a:xfrm>
              <a:off x="3628924" y="2264449"/>
              <a:ext cx="833794" cy="1832620"/>
            </a:xfrm>
            <a:custGeom>
              <a:avLst/>
              <a:gdLst/>
              <a:ahLst/>
              <a:cxnLst/>
              <a:rect l="l" t="t" r="r" b="b"/>
              <a:pathLst>
                <a:path w="23084" h="50737" extrusionOk="0">
                  <a:moveTo>
                    <a:pt x="10274" y="0"/>
                  </a:moveTo>
                  <a:cubicBezTo>
                    <a:pt x="10107" y="0"/>
                    <a:pt x="9941" y="100"/>
                    <a:pt x="9941" y="267"/>
                  </a:cubicBezTo>
                  <a:cubicBezTo>
                    <a:pt x="9840" y="3936"/>
                    <a:pt x="9840" y="7572"/>
                    <a:pt x="9941" y="11242"/>
                  </a:cubicBezTo>
                  <a:cubicBezTo>
                    <a:pt x="7939" y="9340"/>
                    <a:pt x="6271" y="7105"/>
                    <a:pt x="5004" y="4604"/>
                  </a:cubicBezTo>
                  <a:cubicBezTo>
                    <a:pt x="4962" y="4499"/>
                    <a:pt x="4881" y="4447"/>
                    <a:pt x="4786" y="4447"/>
                  </a:cubicBezTo>
                  <a:cubicBezTo>
                    <a:pt x="4728" y="4447"/>
                    <a:pt x="4666" y="4466"/>
                    <a:pt x="4603" y="4504"/>
                  </a:cubicBezTo>
                  <a:cubicBezTo>
                    <a:pt x="4437" y="4570"/>
                    <a:pt x="4403" y="4737"/>
                    <a:pt x="4470" y="4904"/>
                  </a:cubicBezTo>
                  <a:cubicBezTo>
                    <a:pt x="5838" y="7539"/>
                    <a:pt x="7639" y="9907"/>
                    <a:pt x="9774" y="11942"/>
                  </a:cubicBezTo>
                  <a:cubicBezTo>
                    <a:pt x="9807" y="12009"/>
                    <a:pt x="9907" y="12042"/>
                    <a:pt x="9941" y="12042"/>
                  </a:cubicBezTo>
                  <a:cubicBezTo>
                    <a:pt x="10007" y="15912"/>
                    <a:pt x="10241" y="19781"/>
                    <a:pt x="10508" y="23617"/>
                  </a:cubicBezTo>
                  <a:cubicBezTo>
                    <a:pt x="7305" y="22083"/>
                    <a:pt x="4470" y="19748"/>
                    <a:pt x="2402" y="16879"/>
                  </a:cubicBezTo>
                  <a:cubicBezTo>
                    <a:pt x="2335" y="16790"/>
                    <a:pt x="2224" y="16746"/>
                    <a:pt x="2118" y="16746"/>
                  </a:cubicBezTo>
                  <a:cubicBezTo>
                    <a:pt x="2065" y="16746"/>
                    <a:pt x="2013" y="16757"/>
                    <a:pt x="1968" y="16779"/>
                  </a:cubicBezTo>
                  <a:cubicBezTo>
                    <a:pt x="1835" y="16879"/>
                    <a:pt x="1801" y="17079"/>
                    <a:pt x="1901" y="17213"/>
                  </a:cubicBezTo>
                  <a:cubicBezTo>
                    <a:pt x="4136" y="20281"/>
                    <a:pt x="7139" y="22750"/>
                    <a:pt x="10608" y="24351"/>
                  </a:cubicBezTo>
                  <a:cubicBezTo>
                    <a:pt x="10908" y="28387"/>
                    <a:pt x="11308" y="32390"/>
                    <a:pt x="11809" y="36393"/>
                  </a:cubicBezTo>
                  <a:cubicBezTo>
                    <a:pt x="7239" y="35125"/>
                    <a:pt x="3169" y="32190"/>
                    <a:pt x="601" y="28221"/>
                  </a:cubicBezTo>
                  <a:cubicBezTo>
                    <a:pt x="534" y="28132"/>
                    <a:pt x="423" y="28087"/>
                    <a:pt x="316" y="28087"/>
                  </a:cubicBezTo>
                  <a:cubicBezTo>
                    <a:pt x="263" y="28087"/>
                    <a:pt x="211" y="28098"/>
                    <a:pt x="167" y="28120"/>
                  </a:cubicBezTo>
                  <a:cubicBezTo>
                    <a:pt x="67" y="28221"/>
                    <a:pt x="0" y="28421"/>
                    <a:pt x="100" y="28554"/>
                  </a:cubicBezTo>
                  <a:cubicBezTo>
                    <a:pt x="2802" y="32724"/>
                    <a:pt x="7105" y="35793"/>
                    <a:pt x="11942" y="37060"/>
                  </a:cubicBezTo>
                  <a:cubicBezTo>
                    <a:pt x="12509" y="41563"/>
                    <a:pt x="13243" y="46033"/>
                    <a:pt x="14010" y="50470"/>
                  </a:cubicBezTo>
                  <a:cubicBezTo>
                    <a:pt x="14077" y="50637"/>
                    <a:pt x="14177" y="50737"/>
                    <a:pt x="14310" y="50737"/>
                  </a:cubicBezTo>
                  <a:lnTo>
                    <a:pt x="14344" y="50737"/>
                  </a:lnTo>
                  <a:cubicBezTo>
                    <a:pt x="14510" y="50703"/>
                    <a:pt x="14644" y="50536"/>
                    <a:pt x="14611" y="50370"/>
                  </a:cubicBezTo>
                  <a:cubicBezTo>
                    <a:pt x="13943" y="46634"/>
                    <a:pt x="13310" y="42964"/>
                    <a:pt x="12809" y="39228"/>
                  </a:cubicBezTo>
                  <a:cubicBezTo>
                    <a:pt x="17346" y="37427"/>
                    <a:pt x="21149" y="33724"/>
                    <a:pt x="23017" y="29221"/>
                  </a:cubicBezTo>
                  <a:cubicBezTo>
                    <a:pt x="23083" y="29121"/>
                    <a:pt x="22983" y="28954"/>
                    <a:pt x="22816" y="28888"/>
                  </a:cubicBezTo>
                  <a:cubicBezTo>
                    <a:pt x="22770" y="28860"/>
                    <a:pt x="22725" y="28848"/>
                    <a:pt x="22681" y="28848"/>
                  </a:cubicBezTo>
                  <a:cubicBezTo>
                    <a:pt x="22565" y="28848"/>
                    <a:pt x="22464" y="28934"/>
                    <a:pt x="22416" y="29054"/>
                  </a:cubicBezTo>
                  <a:cubicBezTo>
                    <a:pt x="20615" y="33358"/>
                    <a:pt x="16979" y="36927"/>
                    <a:pt x="12709" y="38628"/>
                  </a:cubicBezTo>
                  <a:cubicBezTo>
                    <a:pt x="12609" y="38128"/>
                    <a:pt x="12576" y="37594"/>
                    <a:pt x="12476" y="37094"/>
                  </a:cubicBezTo>
                  <a:cubicBezTo>
                    <a:pt x="12542" y="37060"/>
                    <a:pt x="12542" y="37027"/>
                    <a:pt x="12542" y="36960"/>
                  </a:cubicBezTo>
                  <a:cubicBezTo>
                    <a:pt x="12576" y="36860"/>
                    <a:pt x="12542" y="36727"/>
                    <a:pt x="12409" y="36627"/>
                  </a:cubicBezTo>
                  <a:cubicBezTo>
                    <a:pt x="12009" y="33858"/>
                    <a:pt x="11742" y="31023"/>
                    <a:pt x="11475" y="28187"/>
                  </a:cubicBezTo>
                  <a:cubicBezTo>
                    <a:pt x="15411" y="25385"/>
                    <a:pt x="18747" y="21716"/>
                    <a:pt x="21115" y="17479"/>
                  </a:cubicBezTo>
                  <a:cubicBezTo>
                    <a:pt x="21182" y="17346"/>
                    <a:pt x="21149" y="17146"/>
                    <a:pt x="20982" y="17079"/>
                  </a:cubicBezTo>
                  <a:cubicBezTo>
                    <a:pt x="20929" y="17058"/>
                    <a:pt x="20876" y="17047"/>
                    <a:pt x="20827" y="17047"/>
                  </a:cubicBezTo>
                  <a:cubicBezTo>
                    <a:pt x="20719" y="17047"/>
                    <a:pt x="20627" y="17099"/>
                    <a:pt x="20581" y="17213"/>
                  </a:cubicBezTo>
                  <a:cubicBezTo>
                    <a:pt x="18313" y="21215"/>
                    <a:pt x="15144" y="24751"/>
                    <a:pt x="11408" y="27453"/>
                  </a:cubicBezTo>
                  <a:cubicBezTo>
                    <a:pt x="11075" y="23584"/>
                    <a:pt x="10808" y="19714"/>
                    <a:pt x="10641" y="15845"/>
                  </a:cubicBezTo>
                  <a:lnTo>
                    <a:pt x="10674" y="15845"/>
                  </a:lnTo>
                  <a:cubicBezTo>
                    <a:pt x="10774" y="15845"/>
                    <a:pt x="10841" y="15778"/>
                    <a:pt x="10908" y="15745"/>
                  </a:cubicBezTo>
                  <a:cubicBezTo>
                    <a:pt x="14110" y="12843"/>
                    <a:pt x="16479" y="8940"/>
                    <a:pt x="17646" y="4770"/>
                  </a:cubicBezTo>
                  <a:cubicBezTo>
                    <a:pt x="17679" y="4604"/>
                    <a:pt x="17613" y="4437"/>
                    <a:pt x="17446" y="4403"/>
                  </a:cubicBezTo>
                  <a:cubicBezTo>
                    <a:pt x="17418" y="4398"/>
                    <a:pt x="17390" y="4395"/>
                    <a:pt x="17363" y="4395"/>
                  </a:cubicBezTo>
                  <a:cubicBezTo>
                    <a:pt x="17227" y="4395"/>
                    <a:pt x="17107" y="4465"/>
                    <a:pt x="17079" y="4604"/>
                  </a:cubicBezTo>
                  <a:cubicBezTo>
                    <a:pt x="15945" y="8573"/>
                    <a:pt x="13677" y="12342"/>
                    <a:pt x="10674" y="15111"/>
                  </a:cubicBezTo>
                  <a:cubicBezTo>
                    <a:pt x="10508" y="10208"/>
                    <a:pt x="10474" y="5237"/>
                    <a:pt x="10574" y="334"/>
                  </a:cubicBezTo>
                  <a:cubicBezTo>
                    <a:pt x="10574" y="167"/>
                    <a:pt x="10441" y="0"/>
                    <a:pt x="10274" y="0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2261;p53">
            <a:extLst>
              <a:ext uri="{FF2B5EF4-FFF2-40B4-BE49-F238E27FC236}">
                <a16:creationId xmlns:a16="http://schemas.microsoft.com/office/drawing/2014/main" id="{85D69FEC-55DF-4230-88AA-4BD3C21EB194}"/>
              </a:ext>
            </a:extLst>
          </p:cNvPr>
          <p:cNvGrpSpPr/>
          <p:nvPr/>
        </p:nvGrpSpPr>
        <p:grpSpPr>
          <a:xfrm rot="2205901">
            <a:off x="6265518" y="4291468"/>
            <a:ext cx="743518" cy="1144906"/>
            <a:chOff x="5112126" y="2418686"/>
            <a:chExt cx="1061531" cy="1671349"/>
          </a:xfrm>
        </p:grpSpPr>
        <p:sp>
          <p:nvSpPr>
            <p:cNvPr id="82" name="Google Shape;2262;p53">
              <a:extLst>
                <a:ext uri="{FF2B5EF4-FFF2-40B4-BE49-F238E27FC236}">
                  <a16:creationId xmlns:a16="http://schemas.microsoft.com/office/drawing/2014/main" id="{03FE2F98-C6F8-4DBA-8442-68CEDA89134B}"/>
                </a:ext>
              </a:extLst>
            </p:cNvPr>
            <p:cNvSpPr/>
            <p:nvPr/>
          </p:nvSpPr>
          <p:spPr>
            <a:xfrm>
              <a:off x="5112126" y="2418686"/>
              <a:ext cx="1061531" cy="1472360"/>
            </a:xfrm>
            <a:custGeom>
              <a:avLst/>
              <a:gdLst/>
              <a:ahLst/>
              <a:cxnLst/>
              <a:rect l="l" t="t" r="r" b="b"/>
              <a:pathLst>
                <a:path w="29389" h="40763" extrusionOk="0">
                  <a:moveTo>
                    <a:pt x="11776" y="0"/>
                  </a:moveTo>
                  <a:cubicBezTo>
                    <a:pt x="8907" y="3136"/>
                    <a:pt x="6038" y="6271"/>
                    <a:pt x="3803" y="9840"/>
                  </a:cubicBezTo>
                  <a:cubicBezTo>
                    <a:pt x="1569" y="13443"/>
                    <a:pt x="1" y="17579"/>
                    <a:pt x="1" y="21782"/>
                  </a:cubicBezTo>
                  <a:cubicBezTo>
                    <a:pt x="1" y="25985"/>
                    <a:pt x="1702" y="30355"/>
                    <a:pt x="5071" y="32924"/>
                  </a:cubicBezTo>
                  <a:cubicBezTo>
                    <a:pt x="6872" y="34291"/>
                    <a:pt x="8974" y="35092"/>
                    <a:pt x="10975" y="36126"/>
                  </a:cubicBezTo>
                  <a:cubicBezTo>
                    <a:pt x="12977" y="37160"/>
                    <a:pt x="15078" y="38361"/>
                    <a:pt x="16312" y="40763"/>
                  </a:cubicBezTo>
                  <a:cubicBezTo>
                    <a:pt x="16779" y="37527"/>
                    <a:pt x="17747" y="36826"/>
                    <a:pt x="19315" y="35659"/>
                  </a:cubicBezTo>
                  <a:cubicBezTo>
                    <a:pt x="22617" y="33324"/>
                    <a:pt x="26119" y="30822"/>
                    <a:pt x="27721" y="27086"/>
                  </a:cubicBezTo>
                  <a:cubicBezTo>
                    <a:pt x="29388" y="23183"/>
                    <a:pt x="28588" y="18647"/>
                    <a:pt x="26920" y="14811"/>
                  </a:cubicBezTo>
                  <a:cubicBezTo>
                    <a:pt x="24051" y="8139"/>
                    <a:pt x="18514" y="2635"/>
                    <a:pt x="11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63;p53">
              <a:extLst>
                <a:ext uri="{FF2B5EF4-FFF2-40B4-BE49-F238E27FC236}">
                  <a16:creationId xmlns:a16="http://schemas.microsoft.com/office/drawing/2014/main" id="{185AB440-CBBC-4DC1-9B86-2F87FC1CFD1F}"/>
                </a:ext>
              </a:extLst>
            </p:cNvPr>
            <p:cNvSpPr/>
            <p:nvPr/>
          </p:nvSpPr>
          <p:spPr>
            <a:xfrm>
              <a:off x="5196468" y="2549986"/>
              <a:ext cx="803670" cy="1540048"/>
            </a:xfrm>
            <a:custGeom>
              <a:avLst/>
              <a:gdLst/>
              <a:ahLst/>
              <a:cxnLst/>
              <a:rect l="l" t="t" r="r" b="b"/>
              <a:pathLst>
                <a:path w="22250" h="42637" extrusionOk="0">
                  <a:moveTo>
                    <a:pt x="10408" y="1"/>
                  </a:moveTo>
                  <a:cubicBezTo>
                    <a:pt x="10241" y="1"/>
                    <a:pt x="10075" y="134"/>
                    <a:pt x="10075" y="301"/>
                  </a:cubicBezTo>
                  <a:cubicBezTo>
                    <a:pt x="9941" y="3537"/>
                    <a:pt x="9941" y="6806"/>
                    <a:pt x="10075" y="10041"/>
                  </a:cubicBezTo>
                  <a:cubicBezTo>
                    <a:pt x="8607" y="8173"/>
                    <a:pt x="7406" y="6139"/>
                    <a:pt x="6505" y="3904"/>
                  </a:cubicBezTo>
                  <a:cubicBezTo>
                    <a:pt x="6431" y="3780"/>
                    <a:pt x="6320" y="3711"/>
                    <a:pt x="6200" y="3711"/>
                  </a:cubicBezTo>
                  <a:cubicBezTo>
                    <a:pt x="6158" y="3711"/>
                    <a:pt x="6115" y="3720"/>
                    <a:pt x="6072" y="3737"/>
                  </a:cubicBezTo>
                  <a:cubicBezTo>
                    <a:pt x="5905" y="3837"/>
                    <a:pt x="5838" y="4004"/>
                    <a:pt x="5905" y="4171"/>
                  </a:cubicBezTo>
                  <a:cubicBezTo>
                    <a:pt x="6939" y="6639"/>
                    <a:pt x="8340" y="8907"/>
                    <a:pt x="10041" y="11009"/>
                  </a:cubicBezTo>
                  <a:cubicBezTo>
                    <a:pt x="10075" y="11042"/>
                    <a:pt x="10075" y="11042"/>
                    <a:pt x="10108" y="11042"/>
                  </a:cubicBezTo>
                  <a:cubicBezTo>
                    <a:pt x="10241" y="13644"/>
                    <a:pt x="10408" y="16179"/>
                    <a:pt x="10675" y="18748"/>
                  </a:cubicBezTo>
                  <a:cubicBezTo>
                    <a:pt x="7039" y="17247"/>
                    <a:pt x="4037" y="14445"/>
                    <a:pt x="2269" y="10909"/>
                  </a:cubicBezTo>
                  <a:cubicBezTo>
                    <a:pt x="2225" y="10820"/>
                    <a:pt x="2136" y="10761"/>
                    <a:pt x="2032" y="10761"/>
                  </a:cubicBezTo>
                  <a:cubicBezTo>
                    <a:pt x="1980" y="10761"/>
                    <a:pt x="1924" y="10775"/>
                    <a:pt x="1869" y="10809"/>
                  </a:cubicBezTo>
                  <a:cubicBezTo>
                    <a:pt x="1702" y="10875"/>
                    <a:pt x="1669" y="11042"/>
                    <a:pt x="1735" y="11209"/>
                  </a:cubicBezTo>
                  <a:cubicBezTo>
                    <a:pt x="3570" y="14978"/>
                    <a:pt x="6872" y="17980"/>
                    <a:pt x="10742" y="19482"/>
                  </a:cubicBezTo>
                  <a:cubicBezTo>
                    <a:pt x="10942" y="21616"/>
                    <a:pt x="11242" y="23718"/>
                    <a:pt x="11542" y="25853"/>
                  </a:cubicBezTo>
                  <a:cubicBezTo>
                    <a:pt x="7106" y="24752"/>
                    <a:pt x="3170" y="22017"/>
                    <a:pt x="568" y="18281"/>
                  </a:cubicBezTo>
                  <a:cubicBezTo>
                    <a:pt x="523" y="18192"/>
                    <a:pt x="405" y="18147"/>
                    <a:pt x="301" y="18147"/>
                  </a:cubicBezTo>
                  <a:cubicBezTo>
                    <a:pt x="249" y="18147"/>
                    <a:pt x="201" y="18158"/>
                    <a:pt x="168" y="18181"/>
                  </a:cubicBezTo>
                  <a:cubicBezTo>
                    <a:pt x="34" y="18281"/>
                    <a:pt x="1" y="18481"/>
                    <a:pt x="67" y="18614"/>
                  </a:cubicBezTo>
                  <a:cubicBezTo>
                    <a:pt x="2769" y="22550"/>
                    <a:pt x="7006" y="25419"/>
                    <a:pt x="11676" y="26520"/>
                  </a:cubicBezTo>
                  <a:cubicBezTo>
                    <a:pt x="12510" y="31857"/>
                    <a:pt x="13610" y="37161"/>
                    <a:pt x="15045" y="42398"/>
                  </a:cubicBezTo>
                  <a:cubicBezTo>
                    <a:pt x="15075" y="42517"/>
                    <a:pt x="15185" y="42637"/>
                    <a:pt x="15327" y="42637"/>
                  </a:cubicBezTo>
                  <a:cubicBezTo>
                    <a:pt x="15344" y="42637"/>
                    <a:pt x="15361" y="42635"/>
                    <a:pt x="15378" y="42631"/>
                  </a:cubicBezTo>
                  <a:lnTo>
                    <a:pt x="15445" y="42631"/>
                  </a:lnTo>
                  <a:cubicBezTo>
                    <a:pt x="15612" y="42565"/>
                    <a:pt x="15712" y="42398"/>
                    <a:pt x="15679" y="42231"/>
                  </a:cubicBezTo>
                  <a:cubicBezTo>
                    <a:pt x="14077" y="36527"/>
                    <a:pt x="12877" y="30723"/>
                    <a:pt x="12043" y="24885"/>
                  </a:cubicBezTo>
                  <a:cubicBezTo>
                    <a:pt x="12076" y="24885"/>
                    <a:pt x="12076" y="24885"/>
                    <a:pt x="12109" y="24852"/>
                  </a:cubicBezTo>
                  <a:cubicBezTo>
                    <a:pt x="16379" y="21850"/>
                    <a:pt x="19882" y="17847"/>
                    <a:pt x="22250" y="13210"/>
                  </a:cubicBezTo>
                  <a:cubicBezTo>
                    <a:pt x="22250" y="13044"/>
                    <a:pt x="22217" y="12877"/>
                    <a:pt x="22050" y="12810"/>
                  </a:cubicBezTo>
                  <a:cubicBezTo>
                    <a:pt x="22003" y="12782"/>
                    <a:pt x="21955" y="12769"/>
                    <a:pt x="21910" y="12769"/>
                  </a:cubicBezTo>
                  <a:cubicBezTo>
                    <a:pt x="21794" y="12769"/>
                    <a:pt x="21688" y="12848"/>
                    <a:pt x="21616" y="12944"/>
                  </a:cubicBezTo>
                  <a:cubicBezTo>
                    <a:pt x="19348" y="17380"/>
                    <a:pt x="15945" y="21283"/>
                    <a:pt x="11876" y="24185"/>
                  </a:cubicBezTo>
                  <a:cubicBezTo>
                    <a:pt x="11542" y="21817"/>
                    <a:pt x="11275" y="19482"/>
                    <a:pt x="11075" y="17113"/>
                  </a:cubicBezTo>
                  <a:cubicBezTo>
                    <a:pt x="11075" y="17113"/>
                    <a:pt x="11109" y="17113"/>
                    <a:pt x="11109" y="17046"/>
                  </a:cubicBezTo>
                  <a:cubicBezTo>
                    <a:pt x="14044" y="14845"/>
                    <a:pt x="16346" y="11776"/>
                    <a:pt x="17613" y="8340"/>
                  </a:cubicBezTo>
                  <a:cubicBezTo>
                    <a:pt x="17680" y="8173"/>
                    <a:pt x="17580" y="8007"/>
                    <a:pt x="17447" y="7940"/>
                  </a:cubicBezTo>
                  <a:cubicBezTo>
                    <a:pt x="17410" y="7925"/>
                    <a:pt x="17373" y="7919"/>
                    <a:pt x="17338" y="7919"/>
                  </a:cubicBezTo>
                  <a:cubicBezTo>
                    <a:pt x="17211" y="7919"/>
                    <a:pt x="17098" y="8003"/>
                    <a:pt x="17046" y="8107"/>
                  </a:cubicBezTo>
                  <a:cubicBezTo>
                    <a:pt x="15845" y="11309"/>
                    <a:pt x="13711" y="14178"/>
                    <a:pt x="11042" y="16313"/>
                  </a:cubicBezTo>
                  <a:cubicBezTo>
                    <a:pt x="10842" y="13811"/>
                    <a:pt x="10708" y="11309"/>
                    <a:pt x="10675" y="8807"/>
                  </a:cubicBezTo>
                  <a:cubicBezTo>
                    <a:pt x="12843" y="7073"/>
                    <a:pt x="14511" y="4638"/>
                    <a:pt x="15345" y="2002"/>
                  </a:cubicBezTo>
                  <a:cubicBezTo>
                    <a:pt x="15378" y="1836"/>
                    <a:pt x="15278" y="1669"/>
                    <a:pt x="15112" y="1635"/>
                  </a:cubicBezTo>
                  <a:cubicBezTo>
                    <a:pt x="15084" y="1630"/>
                    <a:pt x="15056" y="1627"/>
                    <a:pt x="15029" y="1627"/>
                  </a:cubicBezTo>
                  <a:cubicBezTo>
                    <a:pt x="14893" y="1627"/>
                    <a:pt x="14772" y="1697"/>
                    <a:pt x="14745" y="1836"/>
                  </a:cubicBezTo>
                  <a:cubicBezTo>
                    <a:pt x="14011" y="4204"/>
                    <a:pt x="12543" y="6439"/>
                    <a:pt x="10675" y="8040"/>
                  </a:cubicBezTo>
                  <a:cubicBezTo>
                    <a:pt x="10608" y="5472"/>
                    <a:pt x="10608" y="2903"/>
                    <a:pt x="10708" y="335"/>
                  </a:cubicBezTo>
                  <a:cubicBezTo>
                    <a:pt x="10708" y="168"/>
                    <a:pt x="10575" y="1"/>
                    <a:pt x="10408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2264;p53">
            <a:extLst>
              <a:ext uri="{FF2B5EF4-FFF2-40B4-BE49-F238E27FC236}">
                <a16:creationId xmlns:a16="http://schemas.microsoft.com/office/drawing/2014/main" id="{48425C02-239B-45C8-AD74-9697A9CB60EB}"/>
              </a:ext>
            </a:extLst>
          </p:cNvPr>
          <p:cNvGrpSpPr/>
          <p:nvPr/>
        </p:nvGrpSpPr>
        <p:grpSpPr>
          <a:xfrm rot="19808982">
            <a:off x="4199278" y="4198232"/>
            <a:ext cx="1200899" cy="1237388"/>
            <a:chOff x="4899500" y="3821500"/>
            <a:chExt cx="1186700" cy="1250250"/>
          </a:xfrm>
        </p:grpSpPr>
        <p:sp>
          <p:nvSpPr>
            <p:cNvPr id="85" name="Google Shape;2265;p53">
              <a:extLst>
                <a:ext uri="{FF2B5EF4-FFF2-40B4-BE49-F238E27FC236}">
                  <a16:creationId xmlns:a16="http://schemas.microsoft.com/office/drawing/2014/main" id="{F26637A1-12A8-4AA8-9907-2942D1E4A221}"/>
                </a:ext>
              </a:extLst>
            </p:cNvPr>
            <p:cNvSpPr/>
            <p:nvPr/>
          </p:nvSpPr>
          <p:spPr>
            <a:xfrm>
              <a:off x="4899500" y="3821500"/>
              <a:ext cx="1186700" cy="944050"/>
            </a:xfrm>
            <a:custGeom>
              <a:avLst/>
              <a:gdLst/>
              <a:ahLst/>
              <a:cxnLst/>
              <a:rect l="l" t="t" r="r" b="b"/>
              <a:pathLst>
                <a:path w="47468" h="37762" extrusionOk="0">
                  <a:moveTo>
                    <a:pt x="26086" y="1"/>
                  </a:moveTo>
                  <a:cubicBezTo>
                    <a:pt x="20849" y="4271"/>
                    <a:pt x="17380" y="10108"/>
                    <a:pt x="16112" y="16413"/>
                  </a:cubicBezTo>
                  <a:cubicBezTo>
                    <a:pt x="12392" y="12754"/>
                    <a:pt x="7173" y="10537"/>
                    <a:pt x="1928" y="10537"/>
                  </a:cubicBezTo>
                  <a:cubicBezTo>
                    <a:pt x="1530" y="10537"/>
                    <a:pt x="1132" y="10549"/>
                    <a:pt x="734" y="10575"/>
                  </a:cubicBezTo>
                  <a:cubicBezTo>
                    <a:pt x="1" y="16646"/>
                    <a:pt x="1435" y="22284"/>
                    <a:pt x="4437" y="26887"/>
                  </a:cubicBezTo>
                  <a:cubicBezTo>
                    <a:pt x="7439" y="31457"/>
                    <a:pt x="12009" y="35093"/>
                    <a:pt x="17180" y="36927"/>
                  </a:cubicBezTo>
                  <a:cubicBezTo>
                    <a:pt x="18778" y="37501"/>
                    <a:pt x="20458" y="37761"/>
                    <a:pt x="22169" y="37761"/>
                  </a:cubicBezTo>
                  <a:cubicBezTo>
                    <a:pt x="27528" y="37761"/>
                    <a:pt x="33187" y="35205"/>
                    <a:pt x="37561" y="31690"/>
                  </a:cubicBezTo>
                  <a:cubicBezTo>
                    <a:pt x="43298" y="27020"/>
                    <a:pt x="46968" y="19949"/>
                    <a:pt x="47468" y="12577"/>
                  </a:cubicBezTo>
                  <a:lnTo>
                    <a:pt x="47468" y="12577"/>
                  </a:lnTo>
                  <a:cubicBezTo>
                    <a:pt x="41530" y="13177"/>
                    <a:pt x="35960" y="16146"/>
                    <a:pt x="31957" y="20516"/>
                  </a:cubicBezTo>
                  <a:cubicBezTo>
                    <a:pt x="32390" y="12944"/>
                    <a:pt x="30222" y="5772"/>
                    <a:pt x="26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66;p53">
              <a:extLst>
                <a:ext uri="{FF2B5EF4-FFF2-40B4-BE49-F238E27FC236}">
                  <a16:creationId xmlns:a16="http://schemas.microsoft.com/office/drawing/2014/main" id="{DEEFFA7E-6283-45DC-897A-EBF9F3D76ADC}"/>
                </a:ext>
              </a:extLst>
            </p:cNvPr>
            <p:cNvSpPr/>
            <p:nvPr/>
          </p:nvSpPr>
          <p:spPr>
            <a:xfrm>
              <a:off x="5016250" y="3956600"/>
              <a:ext cx="971550" cy="1115150"/>
            </a:xfrm>
            <a:custGeom>
              <a:avLst/>
              <a:gdLst/>
              <a:ahLst/>
              <a:cxnLst/>
              <a:rect l="l" t="t" r="r" b="b"/>
              <a:pathLst>
                <a:path w="38862" h="44606" extrusionOk="0">
                  <a:moveTo>
                    <a:pt x="20382" y="1"/>
                  </a:moveTo>
                  <a:cubicBezTo>
                    <a:pt x="20215" y="1"/>
                    <a:pt x="20048" y="101"/>
                    <a:pt x="20048" y="268"/>
                  </a:cubicBezTo>
                  <a:cubicBezTo>
                    <a:pt x="20015" y="2202"/>
                    <a:pt x="19948" y="4170"/>
                    <a:pt x="19881" y="6072"/>
                  </a:cubicBezTo>
                  <a:cubicBezTo>
                    <a:pt x="19181" y="5171"/>
                    <a:pt x="18614" y="4104"/>
                    <a:pt x="18247" y="3003"/>
                  </a:cubicBezTo>
                  <a:cubicBezTo>
                    <a:pt x="18218" y="2858"/>
                    <a:pt x="18062" y="2763"/>
                    <a:pt x="17913" y="2763"/>
                  </a:cubicBezTo>
                  <a:cubicBezTo>
                    <a:pt x="17890" y="2763"/>
                    <a:pt x="17868" y="2765"/>
                    <a:pt x="17847" y="2769"/>
                  </a:cubicBezTo>
                  <a:cubicBezTo>
                    <a:pt x="17680" y="2836"/>
                    <a:pt x="17580" y="3036"/>
                    <a:pt x="17613" y="3203"/>
                  </a:cubicBezTo>
                  <a:cubicBezTo>
                    <a:pt x="18080" y="4537"/>
                    <a:pt x="18747" y="5738"/>
                    <a:pt x="19615" y="6839"/>
                  </a:cubicBezTo>
                  <a:cubicBezTo>
                    <a:pt x="19681" y="6872"/>
                    <a:pt x="19748" y="6906"/>
                    <a:pt x="19781" y="6939"/>
                  </a:cubicBezTo>
                  <a:cubicBezTo>
                    <a:pt x="19715" y="8540"/>
                    <a:pt x="19615" y="10175"/>
                    <a:pt x="19515" y="11743"/>
                  </a:cubicBezTo>
                  <a:cubicBezTo>
                    <a:pt x="19448" y="11843"/>
                    <a:pt x="19448" y="11909"/>
                    <a:pt x="19515" y="12009"/>
                  </a:cubicBezTo>
                  <a:cubicBezTo>
                    <a:pt x="19515" y="12210"/>
                    <a:pt x="19448" y="12410"/>
                    <a:pt x="19448" y="12677"/>
                  </a:cubicBezTo>
                  <a:cubicBezTo>
                    <a:pt x="17713" y="11342"/>
                    <a:pt x="16246" y="9541"/>
                    <a:pt x="15378" y="7540"/>
                  </a:cubicBezTo>
                  <a:cubicBezTo>
                    <a:pt x="15301" y="7410"/>
                    <a:pt x="15183" y="7361"/>
                    <a:pt x="15056" y="7361"/>
                  </a:cubicBezTo>
                  <a:cubicBezTo>
                    <a:pt x="15020" y="7361"/>
                    <a:pt x="14982" y="7365"/>
                    <a:pt x="14945" y="7373"/>
                  </a:cubicBezTo>
                  <a:cubicBezTo>
                    <a:pt x="14778" y="7439"/>
                    <a:pt x="14744" y="7606"/>
                    <a:pt x="14778" y="7773"/>
                  </a:cubicBezTo>
                  <a:cubicBezTo>
                    <a:pt x="15779" y="10041"/>
                    <a:pt x="17380" y="11943"/>
                    <a:pt x="19381" y="13377"/>
                  </a:cubicBezTo>
                  <a:cubicBezTo>
                    <a:pt x="19048" y="17280"/>
                    <a:pt x="18614" y="21183"/>
                    <a:pt x="18047" y="25052"/>
                  </a:cubicBezTo>
                  <a:cubicBezTo>
                    <a:pt x="15945" y="23851"/>
                    <a:pt x="13911" y="22550"/>
                    <a:pt x="12009" y="21116"/>
                  </a:cubicBezTo>
                  <a:cubicBezTo>
                    <a:pt x="12176" y="19114"/>
                    <a:pt x="11876" y="17113"/>
                    <a:pt x="11175" y="15245"/>
                  </a:cubicBezTo>
                  <a:cubicBezTo>
                    <a:pt x="11126" y="15121"/>
                    <a:pt x="11003" y="15053"/>
                    <a:pt x="10875" y="15053"/>
                  </a:cubicBezTo>
                  <a:cubicBezTo>
                    <a:pt x="10830" y="15053"/>
                    <a:pt x="10785" y="15061"/>
                    <a:pt x="10742" y="15078"/>
                  </a:cubicBezTo>
                  <a:cubicBezTo>
                    <a:pt x="10575" y="15178"/>
                    <a:pt x="10508" y="15345"/>
                    <a:pt x="10575" y="15512"/>
                  </a:cubicBezTo>
                  <a:cubicBezTo>
                    <a:pt x="11209" y="17180"/>
                    <a:pt x="11509" y="18948"/>
                    <a:pt x="11409" y="20716"/>
                  </a:cubicBezTo>
                  <a:cubicBezTo>
                    <a:pt x="8673" y="18681"/>
                    <a:pt x="6105" y="16379"/>
                    <a:pt x="3837" y="13944"/>
                  </a:cubicBezTo>
                  <a:cubicBezTo>
                    <a:pt x="3837" y="13911"/>
                    <a:pt x="3870" y="13877"/>
                    <a:pt x="3870" y="13844"/>
                  </a:cubicBezTo>
                  <a:cubicBezTo>
                    <a:pt x="3737" y="12176"/>
                    <a:pt x="3336" y="10542"/>
                    <a:pt x="2669" y="9041"/>
                  </a:cubicBezTo>
                  <a:cubicBezTo>
                    <a:pt x="2597" y="8920"/>
                    <a:pt x="2489" y="8834"/>
                    <a:pt x="2372" y="8834"/>
                  </a:cubicBezTo>
                  <a:cubicBezTo>
                    <a:pt x="2327" y="8834"/>
                    <a:pt x="2281" y="8846"/>
                    <a:pt x="2236" y="8874"/>
                  </a:cubicBezTo>
                  <a:cubicBezTo>
                    <a:pt x="2069" y="8941"/>
                    <a:pt x="2002" y="9141"/>
                    <a:pt x="2069" y="9274"/>
                  </a:cubicBezTo>
                  <a:cubicBezTo>
                    <a:pt x="2602" y="10542"/>
                    <a:pt x="3003" y="11876"/>
                    <a:pt x="3170" y="13244"/>
                  </a:cubicBezTo>
                  <a:cubicBezTo>
                    <a:pt x="2269" y="12276"/>
                    <a:pt x="1402" y="11242"/>
                    <a:pt x="601" y="10241"/>
                  </a:cubicBezTo>
                  <a:cubicBezTo>
                    <a:pt x="545" y="10167"/>
                    <a:pt x="468" y="10123"/>
                    <a:pt x="381" y="10123"/>
                  </a:cubicBezTo>
                  <a:cubicBezTo>
                    <a:pt x="314" y="10123"/>
                    <a:pt x="241" y="10150"/>
                    <a:pt x="167" y="10208"/>
                  </a:cubicBezTo>
                  <a:cubicBezTo>
                    <a:pt x="34" y="10342"/>
                    <a:pt x="1" y="10508"/>
                    <a:pt x="101" y="10675"/>
                  </a:cubicBezTo>
                  <a:cubicBezTo>
                    <a:pt x="1502" y="12410"/>
                    <a:pt x="3003" y="14144"/>
                    <a:pt x="4604" y="15712"/>
                  </a:cubicBezTo>
                  <a:cubicBezTo>
                    <a:pt x="3443" y="16518"/>
                    <a:pt x="2033" y="16981"/>
                    <a:pt x="645" y="16981"/>
                  </a:cubicBezTo>
                  <a:cubicBezTo>
                    <a:pt x="597" y="16981"/>
                    <a:pt x="549" y="16981"/>
                    <a:pt x="501" y="16980"/>
                  </a:cubicBezTo>
                  <a:cubicBezTo>
                    <a:pt x="334" y="16980"/>
                    <a:pt x="167" y="17080"/>
                    <a:pt x="167" y="17246"/>
                  </a:cubicBezTo>
                  <a:cubicBezTo>
                    <a:pt x="167" y="17413"/>
                    <a:pt x="267" y="17547"/>
                    <a:pt x="401" y="17547"/>
                  </a:cubicBezTo>
                  <a:lnTo>
                    <a:pt x="434" y="17547"/>
                  </a:lnTo>
                  <a:cubicBezTo>
                    <a:pt x="2069" y="17547"/>
                    <a:pt x="3703" y="17046"/>
                    <a:pt x="5038" y="16079"/>
                  </a:cubicBezTo>
                  <a:cubicBezTo>
                    <a:pt x="6572" y="17580"/>
                    <a:pt x="8240" y="19048"/>
                    <a:pt x="10008" y="20415"/>
                  </a:cubicBezTo>
                  <a:cubicBezTo>
                    <a:pt x="8540" y="21449"/>
                    <a:pt x="6839" y="22117"/>
                    <a:pt x="5038" y="22450"/>
                  </a:cubicBezTo>
                  <a:cubicBezTo>
                    <a:pt x="4871" y="22517"/>
                    <a:pt x="4737" y="22684"/>
                    <a:pt x="4771" y="22851"/>
                  </a:cubicBezTo>
                  <a:cubicBezTo>
                    <a:pt x="4837" y="22951"/>
                    <a:pt x="4904" y="23084"/>
                    <a:pt x="5038" y="23084"/>
                  </a:cubicBezTo>
                  <a:lnTo>
                    <a:pt x="5171" y="23084"/>
                  </a:lnTo>
                  <a:cubicBezTo>
                    <a:pt x="7072" y="22750"/>
                    <a:pt x="8940" y="21950"/>
                    <a:pt x="10541" y="20849"/>
                  </a:cubicBezTo>
                  <a:cubicBezTo>
                    <a:pt x="10842" y="21049"/>
                    <a:pt x="11075" y="21249"/>
                    <a:pt x="11375" y="21449"/>
                  </a:cubicBezTo>
                  <a:cubicBezTo>
                    <a:pt x="11409" y="21583"/>
                    <a:pt x="11509" y="21683"/>
                    <a:pt x="11609" y="21716"/>
                  </a:cubicBezTo>
                  <a:lnTo>
                    <a:pt x="11709" y="21716"/>
                  </a:lnTo>
                  <a:cubicBezTo>
                    <a:pt x="13710" y="23184"/>
                    <a:pt x="15779" y="24518"/>
                    <a:pt x="17947" y="25753"/>
                  </a:cubicBezTo>
                  <a:cubicBezTo>
                    <a:pt x="17046" y="31957"/>
                    <a:pt x="15845" y="38095"/>
                    <a:pt x="14344" y="44166"/>
                  </a:cubicBezTo>
                  <a:lnTo>
                    <a:pt x="14344" y="44232"/>
                  </a:lnTo>
                  <a:cubicBezTo>
                    <a:pt x="14277" y="44399"/>
                    <a:pt x="14411" y="44566"/>
                    <a:pt x="14578" y="44599"/>
                  </a:cubicBezTo>
                  <a:cubicBezTo>
                    <a:pt x="14599" y="44604"/>
                    <a:pt x="14621" y="44606"/>
                    <a:pt x="14642" y="44606"/>
                  </a:cubicBezTo>
                  <a:cubicBezTo>
                    <a:pt x="14785" y="44606"/>
                    <a:pt x="14916" y="44511"/>
                    <a:pt x="14945" y="44366"/>
                  </a:cubicBezTo>
                  <a:lnTo>
                    <a:pt x="14945" y="44299"/>
                  </a:lnTo>
                  <a:cubicBezTo>
                    <a:pt x="16512" y="38228"/>
                    <a:pt x="17713" y="32024"/>
                    <a:pt x="18614" y="25753"/>
                  </a:cubicBezTo>
                  <a:cubicBezTo>
                    <a:pt x="20348" y="25286"/>
                    <a:pt x="22016" y="24719"/>
                    <a:pt x="23617" y="24018"/>
                  </a:cubicBezTo>
                  <a:cubicBezTo>
                    <a:pt x="24251" y="24252"/>
                    <a:pt x="24918" y="24452"/>
                    <a:pt x="25586" y="24552"/>
                  </a:cubicBezTo>
                  <a:cubicBezTo>
                    <a:pt x="26162" y="24648"/>
                    <a:pt x="26748" y="24696"/>
                    <a:pt x="27336" y="24696"/>
                  </a:cubicBezTo>
                  <a:cubicBezTo>
                    <a:pt x="28992" y="24696"/>
                    <a:pt x="30664" y="24314"/>
                    <a:pt x="32190" y="23551"/>
                  </a:cubicBezTo>
                  <a:cubicBezTo>
                    <a:pt x="32357" y="23451"/>
                    <a:pt x="32390" y="23284"/>
                    <a:pt x="32290" y="23117"/>
                  </a:cubicBezTo>
                  <a:cubicBezTo>
                    <a:pt x="32249" y="23013"/>
                    <a:pt x="32168" y="22961"/>
                    <a:pt x="32072" y="22961"/>
                  </a:cubicBezTo>
                  <a:cubicBezTo>
                    <a:pt x="32015" y="22961"/>
                    <a:pt x="31953" y="22980"/>
                    <a:pt x="31890" y="23017"/>
                  </a:cubicBezTo>
                  <a:cubicBezTo>
                    <a:pt x="30521" y="23722"/>
                    <a:pt x="28982" y="24074"/>
                    <a:pt x="27442" y="24074"/>
                  </a:cubicBezTo>
                  <a:cubicBezTo>
                    <a:pt x="26430" y="24074"/>
                    <a:pt x="25417" y="23922"/>
                    <a:pt x="24451" y="23618"/>
                  </a:cubicBezTo>
                  <a:cubicBezTo>
                    <a:pt x="27420" y="22250"/>
                    <a:pt x="30222" y="20515"/>
                    <a:pt x="32757" y="18414"/>
                  </a:cubicBezTo>
                  <a:cubicBezTo>
                    <a:pt x="33113" y="18473"/>
                    <a:pt x="33469" y="18503"/>
                    <a:pt x="33822" y="18503"/>
                  </a:cubicBezTo>
                  <a:cubicBezTo>
                    <a:pt x="35057" y="18503"/>
                    <a:pt x="36256" y="18140"/>
                    <a:pt x="37294" y="17413"/>
                  </a:cubicBezTo>
                  <a:cubicBezTo>
                    <a:pt x="37427" y="17347"/>
                    <a:pt x="37461" y="17113"/>
                    <a:pt x="37394" y="17013"/>
                  </a:cubicBezTo>
                  <a:cubicBezTo>
                    <a:pt x="37327" y="16924"/>
                    <a:pt x="37216" y="16880"/>
                    <a:pt x="37110" y="16880"/>
                  </a:cubicBezTo>
                  <a:cubicBezTo>
                    <a:pt x="37057" y="16880"/>
                    <a:pt x="37005" y="16891"/>
                    <a:pt x="36960" y="16913"/>
                  </a:cubicBezTo>
                  <a:cubicBezTo>
                    <a:pt x="36013" y="17555"/>
                    <a:pt x="34897" y="17889"/>
                    <a:pt x="33767" y="17889"/>
                  </a:cubicBezTo>
                  <a:cubicBezTo>
                    <a:pt x="33664" y="17889"/>
                    <a:pt x="33561" y="17886"/>
                    <a:pt x="33458" y="17880"/>
                  </a:cubicBezTo>
                  <a:cubicBezTo>
                    <a:pt x="33892" y="17513"/>
                    <a:pt x="34292" y="17113"/>
                    <a:pt x="34725" y="16713"/>
                  </a:cubicBezTo>
                  <a:cubicBezTo>
                    <a:pt x="34859" y="16713"/>
                    <a:pt x="34926" y="16646"/>
                    <a:pt x="34959" y="16546"/>
                  </a:cubicBezTo>
                  <a:cubicBezTo>
                    <a:pt x="36293" y="15245"/>
                    <a:pt x="37594" y="13844"/>
                    <a:pt x="38728" y="12343"/>
                  </a:cubicBezTo>
                  <a:cubicBezTo>
                    <a:pt x="38862" y="12210"/>
                    <a:pt x="38795" y="12009"/>
                    <a:pt x="38662" y="11876"/>
                  </a:cubicBezTo>
                  <a:cubicBezTo>
                    <a:pt x="38618" y="11817"/>
                    <a:pt x="38548" y="11791"/>
                    <a:pt x="38475" y="11791"/>
                  </a:cubicBezTo>
                  <a:cubicBezTo>
                    <a:pt x="38382" y="11791"/>
                    <a:pt x="38284" y="11834"/>
                    <a:pt x="38228" y="11909"/>
                  </a:cubicBezTo>
                  <a:cubicBezTo>
                    <a:pt x="37161" y="13244"/>
                    <a:pt x="36093" y="14511"/>
                    <a:pt x="34892" y="15679"/>
                  </a:cubicBezTo>
                  <a:cubicBezTo>
                    <a:pt x="34759" y="14244"/>
                    <a:pt x="35226" y="12743"/>
                    <a:pt x="36126" y="11676"/>
                  </a:cubicBezTo>
                  <a:cubicBezTo>
                    <a:pt x="36260" y="11542"/>
                    <a:pt x="36227" y="11342"/>
                    <a:pt x="36093" y="11209"/>
                  </a:cubicBezTo>
                  <a:cubicBezTo>
                    <a:pt x="36035" y="11150"/>
                    <a:pt x="35963" y="11124"/>
                    <a:pt x="35890" y="11124"/>
                  </a:cubicBezTo>
                  <a:cubicBezTo>
                    <a:pt x="35797" y="11124"/>
                    <a:pt x="35701" y="11167"/>
                    <a:pt x="35626" y="11242"/>
                  </a:cubicBezTo>
                  <a:cubicBezTo>
                    <a:pt x="34459" y="12576"/>
                    <a:pt x="33958" y="14444"/>
                    <a:pt x="34292" y="16212"/>
                  </a:cubicBezTo>
                  <a:cubicBezTo>
                    <a:pt x="32157" y="18214"/>
                    <a:pt x="29789" y="20015"/>
                    <a:pt x="27253" y="21449"/>
                  </a:cubicBezTo>
                  <a:cubicBezTo>
                    <a:pt x="27287" y="19748"/>
                    <a:pt x="27887" y="18080"/>
                    <a:pt x="28888" y="16713"/>
                  </a:cubicBezTo>
                  <a:cubicBezTo>
                    <a:pt x="28955" y="16579"/>
                    <a:pt x="28955" y="16379"/>
                    <a:pt x="28788" y="16279"/>
                  </a:cubicBezTo>
                  <a:cubicBezTo>
                    <a:pt x="28736" y="16253"/>
                    <a:pt x="28674" y="16237"/>
                    <a:pt x="28614" y="16237"/>
                  </a:cubicBezTo>
                  <a:cubicBezTo>
                    <a:pt x="28519" y="16237"/>
                    <a:pt x="28428" y="16277"/>
                    <a:pt x="28388" y="16379"/>
                  </a:cubicBezTo>
                  <a:cubicBezTo>
                    <a:pt x="27253" y="17914"/>
                    <a:pt x="26620" y="19848"/>
                    <a:pt x="26620" y="21750"/>
                  </a:cubicBezTo>
                  <a:cubicBezTo>
                    <a:pt x="26620" y="21783"/>
                    <a:pt x="26620" y="21850"/>
                    <a:pt x="26653" y="21883"/>
                  </a:cubicBezTo>
                  <a:cubicBezTo>
                    <a:pt x="24151" y="23251"/>
                    <a:pt x="21549" y="24285"/>
                    <a:pt x="18781" y="25085"/>
                  </a:cubicBezTo>
                  <a:cubicBezTo>
                    <a:pt x="19348" y="21216"/>
                    <a:pt x="19781" y="17280"/>
                    <a:pt x="20082" y="13377"/>
                  </a:cubicBezTo>
                  <a:lnTo>
                    <a:pt x="20082" y="13210"/>
                  </a:lnTo>
                  <a:cubicBezTo>
                    <a:pt x="20115" y="12843"/>
                    <a:pt x="20115" y="12443"/>
                    <a:pt x="20182" y="12109"/>
                  </a:cubicBezTo>
                  <a:cubicBezTo>
                    <a:pt x="21883" y="11342"/>
                    <a:pt x="23351" y="10108"/>
                    <a:pt x="24418" y="8574"/>
                  </a:cubicBezTo>
                  <a:cubicBezTo>
                    <a:pt x="24485" y="8440"/>
                    <a:pt x="24485" y="8240"/>
                    <a:pt x="24351" y="8173"/>
                  </a:cubicBezTo>
                  <a:cubicBezTo>
                    <a:pt x="24293" y="8130"/>
                    <a:pt x="24222" y="8105"/>
                    <a:pt x="24152" y="8105"/>
                  </a:cubicBezTo>
                  <a:cubicBezTo>
                    <a:pt x="24062" y="8105"/>
                    <a:pt x="23974" y="8146"/>
                    <a:pt x="23918" y="8240"/>
                  </a:cubicBezTo>
                  <a:cubicBezTo>
                    <a:pt x="23017" y="9574"/>
                    <a:pt x="21683" y="10675"/>
                    <a:pt x="20215" y="11409"/>
                  </a:cubicBezTo>
                  <a:cubicBezTo>
                    <a:pt x="20348" y="9408"/>
                    <a:pt x="20449" y="7373"/>
                    <a:pt x="20549" y="5371"/>
                  </a:cubicBezTo>
                  <a:cubicBezTo>
                    <a:pt x="20615" y="5371"/>
                    <a:pt x="20682" y="5338"/>
                    <a:pt x="20715" y="5271"/>
                  </a:cubicBezTo>
                  <a:cubicBezTo>
                    <a:pt x="21616" y="4437"/>
                    <a:pt x="22383" y="3403"/>
                    <a:pt x="22884" y="2269"/>
                  </a:cubicBezTo>
                  <a:cubicBezTo>
                    <a:pt x="22950" y="2102"/>
                    <a:pt x="22884" y="1936"/>
                    <a:pt x="22717" y="1869"/>
                  </a:cubicBezTo>
                  <a:cubicBezTo>
                    <a:pt x="22671" y="1841"/>
                    <a:pt x="22625" y="1829"/>
                    <a:pt x="22581" y="1829"/>
                  </a:cubicBezTo>
                  <a:cubicBezTo>
                    <a:pt x="22463" y="1829"/>
                    <a:pt x="22356" y="1915"/>
                    <a:pt x="22283" y="2036"/>
                  </a:cubicBezTo>
                  <a:cubicBezTo>
                    <a:pt x="21883" y="2936"/>
                    <a:pt x="21282" y="3837"/>
                    <a:pt x="20549" y="4537"/>
                  </a:cubicBezTo>
                  <a:cubicBezTo>
                    <a:pt x="20582" y="3103"/>
                    <a:pt x="20615" y="1735"/>
                    <a:pt x="20682" y="334"/>
                  </a:cubicBezTo>
                  <a:cubicBezTo>
                    <a:pt x="20682" y="168"/>
                    <a:pt x="20549" y="1"/>
                    <a:pt x="20382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2918154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0"/>
          <p:cNvSpPr/>
          <p:nvPr/>
        </p:nvSpPr>
        <p:spPr>
          <a:xfrm flipH="1">
            <a:off x="588341" y="1647673"/>
            <a:ext cx="795621" cy="756968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721" name="Google Shape;721;p30"/>
          <p:cNvSpPr/>
          <p:nvPr/>
        </p:nvSpPr>
        <p:spPr>
          <a:xfrm flipH="1">
            <a:off x="588329" y="3069523"/>
            <a:ext cx="795621" cy="756968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729" name="Google Shape;729;p30"/>
          <p:cNvSpPr txBox="1">
            <a:spLocks noGrp="1"/>
          </p:cNvSpPr>
          <p:nvPr>
            <p:ph type="title"/>
          </p:nvPr>
        </p:nvSpPr>
        <p:spPr>
          <a:xfrm>
            <a:off x="443126" y="1647664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01</a:t>
            </a:r>
            <a:endParaRPr dirty="0">
              <a:latin typeface="+mj-lt"/>
            </a:endParaRPr>
          </a:p>
        </p:txBody>
      </p:sp>
      <p:sp>
        <p:nvSpPr>
          <p:cNvPr id="731" name="Google Shape;731;p30"/>
          <p:cNvSpPr txBox="1">
            <a:spLocks noGrp="1"/>
          </p:cNvSpPr>
          <p:nvPr>
            <p:ph type="title" idx="4"/>
          </p:nvPr>
        </p:nvSpPr>
        <p:spPr>
          <a:xfrm>
            <a:off x="443126" y="3056064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02</a:t>
            </a:r>
            <a:endParaRPr dirty="0">
              <a:latin typeface="+mj-lt"/>
            </a:endParaRPr>
          </a:p>
        </p:txBody>
      </p:sp>
      <p:sp>
        <p:nvSpPr>
          <p:cNvPr id="733" name="Google Shape;733;p30"/>
          <p:cNvSpPr txBox="1">
            <a:spLocks noGrp="1"/>
          </p:cNvSpPr>
          <p:nvPr>
            <p:ph type="title" idx="8"/>
          </p:nvPr>
        </p:nvSpPr>
        <p:spPr>
          <a:xfrm>
            <a:off x="791064" y="6416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  <a:latin typeface="+mj-lt"/>
              </a:rPr>
              <a:t>NỘI DUNG BÀI HỌC</a:t>
            </a:r>
            <a:endParaRPr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9" name="Google Shape;903;p34">
            <a:extLst>
              <a:ext uri="{FF2B5EF4-FFF2-40B4-BE49-F238E27FC236}">
                <a16:creationId xmlns:a16="http://schemas.microsoft.com/office/drawing/2014/main" id="{356E504C-24A1-4313-9293-47D38BFB275E}"/>
              </a:ext>
            </a:extLst>
          </p:cNvPr>
          <p:cNvGrpSpPr/>
          <p:nvPr/>
        </p:nvGrpSpPr>
        <p:grpSpPr>
          <a:xfrm rot="960647">
            <a:off x="7768952" y="2315403"/>
            <a:ext cx="1226421" cy="1603048"/>
            <a:chOff x="2924450" y="2900575"/>
            <a:chExt cx="1559325" cy="2252175"/>
          </a:xfrm>
        </p:grpSpPr>
        <p:sp>
          <p:nvSpPr>
            <p:cNvPr id="20" name="Google Shape;904;p34">
              <a:extLst>
                <a:ext uri="{FF2B5EF4-FFF2-40B4-BE49-F238E27FC236}">
                  <a16:creationId xmlns:a16="http://schemas.microsoft.com/office/drawing/2014/main" id="{53E98DD0-4295-44C2-B9C4-AB601835D8A8}"/>
                </a:ext>
              </a:extLst>
            </p:cNvPr>
            <p:cNvSpPr/>
            <p:nvPr/>
          </p:nvSpPr>
          <p:spPr>
            <a:xfrm>
              <a:off x="2924450" y="2900575"/>
              <a:ext cx="1559325" cy="2252175"/>
            </a:xfrm>
            <a:custGeom>
              <a:avLst/>
              <a:gdLst/>
              <a:ahLst/>
              <a:cxnLst/>
              <a:rect l="l" t="t" r="r" b="b"/>
              <a:pathLst>
                <a:path w="62373" h="90087" extrusionOk="0">
                  <a:moveTo>
                    <a:pt x="27337" y="1"/>
                  </a:moveTo>
                  <a:cubicBezTo>
                    <a:pt x="21549" y="1"/>
                    <a:pt x="16762" y="4557"/>
                    <a:pt x="16507" y="10367"/>
                  </a:cubicBezTo>
                  <a:lnTo>
                    <a:pt x="15913" y="24466"/>
                  </a:lnTo>
                  <a:lnTo>
                    <a:pt x="13273" y="24089"/>
                  </a:lnTo>
                  <a:cubicBezTo>
                    <a:pt x="13013" y="24053"/>
                    <a:pt x="12755" y="24035"/>
                    <a:pt x="12501" y="24035"/>
                  </a:cubicBezTo>
                  <a:cubicBezTo>
                    <a:pt x="10610" y="24035"/>
                    <a:pt x="8901" y="25006"/>
                    <a:pt x="7891" y="26540"/>
                  </a:cubicBezTo>
                  <a:cubicBezTo>
                    <a:pt x="7500" y="26932"/>
                    <a:pt x="7224" y="27468"/>
                    <a:pt x="7152" y="28078"/>
                  </a:cubicBezTo>
                  <a:lnTo>
                    <a:pt x="7050" y="28788"/>
                  </a:lnTo>
                  <a:lnTo>
                    <a:pt x="465" y="75625"/>
                  </a:lnTo>
                  <a:lnTo>
                    <a:pt x="189" y="77612"/>
                  </a:lnTo>
                  <a:cubicBezTo>
                    <a:pt x="1" y="79063"/>
                    <a:pt x="363" y="80514"/>
                    <a:pt x="1248" y="81688"/>
                  </a:cubicBezTo>
                  <a:cubicBezTo>
                    <a:pt x="2133" y="82878"/>
                    <a:pt x="3424" y="83632"/>
                    <a:pt x="4874" y="83835"/>
                  </a:cubicBezTo>
                  <a:lnTo>
                    <a:pt x="49115" y="90029"/>
                  </a:lnTo>
                  <a:cubicBezTo>
                    <a:pt x="49361" y="90072"/>
                    <a:pt x="49622" y="90087"/>
                    <a:pt x="49869" y="90087"/>
                  </a:cubicBezTo>
                  <a:cubicBezTo>
                    <a:pt x="52582" y="90087"/>
                    <a:pt x="54931" y="88100"/>
                    <a:pt x="55337" y="85329"/>
                  </a:cubicBezTo>
                  <a:lnTo>
                    <a:pt x="62271" y="35823"/>
                  </a:lnTo>
                  <a:cubicBezTo>
                    <a:pt x="62372" y="35243"/>
                    <a:pt x="62242" y="34634"/>
                    <a:pt x="61966" y="34141"/>
                  </a:cubicBezTo>
                  <a:cubicBezTo>
                    <a:pt x="61372" y="32183"/>
                    <a:pt x="59660" y="30631"/>
                    <a:pt x="57484" y="30326"/>
                  </a:cubicBezTo>
                  <a:lnTo>
                    <a:pt x="53234" y="29731"/>
                  </a:lnTo>
                  <a:lnTo>
                    <a:pt x="55004" y="18417"/>
                  </a:lnTo>
                  <a:cubicBezTo>
                    <a:pt x="55816" y="13210"/>
                    <a:pt x="53321" y="8220"/>
                    <a:pt x="49057" y="5653"/>
                  </a:cubicBezTo>
                  <a:cubicBezTo>
                    <a:pt x="47229" y="2737"/>
                    <a:pt x="44038" y="721"/>
                    <a:pt x="40339" y="562"/>
                  </a:cubicBezTo>
                  <a:lnTo>
                    <a:pt x="27792" y="10"/>
                  </a:lnTo>
                  <a:cubicBezTo>
                    <a:pt x="27640" y="4"/>
                    <a:pt x="27488" y="1"/>
                    <a:pt x="27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5;p34">
              <a:extLst>
                <a:ext uri="{FF2B5EF4-FFF2-40B4-BE49-F238E27FC236}">
                  <a16:creationId xmlns:a16="http://schemas.microsoft.com/office/drawing/2014/main" id="{E7D42F02-14A6-4136-8612-ECA858887FA5}"/>
                </a:ext>
              </a:extLst>
            </p:cNvPr>
            <p:cNvSpPr/>
            <p:nvPr/>
          </p:nvSpPr>
          <p:spPr>
            <a:xfrm>
              <a:off x="3370850" y="2970625"/>
              <a:ext cx="756825" cy="1060525"/>
            </a:xfrm>
            <a:custGeom>
              <a:avLst/>
              <a:gdLst/>
              <a:ahLst/>
              <a:cxnLst/>
              <a:rect l="l" t="t" r="r" b="b"/>
              <a:pathLst>
                <a:path w="30273" h="42421" extrusionOk="0">
                  <a:moveTo>
                    <a:pt x="9474" y="0"/>
                  </a:moveTo>
                  <a:cubicBezTo>
                    <a:pt x="5187" y="0"/>
                    <a:pt x="1606" y="3388"/>
                    <a:pt x="1436" y="7710"/>
                  </a:cubicBezTo>
                  <a:lnTo>
                    <a:pt x="0" y="41217"/>
                  </a:lnTo>
                  <a:lnTo>
                    <a:pt x="3554" y="41362"/>
                  </a:lnTo>
                  <a:lnTo>
                    <a:pt x="4990" y="7855"/>
                  </a:lnTo>
                  <a:cubicBezTo>
                    <a:pt x="5089" y="5446"/>
                    <a:pt x="7076" y="3557"/>
                    <a:pt x="9463" y="3557"/>
                  </a:cubicBezTo>
                  <a:cubicBezTo>
                    <a:pt x="9533" y="3557"/>
                    <a:pt x="9604" y="3558"/>
                    <a:pt x="9675" y="3562"/>
                  </a:cubicBezTo>
                  <a:lnTo>
                    <a:pt x="22222" y="4084"/>
                  </a:lnTo>
                  <a:cubicBezTo>
                    <a:pt x="24717" y="4185"/>
                    <a:pt x="26632" y="6289"/>
                    <a:pt x="26530" y="8769"/>
                  </a:cubicBezTo>
                  <a:lnTo>
                    <a:pt x="25094" y="42276"/>
                  </a:lnTo>
                  <a:lnTo>
                    <a:pt x="28648" y="42421"/>
                  </a:lnTo>
                  <a:lnTo>
                    <a:pt x="30084" y="8914"/>
                  </a:lnTo>
                  <a:cubicBezTo>
                    <a:pt x="30272" y="4475"/>
                    <a:pt x="26820" y="704"/>
                    <a:pt x="22367" y="530"/>
                  </a:cubicBezTo>
                  <a:lnTo>
                    <a:pt x="9820" y="8"/>
                  </a:lnTo>
                  <a:cubicBezTo>
                    <a:pt x="9704" y="3"/>
                    <a:pt x="9589" y="0"/>
                    <a:pt x="9474" y="0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6;p34">
              <a:extLst>
                <a:ext uri="{FF2B5EF4-FFF2-40B4-BE49-F238E27FC236}">
                  <a16:creationId xmlns:a16="http://schemas.microsoft.com/office/drawing/2014/main" id="{FD01CE0D-6570-475F-84BD-42B02D293FF8}"/>
                </a:ext>
              </a:extLst>
            </p:cNvPr>
            <p:cNvSpPr/>
            <p:nvPr/>
          </p:nvSpPr>
          <p:spPr>
            <a:xfrm>
              <a:off x="2996975" y="3566325"/>
              <a:ext cx="1421525" cy="1472475"/>
            </a:xfrm>
            <a:custGeom>
              <a:avLst/>
              <a:gdLst/>
              <a:ahLst/>
              <a:cxnLst/>
              <a:rect l="l" t="t" r="r" b="b"/>
              <a:pathLst>
                <a:path w="56861" h="58899" extrusionOk="0">
                  <a:moveTo>
                    <a:pt x="8229" y="1"/>
                  </a:moveTo>
                  <a:cubicBezTo>
                    <a:pt x="7680" y="1"/>
                    <a:pt x="7188" y="413"/>
                    <a:pt x="7108" y="984"/>
                  </a:cubicBezTo>
                  <a:lnTo>
                    <a:pt x="88" y="50953"/>
                  </a:lnTo>
                  <a:cubicBezTo>
                    <a:pt x="1" y="51563"/>
                    <a:pt x="436" y="52143"/>
                    <a:pt x="1045" y="52230"/>
                  </a:cubicBezTo>
                  <a:lnTo>
                    <a:pt x="48462" y="58888"/>
                  </a:lnTo>
                  <a:cubicBezTo>
                    <a:pt x="48517" y="58895"/>
                    <a:pt x="48571" y="58899"/>
                    <a:pt x="48624" y="58899"/>
                  </a:cubicBezTo>
                  <a:cubicBezTo>
                    <a:pt x="49192" y="58899"/>
                    <a:pt x="49660" y="58487"/>
                    <a:pt x="49753" y="57930"/>
                  </a:cubicBezTo>
                  <a:lnTo>
                    <a:pt x="56759" y="7960"/>
                  </a:lnTo>
                  <a:cubicBezTo>
                    <a:pt x="56861" y="7337"/>
                    <a:pt x="56425" y="6757"/>
                    <a:pt x="55802" y="6669"/>
                  </a:cubicBezTo>
                  <a:lnTo>
                    <a:pt x="8385" y="12"/>
                  </a:lnTo>
                  <a:cubicBezTo>
                    <a:pt x="8332" y="4"/>
                    <a:pt x="8280" y="1"/>
                    <a:pt x="8229" y="1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07;p34">
              <a:extLst>
                <a:ext uri="{FF2B5EF4-FFF2-40B4-BE49-F238E27FC236}">
                  <a16:creationId xmlns:a16="http://schemas.microsoft.com/office/drawing/2014/main" id="{53B13328-0498-416B-AF00-C4C9403436DB}"/>
                </a:ext>
              </a:extLst>
            </p:cNvPr>
            <p:cNvSpPr/>
            <p:nvPr/>
          </p:nvSpPr>
          <p:spPr>
            <a:xfrm>
              <a:off x="2990100" y="3612650"/>
              <a:ext cx="1422950" cy="1476500"/>
            </a:xfrm>
            <a:custGeom>
              <a:avLst/>
              <a:gdLst/>
              <a:ahLst/>
              <a:cxnLst/>
              <a:rect l="l" t="t" r="r" b="b"/>
              <a:pathLst>
                <a:path w="56918" h="59060" extrusionOk="0">
                  <a:moveTo>
                    <a:pt x="7253" y="1"/>
                  </a:moveTo>
                  <a:lnTo>
                    <a:pt x="87" y="51102"/>
                  </a:lnTo>
                  <a:cubicBezTo>
                    <a:pt x="0" y="51726"/>
                    <a:pt x="435" y="52306"/>
                    <a:pt x="1044" y="52393"/>
                  </a:cubicBezTo>
                  <a:lnTo>
                    <a:pt x="48461" y="59051"/>
                  </a:lnTo>
                  <a:cubicBezTo>
                    <a:pt x="48508" y="59056"/>
                    <a:pt x="48555" y="59059"/>
                    <a:pt x="48601" y="59059"/>
                  </a:cubicBezTo>
                  <a:cubicBezTo>
                    <a:pt x="49170" y="59059"/>
                    <a:pt x="49671" y="58657"/>
                    <a:pt x="49738" y="58094"/>
                  </a:cubicBezTo>
                  <a:lnTo>
                    <a:pt x="56918" y="6978"/>
                  </a:lnTo>
                  <a:lnTo>
                    <a:pt x="7253" y="1"/>
                  </a:ln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08;p34">
              <a:extLst>
                <a:ext uri="{FF2B5EF4-FFF2-40B4-BE49-F238E27FC236}">
                  <a16:creationId xmlns:a16="http://schemas.microsoft.com/office/drawing/2014/main" id="{57865B30-C80A-4277-A845-CDCBECB9C16A}"/>
                </a:ext>
              </a:extLst>
            </p:cNvPr>
            <p:cNvSpPr/>
            <p:nvPr/>
          </p:nvSpPr>
          <p:spPr>
            <a:xfrm>
              <a:off x="3866200" y="4220050"/>
              <a:ext cx="365550" cy="371000"/>
            </a:xfrm>
            <a:custGeom>
              <a:avLst/>
              <a:gdLst/>
              <a:ahLst/>
              <a:cxnLst/>
              <a:rect l="l" t="t" r="r" b="b"/>
              <a:pathLst>
                <a:path w="14622" h="14840" extrusionOk="0">
                  <a:moveTo>
                    <a:pt x="11285" y="1"/>
                  </a:moveTo>
                  <a:lnTo>
                    <a:pt x="11285" y="1"/>
                  </a:lnTo>
                  <a:cubicBezTo>
                    <a:pt x="5092" y="886"/>
                    <a:pt x="5077" y="4164"/>
                    <a:pt x="5077" y="4164"/>
                  </a:cubicBezTo>
                  <a:cubicBezTo>
                    <a:pt x="5077" y="4164"/>
                    <a:pt x="4685" y="915"/>
                    <a:pt x="0" y="1"/>
                  </a:cubicBezTo>
                  <a:lnTo>
                    <a:pt x="0" y="1"/>
                  </a:lnTo>
                  <a:cubicBezTo>
                    <a:pt x="2843" y="6194"/>
                    <a:pt x="0" y="10053"/>
                    <a:pt x="0" y="10053"/>
                  </a:cubicBezTo>
                  <a:cubicBezTo>
                    <a:pt x="0" y="10053"/>
                    <a:pt x="4149" y="14085"/>
                    <a:pt x="13751" y="14839"/>
                  </a:cubicBezTo>
                  <a:cubicBezTo>
                    <a:pt x="13004" y="12219"/>
                    <a:pt x="9152" y="11897"/>
                    <a:pt x="8931" y="11881"/>
                  </a:cubicBezTo>
                  <a:lnTo>
                    <a:pt x="8931" y="11881"/>
                  </a:lnTo>
                  <a:cubicBezTo>
                    <a:pt x="8946" y="11882"/>
                    <a:pt x="8979" y="11884"/>
                    <a:pt x="9028" y="11884"/>
                  </a:cubicBezTo>
                  <a:cubicBezTo>
                    <a:pt x="9553" y="11884"/>
                    <a:pt x="11935" y="11703"/>
                    <a:pt x="14621" y="8646"/>
                  </a:cubicBezTo>
                  <a:cubicBezTo>
                    <a:pt x="12539" y="6917"/>
                    <a:pt x="10918" y="6543"/>
                    <a:pt x="9906" y="6543"/>
                  </a:cubicBezTo>
                  <a:cubicBezTo>
                    <a:pt x="9136" y="6543"/>
                    <a:pt x="8718" y="6760"/>
                    <a:pt x="8718" y="6760"/>
                  </a:cubicBezTo>
                  <a:cubicBezTo>
                    <a:pt x="8718" y="6760"/>
                    <a:pt x="11575" y="4976"/>
                    <a:pt x="11285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09;p34">
              <a:extLst>
                <a:ext uri="{FF2B5EF4-FFF2-40B4-BE49-F238E27FC236}">
                  <a16:creationId xmlns:a16="http://schemas.microsoft.com/office/drawing/2014/main" id="{A6E62E94-7EE7-4922-915A-E01C4D06AD8B}"/>
                </a:ext>
              </a:extLst>
            </p:cNvPr>
            <p:cNvSpPr/>
            <p:nvPr/>
          </p:nvSpPr>
          <p:spPr>
            <a:xfrm>
              <a:off x="3402400" y="3030450"/>
              <a:ext cx="850375" cy="1096950"/>
            </a:xfrm>
            <a:custGeom>
              <a:avLst/>
              <a:gdLst/>
              <a:ahLst/>
              <a:cxnLst/>
              <a:rect l="l" t="t" r="r" b="b"/>
              <a:pathLst>
                <a:path w="34015" h="43878" extrusionOk="0">
                  <a:moveTo>
                    <a:pt x="14534" y="1"/>
                  </a:moveTo>
                  <a:cubicBezTo>
                    <a:pt x="9780" y="1"/>
                    <a:pt x="5603" y="3474"/>
                    <a:pt x="4830" y="8320"/>
                  </a:cubicBezTo>
                  <a:lnTo>
                    <a:pt x="145" y="37939"/>
                  </a:lnTo>
                  <a:cubicBezTo>
                    <a:pt x="0" y="38911"/>
                    <a:pt x="653" y="39825"/>
                    <a:pt x="1639" y="39970"/>
                  </a:cubicBezTo>
                  <a:cubicBezTo>
                    <a:pt x="1730" y="39983"/>
                    <a:pt x="1821" y="39990"/>
                    <a:pt x="1910" y="39990"/>
                  </a:cubicBezTo>
                  <a:cubicBezTo>
                    <a:pt x="2775" y="39990"/>
                    <a:pt x="3539" y="39370"/>
                    <a:pt x="3670" y="38476"/>
                  </a:cubicBezTo>
                  <a:lnTo>
                    <a:pt x="8341" y="8871"/>
                  </a:lnTo>
                  <a:cubicBezTo>
                    <a:pt x="8838" y="5783"/>
                    <a:pt x="11495" y="3569"/>
                    <a:pt x="14523" y="3569"/>
                  </a:cubicBezTo>
                  <a:cubicBezTo>
                    <a:pt x="14852" y="3569"/>
                    <a:pt x="15185" y="3595"/>
                    <a:pt x="15521" y="3649"/>
                  </a:cubicBezTo>
                  <a:lnTo>
                    <a:pt x="24412" y="5041"/>
                  </a:lnTo>
                  <a:cubicBezTo>
                    <a:pt x="27836" y="5593"/>
                    <a:pt x="30171" y="8798"/>
                    <a:pt x="29634" y="12221"/>
                  </a:cubicBezTo>
                  <a:lnTo>
                    <a:pt x="24949" y="41826"/>
                  </a:lnTo>
                  <a:cubicBezTo>
                    <a:pt x="24804" y="42813"/>
                    <a:pt x="25457" y="43712"/>
                    <a:pt x="26443" y="43857"/>
                  </a:cubicBezTo>
                  <a:cubicBezTo>
                    <a:pt x="26534" y="43871"/>
                    <a:pt x="26624" y="43877"/>
                    <a:pt x="26714" y="43877"/>
                  </a:cubicBezTo>
                  <a:cubicBezTo>
                    <a:pt x="27579" y="43877"/>
                    <a:pt x="28342" y="43258"/>
                    <a:pt x="28474" y="42377"/>
                  </a:cubicBezTo>
                  <a:lnTo>
                    <a:pt x="33173" y="12787"/>
                  </a:lnTo>
                  <a:cubicBezTo>
                    <a:pt x="34015" y="7420"/>
                    <a:pt x="30359" y="2373"/>
                    <a:pt x="24978" y="1531"/>
                  </a:cubicBezTo>
                  <a:lnTo>
                    <a:pt x="16086" y="124"/>
                  </a:lnTo>
                  <a:cubicBezTo>
                    <a:pt x="15565" y="41"/>
                    <a:pt x="15046" y="1"/>
                    <a:pt x="14534" y="1"/>
                  </a:cubicBez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0;p34">
              <a:extLst>
                <a:ext uri="{FF2B5EF4-FFF2-40B4-BE49-F238E27FC236}">
                  <a16:creationId xmlns:a16="http://schemas.microsoft.com/office/drawing/2014/main" id="{AD97CE76-01B4-4DDD-8AA6-872863B0089C}"/>
                </a:ext>
              </a:extLst>
            </p:cNvPr>
            <p:cNvSpPr/>
            <p:nvPr/>
          </p:nvSpPr>
          <p:spPr>
            <a:xfrm>
              <a:off x="3382100" y="4374175"/>
              <a:ext cx="679775" cy="524750"/>
            </a:xfrm>
            <a:custGeom>
              <a:avLst/>
              <a:gdLst/>
              <a:ahLst/>
              <a:cxnLst/>
              <a:rect l="l" t="t" r="r" b="b"/>
              <a:pathLst>
                <a:path w="27191" h="20990" extrusionOk="0">
                  <a:moveTo>
                    <a:pt x="17716" y="1"/>
                  </a:moveTo>
                  <a:cubicBezTo>
                    <a:pt x="14647" y="1"/>
                    <a:pt x="11548" y="1502"/>
                    <a:pt x="9805" y="4874"/>
                  </a:cubicBezTo>
                  <a:cubicBezTo>
                    <a:pt x="8036" y="8326"/>
                    <a:pt x="7920" y="12199"/>
                    <a:pt x="5062" y="13084"/>
                  </a:cubicBezTo>
                  <a:cubicBezTo>
                    <a:pt x="0" y="14665"/>
                    <a:pt x="1175" y="20989"/>
                    <a:pt x="1175" y="20989"/>
                  </a:cubicBezTo>
                  <a:cubicBezTo>
                    <a:pt x="2396" y="17038"/>
                    <a:pt x="4514" y="15979"/>
                    <a:pt x="7106" y="15979"/>
                  </a:cubicBezTo>
                  <a:cubicBezTo>
                    <a:pt x="10096" y="15979"/>
                    <a:pt x="13716" y="17387"/>
                    <a:pt x="17319" y="17387"/>
                  </a:cubicBezTo>
                  <a:cubicBezTo>
                    <a:pt x="18722" y="17387"/>
                    <a:pt x="20123" y="17173"/>
                    <a:pt x="21482" y="16580"/>
                  </a:cubicBezTo>
                  <a:cubicBezTo>
                    <a:pt x="24644" y="15231"/>
                    <a:pt x="26327" y="12446"/>
                    <a:pt x="26617" y="9501"/>
                  </a:cubicBezTo>
                  <a:cubicBezTo>
                    <a:pt x="27191" y="3631"/>
                    <a:pt x="22488" y="1"/>
                    <a:pt x="1771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1;p34">
              <a:extLst>
                <a:ext uri="{FF2B5EF4-FFF2-40B4-BE49-F238E27FC236}">
                  <a16:creationId xmlns:a16="http://schemas.microsoft.com/office/drawing/2014/main" id="{8A1AF245-7753-4E37-89F1-61EE510587F4}"/>
                </a:ext>
              </a:extLst>
            </p:cNvPr>
            <p:cNvSpPr/>
            <p:nvPr/>
          </p:nvSpPr>
          <p:spPr>
            <a:xfrm>
              <a:off x="3282375" y="3758600"/>
              <a:ext cx="159575" cy="220025"/>
            </a:xfrm>
            <a:custGeom>
              <a:avLst/>
              <a:gdLst/>
              <a:ahLst/>
              <a:cxnLst/>
              <a:rect l="l" t="t" r="r" b="b"/>
              <a:pathLst>
                <a:path w="6383" h="8801" extrusionOk="0">
                  <a:moveTo>
                    <a:pt x="1674" y="1"/>
                  </a:moveTo>
                  <a:cubicBezTo>
                    <a:pt x="1514" y="1"/>
                    <a:pt x="1371" y="48"/>
                    <a:pt x="1277" y="95"/>
                  </a:cubicBezTo>
                  <a:cubicBezTo>
                    <a:pt x="1132" y="226"/>
                    <a:pt x="1030" y="385"/>
                    <a:pt x="1001" y="589"/>
                  </a:cubicBezTo>
                  <a:lnTo>
                    <a:pt x="44" y="7406"/>
                  </a:lnTo>
                  <a:cubicBezTo>
                    <a:pt x="0" y="7609"/>
                    <a:pt x="44" y="7798"/>
                    <a:pt x="160" y="7957"/>
                  </a:cubicBezTo>
                  <a:cubicBezTo>
                    <a:pt x="290" y="8102"/>
                    <a:pt x="450" y="8189"/>
                    <a:pt x="653" y="8218"/>
                  </a:cubicBezTo>
                  <a:lnTo>
                    <a:pt x="4613" y="8784"/>
                  </a:lnTo>
                  <a:cubicBezTo>
                    <a:pt x="4670" y="8795"/>
                    <a:pt x="4723" y="8801"/>
                    <a:pt x="4772" y="8801"/>
                  </a:cubicBezTo>
                  <a:cubicBezTo>
                    <a:pt x="4914" y="8801"/>
                    <a:pt x="5032" y="8757"/>
                    <a:pt x="5149" y="8682"/>
                  </a:cubicBezTo>
                  <a:cubicBezTo>
                    <a:pt x="5294" y="8566"/>
                    <a:pt x="5382" y="8421"/>
                    <a:pt x="5425" y="8218"/>
                  </a:cubicBezTo>
                  <a:cubicBezTo>
                    <a:pt x="5440" y="8044"/>
                    <a:pt x="5411" y="7885"/>
                    <a:pt x="5280" y="7725"/>
                  </a:cubicBezTo>
                  <a:cubicBezTo>
                    <a:pt x="5149" y="7580"/>
                    <a:pt x="4990" y="7478"/>
                    <a:pt x="4787" y="7449"/>
                  </a:cubicBezTo>
                  <a:lnTo>
                    <a:pt x="1595" y="7012"/>
                  </a:lnTo>
                  <a:lnTo>
                    <a:pt x="1595" y="7012"/>
                  </a:lnTo>
                  <a:lnTo>
                    <a:pt x="1887" y="4847"/>
                  </a:lnTo>
                  <a:lnTo>
                    <a:pt x="1887" y="4847"/>
                  </a:lnTo>
                  <a:lnTo>
                    <a:pt x="4555" y="5216"/>
                  </a:lnTo>
                  <a:cubicBezTo>
                    <a:pt x="4612" y="5227"/>
                    <a:pt x="4664" y="5232"/>
                    <a:pt x="4714" y="5232"/>
                  </a:cubicBezTo>
                  <a:cubicBezTo>
                    <a:pt x="4856" y="5232"/>
                    <a:pt x="4974" y="5189"/>
                    <a:pt x="5091" y="5114"/>
                  </a:cubicBezTo>
                  <a:cubicBezTo>
                    <a:pt x="5236" y="4998"/>
                    <a:pt x="5338" y="4853"/>
                    <a:pt x="5367" y="4650"/>
                  </a:cubicBezTo>
                  <a:cubicBezTo>
                    <a:pt x="5382" y="4461"/>
                    <a:pt x="5352" y="4273"/>
                    <a:pt x="5222" y="4128"/>
                  </a:cubicBezTo>
                  <a:cubicBezTo>
                    <a:pt x="5091" y="3968"/>
                    <a:pt x="4932" y="3896"/>
                    <a:pt x="4729" y="3852"/>
                  </a:cubicBezTo>
                  <a:lnTo>
                    <a:pt x="2060" y="3487"/>
                  </a:lnTo>
                  <a:lnTo>
                    <a:pt x="2060" y="3487"/>
                  </a:lnTo>
                  <a:lnTo>
                    <a:pt x="2352" y="1474"/>
                  </a:lnTo>
                  <a:lnTo>
                    <a:pt x="2352" y="1474"/>
                  </a:lnTo>
                  <a:lnTo>
                    <a:pt x="5556" y="1938"/>
                  </a:lnTo>
                  <a:cubicBezTo>
                    <a:pt x="5607" y="1944"/>
                    <a:pt x="5655" y="1948"/>
                    <a:pt x="5701" y="1948"/>
                  </a:cubicBezTo>
                  <a:cubicBezTo>
                    <a:pt x="5848" y="1948"/>
                    <a:pt x="5970" y="1910"/>
                    <a:pt x="6092" y="1821"/>
                  </a:cubicBezTo>
                  <a:cubicBezTo>
                    <a:pt x="6237" y="1720"/>
                    <a:pt x="6324" y="1575"/>
                    <a:pt x="6368" y="1372"/>
                  </a:cubicBezTo>
                  <a:cubicBezTo>
                    <a:pt x="6382" y="1169"/>
                    <a:pt x="6353" y="995"/>
                    <a:pt x="6223" y="850"/>
                  </a:cubicBezTo>
                  <a:cubicBezTo>
                    <a:pt x="6092" y="690"/>
                    <a:pt x="5933" y="618"/>
                    <a:pt x="5730" y="574"/>
                  </a:cubicBezTo>
                  <a:lnTo>
                    <a:pt x="1784" y="8"/>
                  </a:lnTo>
                  <a:cubicBezTo>
                    <a:pt x="1747" y="3"/>
                    <a:pt x="1710" y="1"/>
                    <a:pt x="1674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2;p34">
              <a:extLst>
                <a:ext uri="{FF2B5EF4-FFF2-40B4-BE49-F238E27FC236}">
                  <a16:creationId xmlns:a16="http://schemas.microsoft.com/office/drawing/2014/main" id="{5C623210-BFC7-4F7F-8386-70A4C5DA5931}"/>
                </a:ext>
              </a:extLst>
            </p:cNvPr>
            <p:cNvSpPr/>
            <p:nvPr/>
          </p:nvSpPr>
          <p:spPr>
            <a:xfrm>
              <a:off x="3450975" y="3790750"/>
              <a:ext cx="177000" cy="212475"/>
            </a:xfrm>
            <a:custGeom>
              <a:avLst/>
              <a:gdLst/>
              <a:ahLst/>
              <a:cxnLst/>
              <a:rect l="l" t="t" r="r" b="b"/>
              <a:pathLst>
                <a:path w="7080" h="8499" extrusionOk="0">
                  <a:moveTo>
                    <a:pt x="4228" y="1"/>
                  </a:moveTo>
                  <a:cubicBezTo>
                    <a:pt x="3861" y="1"/>
                    <a:pt x="3511" y="48"/>
                    <a:pt x="3178" y="129"/>
                  </a:cubicBezTo>
                  <a:cubicBezTo>
                    <a:pt x="2626" y="274"/>
                    <a:pt x="2133" y="492"/>
                    <a:pt x="1698" y="811"/>
                  </a:cubicBezTo>
                  <a:cubicBezTo>
                    <a:pt x="1263" y="1116"/>
                    <a:pt x="900" y="1522"/>
                    <a:pt x="639" y="2015"/>
                  </a:cubicBezTo>
                  <a:cubicBezTo>
                    <a:pt x="364" y="2494"/>
                    <a:pt x="175" y="3045"/>
                    <a:pt x="88" y="3640"/>
                  </a:cubicBezTo>
                  <a:cubicBezTo>
                    <a:pt x="1" y="4336"/>
                    <a:pt x="30" y="4960"/>
                    <a:pt x="175" y="5525"/>
                  </a:cubicBezTo>
                  <a:cubicBezTo>
                    <a:pt x="320" y="6091"/>
                    <a:pt x="581" y="6555"/>
                    <a:pt x="929" y="6976"/>
                  </a:cubicBezTo>
                  <a:cubicBezTo>
                    <a:pt x="1292" y="7396"/>
                    <a:pt x="1684" y="7716"/>
                    <a:pt x="2177" y="7977"/>
                  </a:cubicBezTo>
                  <a:cubicBezTo>
                    <a:pt x="2670" y="8209"/>
                    <a:pt x="3192" y="8397"/>
                    <a:pt x="3758" y="8470"/>
                  </a:cubicBezTo>
                  <a:cubicBezTo>
                    <a:pt x="3975" y="8484"/>
                    <a:pt x="4207" y="8499"/>
                    <a:pt x="4425" y="8499"/>
                  </a:cubicBezTo>
                  <a:cubicBezTo>
                    <a:pt x="4643" y="8499"/>
                    <a:pt x="4875" y="8484"/>
                    <a:pt x="5092" y="8441"/>
                  </a:cubicBezTo>
                  <a:cubicBezTo>
                    <a:pt x="5339" y="8412"/>
                    <a:pt x="5556" y="8354"/>
                    <a:pt x="5774" y="8281"/>
                  </a:cubicBezTo>
                  <a:cubicBezTo>
                    <a:pt x="5963" y="8223"/>
                    <a:pt x="6108" y="8078"/>
                    <a:pt x="6180" y="7890"/>
                  </a:cubicBezTo>
                  <a:cubicBezTo>
                    <a:pt x="6253" y="7686"/>
                    <a:pt x="6224" y="7469"/>
                    <a:pt x="6093" y="7251"/>
                  </a:cubicBezTo>
                  <a:cubicBezTo>
                    <a:pt x="6006" y="7092"/>
                    <a:pt x="5876" y="6990"/>
                    <a:pt x="5716" y="6947"/>
                  </a:cubicBezTo>
                  <a:cubicBezTo>
                    <a:pt x="5642" y="6927"/>
                    <a:pt x="5565" y="6916"/>
                    <a:pt x="5486" y="6916"/>
                  </a:cubicBezTo>
                  <a:cubicBezTo>
                    <a:pt x="5395" y="6916"/>
                    <a:pt x="5302" y="6930"/>
                    <a:pt x="5208" y="6961"/>
                  </a:cubicBezTo>
                  <a:cubicBezTo>
                    <a:pt x="5005" y="7034"/>
                    <a:pt x="4788" y="7063"/>
                    <a:pt x="4570" y="7092"/>
                  </a:cubicBezTo>
                  <a:cubicBezTo>
                    <a:pt x="4353" y="7092"/>
                    <a:pt x="4135" y="7092"/>
                    <a:pt x="3917" y="7048"/>
                  </a:cubicBezTo>
                  <a:cubicBezTo>
                    <a:pt x="3540" y="6990"/>
                    <a:pt x="3178" y="6889"/>
                    <a:pt x="2873" y="6729"/>
                  </a:cubicBezTo>
                  <a:cubicBezTo>
                    <a:pt x="2554" y="6555"/>
                    <a:pt x="2307" y="6338"/>
                    <a:pt x="2090" y="6076"/>
                  </a:cubicBezTo>
                  <a:cubicBezTo>
                    <a:pt x="1872" y="5801"/>
                    <a:pt x="1727" y="5496"/>
                    <a:pt x="1640" y="5105"/>
                  </a:cubicBezTo>
                  <a:cubicBezTo>
                    <a:pt x="1539" y="4727"/>
                    <a:pt x="1524" y="4292"/>
                    <a:pt x="1597" y="3828"/>
                  </a:cubicBezTo>
                  <a:cubicBezTo>
                    <a:pt x="1655" y="3422"/>
                    <a:pt x="1785" y="3059"/>
                    <a:pt x="1945" y="2740"/>
                  </a:cubicBezTo>
                  <a:cubicBezTo>
                    <a:pt x="2104" y="2421"/>
                    <a:pt x="2322" y="2160"/>
                    <a:pt x="2597" y="1942"/>
                  </a:cubicBezTo>
                  <a:cubicBezTo>
                    <a:pt x="2873" y="1725"/>
                    <a:pt x="3192" y="1580"/>
                    <a:pt x="3540" y="1478"/>
                  </a:cubicBezTo>
                  <a:cubicBezTo>
                    <a:pt x="3732" y="1430"/>
                    <a:pt x="3937" y="1409"/>
                    <a:pt x="4152" y="1409"/>
                  </a:cubicBezTo>
                  <a:cubicBezTo>
                    <a:pt x="4328" y="1409"/>
                    <a:pt x="4512" y="1423"/>
                    <a:pt x="4701" y="1449"/>
                  </a:cubicBezTo>
                  <a:cubicBezTo>
                    <a:pt x="4933" y="1478"/>
                    <a:pt x="5150" y="1536"/>
                    <a:pt x="5353" y="1609"/>
                  </a:cubicBezTo>
                  <a:cubicBezTo>
                    <a:pt x="5556" y="1696"/>
                    <a:pt x="5730" y="1797"/>
                    <a:pt x="5919" y="1899"/>
                  </a:cubicBezTo>
                  <a:cubicBezTo>
                    <a:pt x="6064" y="2015"/>
                    <a:pt x="6224" y="2059"/>
                    <a:pt x="6383" y="2059"/>
                  </a:cubicBezTo>
                  <a:cubicBezTo>
                    <a:pt x="6543" y="2059"/>
                    <a:pt x="6688" y="2015"/>
                    <a:pt x="6818" y="1884"/>
                  </a:cubicBezTo>
                  <a:cubicBezTo>
                    <a:pt x="7007" y="1725"/>
                    <a:pt x="7079" y="1522"/>
                    <a:pt x="7079" y="1304"/>
                  </a:cubicBezTo>
                  <a:cubicBezTo>
                    <a:pt x="7079" y="1087"/>
                    <a:pt x="6963" y="898"/>
                    <a:pt x="6789" y="782"/>
                  </a:cubicBezTo>
                  <a:cubicBezTo>
                    <a:pt x="6514" y="594"/>
                    <a:pt x="6209" y="434"/>
                    <a:pt x="5905" y="303"/>
                  </a:cubicBezTo>
                  <a:cubicBezTo>
                    <a:pt x="5585" y="173"/>
                    <a:pt x="5252" y="100"/>
                    <a:pt x="4918" y="57"/>
                  </a:cubicBezTo>
                  <a:cubicBezTo>
                    <a:pt x="4682" y="18"/>
                    <a:pt x="4452" y="1"/>
                    <a:pt x="4228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3;p34">
              <a:extLst>
                <a:ext uri="{FF2B5EF4-FFF2-40B4-BE49-F238E27FC236}">
                  <a16:creationId xmlns:a16="http://schemas.microsoft.com/office/drawing/2014/main" id="{4A97C96F-B4C3-44D3-BA1B-E67F07873AC9}"/>
                </a:ext>
              </a:extLst>
            </p:cNvPr>
            <p:cNvSpPr/>
            <p:nvPr/>
          </p:nvSpPr>
          <p:spPr>
            <a:xfrm>
              <a:off x="3635200" y="3811875"/>
              <a:ext cx="162475" cy="213875"/>
            </a:xfrm>
            <a:custGeom>
              <a:avLst/>
              <a:gdLst/>
              <a:ahLst/>
              <a:cxnLst/>
              <a:rect l="l" t="t" r="r" b="b"/>
              <a:pathLst>
                <a:path w="6499" h="8555" extrusionOk="0">
                  <a:moveTo>
                    <a:pt x="3441" y="1419"/>
                  </a:moveTo>
                  <a:cubicBezTo>
                    <a:pt x="3502" y="1419"/>
                    <a:pt x="3564" y="1423"/>
                    <a:pt x="3627" y="1431"/>
                  </a:cubicBezTo>
                  <a:cubicBezTo>
                    <a:pt x="3946" y="1489"/>
                    <a:pt x="4222" y="1634"/>
                    <a:pt x="4439" y="1866"/>
                  </a:cubicBezTo>
                  <a:cubicBezTo>
                    <a:pt x="4657" y="2113"/>
                    <a:pt x="4802" y="2446"/>
                    <a:pt x="4874" y="2882"/>
                  </a:cubicBezTo>
                  <a:cubicBezTo>
                    <a:pt x="4947" y="3317"/>
                    <a:pt x="4947" y="3868"/>
                    <a:pt x="4860" y="4506"/>
                  </a:cubicBezTo>
                  <a:cubicBezTo>
                    <a:pt x="4758" y="5115"/>
                    <a:pt x="4642" y="5638"/>
                    <a:pt x="4439" y="6044"/>
                  </a:cubicBezTo>
                  <a:cubicBezTo>
                    <a:pt x="4251" y="6435"/>
                    <a:pt x="4018" y="6725"/>
                    <a:pt x="3743" y="6914"/>
                  </a:cubicBezTo>
                  <a:cubicBezTo>
                    <a:pt x="3531" y="7055"/>
                    <a:pt x="3282" y="7129"/>
                    <a:pt x="3025" y="7129"/>
                  </a:cubicBezTo>
                  <a:cubicBezTo>
                    <a:pt x="2965" y="7129"/>
                    <a:pt x="2904" y="7125"/>
                    <a:pt x="2844" y="7117"/>
                  </a:cubicBezTo>
                  <a:cubicBezTo>
                    <a:pt x="2510" y="7059"/>
                    <a:pt x="2249" y="6914"/>
                    <a:pt x="2046" y="6653"/>
                  </a:cubicBezTo>
                  <a:cubicBezTo>
                    <a:pt x="1828" y="6421"/>
                    <a:pt x="1683" y="6073"/>
                    <a:pt x="1611" y="5638"/>
                  </a:cubicBezTo>
                  <a:cubicBezTo>
                    <a:pt x="1538" y="5202"/>
                    <a:pt x="1538" y="4680"/>
                    <a:pt x="1625" y="4042"/>
                  </a:cubicBezTo>
                  <a:cubicBezTo>
                    <a:pt x="1712" y="3389"/>
                    <a:pt x="1843" y="2882"/>
                    <a:pt x="2046" y="2490"/>
                  </a:cubicBezTo>
                  <a:cubicBezTo>
                    <a:pt x="2220" y="2084"/>
                    <a:pt x="2466" y="1823"/>
                    <a:pt x="2728" y="1634"/>
                  </a:cubicBezTo>
                  <a:cubicBezTo>
                    <a:pt x="2951" y="1493"/>
                    <a:pt x="3184" y="1419"/>
                    <a:pt x="3441" y="1419"/>
                  </a:cubicBezTo>
                  <a:close/>
                  <a:moveTo>
                    <a:pt x="3339" y="0"/>
                  </a:moveTo>
                  <a:cubicBezTo>
                    <a:pt x="2859" y="0"/>
                    <a:pt x="2436" y="112"/>
                    <a:pt x="2046" y="329"/>
                  </a:cubicBezTo>
                  <a:cubicBezTo>
                    <a:pt x="1538" y="619"/>
                    <a:pt x="1103" y="1068"/>
                    <a:pt x="769" y="1678"/>
                  </a:cubicBezTo>
                  <a:cubicBezTo>
                    <a:pt x="450" y="2272"/>
                    <a:pt x="233" y="2998"/>
                    <a:pt x="102" y="3824"/>
                  </a:cubicBezTo>
                  <a:cubicBezTo>
                    <a:pt x="1" y="4666"/>
                    <a:pt x="15" y="5420"/>
                    <a:pt x="160" y="6102"/>
                  </a:cubicBezTo>
                  <a:cubicBezTo>
                    <a:pt x="305" y="6769"/>
                    <a:pt x="595" y="7335"/>
                    <a:pt x="1016" y="7741"/>
                  </a:cubicBezTo>
                  <a:cubicBezTo>
                    <a:pt x="1422" y="8161"/>
                    <a:pt x="1973" y="8437"/>
                    <a:pt x="2640" y="8524"/>
                  </a:cubicBezTo>
                  <a:cubicBezTo>
                    <a:pt x="2794" y="8544"/>
                    <a:pt x="2945" y="8554"/>
                    <a:pt x="3093" y="8554"/>
                  </a:cubicBezTo>
                  <a:cubicBezTo>
                    <a:pt x="3584" y="8554"/>
                    <a:pt x="4037" y="8443"/>
                    <a:pt x="4439" y="8219"/>
                  </a:cubicBezTo>
                  <a:cubicBezTo>
                    <a:pt x="4947" y="7929"/>
                    <a:pt x="5382" y="7480"/>
                    <a:pt x="5701" y="6871"/>
                  </a:cubicBezTo>
                  <a:cubicBezTo>
                    <a:pt x="6035" y="6276"/>
                    <a:pt x="6267" y="5551"/>
                    <a:pt x="6383" y="4724"/>
                  </a:cubicBezTo>
                  <a:cubicBezTo>
                    <a:pt x="6499" y="3882"/>
                    <a:pt x="6484" y="3128"/>
                    <a:pt x="6325" y="2446"/>
                  </a:cubicBezTo>
                  <a:cubicBezTo>
                    <a:pt x="6180" y="1794"/>
                    <a:pt x="5890" y="1243"/>
                    <a:pt x="5469" y="822"/>
                  </a:cubicBezTo>
                  <a:cubicBezTo>
                    <a:pt x="5048" y="401"/>
                    <a:pt x="4512" y="126"/>
                    <a:pt x="3844" y="39"/>
                  </a:cubicBezTo>
                  <a:cubicBezTo>
                    <a:pt x="3669" y="13"/>
                    <a:pt x="3501" y="0"/>
                    <a:pt x="3339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4;p34">
              <a:extLst>
                <a:ext uri="{FF2B5EF4-FFF2-40B4-BE49-F238E27FC236}">
                  <a16:creationId xmlns:a16="http://schemas.microsoft.com/office/drawing/2014/main" id="{C28D7032-510C-499D-8642-FD01985D70F8}"/>
                </a:ext>
              </a:extLst>
            </p:cNvPr>
            <p:cNvSpPr/>
            <p:nvPr/>
          </p:nvSpPr>
          <p:spPr>
            <a:xfrm>
              <a:off x="3230150" y="4026050"/>
              <a:ext cx="164300" cy="209150"/>
            </a:xfrm>
            <a:custGeom>
              <a:avLst/>
              <a:gdLst/>
              <a:ahLst/>
              <a:cxnLst/>
              <a:rect l="l" t="t" r="r" b="b"/>
              <a:pathLst>
                <a:path w="6572" h="8366" extrusionOk="0">
                  <a:moveTo>
                    <a:pt x="2338" y="1543"/>
                  </a:moveTo>
                  <a:lnTo>
                    <a:pt x="4207" y="1814"/>
                  </a:lnTo>
                  <a:cubicBezTo>
                    <a:pt x="4482" y="1843"/>
                    <a:pt x="4686" y="1930"/>
                    <a:pt x="4787" y="2118"/>
                  </a:cubicBezTo>
                  <a:cubicBezTo>
                    <a:pt x="4932" y="2292"/>
                    <a:pt x="4990" y="2539"/>
                    <a:pt x="4932" y="2858"/>
                  </a:cubicBezTo>
                  <a:cubicBezTo>
                    <a:pt x="4903" y="3134"/>
                    <a:pt x="4787" y="3308"/>
                    <a:pt x="4584" y="3438"/>
                  </a:cubicBezTo>
                  <a:cubicBezTo>
                    <a:pt x="4433" y="3531"/>
                    <a:pt x="4273" y="3578"/>
                    <a:pt x="4104" y="3578"/>
                  </a:cubicBezTo>
                  <a:cubicBezTo>
                    <a:pt x="4061" y="3578"/>
                    <a:pt x="4018" y="3575"/>
                    <a:pt x="3975" y="3569"/>
                  </a:cubicBezTo>
                  <a:lnTo>
                    <a:pt x="2090" y="3300"/>
                  </a:lnTo>
                  <a:lnTo>
                    <a:pt x="2090" y="3300"/>
                  </a:lnTo>
                  <a:lnTo>
                    <a:pt x="2338" y="1543"/>
                  </a:lnTo>
                  <a:close/>
                  <a:moveTo>
                    <a:pt x="1917" y="4628"/>
                  </a:moveTo>
                  <a:lnTo>
                    <a:pt x="3873" y="4903"/>
                  </a:lnTo>
                  <a:cubicBezTo>
                    <a:pt x="4033" y="4932"/>
                    <a:pt x="4192" y="4961"/>
                    <a:pt x="4381" y="5048"/>
                  </a:cubicBezTo>
                  <a:cubicBezTo>
                    <a:pt x="4569" y="5106"/>
                    <a:pt x="4715" y="5237"/>
                    <a:pt x="4831" y="5396"/>
                  </a:cubicBezTo>
                  <a:cubicBezTo>
                    <a:pt x="4961" y="5556"/>
                    <a:pt x="4990" y="5817"/>
                    <a:pt x="4932" y="6165"/>
                  </a:cubicBezTo>
                  <a:cubicBezTo>
                    <a:pt x="4889" y="6528"/>
                    <a:pt x="4758" y="6774"/>
                    <a:pt x="4526" y="6934"/>
                  </a:cubicBezTo>
                  <a:cubicBezTo>
                    <a:pt x="4338" y="7067"/>
                    <a:pt x="4124" y="7124"/>
                    <a:pt x="3885" y="7124"/>
                  </a:cubicBezTo>
                  <a:cubicBezTo>
                    <a:pt x="3811" y="7124"/>
                    <a:pt x="3734" y="7118"/>
                    <a:pt x="3656" y="7108"/>
                  </a:cubicBezTo>
                  <a:lnTo>
                    <a:pt x="1612" y="6804"/>
                  </a:lnTo>
                  <a:lnTo>
                    <a:pt x="1612" y="6804"/>
                  </a:lnTo>
                  <a:lnTo>
                    <a:pt x="1917" y="4628"/>
                  </a:lnTo>
                  <a:close/>
                  <a:moveTo>
                    <a:pt x="1606" y="0"/>
                  </a:moveTo>
                  <a:cubicBezTo>
                    <a:pt x="1460" y="0"/>
                    <a:pt x="1331" y="53"/>
                    <a:pt x="1219" y="131"/>
                  </a:cubicBezTo>
                  <a:cubicBezTo>
                    <a:pt x="1059" y="262"/>
                    <a:pt x="987" y="407"/>
                    <a:pt x="943" y="610"/>
                  </a:cubicBezTo>
                  <a:lnTo>
                    <a:pt x="44" y="7137"/>
                  </a:lnTo>
                  <a:cubicBezTo>
                    <a:pt x="0" y="7340"/>
                    <a:pt x="58" y="7514"/>
                    <a:pt x="160" y="7659"/>
                  </a:cubicBezTo>
                  <a:cubicBezTo>
                    <a:pt x="290" y="7819"/>
                    <a:pt x="436" y="7891"/>
                    <a:pt x="639" y="7935"/>
                  </a:cubicBezTo>
                  <a:lnTo>
                    <a:pt x="3453" y="8341"/>
                  </a:lnTo>
                  <a:cubicBezTo>
                    <a:pt x="3623" y="8358"/>
                    <a:pt x="3792" y="8365"/>
                    <a:pt x="3965" y="8365"/>
                  </a:cubicBezTo>
                  <a:cubicBezTo>
                    <a:pt x="4088" y="8365"/>
                    <a:pt x="4211" y="8362"/>
                    <a:pt x="4337" y="8356"/>
                  </a:cubicBezTo>
                  <a:cubicBezTo>
                    <a:pt x="4642" y="8341"/>
                    <a:pt x="4932" y="8268"/>
                    <a:pt x="5222" y="8123"/>
                  </a:cubicBezTo>
                  <a:cubicBezTo>
                    <a:pt x="5512" y="7993"/>
                    <a:pt x="5773" y="7775"/>
                    <a:pt x="5962" y="7485"/>
                  </a:cubicBezTo>
                  <a:cubicBezTo>
                    <a:pt x="6180" y="7195"/>
                    <a:pt x="6310" y="6789"/>
                    <a:pt x="6383" y="6310"/>
                  </a:cubicBezTo>
                  <a:cubicBezTo>
                    <a:pt x="6441" y="5875"/>
                    <a:pt x="6397" y="5469"/>
                    <a:pt x="6252" y="5164"/>
                  </a:cubicBezTo>
                  <a:cubicBezTo>
                    <a:pt x="6107" y="4831"/>
                    <a:pt x="5918" y="4584"/>
                    <a:pt x="5657" y="4381"/>
                  </a:cubicBezTo>
                  <a:cubicBezTo>
                    <a:pt x="5551" y="4302"/>
                    <a:pt x="5446" y="4232"/>
                    <a:pt x="5341" y="4170"/>
                  </a:cubicBezTo>
                  <a:lnTo>
                    <a:pt x="5341" y="4170"/>
                  </a:lnTo>
                  <a:cubicBezTo>
                    <a:pt x="5646" y="4066"/>
                    <a:pt x="5885" y="3905"/>
                    <a:pt x="6078" y="3699"/>
                  </a:cubicBezTo>
                  <a:cubicBezTo>
                    <a:pt x="6296" y="3453"/>
                    <a:pt x="6426" y="3163"/>
                    <a:pt x="6484" y="2800"/>
                  </a:cubicBezTo>
                  <a:cubicBezTo>
                    <a:pt x="6571" y="2133"/>
                    <a:pt x="6455" y="1611"/>
                    <a:pt x="6151" y="1234"/>
                  </a:cubicBezTo>
                  <a:cubicBezTo>
                    <a:pt x="5846" y="842"/>
                    <a:pt x="5338" y="610"/>
                    <a:pt x="4613" y="508"/>
                  </a:cubicBezTo>
                  <a:lnTo>
                    <a:pt x="1741" y="15"/>
                  </a:lnTo>
                  <a:cubicBezTo>
                    <a:pt x="1694" y="5"/>
                    <a:pt x="1649" y="0"/>
                    <a:pt x="160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5;p34">
              <a:extLst>
                <a:ext uri="{FF2B5EF4-FFF2-40B4-BE49-F238E27FC236}">
                  <a16:creationId xmlns:a16="http://schemas.microsoft.com/office/drawing/2014/main" id="{16CCE8FE-F300-4970-AFC0-FB824C3839BF}"/>
                </a:ext>
              </a:extLst>
            </p:cNvPr>
            <p:cNvSpPr/>
            <p:nvPr/>
          </p:nvSpPr>
          <p:spPr>
            <a:xfrm>
              <a:off x="3396600" y="4060125"/>
              <a:ext cx="175900" cy="210225"/>
            </a:xfrm>
            <a:custGeom>
              <a:avLst/>
              <a:gdLst/>
              <a:ahLst/>
              <a:cxnLst/>
              <a:rect l="l" t="t" r="r" b="b"/>
              <a:pathLst>
                <a:path w="7036" h="8409" extrusionOk="0">
                  <a:moveTo>
                    <a:pt x="4228" y="2256"/>
                  </a:moveTo>
                  <a:lnTo>
                    <a:pt x="4985" y="5048"/>
                  </a:lnTo>
                  <a:lnTo>
                    <a:pt x="4985" y="5048"/>
                  </a:lnTo>
                  <a:lnTo>
                    <a:pt x="2736" y="4727"/>
                  </a:lnTo>
                  <a:lnTo>
                    <a:pt x="2736" y="4727"/>
                  </a:lnTo>
                  <a:lnTo>
                    <a:pt x="4228" y="2256"/>
                  </a:lnTo>
                  <a:close/>
                  <a:moveTo>
                    <a:pt x="4396" y="0"/>
                  </a:moveTo>
                  <a:cubicBezTo>
                    <a:pt x="4318" y="0"/>
                    <a:pt x="4243" y="18"/>
                    <a:pt x="4178" y="59"/>
                  </a:cubicBezTo>
                  <a:cubicBezTo>
                    <a:pt x="4033" y="117"/>
                    <a:pt x="3917" y="233"/>
                    <a:pt x="3844" y="378"/>
                  </a:cubicBezTo>
                  <a:lnTo>
                    <a:pt x="87" y="6717"/>
                  </a:lnTo>
                  <a:cubicBezTo>
                    <a:pt x="58" y="6789"/>
                    <a:pt x="44" y="6862"/>
                    <a:pt x="15" y="6934"/>
                  </a:cubicBezTo>
                  <a:cubicBezTo>
                    <a:pt x="0" y="7094"/>
                    <a:pt x="15" y="7239"/>
                    <a:pt x="116" y="7370"/>
                  </a:cubicBezTo>
                  <a:cubicBezTo>
                    <a:pt x="203" y="7500"/>
                    <a:pt x="348" y="7573"/>
                    <a:pt x="551" y="7602"/>
                  </a:cubicBezTo>
                  <a:cubicBezTo>
                    <a:pt x="589" y="7609"/>
                    <a:pt x="623" y="7613"/>
                    <a:pt x="656" y="7613"/>
                  </a:cubicBezTo>
                  <a:cubicBezTo>
                    <a:pt x="751" y="7613"/>
                    <a:pt x="832" y="7583"/>
                    <a:pt x="929" y="7529"/>
                  </a:cubicBezTo>
                  <a:cubicBezTo>
                    <a:pt x="1059" y="7486"/>
                    <a:pt x="1146" y="7370"/>
                    <a:pt x="1219" y="7239"/>
                  </a:cubicBezTo>
                  <a:lnTo>
                    <a:pt x="1996" y="5952"/>
                  </a:lnTo>
                  <a:lnTo>
                    <a:pt x="1996" y="5952"/>
                  </a:lnTo>
                  <a:lnTo>
                    <a:pt x="5356" y="6416"/>
                  </a:lnTo>
                  <a:lnTo>
                    <a:pt x="5356" y="6416"/>
                  </a:lnTo>
                  <a:lnTo>
                    <a:pt x="5744" y="7848"/>
                  </a:lnTo>
                  <a:cubicBezTo>
                    <a:pt x="5788" y="8008"/>
                    <a:pt x="5860" y="8138"/>
                    <a:pt x="5947" y="8225"/>
                  </a:cubicBezTo>
                  <a:cubicBezTo>
                    <a:pt x="6034" y="8327"/>
                    <a:pt x="6165" y="8385"/>
                    <a:pt x="6295" y="8400"/>
                  </a:cubicBezTo>
                  <a:cubicBezTo>
                    <a:pt x="6325" y="8405"/>
                    <a:pt x="6355" y="8408"/>
                    <a:pt x="6386" y="8408"/>
                  </a:cubicBezTo>
                  <a:cubicBezTo>
                    <a:pt x="6505" y="8408"/>
                    <a:pt x="6630" y="8364"/>
                    <a:pt x="6745" y="8283"/>
                  </a:cubicBezTo>
                  <a:cubicBezTo>
                    <a:pt x="6905" y="8182"/>
                    <a:pt x="6977" y="8022"/>
                    <a:pt x="7021" y="7819"/>
                  </a:cubicBezTo>
                  <a:cubicBezTo>
                    <a:pt x="7035" y="7747"/>
                    <a:pt x="7021" y="7660"/>
                    <a:pt x="7006" y="7558"/>
                  </a:cubicBezTo>
                  <a:lnTo>
                    <a:pt x="5150" y="552"/>
                  </a:lnTo>
                  <a:cubicBezTo>
                    <a:pt x="5135" y="407"/>
                    <a:pt x="5062" y="277"/>
                    <a:pt x="4946" y="190"/>
                  </a:cubicBezTo>
                  <a:cubicBezTo>
                    <a:pt x="4845" y="103"/>
                    <a:pt x="4714" y="45"/>
                    <a:pt x="4584" y="30"/>
                  </a:cubicBezTo>
                  <a:cubicBezTo>
                    <a:pt x="4521" y="11"/>
                    <a:pt x="4457" y="0"/>
                    <a:pt x="439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6;p34">
              <a:extLst>
                <a:ext uri="{FF2B5EF4-FFF2-40B4-BE49-F238E27FC236}">
                  <a16:creationId xmlns:a16="http://schemas.microsoft.com/office/drawing/2014/main" id="{07131704-67F3-450C-A56B-EC31323F9002}"/>
                </a:ext>
              </a:extLst>
            </p:cNvPr>
            <p:cNvSpPr/>
            <p:nvPr/>
          </p:nvSpPr>
          <p:spPr>
            <a:xfrm>
              <a:off x="3594575" y="4086025"/>
              <a:ext cx="174100" cy="205500"/>
            </a:xfrm>
            <a:custGeom>
              <a:avLst/>
              <a:gdLst/>
              <a:ahLst/>
              <a:cxnLst/>
              <a:rect l="l" t="t" r="r" b="b"/>
              <a:pathLst>
                <a:path w="6964" h="8220" extrusionOk="0">
                  <a:moveTo>
                    <a:pt x="4177" y="0"/>
                  </a:moveTo>
                  <a:cubicBezTo>
                    <a:pt x="3812" y="0"/>
                    <a:pt x="3460" y="45"/>
                    <a:pt x="3120" y="140"/>
                  </a:cubicBezTo>
                  <a:cubicBezTo>
                    <a:pt x="2597" y="285"/>
                    <a:pt x="2133" y="503"/>
                    <a:pt x="1698" y="822"/>
                  </a:cubicBezTo>
                  <a:cubicBezTo>
                    <a:pt x="1263" y="1126"/>
                    <a:pt x="915" y="1532"/>
                    <a:pt x="625" y="1982"/>
                  </a:cubicBezTo>
                  <a:cubicBezTo>
                    <a:pt x="335" y="2461"/>
                    <a:pt x="146" y="2939"/>
                    <a:pt x="74" y="3520"/>
                  </a:cubicBezTo>
                  <a:cubicBezTo>
                    <a:pt x="1" y="4100"/>
                    <a:pt x="45" y="4637"/>
                    <a:pt x="190" y="5159"/>
                  </a:cubicBezTo>
                  <a:cubicBezTo>
                    <a:pt x="335" y="5681"/>
                    <a:pt x="567" y="6160"/>
                    <a:pt x="900" y="6566"/>
                  </a:cubicBezTo>
                  <a:cubicBezTo>
                    <a:pt x="1205" y="6986"/>
                    <a:pt x="1597" y="7349"/>
                    <a:pt x="2075" y="7625"/>
                  </a:cubicBezTo>
                  <a:cubicBezTo>
                    <a:pt x="2539" y="7915"/>
                    <a:pt x="3047" y="8089"/>
                    <a:pt x="3627" y="8161"/>
                  </a:cubicBezTo>
                  <a:cubicBezTo>
                    <a:pt x="3889" y="8202"/>
                    <a:pt x="4141" y="8220"/>
                    <a:pt x="4392" y="8220"/>
                  </a:cubicBezTo>
                  <a:cubicBezTo>
                    <a:pt x="4586" y="8220"/>
                    <a:pt x="4780" y="8209"/>
                    <a:pt x="4976" y="8190"/>
                  </a:cubicBezTo>
                  <a:cubicBezTo>
                    <a:pt x="5397" y="8118"/>
                    <a:pt x="5789" y="8002"/>
                    <a:pt x="6166" y="7842"/>
                  </a:cubicBezTo>
                  <a:cubicBezTo>
                    <a:pt x="6267" y="7799"/>
                    <a:pt x="6354" y="7726"/>
                    <a:pt x="6441" y="7639"/>
                  </a:cubicBezTo>
                  <a:cubicBezTo>
                    <a:pt x="6528" y="7552"/>
                    <a:pt x="6586" y="7422"/>
                    <a:pt x="6601" y="7276"/>
                  </a:cubicBezTo>
                  <a:lnTo>
                    <a:pt x="6949" y="4883"/>
                  </a:lnTo>
                  <a:cubicBezTo>
                    <a:pt x="6963" y="4680"/>
                    <a:pt x="6934" y="4506"/>
                    <a:pt x="6818" y="4361"/>
                  </a:cubicBezTo>
                  <a:cubicBezTo>
                    <a:pt x="6717" y="4201"/>
                    <a:pt x="6572" y="4129"/>
                    <a:pt x="6369" y="4085"/>
                  </a:cubicBezTo>
                  <a:lnTo>
                    <a:pt x="4512" y="3839"/>
                  </a:lnTo>
                  <a:cubicBezTo>
                    <a:pt x="4474" y="3833"/>
                    <a:pt x="4435" y="3830"/>
                    <a:pt x="4397" y="3830"/>
                  </a:cubicBezTo>
                  <a:cubicBezTo>
                    <a:pt x="4248" y="3830"/>
                    <a:pt x="4105" y="3874"/>
                    <a:pt x="3990" y="3955"/>
                  </a:cubicBezTo>
                  <a:cubicBezTo>
                    <a:pt x="3830" y="4071"/>
                    <a:pt x="3758" y="4216"/>
                    <a:pt x="3714" y="4419"/>
                  </a:cubicBezTo>
                  <a:cubicBezTo>
                    <a:pt x="3685" y="4608"/>
                    <a:pt x="3743" y="4782"/>
                    <a:pt x="3845" y="4927"/>
                  </a:cubicBezTo>
                  <a:cubicBezTo>
                    <a:pt x="3975" y="5072"/>
                    <a:pt x="4120" y="5144"/>
                    <a:pt x="4324" y="5173"/>
                  </a:cubicBezTo>
                  <a:lnTo>
                    <a:pt x="5386" y="5334"/>
                  </a:lnTo>
                  <a:lnTo>
                    <a:pt x="5386" y="5334"/>
                  </a:lnTo>
                  <a:lnTo>
                    <a:pt x="5178" y="6782"/>
                  </a:lnTo>
                  <a:lnTo>
                    <a:pt x="5178" y="6782"/>
                  </a:lnTo>
                  <a:cubicBezTo>
                    <a:pt x="5010" y="6822"/>
                    <a:pt x="4814" y="6841"/>
                    <a:pt x="4599" y="6841"/>
                  </a:cubicBezTo>
                  <a:cubicBezTo>
                    <a:pt x="4309" y="6841"/>
                    <a:pt x="4048" y="6841"/>
                    <a:pt x="3830" y="6812"/>
                  </a:cubicBezTo>
                  <a:cubicBezTo>
                    <a:pt x="3337" y="6740"/>
                    <a:pt x="2902" y="6551"/>
                    <a:pt x="2539" y="6247"/>
                  </a:cubicBezTo>
                  <a:cubicBezTo>
                    <a:pt x="2177" y="5942"/>
                    <a:pt x="1901" y="5550"/>
                    <a:pt x="1727" y="5115"/>
                  </a:cubicBezTo>
                  <a:cubicBezTo>
                    <a:pt x="1539" y="4680"/>
                    <a:pt x="1495" y="4216"/>
                    <a:pt x="1568" y="3723"/>
                  </a:cubicBezTo>
                  <a:cubicBezTo>
                    <a:pt x="1640" y="3230"/>
                    <a:pt x="1814" y="2794"/>
                    <a:pt x="2104" y="2417"/>
                  </a:cubicBezTo>
                  <a:cubicBezTo>
                    <a:pt x="2394" y="2040"/>
                    <a:pt x="2757" y="1750"/>
                    <a:pt x="3192" y="1561"/>
                  </a:cubicBezTo>
                  <a:cubicBezTo>
                    <a:pt x="3525" y="1433"/>
                    <a:pt x="3865" y="1360"/>
                    <a:pt x="4220" y="1360"/>
                  </a:cubicBezTo>
                  <a:cubicBezTo>
                    <a:pt x="4344" y="1360"/>
                    <a:pt x="4471" y="1369"/>
                    <a:pt x="4599" y="1387"/>
                  </a:cubicBezTo>
                  <a:cubicBezTo>
                    <a:pt x="4831" y="1416"/>
                    <a:pt x="5049" y="1474"/>
                    <a:pt x="5252" y="1547"/>
                  </a:cubicBezTo>
                  <a:cubicBezTo>
                    <a:pt x="5440" y="1620"/>
                    <a:pt x="5629" y="1707"/>
                    <a:pt x="5803" y="1823"/>
                  </a:cubicBezTo>
                  <a:cubicBezTo>
                    <a:pt x="5861" y="1852"/>
                    <a:pt x="5934" y="1895"/>
                    <a:pt x="5992" y="1910"/>
                  </a:cubicBezTo>
                  <a:cubicBezTo>
                    <a:pt x="6050" y="1953"/>
                    <a:pt x="6122" y="1968"/>
                    <a:pt x="6166" y="1968"/>
                  </a:cubicBezTo>
                  <a:cubicBezTo>
                    <a:pt x="6203" y="1973"/>
                    <a:pt x="6239" y="1976"/>
                    <a:pt x="6273" y="1976"/>
                  </a:cubicBezTo>
                  <a:cubicBezTo>
                    <a:pt x="6416" y="1976"/>
                    <a:pt x="6542" y="1928"/>
                    <a:pt x="6659" y="1823"/>
                  </a:cubicBezTo>
                  <a:cubicBezTo>
                    <a:pt x="6804" y="1692"/>
                    <a:pt x="6891" y="1547"/>
                    <a:pt x="6920" y="1373"/>
                  </a:cubicBezTo>
                  <a:cubicBezTo>
                    <a:pt x="6934" y="1257"/>
                    <a:pt x="6920" y="1155"/>
                    <a:pt x="6876" y="1039"/>
                  </a:cubicBezTo>
                  <a:cubicBezTo>
                    <a:pt x="6847" y="938"/>
                    <a:pt x="6775" y="836"/>
                    <a:pt x="6659" y="764"/>
                  </a:cubicBezTo>
                  <a:cubicBezTo>
                    <a:pt x="6412" y="575"/>
                    <a:pt x="6122" y="430"/>
                    <a:pt x="5789" y="300"/>
                  </a:cubicBezTo>
                  <a:cubicBezTo>
                    <a:pt x="5455" y="169"/>
                    <a:pt x="5121" y="96"/>
                    <a:pt x="4773" y="38"/>
                  </a:cubicBezTo>
                  <a:cubicBezTo>
                    <a:pt x="4571" y="13"/>
                    <a:pt x="4372" y="0"/>
                    <a:pt x="41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1976B63-2555-4478-B5D6-11DBE6165153}"/>
              </a:ext>
            </a:extLst>
          </p:cNvPr>
          <p:cNvSpPr txBox="1"/>
          <p:nvPr/>
        </p:nvSpPr>
        <p:spPr>
          <a:xfrm>
            <a:off x="1604396" y="1566035"/>
            <a:ext cx="7096478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B9494BE-0BEC-4065-AC54-097F5FCDDB74}"/>
              </a:ext>
            </a:extLst>
          </p:cNvPr>
          <p:cNvSpPr txBox="1"/>
          <p:nvPr/>
        </p:nvSpPr>
        <p:spPr>
          <a:xfrm>
            <a:off x="1572336" y="2857090"/>
            <a:ext cx="6376256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Nghiên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cứu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khảo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" grpId="0" animBg="1"/>
      <p:bldP spid="721" grpId="0" animBg="1"/>
      <p:bldP spid="729" grpId="0"/>
      <p:bldP spid="731" grpId="0"/>
      <p:bldP spid="733" grpId="0"/>
      <p:bldP spid="54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2"/>
          <p:cNvSpPr/>
          <p:nvPr/>
        </p:nvSpPr>
        <p:spPr>
          <a:xfrm flipH="1">
            <a:off x="3861597" y="431412"/>
            <a:ext cx="1511989" cy="1438497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2"/>
          <p:cNvSpPr/>
          <p:nvPr/>
        </p:nvSpPr>
        <p:spPr>
          <a:xfrm>
            <a:off x="-19098" y="-26273"/>
            <a:ext cx="3920354" cy="1015074"/>
          </a:xfrm>
          <a:custGeom>
            <a:avLst/>
            <a:gdLst/>
            <a:ahLst/>
            <a:cxnLst/>
            <a:rect l="l" t="t" r="r" b="b"/>
            <a:pathLst>
              <a:path w="46292" h="20837" extrusionOk="0">
                <a:moveTo>
                  <a:pt x="0" y="1"/>
                </a:moveTo>
                <a:lnTo>
                  <a:pt x="0" y="14598"/>
                </a:lnTo>
                <a:lnTo>
                  <a:pt x="0" y="20837"/>
                </a:lnTo>
                <a:cubicBezTo>
                  <a:pt x="0" y="18129"/>
                  <a:pt x="5089" y="14670"/>
                  <a:pt x="10476" y="14670"/>
                </a:cubicBezTo>
                <a:cubicBezTo>
                  <a:pt x="10726" y="14670"/>
                  <a:pt x="10977" y="14678"/>
                  <a:pt x="11228" y="14693"/>
                </a:cubicBezTo>
                <a:cubicBezTo>
                  <a:pt x="13002" y="14812"/>
                  <a:pt x="14621" y="15277"/>
                  <a:pt x="16097" y="15812"/>
                </a:cubicBezTo>
                <a:cubicBezTo>
                  <a:pt x="19526" y="17051"/>
                  <a:pt x="22705" y="18753"/>
                  <a:pt x="26825" y="18967"/>
                </a:cubicBezTo>
                <a:cubicBezTo>
                  <a:pt x="27148" y="18987"/>
                  <a:pt x="27472" y="18997"/>
                  <a:pt x="27795" y="18997"/>
                </a:cubicBezTo>
                <a:cubicBezTo>
                  <a:pt x="29793" y="18997"/>
                  <a:pt x="31775" y="18633"/>
                  <a:pt x="33528" y="18110"/>
                </a:cubicBezTo>
                <a:cubicBezTo>
                  <a:pt x="37410" y="16943"/>
                  <a:pt x="40255" y="14955"/>
                  <a:pt x="42029" y="12776"/>
                </a:cubicBezTo>
                <a:cubicBezTo>
                  <a:pt x="44018" y="10335"/>
                  <a:pt x="44720" y="7680"/>
                  <a:pt x="45303" y="5061"/>
                </a:cubicBezTo>
                <a:cubicBezTo>
                  <a:pt x="45375" y="4704"/>
                  <a:pt x="46280" y="1"/>
                  <a:pt x="46292" y="1"/>
                </a:cubicBezTo>
                <a:close/>
              </a:path>
            </a:pathLst>
          </a:custGeom>
          <a:solidFill>
            <a:srgbClr val="D8F1C1">
              <a:alpha val="25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2"/>
          <p:cNvSpPr/>
          <p:nvPr/>
        </p:nvSpPr>
        <p:spPr>
          <a:xfrm flipH="1">
            <a:off x="3649130" y="2025894"/>
            <a:ext cx="5494870" cy="3117606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D8F1C1">
              <a:alpha val="25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2"/>
          <p:cNvSpPr txBox="1">
            <a:spLocks noGrp="1"/>
          </p:cNvSpPr>
          <p:nvPr>
            <p:ph type="title" idx="2"/>
          </p:nvPr>
        </p:nvSpPr>
        <p:spPr>
          <a:xfrm>
            <a:off x="3681450" y="355211"/>
            <a:ext cx="1781100" cy="14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01</a:t>
            </a:r>
            <a:endParaRPr dirty="0">
              <a:latin typeface="+mj-lt"/>
            </a:endParaRPr>
          </a:p>
        </p:txBody>
      </p:sp>
      <p:grpSp>
        <p:nvGrpSpPr>
          <p:cNvPr id="772" name="Google Shape;772;p32"/>
          <p:cNvGrpSpPr/>
          <p:nvPr/>
        </p:nvGrpSpPr>
        <p:grpSpPr>
          <a:xfrm>
            <a:off x="119506" y="129120"/>
            <a:ext cx="1679350" cy="1931100"/>
            <a:chOff x="771175" y="632150"/>
            <a:chExt cx="1679350" cy="1931100"/>
          </a:xfrm>
        </p:grpSpPr>
        <p:sp>
          <p:nvSpPr>
            <p:cNvPr id="773" name="Google Shape;773;p32"/>
            <p:cNvSpPr/>
            <p:nvPr/>
          </p:nvSpPr>
          <p:spPr>
            <a:xfrm>
              <a:off x="771175" y="632150"/>
              <a:ext cx="1679350" cy="1931100"/>
            </a:xfrm>
            <a:custGeom>
              <a:avLst/>
              <a:gdLst/>
              <a:ahLst/>
              <a:cxnLst/>
              <a:rect l="l" t="t" r="r" b="b"/>
              <a:pathLst>
                <a:path w="67174" h="77244" extrusionOk="0">
                  <a:moveTo>
                    <a:pt x="33589" y="0"/>
                  </a:moveTo>
                  <a:cubicBezTo>
                    <a:pt x="28851" y="0"/>
                    <a:pt x="24115" y="1302"/>
                    <a:pt x="19988" y="3906"/>
                  </a:cubicBezTo>
                  <a:cubicBezTo>
                    <a:pt x="12533" y="8591"/>
                    <a:pt x="10023" y="15292"/>
                    <a:pt x="9240" y="20079"/>
                  </a:cubicBezTo>
                  <a:cubicBezTo>
                    <a:pt x="9124" y="20847"/>
                    <a:pt x="9023" y="21631"/>
                    <a:pt x="8979" y="22414"/>
                  </a:cubicBezTo>
                  <a:lnTo>
                    <a:pt x="8878" y="22327"/>
                  </a:lnTo>
                  <a:cubicBezTo>
                    <a:pt x="8863" y="22298"/>
                    <a:pt x="8849" y="22283"/>
                    <a:pt x="8834" y="22283"/>
                  </a:cubicBezTo>
                  <a:cubicBezTo>
                    <a:pt x="8733" y="22196"/>
                    <a:pt x="8631" y="22124"/>
                    <a:pt x="8515" y="22051"/>
                  </a:cubicBezTo>
                  <a:cubicBezTo>
                    <a:pt x="8500" y="22051"/>
                    <a:pt x="8500" y="22037"/>
                    <a:pt x="8486" y="22037"/>
                  </a:cubicBezTo>
                  <a:cubicBezTo>
                    <a:pt x="8370" y="21964"/>
                    <a:pt x="8268" y="21906"/>
                    <a:pt x="8138" y="21848"/>
                  </a:cubicBezTo>
                  <a:cubicBezTo>
                    <a:pt x="8123" y="21848"/>
                    <a:pt x="8123" y="21834"/>
                    <a:pt x="8109" y="21834"/>
                  </a:cubicBezTo>
                  <a:cubicBezTo>
                    <a:pt x="7978" y="21776"/>
                    <a:pt x="7862" y="21747"/>
                    <a:pt x="7717" y="21703"/>
                  </a:cubicBezTo>
                  <a:cubicBezTo>
                    <a:pt x="7688" y="21703"/>
                    <a:pt x="7674" y="21689"/>
                    <a:pt x="7630" y="21689"/>
                  </a:cubicBezTo>
                  <a:cubicBezTo>
                    <a:pt x="7601" y="21689"/>
                    <a:pt x="7558" y="21674"/>
                    <a:pt x="7543" y="21674"/>
                  </a:cubicBezTo>
                  <a:cubicBezTo>
                    <a:pt x="7442" y="21645"/>
                    <a:pt x="7340" y="21631"/>
                    <a:pt x="7238" y="21631"/>
                  </a:cubicBezTo>
                  <a:lnTo>
                    <a:pt x="7224" y="21631"/>
                  </a:lnTo>
                  <a:cubicBezTo>
                    <a:pt x="7151" y="21623"/>
                    <a:pt x="7083" y="21620"/>
                    <a:pt x="7014" y="21620"/>
                  </a:cubicBezTo>
                  <a:cubicBezTo>
                    <a:pt x="6945" y="21620"/>
                    <a:pt x="6876" y="21623"/>
                    <a:pt x="6803" y="21631"/>
                  </a:cubicBezTo>
                  <a:lnTo>
                    <a:pt x="6760" y="21631"/>
                  </a:lnTo>
                  <a:cubicBezTo>
                    <a:pt x="6615" y="21645"/>
                    <a:pt x="6499" y="21674"/>
                    <a:pt x="6354" y="21703"/>
                  </a:cubicBezTo>
                  <a:cubicBezTo>
                    <a:pt x="6325" y="21703"/>
                    <a:pt x="6310" y="21703"/>
                    <a:pt x="6296" y="21718"/>
                  </a:cubicBezTo>
                  <a:cubicBezTo>
                    <a:pt x="6165" y="21761"/>
                    <a:pt x="6020" y="21790"/>
                    <a:pt x="5890" y="21848"/>
                  </a:cubicBezTo>
                  <a:cubicBezTo>
                    <a:pt x="5773" y="21906"/>
                    <a:pt x="5657" y="21964"/>
                    <a:pt x="5527" y="22037"/>
                  </a:cubicBezTo>
                  <a:cubicBezTo>
                    <a:pt x="5512" y="22051"/>
                    <a:pt x="5498" y="22051"/>
                    <a:pt x="5469" y="22066"/>
                  </a:cubicBezTo>
                  <a:cubicBezTo>
                    <a:pt x="5367" y="22138"/>
                    <a:pt x="5266" y="22211"/>
                    <a:pt x="5164" y="22298"/>
                  </a:cubicBezTo>
                  <a:lnTo>
                    <a:pt x="5106" y="22356"/>
                  </a:lnTo>
                  <a:cubicBezTo>
                    <a:pt x="5019" y="22443"/>
                    <a:pt x="4918" y="22545"/>
                    <a:pt x="4845" y="22646"/>
                  </a:cubicBezTo>
                  <a:lnTo>
                    <a:pt x="4845" y="22661"/>
                  </a:lnTo>
                  <a:cubicBezTo>
                    <a:pt x="4744" y="22777"/>
                    <a:pt x="4671" y="22878"/>
                    <a:pt x="4599" y="22994"/>
                  </a:cubicBezTo>
                  <a:cubicBezTo>
                    <a:pt x="4584" y="23009"/>
                    <a:pt x="4584" y="23023"/>
                    <a:pt x="4570" y="23052"/>
                  </a:cubicBezTo>
                  <a:cubicBezTo>
                    <a:pt x="4497" y="23154"/>
                    <a:pt x="4439" y="23284"/>
                    <a:pt x="4381" y="23415"/>
                  </a:cubicBezTo>
                  <a:cubicBezTo>
                    <a:pt x="4381" y="23429"/>
                    <a:pt x="4366" y="23429"/>
                    <a:pt x="4366" y="23444"/>
                  </a:cubicBezTo>
                  <a:cubicBezTo>
                    <a:pt x="827" y="32669"/>
                    <a:pt x="0" y="38863"/>
                    <a:pt x="1683" y="43475"/>
                  </a:cubicBezTo>
                  <a:cubicBezTo>
                    <a:pt x="3540" y="48320"/>
                    <a:pt x="7877" y="50655"/>
                    <a:pt x="12156" y="52643"/>
                  </a:cubicBezTo>
                  <a:lnTo>
                    <a:pt x="12199" y="52657"/>
                  </a:lnTo>
                  <a:cubicBezTo>
                    <a:pt x="16435" y="54615"/>
                    <a:pt x="19234" y="55950"/>
                    <a:pt x="21192" y="57313"/>
                  </a:cubicBezTo>
                  <a:cubicBezTo>
                    <a:pt x="21250" y="57473"/>
                    <a:pt x="21323" y="57647"/>
                    <a:pt x="21395" y="57792"/>
                  </a:cubicBezTo>
                  <a:cubicBezTo>
                    <a:pt x="21105" y="58401"/>
                    <a:pt x="20946" y="59097"/>
                    <a:pt x="20946" y="59823"/>
                  </a:cubicBezTo>
                  <a:cubicBezTo>
                    <a:pt x="20946" y="60548"/>
                    <a:pt x="21105" y="61230"/>
                    <a:pt x="21395" y="61853"/>
                  </a:cubicBezTo>
                  <a:cubicBezTo>
                    <a:pt x="21105" y="62462"/>
                    <a:pt x="20946" y="63159"/>
                    <a:pt x="20946" y="63884"/>
                  </a:cubicBezTo>
                  <a:cubicBezTo>
                    <a:pt x="20946" y="64609"/>
                    <a:pt x="21105" y="65291"/>
                    <a:pt x="21395" y="65915"/>
                  </a:cubicBezTo>
                  <a:cubicBezTo>
                    <a:pt x="21105" y="66524"/>
                    <a:pt x="20946" y="67220"/>
                    <a:pt x="20946" y="67945"/>
                  </a:cubicBezTo>
                  <a:cubicBezTo>
                    <a:pt x="20946" y="70281"/>
                    <a:pt x="22628" y="72239"/>
                    <a:pt x="24862" y="72660"/>
                  </a:cubicBezTo>
                  <a:lnTo>
                    <a:pt x="32231" y="76881"/>
                  </a:lnTo>
                  <a:cubicBezTo>
                    <a:pt x="32651" y="77113"/>
                    <a:pt x="33145" y="77243"/>
                    <a:pt x="33623" y="77243"/>
                  </a:cubicBezTo>
                  <a:cubicBezTo>
                    <a:pt x="34087" y="77243"/>
                    <a:pt x="34566" y="77113"/>
                    <a:pt x="35001" y="76881"/>
                  </a:cubicBezTo>
                  <a:lnTo>
                    <a:pt x="42370" y="72660"/>
                  </a:lnTo>
                  <a:cubicBezTo>
                    <a:pt x="44589" y="72239"/>
                    <a:pt x="46286" y="70281"/>
                    <a:pt x="46286" y="67945"/>
                  </a:cubicBezTo>
                  <a:cubicBezTo>
                    <a:pt x="46286" y="67220"/>
                    <a:pt x="46127" y="66524"/>
                    <a:pt x="45837" y="65915"/>
                  </a:cubicBezTo>
                  <a:cubicBezTo>
                    <a:pt x="46127" y="65291"/>
                    <a:pt x="46286" y="64609"/>
                    <a:pt x="46286" y="63884"/>
                  </a:cubicBezTo>
                  <a:cubicBezTo>
                    <a:pt x="46286" y="63159"/>
                    <a:pt x="46127" y="62462"/>
                    <a:pt x="45837" y="61853"/>
                  </a:cubicBezTo>
                  <a:cubicBezTo>
                    <a:pt x="46127" y="61230"/>
                    <a:pt x="46286" y="60548"/>
                    <a:pt x="46286" y="59823"/>
                  </a:cubicBezTo>
                  <a:cubicBezTo>
                    <a:pt x="46286" y="59097"/>
                    <a:pt x="46127" y="58401"/>
                    <a:pt x="45837" y="57792"/>
                  </a:cubicBezTo>
                  <a:cubicBezTo>
                    <a:pt x="45909" y="57647"/>
                    <a:pt x="45982" y="57473"/>
                    <a:pt x="46040" y="57313"/>
                  </a:cubicBezTo>
                  <a:cubicBezTo>
                    <a:pt x="47998" y="55950"/>
                    <a:pt x="50812" y="54615"/>
                    <a:pt x="55033" y="52657"/>
                  </a:cubicBezTo>
                  <a:lnTo>
                    <a:pt x="55091" y="52643"/>
                  </a:lnTo>
                  <a:cubicBezTo>
                    <a:pt x="59370" y="50655"/>
                    <a:pt x="63692" y="48306"/>
                    <a:pt x="65491" y="43403"/>
                  </a:cubicBezTo>
                  <a:cubicBezTo>
                    <a:pt x="67173" y="38790"/>
                    <a:pt x="66361" y="32626"/>
                    <a:pt x="62807" y="23371"/>
                  </a:cubicBezTo>
                  <a:cubicBezTo>
                    <a:pt x="62807" y="23357"/>
                    <a:pt x="62793" y="23357"/>
                    <a:pt x="62793" y="23342"/>
                  </a:cubicBezTo>
                  <a:cubicBezTo>
                    <a:pt x="62735" y="23212"/>
                    <a:pt x="62677" y="23081"/>
                    <a:pt x="62604" y="22980"/>
                  </a:cubicBezTo>
                  <a:cubicBezTo>
                    <a:pt x="62604" y="22951"/>
                    <a:pt x="62590" y="22936"/>
                    <a:pt x="62575" y="22936"/>
                  </a:cubicBezTo>
                  <a:cubicBezTo>
                    <a:pt x="62503" y="22806"/>
                    <a:pt x="62430" y="22704"/>
                    <a:pt x="62343" y="22588"/>
                  </a:cubicBezTo>
                  <a:cubicBezTo>
                    <a:pt x="62242" y="22486"/>
                    <a:pt x="62155" y="22399"/>
                    <a:pt x="62053" y="22298"/>
                  </a:cubicBezTo>
                  <a:cubicBezTo>
                    <a:pt x="62024" y="22283"/>
                    <a:pt x="62010" y="22269"/>
                    <a:pt x="61995" y="22269"/>
                  </a:cubicBezTo>
                  <a:cubicBezTo>
                    <a:pt x="61879" y="22182"/>
                    <a:pt x="61792" y="22109"/>
                    <a:pt x="61691" y="22037"/>
                  </a:cubicBezTo>
                  <a:cubicBezTo>
                    <a:pt x="61662" y="22008"/>
                    <a:pt x="61647" y="22008"/>
                    <a:pt x="61633" y="21993"/>
                  </a:cubicBezTo>
                  <a:cubicBezTo>
                    <a:pt x="61516" y="21921"/>
                    <a:pt x="61400" y="21863"/>
                    <a:pt x="61270" y="21819"/>
                  </a:cubicBezTo>
                  <a:cubicBezTo>
                    <a:pt x="61139" y="21761"/>
                    <a:pt x="61009" y="21718"/>
                    <a:pt x="60893" y="21689"/>
                  </a:cubicBezTo>
                  <a:cubicBezTo>
                    <a:pt x="60864" y="21689"/>
                    <a:pt x="60849" y="21674"/>
                    <a:pt x="60835" y="21674"/>
                  </a:cubicBezTo>
                  <a:cubicBezTo>
                    <a:pt x="60704" y="21631"/>
                    <a:pt x="60559" y="21616"/>
                    <a:pt x="60429" y="21616"/>
                  </a:cubicBezTo>
                  <a:lnTo>
                    <a:pt x="59935" y="21616"/>
                  </a:lnTo>
                  <a:cubicBezTo>
                    <a:pt x="59834" y="21631"/>
                    <a:pt x="59747" y="21631"/>
                    <a:pt x="59631" y="21645"/>
                  </a:cubicBezTo>
                  <a:cubicBezTo>
                    <a:pt x="59602" y="21645"/>
                    <a:pt x="59558" y="21674"/>
                    <a:pt x="59544" y="21674"/>
                  </a:cubicBezTo>
                  <a:cubicBezTo>
                    <a:pt x="59500" y="21674"/>
                    <a:pt x="59486" y="21689"/>
                    <a:pt x="59457" y="21689"/>
                  </a:cubicBezTo>
                  <a:cubicBezTo>
                    <a:pt x="59326" y="21718"/>
                    <a:pt x="59196" y="21761"/>
                    <a:pt x="59065" y="21819"/>
                  </a:cubicBezTo>
                  <a:cubicBezTo>
                    <a:pt x="59051" y="21819"/>
                    <a:pt x="59051" y="21834"/>
                    <a:pt x="59036" y="21834"/>
                  </a:cubicBezTo>
                  <a:cubicBezTo>
                    <a:pt x="58906" y="21892"/>
                    <a:pt x="58804" y="21935"/>
                    <a:pt x="58688" y="22008"/>
                  </a:cubicBezTo>
                  <a:cubicBezTo>
                    <a:pt x="58673" y="22008"/>
                    <a:pt x="58659" y="22037"/>
                    <a:pt x="58659" y="22037"/>
                  </a:cubicBezTo>
                  <a:cubicBezTo>
                    <a:pt x="58543" y="22109"/>
                    <a:pt x="58441" y="22196"/>
                    <a:pt x="58354" y="22269"/>
                  </a:cubicBezTo>
                  <a:lnTo>
                    <a:pt x="58296" y="22327"/>
                  </a:lnTo>
                  <a:cubicBezTo>
                    <a:pt x="58253" y="22356"/>
                    <a:pt x="58224" y="22370"/>
                    <a:pt x="58209" y="22414"/>
                  </a:cubicBezTo>
                  <a:cubicBezTo>
                    <a:pt x="58151" y="21631"/>
                    <a:pt x="58050" y="20847"/>
                    <a:pt x="57934" y="20079"/>
                  </a:cubicBezTo>
                  <a:cubicBezTo>
                    <a:pt x="57150" y="15292"/>
                    <a:pt x="54641" y="8591"/>
                    <a:pt x="47200" y="3906"/>
                  </a:cubicBezTo>
                  <a:cubicBezTo>
                    <a:pt x="43066" y="1302"/>
                    <a:pt x="38327" y="0"/>
                    <a:pt x="33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1630950" y="1241800"/>
              <a:ext cx="816675" cy="933075"/>
            </a:xfrm>
            <a:custGeom>
              <a:avLst/>
              <a:gdLst/>
              <a:ahLst/>
              <a:cxnLst/>
              <a:rect l="l" t="t" r="r" b="b"/>
              <a:pathLst>
                <a:path w="32667" h="37323" extrusionOk="0">
                  <a:moveTo>
                    <a:pt x="25806" y="1"/>
                  </a:moveTo>
                  <a:lnTo>
                    <a:pt x="25806" y="1"/>
                  </a:lnTo>
                  <a:cubicBezTo>
                    <a:pt x="23528" y="12272"/>
                    <a:pt x="17364" y="8356"/>
                    <a:pt x="8690" y="17233"/>
                  </a:cubicBezTo>
                  <a:cubicBezTo>
                    <a:pt x="1" y="26095"/>
                    <a:pt x="4846" y="37322"/>
                    <a:pt x="4846" y="37322"/>
                  </a:cubicBezTo>
                  <a:cubicBezTo>
                    <a:pt x="7079" y="31477"/>
                    <a:pt x="10836" y="29751"/>
                    <a:pt x="19496" y="25762"/>
                  </a:cubicBezTo>
                  <a:cubicBezTo>
                    <a:pt x="28141" y="21758"/>
                    <a:pt x="32666" y="17900"/>
                    <a:pt x="25806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1655625" y="1238825"/>
              <a:ext cx="636800" cy="1094500"/>
            </a:xfrm>
            <a:custGeom>
              <a:avLst/>
              <a:gdLst/>
              <a:ahLst/>
              <a:cxnLst/>
              <a:rect l="l" t="t" r="r" b="b"/>
              <a:pathLst>
                <a:path w="25472" h="43780" extrusionOk="0">
                  <a:moveTo>
                    <a:pt x="24825" y="1"/>
                  </a:moveTo>
                  <a:cubicBezTo>
                    <a:pt x="24819" y="1"/>
                    <a:pt x="24812" y="2"/>
                    <a:pt x="24804" y="4"/>
                  </a:cubicBezTo>
                  <a:cubicBezTo>
                    <a:pt x="24746" y="33"/>
                    <a:pt x="24717" y="62"/>
                    <a:pt x="24732" y="120"/>
                  </a:cubicBezTo>
                  <a:cubicBezTo>
                    <a:pt x="24732" y="163"/>
                    <a:pt x="25297" y="2934"/>
                    <a:pt x="24717" y="6444"/>
                  </a:cubicBezTo>
                  <a:cubicBezTo>
                    <a:pt x="24180" y="9693"/>
                    <a:pt x="22556" y="14277"/>
                    <a:pt x="17827" y="17598"/>
                  </a:cubicBezTo>
                  <a:cubicBezTo>
                    <a:pt x="10865" y="22486"/>
                    <a:pt x="0" y="32393"/>
                    <a:pt x="5657" y="43722"/>
                  </a:cubicBezTo>
                  <a:cubicBezTo>
                    <a:pt x="5657" y="43765"/>
                    <a:pt x="5686" y="43780"/>
                    <a:pt x="5730" y="43780"/>
                  </a:cubicBezTo>
                  <a:lnTo>
                    <a:pt x="5788" y="43780"/>
                  </a:lnTo>
                  <a:cubicBezTo>
                    <a:pt x="5817" y="43751"/>
                    <a:pt x="5831" y="43693"/>
                    <a:pt x="5817" y="43649"/>
                  </a:cubicBezTo>
                  <a:cubicBezTo>
                    <a:pt x="218" y="32451"/>
                    <a:pt x="11010" y="22603"/>
                    <a:pt x="17929" y="17743"/>
                  </a:cubicBezTo>
                  <a:cubicBezTo>
                    <a:pt x="22715" y="14378"/>
                    <a:pt x="24369" y="9751"/>
                    <a:pt x="24891" y="6473"/>
                  </a:cubicBezTo>
                  <a:cubicBezTo>
                    <a:pt x="25471" y="2905"/>
                    <a:pt x="24906" y="120"/>
                    <a:pt x="24906" y="91"/>
                  </a:cubicBezTo>
                  <a:cubicBezTo>
                    <a:pt x="24893" y="40"/>
                    <a:pt x="24869" y="1"/>
                    <a:pt x="24825" y="1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774800" y="1241800"/>
              <a:ext cx="816300" cy="933075"/>
            </a:xfrm>
            <a:custGeom>
              <a:avLst/>
              <a:gdLst/>
              <a:ahLst/>
              <a:cxnLst/>
              <a:rect l="l" t="t" r="r" b="b"/>
              <a:pathLst>
                <a:path w="32652" h="37323" extrusionOk="0">
                  <a:moveTo>
                    <a:pt x="6861" y="1"/>
                  </a:moveTo>
                  <a:cubicBezTo>
                    <a:pt x="1" y="17900"/>
                    <a:pt x="4512" y="21758"/>
                    <a:pt x="13171" y="25762"/>
                  </a:cubicBezTo>
                  <a:cubicBezTo>
                    <a:pt x="21831" y="29751"/>
                    <a:pt x="25587" y="31477"/>
                    <a:pt x="27821" y="37322"/>
                  </a:cubicBezTo>
                  <a:cubicBezTo>
                    <a:pt x="27821" y="37322"/>
                    <a:pt x="32651" y="26095"/>
                    <a:pt x="23977" y="17233"/>
                  </a:cubicBezTo>
                  <a:cubicBezTo>
                    <a:pt x="15303" y="8356"/>
                    <a:pt x="9139" y="12272"/>
                    <a:pt x="6861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930000" y="1238550"/>
              <a:ext cx="636800" cy="1094775"/>
            </a:xfrm>
            <a:custGeom>
              <a:avLst/>
              <a:gdLst/>
              <a:ahLst/>
              <a:cxnLst/>
              <a:rect l="l" t="t" r="r" b="b"/>
              <a:pathLst>
                <a:path w="25472" h="43791" extrusionOk="0">
                  <a:moveTo>
                    <a:pt x="668" y="0"/>
                  </a:moveTo>
                  <a:cubicBezTo>
                    <a:pt x="610" y="0"/>
                    <a:pt x="566" y="29"/>
                    <a:pt x="552" y="73"/>
                  </a:cubicBezTo>
                  <a:cubicBezTo>
                    <a:pt x="552" y="102"/>
                    <a:pt x="1" y="2901"/>
                    <a:pt x="566" y="6455"/>
                  </a:cubicBezTo>
                  <a:cubicBezTo>
                    <a:pt x="1103" y="9748"/>
                    <a:pt x="2757" y="14360"/>
                    <a:pt x="7543" y="17740"/>
                  </a:cubicBezTo>
                  <a:cubicBezTo>
                    <a:pt x="14462" y="22614"/>
                    <a:pt x="25254" y="32448"/>
                    <a:pt x="19655" y="43646"/>
                  </a:cubicBezTo>
                  <a:cubicBezTo>
                    <a:pt x="19626" y="43704"/>
                    <a:pt x="19655" y="43762"/>
                    <a:pt x="19684" y="43776"/>
                  </a:cubicBezTo>
                  <a:cubicBezTo>
                    <a:pt x="19684" y="43791"/>
                    <a:pt x="19699" y="43791"/>
                    <a:pt x="19713" y="43791"/>
                  </a:cubicBezTo>
                  <a:cubicBezTo>
                    <a:pt x="19757" y="43791"/>
                    <a:pt x="19800" y="43776"/>
                    <a:pt x="19815" y="43718"/>
                  </a:cubicBezTo>
                  <a:cubicBezTo>
                    <a:pt x="25472" y="32404"/>
                    <a:pt x="14622" y="22483"/>
                    <a:pt x="7645" y="17595"/>
                  </a:cubicBezTo>
                  <a:cubicBezTo>
                    <a:pt x="2916" y="14259"/>
                    <a:pt x="1277" y="9690"/>
                    <a:pt x="755" y="6440"/>
                  </a:cubicBezTo>
                  <a:cubicBezTo>
                    <a:pt x="175" y="2930"/>
                    <a:pt x="740" y="145"/>
                    <a:pt x="740" y="116"/>
                  </a:cubicBezTo>
                  <a:cubicBezTo>
                    <a:pt x="740" y="58"/>
                    <a:pt x="726" y="29"/>
                    <a:pt x="668" y="0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986925" y="701850"/>
              <a:ext cx="1248550" cy="1285175"/>
            </a:xfrm>
            <a:custGeom>
              <a:avLst/>
              <a:gdLst/>
              <a:ahLst/>
              <a:cxnLst/>
              <a:rect l="l" t="t" r="r" b="b"/>
              <a:pathLst>
                <a:path w="49942" h="51407" extrusionOk="0">
                  <a:moveTo>
                    <a:pt x="24971" y="1"/>
                  </a:moveTo>
                  <a:cubicBezTo>
                    <a:pt x="20747" y="1"/>
                    <a:pt x="16522" y="1161"/>
                    <a:pt x="12838" y="3482"/>
                  </a:cubicBezTo>
                  <a:cubicBezTo>
                    <a:pt x="1" y="11576"/>
                    <a:pt x="1524" y="28039"/>
                    <a:pt x="7616" y="35509"/>
                  </a:cubicBezTo>
                  <a:cubicBezTo>
                    <a:pt x="15202" y="44807"/>
                    <a:pt x="16667" y="51407"/>
                    <a:pt x="16667" y="51407"/>
                  </a:cubicBezTo>
                  <a:lnTo>
                    <a:pt x="33305" y="51407"/>
                  </a:lnTo>
                  <a:cubicBezTo>
                    <a:pt x="33305" y="51407"/>
                    <a:pt x="34770" y="44807"/>
                    <a:pt x="42356" y="35509"/>
                  </a:cubicBezTo>
                  <a:cubicBezTo>
                    <a:pt x="48433" y="28053"/>
                    <a:pt x="49942" y="11576"/>
                    <a:pt x="37105" y="3482"/>
                  </a:cubicBezTo>
                  <a:cubicBezTo>
                    <a:pt x="33421" y="1161"/>
                    <a:pt x="29196" y="1"/>
                    <a:pt x="24971" y="1"/>
                  </a:cubicBez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1390900" y="1387150"/>
              <a:ext cx="398550" cy="602050"/>
            </a:xfrm>
            <a:custGeom>
              <a:avLst/>
              <a:gdLst/>
              <a:ahLst/>
              <a:cxnLst/>
              <a:rect l="l" t="t" r="r" b="b"/>
              <a:pathLst>
                <a:path w="15942" h="24082" extrusionOk="0">
                  <a:moveTo>
                    <a:pt x="1915" y="192"/>
                  </a:moveTo>
                  <a:cubicBezTo>
                    <a:pt x="2394" y="192"/>
                    <a:pt x="2960" y="424"/>
                    <a:pt x="3554" y="844"/>
                  </a:cubicBezTo>
                  <a:cubicBezTo>
                    <a:pt x="4889" y="1874"/>
                    <a:pt x="5701" y="4413"/>
                    <a:pt x="6180" y="7444"/>
                  </a:cubicBezTo>
                  <a:cubicBezTo>
                    <a:pt x="2902" y="6893"/>
                    <a:pt x="1161" y="5123"/>
                    <a:pt x="595" y="3412"/>
                  </a:cubicBezTo>
                  <a:cubicBezTo>
                    <a:pt x="189" y="2164"/>
                    <a:pt x="407" y="932"/>
                    <a:pt x="1132" y="424"/>
                  </a:cubicBezTo>
                  <a:cubicBezTo>
                    <a:pt x="1379" y="264"/>
                    <a:pt x="1625" y="192"/>
                    <a:pt x="1915" y="192"/>
                  </a:cubicBezTo>
                  <a:close/>
                  <a:moveTo>
                    <a:pt x="14100" y="2251"/>
                  </a:moveTo>
                  <a:cubicBezTo>
                    <a:pt x="14317" y="2251"/>
                    <a:pt x="14520" y="2295"/>
                    <a:pt x="14709" y="2382"/>
                  </a:cubicBezTo>
                  <a:cubicBezTo>
                    <a:pt x="15376" y="2701"/>
                    <a:pt x="15724" y="3542"/>
                    <a:pt x="15536" y="4398"/>
                  </a:cubicBezTo>
                  <a:cubicBezTo>
                    <a:pt x="15245" y="5675"/>
                    <a:pt x="13795" y="7053"/>
                    <a:pt x="10589" y="7488"/>
                  </a:cubicBezTo>
                  <a:cubicBezTo>
                    <a:pt x="10937" y="5791"/>
                    <a:pt x="11416" y="4355"/>
                    <a:pt x="12141" y="3455"/>
                  </a:cubicBezTo>
                  <a:cubicBezTo>
                    <a:pt x="12780" y="2672"/>
                    <a:pt x="13476" y="2251"/>
                    <a:pt x="14100" y="2251"/>
                  </a:cubicBezTo>
                  <a:close/>
                  <a:moveTo>
                    <a:pt x="1924" y="0"/>
                  </a:moveTo>
                  <a:cubicBezTo>
                    <a:pt x="1521" y="0"/>
                    <a:pt x="1223" y="141"/>
                    <a:pt x="1030" y="279"/>
                  </a:cubicBezTo>
                  <a:cubicBezTo>
                    <a:pt x="247" y="844"/>
                    <a:pt x="1" y="2164"/>
                    <a:pt x="436" y="3484"/>
                  </a:cubicBezTo>
                  <a:cubicBezTo>
                    <a:pt x="1016" y="5269"/>
                    <a:pt x="2829" y="7096"/>
                    <a:pt x="6209" y="7662"/>
                  </a:cubicBezTo>
                  <a:cubicBezTo>
                    <a:pt x="7268" y="14552"/>
                    <a:pt x="6658" y="23864"/>
                    <a:pt x="6629" y="23995"/>
                  </a:cubicBezTo>
                  <a:cubicBezTo>
                    <a:pt x="6629" y="24038"/>
                    <a:pt x="6673" y="24082"/>
                    <a:pt x="6716" y="24082"/>
                  </a:cubicBezTo>
                  <a:cubicBezTo>
                    <a:pt x="6760" y="24082"/>
                    <a:pt x="6818" y="24053"/>
                    <a:pt x="6818" y="23995"/>
                  </a:cubicBezTo>
                  <a:cubicBezTo>
                    <a:pt x="6847" y="23458"/>
                    <a:pt x="7442" y="14465"/>
                    <a:pt x="6412" y="7676"/>
                  </a:cubicBezTo>
                  <a:lnTo>
                    <a:pt x="6412" y="7676"/>
                  </a:lnTo>
                  <a:cubicBezTo>
                    <a:pt x="7010" y="7754"/>
                    <a:pt x="7679" y="7809"/>
                    <a:pt x="8386" y="7809"/>
                  </a:cubicBezTo>
                  <a:cubicBezTo>
                    <a:pt x="8467" y="7809"/>
                    <a:pt x="8549" y="7808"/>
                    <a:pt x="8631" y="7807"/>
                  </a:cubicBezTo>
                  <a:cubicBezTo>
                    <a:pt x="9240" y="7792"/>
                    <a:pt x="9821" y="7749"/>
                    <a:pt x="10343" y="7691"/>
                  </a:cubicBezTo>
                  <a:lnTo>
                    <a:pt x="10343" y="7691"/>
                  </a:lnTo>
                  <a:cubicBezTo>
                    <a:pt x="9153" y="13972"/>
                    <a:pt x="10024" y="23487"/>
                    <a:pt x="10082" y="23995"/>
                  </a:cubicBezTo>
                  <a:cubicBezTo>
                    <a:pt x="10082" y="24053"/>
                    <a:pt x="10111" y="24082"/>
                    <a:pt x="10169" y="24082"/>
                  </a:cubicBezTo>
                  <a:cubicBezTo>
                    <a:pt x="10241" y="24082"/>
                    <a:pt x="10285" y="24038"/>
                    <a:pt x="10285" y="23980"/>
                  </a:cubicBezTo>
                  <a:cubicBezTo>
                    <a:pt x="10285" y="23850"/>
                    <a:pt x="9356" y="14030"/>
                    <a:pt x="10575" y="7676"/>
                  </a:cubicBezTo>
                  <a:cubicBezTo>
                    <a:pt x="14781" y="7140"/>
                    <a:pt x="15579" y="5109"/>
                    <a:pt x="15724" y="4427"/>
                  </a:cubicBezTo>
                  <a:cubicBezTo>
                    <a:pt x="15942" y="3484"/>
                    <a:pt x="15536" y="2585"/>
                    <a:pt x="14796" y="2222"/>
                  </a:cubicBezTo>
                  <a:cubicBezTo>
                    <a:pt x="14577" y="2115"/>
                    <a:pt x="14346" y="2062"/>
                    <a:pt x="14109" y="2062"/>
                  </a:cubicBezTo>
                  <a:cubicBezTo>
                    <a:pt x="13422" y="2062"/>
                    <a:pt x="12683" y="2505"/>
                    <a:pt x="12025" y="3325"/>
                  </a:cubicBezTo>
                  <a:cubicBezTo>
                    <a:pt x="11271" y="4268"/>
                    <a:pt x="10749" y="5733"/>
                    <a:pt x="10401" y="7502"/>
                  </a:cubicBezTo>
                  <a:cubicBezTo>
                    <a:pt x="9864" y="7575"/>
                    <a:pt x="9269" y="7604"/>
                    <a:pt x="8631" y="7618"/>
                  </a:cubicBezTo>
                  <a:cubicBezTo>
                    <a:pt x="7819" y="7618"/>
                    <a:pt x="7065" y="7589"/>
                    <a:pt x="6397" y="7473"/>
                  </a:cubicBezTo>
                  <a:cubicBezTo>
                    <a:pt x="5904" y="4398"/>
                    <a:pt x="5063" y="1802"/>
                    <a:pt x="3656" y="714"/>
                  </a:cubicBezTo>
                  <a:cubicBezTo>
                    <a:pt x="2947" y="173"/>
                    <a:pt x="2371" y="0"/>
                    <a:pt x="1924" y="0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1363700" y="1975750"/>
              <a:ext cx="495025" cy="101575"/>
            </a:xfrm>
            <a:custGeom>
              <a:avLst/>
              <a:gdLst/>
              <a:ahLst/>
              <a:cxnLst/>
              <a:rect l="l" t="t" r="r" b="b"/>
              <a:pathLst>
                <a:path w="19801" h="4063" extrusionOk="0">
                  <a:moveTo>
                    <a:pt x="2031" y="1"/>
                  </a:moveTo>
                  <a:cubicBezTo>
                    <a:pt x="929" y="1"/>
                    <a:pt x="1" y="900"/>
                    <a:pt x="1" y="2032"/>
                  </a:cubicBezTo>
                  <a:cubicBezTo>
                    <a:pt x="1" y="3134"/>
                    <a:pt x="900" y="4062"/>
                    <a:pt x="2031" y="4062"/>
                  </a:cubicBezTo>
                  <a:lnTo>
                    <a:pt x="17769" y="4062"/>
                  </a:lnTo>
                  <a:cubicBezTo>
                    <a:pt x="18872" y="4062"/>
                    <a:pt x="19800" y="3149"/>
                    <a:pt x="19800" y="2032"/>
                  </a:cubicBezTo>
                  <a:cubicBezTo>
                    <a:pt x="19800" y="929"/>
                    <a:pt x="18886" y="1"/>
                    <a:pt x="17769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1363700" y="2076925"/>
              <a:ext cx="495025" cy="101575"/>
            </a:xfrm>
            <a:custGeom>
              <a:avLst/>
              <a:gdLst/>
              <a:ahLst/>
              <a:cxnLst/>
              <a:rect l="l" t="t" r="r" b="b"/>
              <a:pathLst>
                <a:path w="19801" h="4063" extrusionOk="0">
                  <a:moveTo>
                    <a:pt x="2031" y="1"/>
                  </a:moveTo>
                  <a:cubicBezTo>
                    <a:pt x="929" y="1"/>
                    <a:pt x="1" y="900"/>
                    <a:pt x="1" y="2032"/>
                  </a:cubicBezTo>
                  <a:cubicBezTo>
                    <a:pt x="1" y="3148"/>
                    <a:pt x="900" y="4062"/>
                    <a:pt x="2031" y="4062"/>
                  </a:cubicBezTo>
                  <a:lnTo>
                    <a:pt x="17769" y="4062"/>
                  </a:lnTo>
                  <a:cubicBezTo>
                    <a:pt x="18872" y="4062"/>
                    <a:pt x="19800" y="3148"/>
                    <a:pt x="19800" y="2032"/>
                  </a:cubicBezTo>
                  <a:cubicBezTo>
                    <a:pt x="19800" y="915"/>
                    <a:pt x="18886" y="1"/>
                    <a:pt x="17769" y="1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1363700" y="2177750"/>
              <a:ext cx="495025" cy="101550"/>
            </a:xfrm>
            <a:custGeom>
              <a:avLst/>
              <a:gdLst/>
              <a:ahLst/>
              <a:cxnLst/>
              <a:rect l="l" t="t" r="r" b="b"/>
              <a:pathLst>
                <a:path w="19801" h="4062" extrusionOk="0">
                  <a:moveTo>
                    <a:pt x="2031" y="0"/>
                  </a:moveTo>
                  <a:cubicBezTo>
                    <a:pt x="929" y="0"/>
                    <a:pt x="1" y="914"/>
                    <a:pt x="1" y="2031"/>
                  </a:cubicBezTo>
                  <a:cubicBezTo>
                    <a:pt x="1" y="3162"/>
                    <a:pt x="900" y="4062"/>
                    <a:pt x="2031" y="4062"/>
                  </a:cubicBezTo>
                  <a:lnTo>
                    <a:pt x="17769" y="4062"/>
                  </a:lnTo>
                  <a:cubicBezTo>
                    <a:pt x="18872" y="4062"/>
                    <a:pt x="19800" y="3162"/>
                    <a:pt x="19800" y="2031"/>
                  </a:cubicBezTo>
                  <a:cubicBezTo>
                    <a:pt x="19800" y="929"/>
                    <a:pt x="18886" y="0"/>
                    <a:pt x="17769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1363700" y="2278925"/>
              <a:ext cx="495025" cy="101550"/>
            </a:xfrm>
            <a:custGeom>
              <a:avLst/>
              <a:gdLst/>
              <a:ahLst/>
              <a:cxnLst/>
              <a:rect l="l" t="t" r="r" b="b"/>
              <a:pathLst>
                <a:path w="19801" h="4062" extrusionOk="0">
                  <a:moveTo>
                    <a:pt x="2031" y="0"/>
                  </a:moveTo>
                  <a:cubicBezTo>
                    <a:pt x="929" y="0"/>
                    <a:pt x="1" y="914"/>
                    <a:pt x="1" y="2031"/>
                  </a:cubicBezTo>
                  <a:cubicBezTo>
                    <a:pt x="1" y="3162"/>
                    <a:pt x="900" y="4062"/>
                    <a:pt x="2031" y="4062"/>
                  </a:cubicBezTo>
                  <a:lnTo>
                    <a:pt x="17769" y="4062"/>
                  </a:lnTo>
                  <a:cubicBezTo>
                    <a:pt x="18872" y="4062"/>
                    <a:pt x="19800" y="3162"/>
                    <a:pt x="19800" y="2031"/>
                  </a:cubicBezTo>
                  <a:cubicBezTo>
                    <a:pt x="19800" y="928"/>
                    <a:pt x="18886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1414475" y="2380450"/>
              <a:ext cx="393475" cy="112450"/>
            </a:xfrm>
            <a:custGeom>
              <a:avLst/>
              <a:gdLst/>
              <a:ahLst/>
              <a:cxnLst/>
              <a:rect l="l" t="t" r="r" b="b"/>
              <a:pathLst>
                <a:path w="15739" h="4498" extrusionOk="0">
                  <a:moveTo>
                    <a:pt x="0" y="1"/>
                  </a:moveTo>
                  <a:lnTo>
                    <a:pt x="7862" y="4497"/>
                  </a:lnTo>
                  <a:lnTo>
                    <a:pt x="15738" y="1"/>
                  </a:ln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1249850" y="926325"/>
              <a:ext cx="138900" cy="163200"/>
            </a:xfrm>
            <a:custGeom>
              <a:avLst/>
              <a:gdLst/>
              <a:ahLst/>
              <a:cxnLst/>
              <a:rect l="l" t="t" r="r" b="b"/>
              <a:pathLst>
                <a:path w="5556" h="6528" extrusionOk="0">
                  <a:moveTo>
                    <a:pt x="3307" y="0"/>
                  </a:moveTo>
                  <a:cubicBezTo>
                    <a:pt x="2843" y="0"/>
                    <a:pt x="2408" y="87"/>
                    <a:pt x="2016" y="261"/>
                  </a:cubicBezTo>
                  <a:cubicBezTo>
                    <a:pt x="1610" y="435"/>
                    <a:pt x="1277" y="653"/>
                    <a:pt x="957" y="958"/>
                  </a:cubicBezTo>
                  <a:cubicBezTo>
                    <a:pt x="667" y="1248"/>
                    <a:pt x="435" y="1596"/>
                    <a:pt x="261" y="2002"/>
                  </a:cubicBezTo>
                  <a:cubicBezTo>
                    <a:pt x="87" y="2394"/>
                    <a:pt x="0" y="2814"/>
                    <a:pt x="0" y="3264"/>
                  </a:cubicBezTo>
                  <a:cubicBezTo>
                    <a:pt x="0" y="3714"/>
                    <a:pt x="73" y="4134"/>
                    <a:pt x="261" y="4540"/>
                  </a:cubicBezTo>
                  <a:cubicBezTo>
                    <a:pt x="421" y="4917"/>
                    <a:pt x="653" y="5266"/>
                    <a:pt x="957" y="5570"/>
                  </a:cubicBezTo>
                  <a:cubicBezTo>
                    <a:pt x="1277" y="5875"/>
                    <a:pt x="1610" y="6107"/>
                    <a:pt x="2016" y="6281"/>
                  </a:cubicBezTo>
                  <a:cubicBezTo>
                    <a:pt x="2408" y="6441"/>
                    <a:pt x="2843" y="6528"/>
                    <a:pt x="3307" y="6528"/>
                  </a:cubicBezTo>
                  <a:cubicBezTo>
                    <a:pt x="3670" y="6528"/>
                    <a:pt x="4004" y="6470"/>
                    <a:pt x="4352" y="6382"/>
                  </a:cubicBezTo>
                  <a:cubicBezTo>
                    <a:pt x="4685" y="6295"/>
                    <a:pt x="4990" y="6150"/>
                    <a:pt x="5266" y="5976"/>
                  </a:cubicBezTo>
                  <a:cubicBezTo>
                    <a:pt x="5338" y="5933"/>
                    <a:pt x="5396" y="5860"/>
                    <a:pt x="5454" y="5788"/>
                  </a:cubicBezTo>
                  <a:cubicBezTo>
                    <a:pt x="5512" y="5686"/>
                    <a:pt x="5556" y="5599"/>
                    <a:pt x="5556" y="5483"/>
                  </a:cubicBezTo>
                  <a:lnTo>
                    <a:pt x="5556" y="3554"/>
                  </a:lnTo>
                  <a:cubicBezTo>
                    <a:pt x="5556" y="3394"/>
                    <a:pt x="5498" y="3264"/>
                    <a:pt x="5382" y="3162"/>
                  </a:cubicBezTo>
                  <a:cubicBezTo>
                    <a:pt x="5280" y="3046"/>
                    <a:pt x="5149" y="2988"/>
                    <a:pt x="4990" y="2988"/>
                  </a:cubicBezTo>
                  <a:lnTo>
                    <a:pt x="3496" y="2988"/>
                  </a:lnTo>
                  <a:cubicBezTo>
                    <a:pt x="3336" y="2988"/>
                    <a:pt x="3206" y="3046"/>
                    <a:pt x="3104" y="3162"/>
                  </a:cubicBezTo>
                  <a:cubicBezTo>
                    <a:pt x="2988" y="3264"/>
                    <a:pt x="2945" y="3394"/>
                    <a:pt x="2945" y="3554"/>
                  </a:cubicBezTo>
                  <a:cubicBezTo>
                    <a:pt x="2945" y="3714"/>
                    <a:pt x="2988" y="3844"/>
                    <a:pt x="3104" y="3946"/>
                  </a:cubicBezTo>
                  <a:cubicBezTo>
                    <a:pt x="3206" y="4062"/>
                    <a:pt x="3336" y="4120"/>
                    <a:pt x="3496" y="4120"/>
                  </a:cubicBezTo>
                  <a:lnTo>
                    <a:pt x="4352" y="4120"/>
                  </a:lnTo>
                  <a:lnTo>
                    <a:pt x="4352" y="5284"/>
                  </a:lnTo>
                  <a:lnTo>
                    <a:pt x="4352" y="5284"/>
                  </a:lnTo>
                  <a:cubicBezTo>
                    <a:pt x="4225" y="5330"/>
                    <a:pt x="4078" y="5373"/>
                    <a:pt x="3902" y="5396"/>
                  </a:cubicBezTo>
                  <a:cubicBezTo>
                    <a:pt x="3684" y="5440"/>
                    <a:pt x="3481" y="5454"/>
                    <a:pt x="3293" y="5454"/>
                  </a:cubicBezTo>
                  <a:cubicBezTo>
                    <a:pt x="2916" y="5454"/>
                    <a:pt x="2553" y="5367"/>
                    <a:pt x="2234" y="5164"/>
                  </a:cubicBezTo>
                  <a:cubicBezTo>
                    <a:pt x="1900" y="4975"/>
                    <a:pt x="1654" y="4700"/>
                    <a:pt x="1451" y="4366"/>
                  </a:cubicBezTo>
                  <a:cubicBezTo>
                    <a:pt x="1248" y="4047"/>
                    <a:pt x="1161" y="3685"/>
                    <a:pt x="1161" y="3278"/>
                  </a:cubicBezTo>
                  <a:cubicBezTo>
                    <a:pt x="1161" y="2887"/>
                    <a:pt x="1248" y="2524"/>
                    <a:pt x="1451" y="2191"/>
                  </a:cubicBezTo>
                  <a:cubicBezTo>
                    <a:pt x="1654" y="1857"/>
                    <a:pt x="1900" y="1596"/>
                    <a:pt x="2234" y="1393"/>
                  </a:cubicBezTo>
                  <a:cubicBezTo>
                    <a:pt x="2539" y="1204"/>
                    <a:pt x="2901" y="1103"/>
                    <a:pt x="3293" y="1103"/>
                  </a:cubicBezTo>
                  <a:cubicBezTo>
                    <a:pt x="3496" y="1103"/>
                    <a:pt x="3684" y="1132"/>
                    <a:pt x="3844" y="1161"/>
                  </a:cubicBezTo>
                  <a:cubicBezTo>
                    <a:pt x="4018" y="1204"/>
                    <a:pt x="4192" y="1248"/>
                    <a:pt x="4337" y="1320"/>
                  </a:cubicBezTo>
                  <a:cubicBezTo>
                    <a:pt x="4366" y="1349"/>
                    <a:pt x="4424" y="1364"/>
                    <a:pt x="4482" y="1378"/>
                  </a:cubicBezTo>
                  <a:cubicBezTo>
                    <a:pt x="4540" y="1393"/>
                    <a:pt x="4569" y="1393"/>
                    <a:pt x="4627" y="1393"/>
                  </a:cubicBezTo>
                  <a:cubicBezTo>
                    <a:pt x="4787" y="1393"/>
                    <a:pt x="4917" y="1320"/>
                    <a:pt x="5004" y="1219"/>
                  </a:cubicBezTo>
                  <a:cubicBezTo>
                    <a:pt x="5091" y="1088"/>
                    <a:pt x="5149" y="958"/>
                    <a:pt x="5149" y="813"/>
                  </a:cubicBezTo>
                  <a:cubicBezTo>
                    <a:pt x="5149" y="726"/>
                    <a:pt x="5135" y="653"/>
                    <a:pt x="5077" y="566"/>
                  </a:cubicBezTo>
                  <a:cubicBezTo>
                    <a:pt x="5048" y="464"/>
                    <a:pt x="4975" y="421"/>
                    <a:pt x="4874" y="363"/>
                  </a:cubicBezTo>
                  <a:cubicBezTo>
                    <a:pt x="4642" y="232"/>
                    <a:pt x="4410" y="145"/>
                    <a:pt x="4134" y="87"/>
                  </a:cubicBezTo>
                  <a:cubicBezTo>
                    <a:pt x="3859" y="44"/>
                    <a:pt x="3597" y="0"/>
                    <a:pt x="330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415550" y="927775"/>
              <a:ext cx="132400" cy="159575"/>
            </a:xfrm>
            <a:custGeom>
              <a:avLst/>
              <a:gdLst/>
              <a:ahLst/>
              <a:cxnLst/>
              <a:rect l="l" t="t" r="r" b="b"/>
              <a:pathLst>
                <a:path w="5296" h="6383" extrusionOk="0">
                  <a:moveTo>
                    <a:pt x="3149" y="1059"/>
                  </a:moveTo>
                  <a:cubicBezTo>
                    <a:pt x="3308" y="1059"/>
                    <a:pt x="3453" y="1161"/>
                    <a:pt x="3598" y="1335"/>
                  </a:cubicBezTo>
                  <a:cubicBezTo>
                    <a:pt x="3743" y="1523"/>
                    <a:pt x="3816" y="1741"/>
                    <a:pt x="3816" y="2002"/>
                  </a:cubicBezTo>
                  <a:cubicBezTo>
                    <a:pt x="3816" y="2205"/>
                    <a:pt x="3772" y="2394"/>
                    <a:pt x="3714" y="2568"/>
                  </a:cubicBezTo>
                  <a:cubicBezTo>
                    <a:pt x="3642" y="2756"/>
                    <a:pt x="3569" y="2887"/>
                    <a:pt x="3453" y="2988"/>
                  </a:cubicBezTo>
                  <a:cubicBezTo>
                    <a:pt x="3352" y="3075"/>
                    <a:pt x="3236" y="3133"/>
                    <a:pt x="3134" y="3133"/>
                  </a:cubicBezTo>
                  <a:lnTo>
                    <a:pt x="1147" y="3133"/>
                  </a:lnTo>
                  <a:lnTo>
                    <a:pt x="1147" y="1059"/>
                  </a:lnTo>
                  <a:close/>
                  <a:moveTo>
                    <a:pt x="567" y="0"/>
                  </a:moveTo>
                  <a:cubicBezTo>
                    <a:pt x="407" y="0"/>
                    <a:pt x="277" y="58"/>
                    <a:pt x="175" y="160"/>
                  </a:cubicBezTo>
                  <a:cubicBezTo>
                    <a:pt x="59" y="276"/>
                    <a:pt x="1" y="392"/>
                    <a:pt x="1" y="566"/>
                  </a:cubicBezTo>
                  <a:lnTo>
                    <a:pt x="1" y="5817"/>
                  </a:lnTo>
                  <a:cubicBezTo>
                    <a:pt x="1" y="5976"/>
                    <a:pt x="88" y="6107"/>
                    <a:pt x="204" y="6223"/>
                  </a:cubicBezTo>
                  <a:cubicBezTo>
                    <a:pt x="335" y="6324"/>
                    <a:pt x="494" y="6383"/>
                    <a:pt x="654" y="6383"/>
                  </a:cubicBezTo>
                  <a:cubicBezTo>
                    <a:pt x="813" y="6383"/>
                    <a:pt x="929" y="6324"/>
                    <a:pt x="1045" y="6179"/>
                  </a:cubicBezTo>
                  <a:cubicBezTo>
                    <a:pt x="1132" y="6063"/>
                    <a:pt x="1161" y="5947"/>
                    <a:pt x="1161" y="5788"/>
                  </a:cubicBezTo>
                  <a:lnTo>
                    <a:pt x="1161" y="4018"/>
                  </a:lnTo>
                  <a:lnTo>
                    <a:pt x="2858" y="4018"/>
                  </a:lnTo>
                  <a:cubicBezTo>
                    <a:pt x="3004" y="4018"/>
                    <a:pt x="3105" y="4047"/>
                    <a:pt x="3221" y="4076"/>
                  </a:cubicBezTo>
                  <a:cubicBezTo>
                    <a:pt x="3323" y="4120"/>
                    <a:pt x="3395" y="4149"/>
                    <a:pt x="3468" y="4221"/>
                  </a:cubicBezTo>
                  <a:cubicBezTo>
                    <a:pt x="3540" y="4294"/>
                    <a:pt x="3598" y="4366"/>
                    <a:pt x="3627" y="4453"/>
                  </a:cubicBezTo>
                  <a:cubicBezTo>
                    <a:pt x="3671" y="4555"/>
                    <a:pt x="3685" y="4642"/>
                    <a:pt x="3685" y="4743"/>
                  </a:cubicBezTo>
                  <a:cubicBezTo>
                    <a:pt x="3685" y="5077"/>
                    <a:pt x="3700" y="5324"/>
                    <a:pt x="3772" y="5527"/>
                  </a:cubicBezTo>
                  <a:cubicBezTo>
                    <a:pt x="3845" y="5730"/>
                    <a:pt x="3917" y="5875"/>
                    <a:pt x="4033" y="6005"/>
                  </a:cubicBezTo>
                  <a:cubicBezTo>
                    <a:pt x="4135" y="6121"/>
                    <a:pt x="4236" y="6223"/>
                    <a:pt x="4338" y="6266"/>
                  </a:cubicBezTo>
                  <a:cubicBezTo>
                    <a:pt x="4411" y="6310"/>
                    <a:pt x="4483" y="6339"/>
                    <a:pt x="4599" y="6368"/>
                  </a:cubicBezTo>
                  <a:cubicBezTo>
                    <a:pt x="4650" y="6375"/>
                    <a:pt x="4697" y="6379"/>
                    <a:pt x="4746" y="6379"/>
                  </a:cubicBezTo>
                  <a:cubicBezTo>
                    <a:pt x="4795" y="6379"/>
                    <a:pt x="4846" y="6375"/>
                    <a:pt x="4904" y="6368"/>
                  </a:cubicBezTo>
                  <a:cubicBezTo>
                    <a:pt x="5005" y="6339"/>
                    <a:pt x="5078" y="6295"/>
                    <a:pt x="5150" y="6223"/>
                  </a:cubicBezTo>
                  <a:cubicBezTo>
                    <a:pt x="5266" y="6092"/>
                    <a:pt x="5295" y="5962"/>
                    <a:pt x="5266" y="5817"/>
                  </a:cubicBezTo>
                  <a:cubicBezTo>
                    <a:pt x="5223" y="5672"/>
                    <a:pt x="5136" y="5541"/>
                    <a:pt x="5005" y="5469"/>
                  </a:cubicBezTo>
                  <a:cubicBezTo>
                    <a:pt x="4918" y="5440"/>
                    <a:pt x="4889" y="5367"/>
                    <a:pt x="4846" y="5295"/>
                  </a:cubicBezTo>
                  <a:cubicBezTo>
                    <a:pt x="4831" y="5222"/>
                    <a:pt x="4817" y="5106"/>
                    <a:pt x="4788" y="5005"/>
                  </a:cubicBezTo>
                  <a:cubicBezTo>
                    <a:pt x="4773" y="4888"/>
                    <a:pt x="4759" y="4743"/>
                    <a:pt x="4744" y="4598"/>
                  </a:cubicBezTo>
                  <a:cubicBezTo>
                    <a:pt x="4744" y="4439"/>
                    <a:pt x="4701" y="4294"/>
                    <a:pt x="4628" y="4149"/>
                  </a:cubicBezTo>
                  <a:cubicBezTo>
                    <a:pt x="4556" y="4004"/>
                    <a:pt x="4469" y="3873"/>
                    <a:pt x="4353" y="3757"/>
                  </a:cubicBezTo>
                  <a:cubicBezTo>
                    <a:pt x="4287" y="3673"/>
                    <a:pt x="4203" y="3594"/>
                    <a:pt x="4109" y="3526"/>
                  </a:cubicBezTo>
                  <a:lnTo>
                    <a:pt x="4109" y="3526"/>
                  </a:lnTo>
                  <a:cubicBezTo>
                    <a:pt x="4239" y="3442"/>
                    <a:pt x="4361" y="3348"/>
                    <a:pt x="4469" y="3220"/>
                  </a:cubicBezTo>
                  <a:cubicBezTo>
                    <a:pt x="4628" y="3046"/>
                    <a:pt x="4759" y="2843"/>
                    <a:pt x="4846" y="2626"/>
                  </a:cubicBezTo>
                  <a:cubicBezTo>
                    <a:pt x="4933" y="2408"/>
                    <a:pt x="4991" y="2191"/>
                    <a:pt x="4991" y="1958"/>
                  </a:cubicBezTo>
                  <a:cubicBezTo>
                    <a:pt x="4991" y="1581"/>
                    <a:pt x="4904" y="1233"/>
                    <a:pt x="4744" y="943"/>
                  </a:cubicBezTo>
                  <a:cubicBezTo>
                    <a:pt x="4556" y="653"/>
                    <a:pt x="4338" y="421"/>
                    <a:pt x="4062" y="247"/>
                  </a:cubicBezTo>
                  <a:cubicBezTo>
                    <a:pt x="3801" y="87"/>
                    <a:pt x="3482" y="0"/>
                    <a:pt x="3178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572225" y="928125"/>
              <a:ext cx="104100" cy="158125"/>
            </a:xfrm>
            <a:custGeom>
              <a:avLst/>
              <a:gdLst/>
              <a:ahLst/>
              <a:cxnLst/>
              <a:rect l="l" t="t" r="r" b="b"/>
              <a:pathLst>
                <a:path w="4164" h="6325" extrusionOk="0">
                  <a:moveTo>
                    <a:pt x="537" y="1"/>
                  </a:moveTo>
                  <a:cubicBezTo>
                    <a:pt x="377" y="1"/>
                    <a:pt x="247" y="59"/>
                    <a:pt x="160" y="117"/>
                  </a:cubicBezTo>
                  <a:cubicBezTo>
                    <a:pt x="58" y="218"/>
                    <a:pt x="0" y="349"/>
                    <a:pt x="0" y="508"/>
                  </a:cubicBezTo>
                  <a:lnTo>
                    <a:pt x="0" y="5774"/>
                  </a:lnTo>
                  <a:cubicBezTo>
                    <a:pt x="0" y="5933"/>
                    <a:pt x="58" y="6049"/>
                    <a:pt x="160" y="6165"/>
                  </a:cubicBezTo>
                  <a:cubicBezTo>
                    <a:pt x="276" y="6267"/>
                    <a:pt x="392" y="6325"/>
                    <a:pt x="566" y="6325"/>
                  </a:cubicBezTo>
                  <a:lnTo>
                    <a:pt x="3612" y="6325"/>
                  </a:lnTo>
                  <a:cubicBezTo>
                    <a:pt x="3771" y="6325"/>
                    <a:pt x="3902" y="6267"/>
                    <a:pt x="4004" y="6180"/>
                  </a:cubicBezTo>
                  <a:cubicBezTo>
                    <a:pt x="4120" y="6078"/>
                    <a:pt x="4163" y="5948"/>
                    <a:pt x="4163" y="5803"/>
                  </a:cubicBezTo>
                  <a:cubicBezTo>
                    <a:pt x="4163" y="5672"/>
                    <a:pt x="4120" y="5542"/>
                    <a:pt x="4004" y="5440"/>
                  </a:cubicBezTo>
                  <a:cubicBezTo>
                    <a:pt x="3902" y="5324"/>
                    <a:pt x="3771" y="5281"/>
                    <a:pt x="3612" y="5281"/>
                  </a:cubicBezTo>
                  <a:lnTo>
                    <a:pt x="1146" y="5281"/>
                  </a:lnTo>
                  <a:lnTo>
                    <a:pt x="1146" y="3613"/>
                  </a:lnTo>
                  <a:lnTo>
                    <a:pt x="3191" y="3613"/>
                  </a:lnTo>
                  <a:cubicBezTo>
                    <a:pt x="3351" y="3613"/>
                    <a:pt x="3481" y="3555"/>
                    <a:pt x="3583" y="3467"/>
                  </a:cubicBezTo>
                  <a:cubicBezTo>
                    <a:pt x="3699" y="3366"/>
                    <a:pt x="3757" y="3250"/>
                    <a:pt x="3757" y="3105"/>
                  </a:cubicBezTo>
                  <a:cubicBezTo>
                    <a:pt x="3757" y="2960"/>
                    <a:pt x="3699" y="2829"/>
                    <a:pt x="3583" y="2713"/>
                  </a:cubicBezTo>
                  <a:cubicBezTo>
                    <a:pt x="3481" y="2626"/>
                    <a:pt x="3351" y="2568"/>
                    <a:pt x="3191" y="2568"/>
                  </a:cubicBezTo>
                  <a:lnTo>
                    <a:pt x="1146" y="2568"/>
                  </a:lnTo>
                  <a:lnTo>
                    <a:pt x="1146" y="1031"/>
                  </a:lnTo>
                  <a:lnTo>
                    <a:pt x="3583" y="1031"/>
                  </a:lnTo>
                  <a:cubicBezTo>
                    <a:pt x="3757" y="1031"/>
                    <a:pt x="3873" y="973"/>
                    <a:pt x="3989" y="886"/>
                  </a:cubicBezTo>
                  <a:cubicBezTo>
                    <a:pt x="4091" y="799"/>
                    <a:pt x="4149" y="668"/>
                    <a:pt x="4149" y="523"/>
                  </a:cubicBezTo>
                  <a:cubicBezTo>
                    <a:pt x="4149" y="378"/>
                    <a:pt x="4091" y="247"/>
                    <a:pt x="3989" y="146"/>
                  </a:cubicBezTo>
                  <a:cubicBezTo>
                    <a:pt x="3873" y="59"/>
                    <a:pt x="3757" y="1"/>
                    <a:pt x="3583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1701675" y="928125"/>
              <a:ext cx="104825" cy="158125"/>
            </a:xfrm>
            <a:custGeom>
              <a:avLst/>
              <a:gdLst/>
              <a:ahLst/>
              <a:cxnLst/>
              <a:rect l="l" t="t" r="r" b="b"/>
              <a:pathLst>
                <a:path w="4193" h="6325" extrusionOk="0">
                  <a:moveTo>
                    <a:pt x="566" y="1"/>
                  </a:moveTo>
                  <a:cubicBezTo>
                    <a:pt x="407" y="1"/>
                    <a:pt x="276" y="59"/>
                    <a:pt x="175" y="117"/>
                  </a:cubicBezTo>
                  <a:cubicBezTo>
                    <a:pt x="59" y="218"/>
                    <a:pt x="0" y="349"/>
                    <a:pt x="0" y="508"/>
                  </a:cubicBezTo>
                  <a:lnTo>
                    <a:pt x="0" y="5774"/>
                  </a:lnTo>
                  <a:cubicBezTo>
                    <a:pt x="0" y="5933"/>
                    <a:pt x="59" y="6049"/>
                    <a:pt x="175" y="6165"/>
                  </a:cubicBezTo>
                  <a:cubicBezTo>
                    <a:pt x="276" y="6267"/>
                    <a:pt x="407" y="6325"/>
                    <a:pt x="566" y="6325"/>
                  </a:cubicBezTo>
                  <a:lnTo>
                    <a:pt x="3627" y="6325"/>
                  </a:lnTo>
                  <a:cubicBezTo>
                    <a:pt x="3801" y="6325"/>
                    <a:pt x="3917" y="6267"/>
                    <a:pt x="4033" y="6180"/>
                  </a:cubicBezTo>
                  <a:cubicBezTo>
                    <a:pt x="4134" y="6078"/>
                    <a:pt x="4192" y="5948"/>
                    <a:pt x="4192" y="5803"/>
                  </a:cubicBezTo>
                  <a:cubicBezTo>
                    <a:pt x="4192" y="5672"/>
                    <a:pt x="4134" y="5542"/>
                    <a:pt x="4033" y="5440"/>
                  </a:cubicBezTo>
                  <a:cubicBezTo>
                    <a:pt x="3917" y="5324"/>
                    <a:pt x="3801" y="5281"/>
                    <a:pt x="3627" y="5281"/>
                  </a:cubicBezTo>
                  <a:lnTo>
                    <a:pt x="1161" y="5281"/>
                  </a:lnTo>
                  <a:lnTo>
                    <a:pt x="1161" y="3613"/>
                  </a:lnTo>
                  <a:lnTo>
                    <a:pt x="3221" y="3613"/>
                  </a:lnTo>
                  <a:cubicBezTo>
                    <a:pt x="3380" y="3613"/>
                    <a:pt x="3511" y="3555"/>
                    <a:pt x="3612" y="3467"/>
                  </a:cubicBezTo>
                  <a:cubicBezTo>
                    <a:pt x="3728" y="3366"/>
                    <a:pt x="3772" y="3250"/>
                    <a:pt x="3772" y="3105"/>
                  </a:cubicBezTo>
                  <a:cubicBezTo>
                    <a:pt x="3772" y="2960"/>
                    <a:pt x="3728" y="2829"/>
                    <a:pt x="3612" y="2713"/>
                  </a:cubicBezTo>
                  <a:cubicBezTo>
                    <a:pt x="3511" y="2626"/>
                    <a:pt x="3380" y="2568"/>
                    <a:pt x="3221" y="2568"/>
                  </a:cubicBezTo>
                  <a:lnTo>
                    <a:pt x="1161" y="2568"/>
                  </a:lnTo>
                  <a:lnTo>
                    <a:pt x="1161" y="1031"/>
                  </a:lnTo>
                  <a:lnTo>
                    <a:pt x="3612" y="1031"/>
                  </a:lnTo>
                  <a:cubicBezTo>
                    <a:pt x="3772" y="1031"/>
                    <a:pt x="3902" y="973"/>
                    <a:pt x="4018" y="886"/>
                  </a:cubicBezTo>
                  <a:cubicBezTo>
                    <a:pt x="4120" y="799"/>
                    <a:pt x="4178" y="668"/>
                    <a:pt x="4178" y="523"/>
                  </a:cubicBezTo>
                  <a:cubicBezTo>
                    <a:pt x="4178" y="378"/>
                    <a:pt x="4120" y="247"/>
                    <a:pt x="4018" y="146"/>
                  </a:cubicBezTo>
                  <a:cubicBezTo>
                    <a:pt x="3902" y="59"/>
                    <a:pt x="3772" y="1"/>
                    <a:pt x="3612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1831850" y="928125"/>
              <a:ext cx="133475" cy="159600"/>
            </a:xfrm>
            <a:custGeom>
              <a:avLst/>
              <a:gdLst/>
              <a:ahLst/>
              <a:cxnLst/>
              <a:rect l="l" t="t" r="r" b="b"/>
              <a:pathLst>
                <a:path w="5339" h="6384" extrusionOk="0">
                  <a:moveTo>
                    <a:pt x="4831" y="1"/>
                  </a:moveTo>
                  <a:cubicBezTo>
                    <a:pt x="4686" y="1"/>
                    <a:pt x="4555" y="59"/>
                    <a:pt x="4483" y="160"/>
                  </a:cubicBezTo>
                  <a:cubicBezTo>
                    <a:pt x="4396" y="247"/>
                    <a:pt x="4338" y="378"/>
                    <a:pt x="4338" y="523"/>
                  </a:cubicBezTo>
                  <a:lnTo>
                    <a:pt x="4338" y="4439"/>
                  </a:lnTo>
                  <a:lnTo>
                    <a:pt x="1031" y="218"/>
                  </a:lnTo>
                  <a:cubicBezTo>
                    <a:pt x="1002" y="160"/>
                    <a:pt x="929" y="102"/>
                    <a:pt x="842" y="73"/>
                  </a:cubicBezTo>
                  <a:cubicBezTo>
                    <a:pt x="741" y="30"/>
                    <a:pt x="654" y="15"/>
                    <a:pt x="567" y="15"/>
                  </a:cubicBezTo>
                  <a:cubicBezTo>
                    <a:pt x="407" y="15"/>
                    <a:pt x="276" y="73"/>
                    <a:pt x="160" y="175"/>
                  </a:cubicBezTo>
                  <a:cubicBezTo>
                    <a:pt x="59" y="291"/>
                    <a:pt x="1" y="421"/>
                    <a:pt x="1" y="581"/>
                  </a:cubicBezTo>
                  <a:lnTo>
                    <a:pt x="1" y="5875"/>
                  </a:lnTo>
                  <a:cubicBezTo>
                    <a:pt x="1" y="6020"/>
                    <a:pt x="59" y="6151"/>
                    <a:pt x="146" y="6238"/>
                  </a:cubicBezTo>
                  <a:cubicBezTo>
                    <a:pt x="233" y="6325"/>
                    <a:pt x="363" y="6383"/>
                    <a:pt x="508" y="6383"/>
                  </a:cubicBezTo>
                  <a:cubicBezTo>
                    <a:pt x="654" y="6383"/>
                    <a:pt x="784" y="6325"/>
                    <a:pt x="871" y="6238"/>
                  </a:cubicBezTo>
                  <a:cubicBezTo>
                    <a:pt x="958" y="6151"/>
                    <a:pt x="1016" y="6020"/>
                    <a:pt x="1016" y="5875"/>
                  </a:cubicBezTo>
                  <a:lnTo>
                    <a:pt x="1016" y="1979"/>
                  </a:lnTo>
                  <a:lnTo>
                    <a:pt x="4352" y="6223"/>
                  </a:lnTo>
                  <a:cubicBezTo>
                    <a:pt x="4396" y="6252"/>
                    <a:pt x="4439" y="6296"/>
                    <a:pt x="4541" y="6325"/>
                  </a:cubicBezTo>
                  <a:cubicBezTo>
                    <a:pt x="4613" y="6339"/>
                    <a:pt x="4700" y="6369"/>
                    <a:pt x="4773" y="6369"/>
                  </a:cubicBezTo>
                  <a:cubicBezTo>
                    <a:pt x="4933" y="6369"/>
                    <a:pt x="5063" y="6310"/>
                    <a:pt x="5165" y="6194"/>
                  </a:cubicBezTo>
                  <a:cubicBezTo>
                    <a:pt x="5281" y="6093"/>
                    <a:pt x="5339" y="5962"/>
                    <a:pt x="5339" y="5803"/>
                  </a:cubicBezTo>
                  <a:lnTo>
                    <a:pt x="5339" y="508"/>
                  </a:lnTo>
                  <a:cubicBezTo>
                    <a:pt x="5339" y="363"/>
                    <a:pt x="5281" y="233"/>
                    <a:pt x="5194" y="146"/>
                  </a:cubicBezTo>
                  <a:cubicBezTo>
                    <a:pt x="5092" y="59"/>
                    <a:pt x="4976" y="1"/>
                    <a:pt x="4831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1193625" y="1160575"/>
              <a:ext cx="104475" cy="158500"/>
            </a:xfrm>
            <a:custGeom>
              <a:avLst/>
              <a:gdLst/>
              <a:ahLst/>
              <a:cxnLst/>
              <a:rect l="l" t="t" r="r" b="b"/>
              <a:pathLst>
                <a:path w="4179" h="6340" extrusionOk="0">
                  <a:moveTo>
                    <a:pt x="552" y="1"/>
                  </a:moveTo>
                  <a:cubicBezTo>
                    <a:pt x="407" y="1"/>
                    <a:pt x="262" y="59"/>
                    <a:pt x="160" y="117"/>
                  </a:cubicBezTo>
                  <a:cubicBezTo>
                    <a:pt x="59" y="218"/>
                    <a:pt x="1" y="349"/>
                    <a:pt x="1" y="508"/>
                  </a:cubicBezTo>
                  <a:lnTo>
                    <a:pt x="1" y="5774"/>
                  </a:lnTo>
                  <a:cubicBezTo>
                    <a:pt x="1" y="5933"/>
                    <a:pt x="59" y="6064"/>
                    <a:pt x="160" y="6165"/>
                  </a:cubicBezTo>
                  <a:cubicBezTo>
                    <a:pt x="276" y="6281"/>
                    <a:pt x="407" y="6339"/>
                    <a:pt x="567" y="6339"/>
                  </a:cubicBezTo>
                  <a:lnTo>
                    <a:pt x="3613" y="6339"/>
                  </a:lnTo>
                  <a:cubicBezTo>
                    <a:pt x="3772" y="6339"/>
                    <a:pt x="3903" y="6281"/>
                    <a:pt x="4004" y="6194"/>
                  </a:cubicBezTo>
                  <a:cubicBezTo>
                    <a:pt x="4120" y="6078"/>
                    <a:pt x="4178" y="5948"/>
                    <a:pt x="4178" y="5803"/>
                  </a:cubicBezTo>
                  <a:cubicBezTo>
                    <a:pt x="4178" y="5687"/>
                    <a:pt x="4120" y="5556"/>
                    <a:pt x="4004" y="5440"/>
                  </a:cubicBezTo>
                  <a:cubicBezTo>
                    <a:pt x="3903" y="5338"/>
                    <a:pt x="3772" y="5280"/>
                    <a:pt x="3613" y="5280"/>
                  </a:cubicBezTo>
                  <a:lnTo>
                    <a:pt x="1147" y="5280"/>
                  </a:lnTo>
                  <a:lnTo>
                    <a:pt x="1147" y="3612"/>
                  </a:lnTo>
                  <a:lnTo>
                    <a:pt x="3192" y="3612"/>
                  </a:lnTo>
                  <a:cubicBezTo>
                    <a:pt x="3352" y="3612"/>
                    <a:pt x="3482" y="3554"/>
                    <a:pt x="3598" y="3467"/>
                  </a:cubicBezTo>
                  <a:cubicBezTo>
                    <a:pt x="3700" y="3380"/>
                    <a:pt x="3758" y="3250"/>
                    <a:pt x="3758" y="3105"/>
                  </a:cubicBezTo>
                  <a:cubicBezTo>
                    <a:pt x="3758" y="2960"/>
                    <a:pt x="3700" y="2829"/>
                    <a:pt x="3598" y="2727"/>
                  </a:cubicBezTo>
                  <a:cubicBezTo>
                    <a:pt x="3482" y="2640"/>
                    <a:pt x="3352" y="2582"/>
                    <a:pt x="3192" y="2582"/>
                  </a:cubicBezTo>
                  <a:lnTo>
                    <a:pt x="1147" y="2582"/>
                  </a:lnTo>
                  <a:lnTo>
                    <a:pt x="1147" y="1045"/>
                  </a:lnTo>
                  <a:lnTo>
                    <a:pt x="3598" y="1045"/>
                  </a:lnTo>
                  <a:cubicBezTo>
                    <a:pt x="3758" y="1045"/>
                    <a:pt x="3888" y="987"/>
                    <a:pt x="3990" y="900"/>
                  </a:cubicBezTo>
                  <a:cubicBezTo>
                    <a:pt x="4106" y="798"/>
                    <a:pt x="4149" y="682"/>
                    <a:pt x="4149" y="537"/>
                  </a:cubicBezTo>
                  <a:cubicBezTo>
                    <a:pt x="4149" y="392"/>
                    <a:pt x="4106" y="262"/>
                    <a:pt x="3990" y="146"/>
                  </a:cubicBezTo>
                  <a:cubicBezTo>
                    <a:pt x="3888" y="59"/>
                    <a:pt x="3758" y="1"/>
                    <a:pt x="3598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1323825" y="1160575"/>
              <a:ext cx="133100" cy="159575"/>
            </a:xfrm>
            <a:custGeom>
              <a:avLst/>
              <a:gdLst/>
              <a:ahLst/>
              <a:cxnLst/>
              <a:rect l="l" t="t" r="r" b="b"/>
              <a:pathLst>
                <a:path w="5324" h="6383" extrusionOk="0">
                  <a:moveTo>
                    <a:pt x="4816" y="1"/>
                  </a:moveTo>
                  <a:cubicBezTo>
                    <a:pt x="4656" y="1"/>
                    <a:pt x="4555" y="59"/>
                    <a:pt x="4482" y="175"/>
                  </a:cubicBezTo>
                  <a:cubicBezTo>
                    <a:pt x="4381" y="262"/>
                    <a:pt x="4337" y="392"/>
                    <a:pt x="4337" y="537"/>
                  </a:cubicBezTo>
                  <a:lnTo>
                    <a:pt x="4337" y="4439"/>
                  </a:lnTo>
                  <a:lnTo>
                    <a:pt x="1030" y="218"/>
                  </a:lnTo>
                  <a:cubicBezTo>
                    <a:pt x="1001" y="175"/>
                    <a:pt x="929" y="117"/>
                    <a:pt x="827" y="73"/>
                  </a:cubicBezTo>
                  <a:cubicBezTo>
                    <a:pt x="740" y="44"/>
                    <a:pt x="653" y="30"/>
                    <a:pt x="566" y="30"/>
                  </a:cubicBezTo>
                  <a:cubicBezTo>
                    <a:pt x="392" y="30"/>
                    <a:pt x="276" y="73"/>
                    <a:pt x="160" y="189"/>
                  </a:cubicBezTo>
                  <a:cubicBezTo>
                    <a:pt x="58" y="291"/>
                    <a:pt x="0" y="421"/>
                    <a:pt x="0" y="581"/>
                  </a:cubicBezTo>
                  <a:lnTo>
                    <a:pt x="0" y="5875"/>
                  </a:lnTo>
                  <a:cubicBezTo>
                    <a:pt x="0" y="6020"/>
                    <a:pt x="58" y="6151"/>
                    <a:pt x="145" y="6238"/>
                  </a:cubicBezTo>
                  <a:cubicBezTo>
                    <a:pt x="232" y="6339"/>
                    <a:pt x="363" y="6383"/>
                    <a:pt x="508" y="6383"/>
                  </a:cubicBezTo>
                  <a:cubicBezTo>
                    <a:pt x="653" y="6383"/>
                    <a:pt x="783" y="6339"/>
                    <a:pt x="871" y="6238"/>
                  </a:cubicBezTo>
                  <a:cubicBezTo>
                    <a:pt x="958" y="6151"/>
                    <a:pt x="1016" y="6020"/>
                    <a:pt x="1016" y="5875"/>
                  </a:cubicBezTo>
                  <a:lnTo>
                    <a:pt x="1016" y="1992"/>
                  </a:lnTo>
                  <a:lnTo>
                    <a:pt x="4352" y="6223"/>
                  </a:lnTo>
                  <a:cubicBezTo>
                    <a:pt x="4381" y="6267"/>
                    <a:pt x="4439" y="6296"/>
                    <a:pt x="4526" y="6339"/>
                  </a:cubicBezTo>
                  <a:cubicBezTo>
                    <a:pt x="4598" y="6354"/>
                    <a:pt x="4700" y="6368"/>
                    <a:pt x="4772" y="6368"/>
                  </a:cubicBezTo>
                  <a:cubicBezTo>
                    <a:pt x="4932" y="6368"/>
                    <a:pt x="5062" y="6310"/>
                    <a:pt x="5164" y="6209"/>
                  </a:cubicBezTo>
                  <a:cubicBezTo>
                    <a:pt x="5280" y="6093"/>
                    <a:pt x="5324" y="5977"/>
                    <a:pt x="5324" y="5803"/>
                  </a:cubicBezTo>
                  <a:lnTo>
                    <a:pt x="5324" y="508"/>
                  </a:lnTo>
                  <a:cubicBezTo>
                    <a:pt x="5324" y="363"/>
                    <a:pt x="5280" y="247"/>
                    <a:pt x="5179" y="146"/>
                  </a:cubicBezTo>
                  <a:cubicBezTo>
                    <a:pt x="5091" y="59"/>
                    <a:pt x="4961" y="1"/>
                    <a:pt x="481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1491000" y="1160575"/>
              <a:ext cx="104075" cy="158500"/>
            </a:xfrm>
            <a:custGeom>
              <a:avLst/>
              <a:gdLst/>
              <a:ahLst/>
              <a:cxnLst/>
              <a:rect l="l" t="t" r="r" b="b"/>
              <a:pathLst>
                <a:path w="4163" h="6340" extrusionOk="0">
                  <a:moveTo>
                    <a:pt x="537" y="1"/>
                  </a:moveTo>
                  <a:cubicBezTo>
                    <a:pt x="377" y="1"/>
                    <a:pt x="261" y="59"/>
                    <a:pt x="160" y="117"/>
                  </a:cubicBezTo>
                  <a:cubicBezTo>
                    <a:pt x="58" y="218"/>
                    <a:pt x="0" y="349"/>
                    <a:pt x="0" y="508"/>
                  </a:cubicBezTo>
                  <a:lnTo>
                    <a:pt x="0" y="5774"/>
                  </a:lnTo>
                  <a:cubicBezTo>
                    <a:pt x="0" y="5933"/>
                    <a:pt x="58" y="6064"/>
                    <a:pt x="160" y="6165"/>
                  </a:cubicBezTo>
                  <a:cubicBezTo>
                    <a:pt x="276" y="6281"/>
                    <a:pt x="406" y="6339"/>
                    <a:pt x="566" y="6339"/>
                  </a:cubicBezTo>
                  <a:lnTo>
                    <a:pt x="3612" y="6339"/>
                  </a:lnTo>
                  <a:cubicBezTo>
                    <a:pt x="3771" y="6339"/>
                    <a:pt x="3902" y="6281"/>
                    <a:pt x="4003" y="6194"/>
                  </a:cubicBezTo>
                  <a:cubicBezTo>
                    <a:pt x="4119" y="6078"/>
                    <a:pt x="4163" y="5948"/>
                    <a:pt x="4163" y="5803"/>
                  </a:cubicBezTo>
                  <a:cubicBezTo>
                    <a:pt x="4163" y="5687"/>
                    <a:pt x="4119" y="5556"/>
                    <a:pt x="4003" y="5440"/>
                  </a:cubicBezTo>
                  <a:cubicBezTo>
                    <a:pt x="3902" y="5338"/>
                    <a:pt x="3771" y="5280"/>
                    <a:pt x="3612" y="5280"/>
                  </a:cubicBezTo>
                  <a:lnTo>
                    <a:pt x="1146" y="5280"/>
                  </a:lnTo>
                  <a:lnTo>
                    <a:pt x="1146" y="3612"/>
                  </a:lnTo>
                  <a:lnTo>
                    <a:pt x="3191" y="3612"/>
                  </a:lnTo>
                  <a:cubicBezTo>
                    <a:pt x="3351" y="3612"/>
                    <a:pt x="3481" y="3554"/>
                    <a:pt x="3597" y="3467"/>
                  </a:cubicBezTo>
                  <a:cubicBezTo>
                    <a:pt x="3699" y="3380"/>
                    <a:pt x="3757" y="3250"/>
                    <a:pt x="3757" y="3105"/>
                  </a:cubicBezTo>
                  <a:cubicBezTo>
                    <a:pt x="3757" y="2960"/>
                    <a:pt x="3699" y="2829"/>
                    <a:pt x="3597" y="2727"/>
                  </a:cubicBezTo>
                  <a:cubicBezTo>
                    <a:pt x="3481" y="2640"/>
                    <a:pt x="3351" y="2582"/>
                    <a:pt x="3191" y="2582"/>
                  </a:cubicBezTo>
                  <a:lnTo>
                    <a:pt x="1146" y="2582"/>
                  </a:lnTo>
                  <a:lnTo>
                    <a:pt x="1146" y="1045"/>
                  </a:lnTo>
                  <a:lnTo>
                    <a:pt x="3597" y="1045"/>
                  </a:lnTo>
                  <a:cubicBezTo>
                    <a:pt x="3757" y="1045"/>
                    <a:pt x="3873" y="987"/>
                    <a:pt x="3989" y="900"/>
                  </a:cubicBezTo>
                  <a:cubicBezTo>
                    <a:pt x="4090" y="798"/>
                    <a:pt x="4148" y="682"/>
                    <a:pt x="4148" y="537"/>
                  </a:cubicBezTo>
                  <a:cubicBezTo>
                    <a:pt x="4148" y="392"/>
                    <a:pt x="4105" y="262"/>
                    <a:pt x="3989" y="146"/>
                  </a:cubicBezTo>
                  <a:cubicBezTo>
                    <a:pt x="3887" y="59"/>
                    <a:pt x="3757" y="1"/>
                    <a:pt x="3597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1620800" y="1160225"/>
              <a:ext cx="132025" cy="159575"/>
            </a:xfrm>
            <a:custGeom>
              <a:avLst/>
              <a:gdLst/>
              <a:ahLst/>
              <a:cxnLst/>
              <a:rect l="l" t="t" r="r" b="b"/>
              <a:pathLst>
                <a:path w="5281" h="6383" extrusionOk="0">
                  <a:moveTo>
                    <a:pt x="3148" y="1073"/>
                  </a:moveTo>
                  <a:cubicBezTo>
                    <a:pt x="3308" y="1073"/>
                    <a:pt x="3453" y="1160"/>
                    <a:pt x="3598" y="1349"/>
                  </a:cubicBezTo>
                  <a:cubicBezTo>
                    <a:pt x="3743" y="1523"/>
                    <a:pt x="3816" y="1741"/>
                    <a:pt x="3816" y="2016"/>
                  </a:cubicBezTo>
                  <a:cubicBezTo>
                    <a:pt x="3816" y="2219"/>
                    <a:pt x="3787" y="2393"/>
                    <a:pt x="3714" y="2582"/>
                  </a:cubicBezTo>
                  <a:cubicBezTo>
                    <a:pt x="3642" y="2756"/>
                    <a:pt x="3569" y="2887"/>
                    <a:pt x="3453" y="2988"/>
                  </a:cubicBezTo>
                  <a:cubicBezTo>
                    <a:pt x="3352" y="3090"/>
                    <a:pt x="3235" y="3133"/>
                    <a:pt x="3134" y="3133"/>
                  </a:cubicBezTo>
                  <a:lnTo>
                    <a:pt x="1161" y="3133"/>
                  </a:lnTo>
                  <a:lnTo>
                    <a:pt x="1161" y="1073"/>
                  </a:lnTo>
                  <a:close/>
                  <a:moveTo>
                    <a:pt x="552" y="0"/>
                  </a:moveTo>
                  <a:cubicBezTo>
                    <a:pt x="392" y="0"/>
                    <a:pt x="262" y="58"/>
                    <a:pt x="160" y="160"/>
                  </a:cubicBezTo>
                  <a:cubicBezTo>
                    <a:pt x="44" y="276"/>
                    <a:pt x="1" y="406"/>
                    <a:pt x="1" y="566"/>
                  </a:cubicBezTo>
                  <a:lnTo>
                    <a:pt x="1" y="5817"/>
                  </a:lnTo>
                  <a:cubicBezTo>
                    <a:pt x="1" y="5976"/>
                    <a:pt x="73" y="6107"/>
                    <a:pt x="189" y="6223"/>
                  </a:cubicBezTo>
                  <a:cubicBezTo>
                    <a:pt x="320" y="6324"/>
                    <a:pt x="480" y="6382"/>
                    <a:pt x="654" y="6382"/>
                  </a:cubicBezTo>
                  <a:cubicBezTo>
                    <a:pt x="784" y="6382"/>
                    <a:pt x="915" y="6324"/>
                    <a:pt x="1031" y="6179"/>
                  </a:cubicBezTo>
                  <a:cubicBezTo>
                    <a:pt x="1118" y="6078"/>
                    <a:pt x="1147" y="5947"/>
                    <a:pt x="1147" y="5788"/>
                  </a:cubicBezTo>
                  <a:lnTo>
                    <a:pt x="1147" y="4032"/>
                  </a:lnTo>
                  <a:lnTo>
                    <a:pt x="2844" y="4032"/>
                  </a:lnTo>
                  <a:cubicBezTo>
                    <a:pt x="2989" y="4032"/>
                    <a:pt x="3090" y="4047"/>
                    <a:pt x="3206" y="4076"/>
                  </a:cubicBezTo>
                  <a:cubicBezTo>
                    <a:pt x="3308" y="4119"/>
                    <a:pt x="3381" y="4148"/>
                    <a:pt x="3453" y="4221"/>
                  </a:cubicBezTo>
                  <a:cubicBezTo>
                    <a:pt x="3526" y="4294"/>
                    <a:pt x="3584" y="4366"/>
                    <a:pt x="3613" y="4468"/>
                  </a:cubicBezTo>
                  <a:cubicBezTo>
                    <a:pt x="3656" y="4555"/>
                    <a:pt x="3671" y="4642"/>
                    <a:pt x="3671" y="4758"/>
                  </a:cubicBezTo>
                  <a:cubicBezTo>
                    <a:pt x="3671" y="5077"/>
                    <a:pt x="3685" y="5338"/>
                    <a:pt x="3758" y="5526"/>
                  </a:cubicBezTo>
                  <a:cubicBezTo>
                    <a:pt x="3830" y="5730"/>
                    <a:pt x="3903" y="5875"/>
                    <a:pt x="4019" y="6005"/>
                  </a:cubicBezTo>
                  <a:cubicBezTo>
                    <a:pt x="4120" y="6136"/>
                    <a:pt x="4222" y="6223"/>
                    <a:pt x="4323" y="6281"/>
                  </a:cubicBezTo>
                  <a:cubicBezTo>
                    <a:pt x="4396" y="6310"/>
                    <a:pt x="4468" y="6353"/>
                    <a:pt x="4584" y="6368"/>
                  </a:cubicBezTo>
                  <a:cubicBezTo>
                    <a:pt x="4635" y="6375"/>
                    <a:pt x="4682" y="6379"/>
                    <a:pt x="4731" y="6379"/>
                  </a:cubicBezTo>
                  <a:cubicBezTo>
                    <a:pt x="4780" y="6379"/>
                    <a:pt x="4831" y="6375"/>
                    <a:pt x="4889" y="6368"/>
                  </a:cubicBezTo>
                  <a:cubicBezTo>
                    <a:pt x="4991" y="6353"/>
                    <a:pt x="5063" y="6295"/>
                    <a:pt x="5136" y="6223"/>
                  </a:cubicBezTo>
                  <a:cubicBezTo>
                    <a:pt x="5252" y="6092"/>
                    <a:pt x="5281" y="5962"/>
                    <a:pt x="5252" y="5817"/>
                  </a:cubicBezTo>
                  <a:cubicBezTo>
                    <a:pt x="5208" y="5672"/>
                    <a:pt x="5121" y="5555"/>
                    <a:pt x="4991" y="5483"/>
                  </a:cubicBezTo>
                  <a:cubicBezTo>
                    <a:pt x="4904" y="5439"/>
                    <a:pt x="4875" y="5367"/>
                    <a:pt x="4831" y="5294"/>
                  </a:cubicBezTo>
                  <a:cubicBezTo>
                    <a:pt x="4817" y="5222"/>
                    <a:pt x="4802" y="5120"/>
                    <a:pt x="4773" y="5004"/>
                  </a:cubicBezTo>
                  <a:cubicBezTo>
                    <a:pt x="4759" y="4903"/>
                    <a:pt x="4744" y="4758"/>
                    <a:pt x="4730" y="4613"/>
                  </a:cubicBezTo>
                  <a:cubicBezTo>
                    <a:pt x="4730" y="4439"/>
                    <a:pt x="4686" y="4294"/>
                    <a:pt x="4613" y="4148"/>
                  </a:cubicBezTo>
                  <a:cubicBezTo>
                    <a:pt x="4541" y="4003"/>
                    <a:pt x="4454" y="3887"/>
                    <a:pt x="4338" y="3757"/>
                  </a:cubicBezTo>
                  <a:cubicBezTo>
                    <a:pt x="4272" y="3673"/>
                    <a:pt x="4189" y="3600"/>
                    <a:pt x="4095" y="3533"/>
                  </a:cubicBezTo>
                  <a:lnTo>
                    <a:pt x="4095" y="3533"/>
                  </a:lnTo>
                  <a:cubicBezTo>
                    <a:pt x="4225" y="3450"/>
                    <a:pt x="4346" y="3352"/>
                    <a:pt x="4454" y="3235"/>
                  </a:cubicBezTo>
                  <a:cubicBezTo>
                    <a:pt x="4613" y="3046"/>
                    <a:pt x="4744" y="2843"/>
                    <a:pt x="4831" y="2625"/>
                  </a:cubicBezTo>
                  <a:cubicBezTo>
                    <a:pt x="4918" y="2408"/>
                    <a:pt x="4976" y="2190"/>
                    <a:pt x="4976" y="1958"/>
                  </a:cubicBezTo>
                  <a:cubicBezTo>
                    <a:pt x="4976" y="1581"/>
                    <a:pt x="4889" y="1233"/>
                    <a:pt x="4730" y="943"/>
                  </a:cubicBezTo>
                  <a:cubicBezTo>
                    <a:pt x="4541" y="653"/>
                    <a:pt x="4323" y="421"/>
                    <a:pt x="4048" y="261"/>
                  </a:cubicBezTo>
                  <a:cubicBezTo>
                    <a:pt x="3787" y="87"/>
                    <a:pt x="3468" y="0"/>
                    <a:pt x="3163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1766950" y="1158775"/>
              <a:ext cx="138900" cy="163200"/>
            </a:xfrm>
            <a:custGeom>
              <a:avLst/>
              <a:gdLst/>
              <a:ahLst/>
              <a:cxnLst/>
              <a:rect l="l" t="t" r="r" b="b"/>
              <a:pathLst>
                <a:path w="5556" h="6528" extrusionOk="0">
                  <a:moveTo>
                    <a:pt x="3308" y="0"/>
                  </a:moveTo>
                  <a:cubicBezTo>
                    <a:pt x="2858" y="0"/>
                    <a:pt x="2423" y="102"/>
                    <a:pt x="2017" y="261"/>
                  </a:cubicBezTo>
                  <a:cubicBezTo>
                    <a:pt x="1625" y="435"/>
                    <a:pt x="1277" y="653"/>
                    <a:pt x="972" y="972"/>
                  </a:cubicBezTo>
                  <a:cubicBezTo>
                    <a:pt x="682" y="1262"/>
                    <a:pt x="436" y="1596"/>
                    <a:pt x="261" y="2002"/>
                  </a:cubicBezTo>
                  <a:cubicBezTo>
                    <a:pt x="102" y="2393"/>
                    <a:pt x="0" y="2814"/>
                    <a:pt x="0" y="3264"/>
                  </a:cubicBezTo>
                  <a:cubicBezTo>
                    <a:pt x="0" y="3728"/>
                    <a:pt x="73" y="4134"/>
                    <a:pt x="261" y="4540"/>
                  </a:cubicBezTo>
                  <a:cubicBezTo>
                    <a:pt x="421" y="4917"/>
                    <a:pt x="653" y="5265"/>
                    <a:pt x="972" y="5570"/>
                  </a:cubicBezTo>
                  <a:cubicBezTo>
                    <a:pt x="1277" y="5875"/>
                    <a:pt x="1625" y="6107"/>
                    <a:pt x="2017" y="6281"/>
                  </a:cubicBezTo>
                  <a:cubicBezTo>
                    <a:pt x="2423" y="6440"/>
                    <a:pt x="2858" y="6527"/>
                    <a:pt x="3308" y="6527"/>
                  </a:cubicBezTo>
                  <a:cubicBezTo>
                    <a:pt x="3670" y="6527"/>
                    <a:pt x="4018" y="6484"/>
                    <a:pt x="4352" y="6382"/>
                  </a:cubicBezTo>
                  <a:cubicBezTo>
                    <a:pt x="4686" y="6295"/>
                    <a:pt x="4990" y="6150"/>
                    <a:pt x="5266" y="5991"/>
                  </a:cubicBezTo>
                  <a:cubicBezTo>
                    <a:pt x="5338" y="5933"/>
                    <a:pt x="5411" y="5860"/>
                    <a:pt x="5454" y="5788"/>
                  </a:cubicBezTo>
                  <a:cubicBezTo>
                    <a:pt x="5512" y="5700"/>
                    <a:pt x="5556" y="5599"/>
                    <a:pt x="5556" y="5483"/>
                  </a:cubicBezTo>
                  <a:lnTo>
                    <a:pt x="5556" y="3554"/>
                  </a:lnTo>
                  <a:cubicBezTo>
                    <a:pt x="5556" y="3394"/>
                    <a:pt x="5498" y="3264"/>
                    <a:pt x="5382" y="3162"/>
                  </a:cubicBezTo>
                  <a:cubicBezTo>
                    <a:pt x="5280" y="3046"/>
                    <a:pt x="5150" y="2988"/>
                    <a:pt x="4990" y="2988"/>
                  </a:cubicBezTo>
                  <a:lnTo>
                    <a:pt x="3511" y="2988"/>
                  </a:lnTo>
                  <a:cubicBezTo>
                    <a:pt x="3337" y="2988"/>
                    <a:pt x="3221" y="3046"/>
                    <a:pt x="3104" y="3162"/>
                  </a:cubicBezTo>
                  <a:cubicBezTo>
                    <a:pt x="3003" y="3264"/>
                    <a:pt x="2945" y="3394"/>
                    <a:pt x="2945" y="3554"/>
                  </a:cubicBezTo>
                  <a:cubicBezTo>
                    <a:pt x="2945" y="3713"/>
                    <a:pt x="2988" y="3844"/>
                    <a:pt x="3104" y="3960"/>
                  </a:cubicBezTo>
                  <a:cubicBezTo>
                    <a:pt x="3206" y="4061"/>
                    <a:pt x="3337" y="4119"/>
                    <a:pt x="3511" y="4119"/>
                  </a:cubicBezTo>
                  <a:lnTo>
                    <a:pt x="4352" y="4119"/>
                  </a:lnTo>
                  <a:lnTo>
                    <a:pt x="4352" y="5296"/>
                  </a:lnTo>
                  <a:lnTo>
                    <a:pt x="4352" y="5296"/>
                  </a:lnTo>
                  <a:cubicBezTo>
                    <a:pt x="4224" y="5334"/>
                    <a:pt x="4072" y="5376"/>
                    <a:pt x="3902" y="5410"/>
                  </a:cubicBezTo>
                  <a:cubicBezTo>
                    <a:pt x="3685" y="5439"/>
                    <a:pt x="3482" y="5454"/>
                    <a:pt x="3308" y="5454"/>
                  </a:cubicBezTo>
                  <a:cubicBezTo>
                    <a:pt x="2930" y="5454"/>
                    <a:pt x="2568" y="5367"/>
                    <a:pt x="2234" y="5164"/>
                  </a:cubicBezTo>
                  <a:cubicBezTo>
                    <a:pt x="1915" y="4975"/>
                    <a:pt x="1654" y="4700"/>
                    <a:pt x="1451" y="4366"/>
                  </a:cubicBezTo>
                  <a:cubicBezTo>
                    <a:pt x="1262" y="4047"/>
                    <a:pt x="1161" y="3684"/>
                    <a:pt x="1161" y="3278"/>
                  </a:cubicBezTo>
                  <a:cubicBezTo>
                    <a:pt x="1161" y="2887"/>
                    <a:pt x="1262" y="2524"/>
                    <a:pt x="1451" y="2190"/>
                  </a:cubicBezTo>
                  <a:cubicBezTo>
                    <a:pt x="1654" y="1857"/>
                    <a:pt x="1915" y="1596"/>
                    <a:pt x="2234" y="1392"/>
                  </a:cubicBezTo>
                  <a:cubicBezTo>
                    <a:pt x="2539" y="1204"/>
                    <a:pt x="2901" y="1102"/>
                    <a:pt x="3308" y="1102"/>
                  </a:cubicBezTo>
                  <a:cubicBezTo>
                    <a:pt x="3511" y="1102"/>
                    <a:pt x="3685" y="1131"/>
                    <a:pt x="3844" y="1160"/>
                  </a:cubicBezTo>
                  <a:cubicBezTo>
                    <a:pt x="4033" y="1204"/>
                    <a:pt x="4192" y="1247"/>
                    <a:pt x="4337" y="1320"/>
                  </a:cubicBezTo>
                  <a:cubicBezTo>
                    <a:pt x="4381" y="1349"/>
                    <a:pt x="4424" y="1363"/>
                    <a:pt x="4482" y="1378"/>
                  </a:cubicBezTo>
                  <a:cubicBezTo>
                    <a:pt x="4540" y="1392"/>
                    <a:pt x="4570" y="1392"/>
                    <a:pt x="4628" y="1392"/>
                  </a:cubicBezTo>
                  <a:cubicBezTo>
                    <a:pt x="4787" y="1392"/>
                    <a:pt x="4918" y="1320"/>
                    <a:pt x="5005" y="1218"/>
                  </a:cubicBezTo>
                  <a:cubicBezTo>
                    <a:pt x="5106" y="1088"/>
                    <a:pt x="5150" y="972"/>
                    <a:pt x="5150" y="827"/>
                  </a:cubicBezTo>
                  <a:cubicBezTo>
                    <a:pt x="5150" y="725"/>
                    <a:pt x="5135" y="653"/>
                    <a:pt x="5077" y="566"/>
                  </a:cubicBezTo>
                  <a:cubicBezTo>
                    <a:pt x="5048" y="479"/>
                    <a:pt x="4976" y="421"/>
                    <a:pt x="4889" y="363"/>
                  </a:cubicBezTo>
                  <a:cubicBezTo>
                    <a:pt x="4642" y="247"/>
                    <a:pt x="4410" y="145"/>
                    <a:pt x="4134" y="102"/>
                  </a:cubicBezTo>
                  <a:cubicBezTo>
                    <a:pt x="3873" y="44"/>
                    <a:pt x="3598" y="0"/>
                    <a:pt x="3308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1914525" y="1159500"/>
              <a:ext cx="127675" cy="160300"/>
            </a:xfrm>
            <a:custGeom>
              <a:avLst/>
              <a:gdLst/>
              <a:ahLst/>
              <a:cxnLst/>
              <a:rect l="l" t="t" r="r" b="b"/>
              <a:pathLst>
                <a:path w="5107" h="6412" extrusionOk="0">
                  <a:moveTo>
                    <a:pt x="596" y="0"/>
                  </a:moveTo>
                  <a:cubicBezTo>
                    <a:pt x="451" y="0"/>
                    <a:pt x="320" y="44"/>
                    <a:pt x="190" y="160"/>
                  </a:cubicBezTo>
                  <a:cubicBezTo>
                    <a:pt x="73" y="261"/>
                    <a:pt x="1" y="392"/>
                    <a:pt x="1" y="551"/>
                  </a:cubicBezTo>
                  <a:cubicBezTo>
                    <a:pt x="1" y="609"/>
                    <a:pt x="15" y="682"/>
                    <a:pt x="30" y="754"/>
                  </a:cubicBezTo>
                  <a:cubicBezTo>
                    <a:pt x="44" y="827"/>
                    <a:pt x="103" y="914"/>
                    <a:pt x="161" y="986"/>
                  </a:cubicBezTo>
                  <a:lnTo>
                    <a:pt x="2046" y="3501"/>
                  </a:lnTo>
                  <a:lnTo>
                    <a:pt x="2046" y="5846"/>
                  </a:lnTo>
                  <a:cubicBezTo>
                    <a:pt x="2046" y="6020"/>
                    <a:pt x="2104" y="6136"/>
                    <a:pt x="2206" y="6252"/>
                  </a:cubicBezTo>
                  <a:cubicBezTo>
                    <a:pt x="2322" y="6353"/>
                    <a:pt x="2438" y="6411"/>
                    <a:pt x="2583" y="6411"/>
                  </a:cubicBezTo>
                  <a:cubicBezTo>
                    <a:pt x="2713" y="6411"/>
                    <a:pt x="2844" y="6353"/>
                    <a:pt x="2946" y="6252"/>
                  </a:cubicBezTo>
                  <a:cubicBezTo>
                    <a:pt x="3062" y="6136"/>
                    <a:pt x="3120" y="6020"/>
                    <a:pt x="3120" y="5846"/>
                  </a:cubicBezTo>
                  <a:lnTo>
                    <a:pt x="3120" y="3625"/>
                  </a:lnTo>
                  <a:lnTo>
                    <a:pt x="5020" y="914"/>
                  </a:lnTo>
                  <a:cubicBezTo>
                    <a:pt x="5049" y="870"/>
                    <a:pt x="5063" y="812"/>
                    <a:pt x="5092" y="754"/>
                  </a:cubicBezTo>
                  <a:cubicBezTo>
                    <a:pt x="5107" y="696"/>
                    <a:pt x="5107" y="653"/>
                    <a:pt x="5107" y="595"/>
                  </a:cubicBezTo>
                  <a:cubicBezTo>
                    <a:pt x="5107" y="435"/>
                    <a:pt x="5049" y="305"/>
                    <a:pt x="4947" y="189"/>
                  </a:cubicBezTo>
                  <a:cubicBezTo>
                    <a:pt x="4831" y="87"/>
                    <a:pt x="4715" y="29"/>
                    <a:pt x="4570" y="29"/>
                  </a:cubicBezTo>
                  <a:cubicBezTo>
                    <a:pt x="4382" y="29"/>
                    <a:pt x="4236" y="116"/>
                    <a:pt x="4149" y="261"/>
                  </a:cubicBezTo>
                  <a:lnTo>
                    <a:pt x="2649" y="2465"/>
                  </a:lnTo>
                  <a:lnTo>
                    <a:pt x="1045" y="247"/>
                  </a:lnTo>
                  <a:cubicBezTo>
                    <a:pt x="915" y="87"/>
                    <a:pt x="755" y="0"/>
                    <a:pt x="59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2"/>
          <p:cNvGrpSpPr/>
          <p:nvPr/>
        </p:nvGrpSpPr>
        <p:grpSpPr>
          <a:xfrm>
            <a:off x="7262671" y="3374666"/>
            <a:ext cx="1844993" cy="1676379"/>
            <a:chOff x="4738675" y="3086125"/>
            <a:chExt cx="2125025" cy="1882050"/>
          </a:xfrm>
        </p:grpSpPr>
        <p:sp>
          <p:nvSpPr>
            <p:cNvPr id="797" name="Google Shape;797;p32"/>
            <p:cNvSpPr/>
            <p:nvPr/>
          </p:nvSpPr>
          <p:spPr>
            <a:xfrm>
              <a:off x="4738675" y="3086125"/>
              <a:ext cx="2125025" cy="1882050"/>
            </a:xfrm>
            <a:custGeom>
              <a:avLst/>
              <a:gdLst/>
              <a:ahLst/>
              <a:cxnLst/>
              <a:rect l="l" t="t" r="r" b="b"/>
              <a:pathLst>
                <a:path w="85001" h="75282" extrusionOk="0">
                  <a:moveTo>
                    <a:pt x="36988" y="0"/>
                  </a:moveTo>
                  <a:cubicBezTo>
                    <a:pt x="36901" y="0"/>
                    <a:pt x="36829" y="15"/>
                    <a:pt x="36742" y="15"/>
                  </a:cubicBezTo>
                  <a:cubicBezTo>
                    <a:pt x="36698" y="15"/>
                    <a:pt x="36669" y="44"/>
                    <a:pt x="36655" y="44"/>
                  </a:cubicBezTo>
                  <a:cubicBezTo>
                    <a:pt x="36553" y="58"/>
                    <a:pt x="36481" y="73"/>
                    <a:pt x="36394" y="87"/>
                  </a:cubicBezTo>
                  <a:cubicBezTo>
                    <a:pt x="36379" y="87"/>
                    <a:pt x="36365" y="116"/>
                    <a:pt x="36336" y="116"/>
                  </a:cubicBezTo>
                  <a:cubicBezTo>
                    <a:pt x="36249" y="146"/>
                    <a:pt x="36147" y="189"/>
                    <a:pt x="36046" y="218"/>
                  </a:cubicBezTo>
                  <a:cubicBezTo>
                    <a:pt x="36017" y="233"/>
                    <a:pt x="36002" y="233"/>
                    <a:pt x="35959" y="262"/>
                  </a:cubicBezTo>
                  <a:cubicBezTo>
                    <a:pt x="35886" y="291"/>
                    <a:pt x="35814" y="334"/>
                    <a:pt x="35741" y="392"/>
                  </a:cubicBezTo>
                  <a:cubicBezTo>
                    <a:pt x="35727" y="407"/>
                    <a:pt x="35712" y="407"/>
                    <a:pt x="35683" y="407"/>
                  </a:cubicBezTo>
                  <a:cubicBezTo>
                    <a:pt x="22541" y="8747"/>
                    <a:pt x="23252" y="18494"/>
                    <a:pt x="23992" y="21947"/>
                  </a:cubicBezTo>
                  <a:lnTo>
                    <a:pt x="22251" y="25268"/>
                  </a:lnTo>
                  <a:cubicBezTo>
                    <a:pt x="21932" y="25877"/>
                    <a:pt x="21874" y="26574"/>
                    <a:pt x="22034" y="27197"/>
                  </a:cubicBezTo>
                  <a:cubicBezTo>
                    <a:pt x="22034" y="27995"/>
                    <a:pt x="22382" y="28779"/>
                    <a:pt x="23049" y="29301"/>
                  </a:cubicBezTo>
                  <a:lnTo>
                    <a:pt x="27966" y="33217"/>
                  </a:lnTo>
                  <a:lnTo>
                    <a:pt x="25355" y="37743"/>
                  </a:lnTo>
                  <a:lnTo>
                    <a:pt x="24064" y="35509"/>
                  </a:lnTo>
                  <a:cubicBezTo>
                    <a:pt x="23568" y="34643"/>
                    <a:pt x="22668" y="34163"/>
                    <a:pt x="21744" y="34163"/>
                  </a:cubicBezTo>
                  <a:cubicBezTo>
                    <a:pt x="21290" y="34163"/>
                    <a:pt x="20830" y="34279"/>
                    <a:pt x="20409" y="34523"/>
                  </a:cubicBezTo>
                  <a:lnTo>
                    <a:pt x="11677" y="39570"/>
                  </a:lnTo>
                  <a:cubicBezTo>
                    <a:pt x="11314" y="39788"/>
                    <a:pt x="11010" y="40063"/>
                    <a:pt x="10792" y="40397"/>
                  </a:cubicBezTo>
                  <a:cubicBezTo>
                    <a:pt x="10778" y="40397"/>
                    <a:pt x="10763" y="40383"/>
                    <a:pt x="10734" y="40383"/>
                  </a:cubicBezTo>
                  <a:cubicBezTo>
                    <a:pt x="10647" y="40368"/>
                    <a:pt x="10575" y="40354"/>
                    <a:pt x="10488" y="40325"/>
                  </a:cubicBezTo>
                  <a:cubicBezTo>
                    <a:pt x="10473" y="40325"/>
                    <a:pt x="10444" y="40325"/>
                    <a:pt x="10415" y="40310"/>
                  </a:cubicBezTo>
                  <a:cubicBezTo>
                    <a:pt x="10299" y="40296"/>
                    <a:pt x="10198" y="40296"/>
                    <a:pt x="10082" y="40296"/>
                  </a:cubicBezTo>
                  <a:lnTo>
                    <a:pt x="10053" y="40296"/>
                  </a:lnTo>
                  <a:cubicBezTo>
                    <a:pt x="9965" y="40296"/>
                    <a:pt x="9864" y="40310"/>
                    <a:pt x="9777" y="40310"/>
                  </a:cubicBezTo>
                  <a:cubicBezTo>
                    <a:pt x="9748" y="40310"/>
                    <a:pt x="9719" y="40325"/>
                    <a:pt x="9690" y="40325"/>
                  </a:cubicBezTo>
                  <a:cubicBezTo>
                    <a:pt x="9617" y="40354"/>
                    <a:pt x="9530" y="40368"/>
                    <a:pt x="9458" y="40383"/>
                  </a:cubicBezTo>
                  <a:cubicBezTo>
                    <a:pt x="9429" y="40383"/>
                    <a:pt x="9414" y="40383"/>
                    <a:pt x="9400" y="40397"/>
                  </a:cubicBezTo>
                  <a:lnTo>
                    <a:pt x="9342" y="40397"/>
                  </a:lnTo>
                  <a:lnTo>
                    <a:pt x="9066" y="40513"/>
                  </a:lnTo>
                  <a:cubicBezTo>
                    <a:pt x="9052" y="40513"/>
                    <a:pt x="9037" y="40528"/>
                    <a:pt x="9023" y="40528"/>
                  </a:cubicBezTo>
                  <a:cubicBezTo>
                    <a:pt x="8921" y="40571"/>
                    <a:pt x="8849" y="40615"/>
                    <a:pt x="8776" y="40658"/>
                  </a:cubicBezTo>
                  <a:cubicBezTo>
                    <a:pt x="8762" y="40673"/>
                    <a:pt x="8733" y="40687"/>
                    <a:pt x="8704" y="40687"/>
                  </a:cubicBezTo>
                  <a:lnTo>
                    <a:pt x="8486" y="40861"/>
                  </a:lnTo>
                  <a:cubicBezTo>
                    <a:pt x="8471" y="40876"/>
                    <a:pt x="8457" y="40876"/>
                    <a:pt x="8457" y="40890"/>
                  </a:cubicBezTo>
                  <a:cubicBezTo>
                    <a:pt x="8370" y="40963"/>
                    <a:pt x="8297" y="41035"/>
                    <a:pt x="8225" y="41108"/>
                  </a:cubicBezTo>
                  <a:cubicBezTo>
                    <a:pt x="8196" y="41122"/>
                    <a:pt x="8196" y="41151"/>
                    <a:pt x="8181" y="41151"/>
                  </a:cubicBezTo>
                  <a:cubicBezTo>
                    <a:pt x="8123" y="41224"/>
                    <a:pt x="8080" y="41267"/>
                    <a:pt x="8022" y="41340"/>
                  </a:cubicBezTo>
                  <a:cubicBezTo>
                    <a:pt x="8007" y="41369"/>
                    <a:pt x="7978" y="41398"/>
                    <a:pt x="7964" y="41412"/>
                  </a:cubicBezTo>
                  <a:cubicBezTo>
                    <a:pt x="7906" y="41485"/>
                    <a:pt x="7862" y="41586"/>
                    <a:pt x="7819" y="41659"/>
                  </a:cubicBezTo>
                  <a:cubicBezTo>
                    <a:pt x="7819" y="41674"/>
                    <a:pt x="7804" y="41674"/>
                    <a:pt x="7804" y="41688"/>
                  </a:cubicBezTo>
                  <a:cubicBezTo>
                    <a:pt x="7746" y="41775"/>
                    <a:pt x="7717" y="41891"/>
                    <a:pt x="7674" y="41978"/>
                  </a:cubicBezTo>
                  <a:cubicBezTo>
                    <a:pt x="7659" y="41993"/>
                    <a:pt x="7659" y="42036"/>
                    <a:pt x="7645" y="42051"/>
                  </a:cubicBezTo>
                  <a:cubicBezTo>
                    <a:pt x="7601" y="42138"/>
                    <a:pt x="7587" y="42210"/>
                    <a:pt x="7572" y="42312"/>
                  </a:cubicBezTo>
                  <a:cubicBezTo>
                    <a:pt x="7572" y="42326"/>
                    <a:pt x="7543" y="42341"/>
                    <a:pt x="7543" y="42355"/>
                  </a:cubicBezTo>
                  <a:cubicBezTo>
                    <a:pt x="7543" y="42384"/>
                    <a:pt x="7543" y="42399"/>
                    <a:pt x="7529" y="42413"/>
                  </a:cubicBezTo>
                  <a:lnTo>
                    <a:pt x="7529" y="42457"/>
                  </a:lnTo>
                  <a:cubicBezTo>
                    <a:pt x="6093" y="49086"/>
                    <a:pt x="6716" y="54032"/>
                    <a:pt x="8109" y="57644"/>
                  </a:cubicBezTo>
                  <a:cubicBezTo>
                    <a:pt x="6484" y="57441"/>
                    <a:pt x="4686" y="57324"/>
                    <a:pt x="2713" y="57324"/>
                  </a:cubicBezTo>
                  <a:lnTo>
                    <a:pt x="2684" y="57324"/>
                  </a:lnTo>
                  <a:cubicBezTo>
                    <a:pt x="2582" y="57324"/>
                    <a:pt x="2466" y="57324"/>
                    <a:pt x="2365" y="57339"/>
                  </a:cubicBezTo>
                  <a:cubicBezTo>
                    <a:pt x="2350" y="57339"/>
                    <a:pt x="2307" y="57339"/>
                    <a:pt x="2292" y="57354"/>
                  </a:cubicBezTo>
                  <a:cubicBezTo>
                    <a:pt x="2205" y="57368"/>
                    <a:pt x="2133" y="57397"/>
                    <a:pt x="2060" y="57412"/>
                  </a:cubicBezTo>
                  <a:cubicBezTo>
                    <a:pt x="2017" y="57412"/>
                    <a:pt x="2002" y="57426"/>
                    <a:pt x="1959" y="57426"/>
                  </a:cubicBezTo>
                  <a:cubicBezTo>
                    <a:pt x="1857" y="57470"/>
                    <a:pt x="1770" y="57484"/>
                    <a:pt x="1669" y="57542"/>
                  </a:cubicBezTo>
                  <a:lnTo>
                    <a:pt x="1654" y="57542"/>
                  </a:lnTo>
                  <a:cubicBezTo>
                    <a:pt x="1567" y="57571"/>
                    <a:pt x="1480" y="57629"/>
                    <a:pt x="1378" y="57687"/>
                  </a:cubicBezTo>
                  <a:cubicBezTo>
                    <a:pt x="1364" y="57702"/>
                    <a:pt x="1335" y="57702"/>
                    <a:pt x="1306" y="57716"/>
                  </a:cubicBezTo>
                  <a:cubicBezTo>
                    <a:pt x="1233" y="57774"/>
                    <a:pt x="1161" y="57803"/>
                    <a:pt x="1088" y="57861"/>
                  </a:cubicBezTo>
                  <a:cubicBezTo>
                    <a:pt x="1074" y="57876"/>
                    <a:pt x="1059" y="57876"/>
                    <a:pt x="1059" y="57905"/>
                  </a:cubicBezTo>
                  <a:cubicBezTo>
                    <a:pt x="972" y="57977"/>
                    <a:pt x="900" y="58050"/>
                    <a:pt x="798" y="58122"/>
                  </a:cubicBezTo>
                  <a:lnTo>
                    <a:pt x="784" y="58137"/>
                  </a:lnTo>
                  <a:cubicBezTo>
                    <a:pt x="711" y="58209"/>
                    <a:pt x="653" y="58282"/>
                    <a:pt x="610" y="58354"/>
                  </a:cubicBezTo>
                  <a:cubicBezTo>
                    <a:pt x="581" y="58369"/>
                    <a:pt x="566" y="58412"/>
                    <a:pt x="552" y="58427"/>
                  </a:cubicBezTo>
                  <a:cubicBezTo>
                    <a:pt x="494" y="58499"/>
                    <a:pt x="465" y="58572"/>
                    <a:pt x="407" y="58644"/>
                  </a:cubicBezTo>
                  <a:cubicBezTo>
                    <a:pt x="392" y="58659"/>
                    <a:pt x="392" y="58673"/>
                    <a:pt x="363" y="58702"/>
                  </a:cubicBezTo>
                  <a:cubicBezTo>
                    <a:pt x="363" y="58702"/>
                    <a:pt x="363" y="58717"/>
                    <a:pt x="349" y="58717"/>
                  </a:cubicBezTo>
                  <a:cubicBezTo>
                    <a:pt x="349" y="58731"/>
                    <a:pt x="334" y="58731"/>
                    <a:pt x="334" y="58746"/>
                  </a:cubicBezTo>
                  <a:cubicBezTo>
                    <a:pt x="276" y="58848"/>
                    <a:pt x="247" y="58935"/>
                    <a:pt x="204" y="59022"/>
                  </a:cubicBezTo>
                  <a:cubicBezTo>
                    <a:pt x="204" y="59036"/>
                    <a:pt x="189" y="59065"/>
                    <a:pt x="189" y="59080"/>
                  </a:cubicBezTo>
                  <a:cubicBezTo>
                    <a:pt x="146" y="59167"/>
                    <a:pt x="131" y="59254"/>
                    <a:pt x="102" y="59355"/>
                  </a:cubicBezTo>
                  <a:cubicBezTo>
                    <a:pt x="102" y="59370"/>
                    <a:pt x="73" y="59399"/>
                    <a:pt x="73" y="59428"/>
                  </a:cubicBezTo>
                  <a:lnTo>
                    <a:pt x="30" y="59689"/>
                  </a:lnTo>
                  <a:lnTo>
                    <a:pt x="30" y="59747"/>
                  </a:lnTo>
                  <a:cubicBezTo>
                    <a:pt x="1" y="59863"/>
                    <a:pt x="1" y="59964"/>
                    <a:pt x="1" y="60080"/>
                  </a:cubicBezTo>
                  <a:lnTo>
                    <a:pt x="1" y="60124"/>
                  </a:lnTo>
                  <a:cubicBezTo>
                    <a:pt x="1" y="60226"/>
                    <a:pt x="30" y="60313"/>
                    <a:pt x="30" y="60400"/>
                  </a:cubicBezTo>
                  <a:cubicBezTo>
                    <a:pt x="30" y="60443"/>
                    <a:pt x="30" y="60458"/>
                    <a:pt x="44" y="60487"/>
                  </a:cubicBezTo>
                  <a:lnTo>
                    <a:pt x="102" y="60762"/>
                  </a:lnTo>
                  <a:cubicBezTo>
                    <a:pt x="102" y="60777"/>
                    <a:pt x="102" y="60806"/>
                    <a:pt x="117" y="60806"/>
                  </a:cubicBezTo>
                  <a:cubicBezTo>
                    <a:pt x="146" y="60907"/>
                    <a:pt x="189" y="60994"/>
                    <a:pt x="218" y="61096"/>
                  </a:cubicBezTo>
                  <a:cubicBezTo>
                    <a:pt x="247" y="61110"/>
                    <a:pt x="247" y="61139"/>
                    <a:pt x="262" y="61168"/>
                  </a:cubicBezTo>
                  <a:cubicBezTo>
                    <a:pt x="291" y="61241"/>
                    <a:pt x="334" y="61328"/>
                    <a:pt x="392" y="61400"/>
                  </a:cubicBezTo>
                  <a:cubicBezTo>
                    <a:pt x="392" y="61415"/>
                    <a:pt x="407" y="61429"/>
                    <a:pt x="407" y="61429"/>
                  </a:cubicBezTo>
                  <a:cubicBezTo>
                    <a:pt x="421" y="61458"/>
                    <a:pt x="421" y="61473"/>
                    <a:pt x="436" y="61487"/>
                  </a:cubicBezTo>
                  <a:cubicBezTo>
                    <a:pt x="436" y="61487"/>
                    <a:pt x="436" y="61502"/>
                    <a:pt x="465" y="61502"/>
                  </a:cubicBezTo>
                  <a:cubicBezTo>
                    <a:pt x="6861" y="71568"/>
                    <a:pt x="14114" y="73469"/>
                    <a:pt x="18669" y="73469"/>
                  </a:cubicBezTo>
                  <a:cubicBezTo>
                    <a:pt x="20018" y="73469"/>
                    <a:pt x="21149" y="73309"/>
                    <a:pt x="21947" y="73135"/>
                  </a:cubicBezTo>
                  <a:lnTo>
                    <a:pt x="25268" y="74876"/>
                  </a:lnTo>
                  <a:cubicBezTo>
                    <a:pt x="25660" y="75064"/>
                    <a:pt x="26081" y="75180"/>
                    <a:pt x="26516" y="75180"/>
                  </a:cubicBezTo>
                  <a:cubicBezTo>
                    <a:pt x="27473" y="75180"/>
                    <a:pt x="28416" y="74658"/>
                    <a:pt x="28895" y="73744"/>
                  </a:cubicBezTo>
                  <a:cubicBezTo>
                    <a:pt x="29185" y="73179"/>
                    <a:pt x="29257" y="72555"/>
                    <a:pt x="29141" y="71975"/>
                  </a:cubicBezTo>
                  <a:lnTo>
                    <a:pt x="29141" y="71975"/>
                  </a:lnTo>
                  <a:cubicBezTo>
                    <a:pt x="32347" y="72410"/>
                    <a:pt x="34871" y="72497"/>
                    <a:pt x="35567" y="72511"/>
                  </a:cubicBezTo>
                  <a:lnTo>
                    <a:pt x="35639" y="72511"/>
                  </a:lnTo>
                  <a:cubicBezTo>
                    <a:pt x="36959" y="72511"/>
                    <a:pt x="38076" y="71554"/>
                    <a:pt x="38279" y="70234"/>
                  </a:cubicBezTo>
                  <a:lnTo>
                    <a:pt x="38787" y="66898"/>
                  </a:lnTo>
                  <a:lnTo>
                    <a:pt x="42863" y="66898"/>
                  </a:lnTo>
                  <a:cubicBezTo>
                    <a:pt x="42573" y="68029"/>
                    <a:pt x="43052" y="69262"/>
                    <a:pt x="44125" y="69886"/>
                  </a:cubicBezTo>
                  <a:lnTo>
                    <a:pt x="52843" y="74919"/>
                  </a:lnTo>
                  <a:cubicBezTo>
                    <a:pt x="53263" y="75166"/>
                    <a:pt x="53727" y="75282"/>
                    <a:pt x="54177" y="75282"/>
                  </a:cubicBezTo>
                  <a:cubicBezTo>
                    <a:pt x="54786" y="75282"/>
                    <a:pt x="55366" y="75093"/>
                    <a:pt x="55845" y="74702"/>
                  </a:cubicBezTo>
                  <a:cubicBezTo>
                    <a:pt x="56048" y="74542"/>
                    <a:pt x="56237" y="74339"/>
                    <a:pt x="56382" y="74150"/>
                  </a:cubicBezTo>
                  <a:cubicBezTo>
                    <a:pt x="56889" y="74818"/>
                    <a:pt x="57687" y="75195"/>
                    <a:pt x="58499" y="75195"/>
                  </a:cubicBezTo>
                  <a:cubicBezTo>
                    <a:pt x="58920" y="75195"/>
                    <a:pt x="59355" y="75108"/>
                    <a:pt x="59747" y="74890"/>
                  </a:cubicBezTo>
                  <a:lnTo>
                    <a:pt x="63069" y="73150"/>
                  </a:lnTo>
                  <a:cubicBezTo>
                    <a:pt x="63866" y="73324"/>
                    <a:pt x="64983" y="73498"/>
                    <a:pt x="66347" y="73498"/>
                  </a:cubicBezTo>
                  <a:cubicBezTo>
                    <a:pt x="70916" y="73498"/>
                    <a:pt x="78154" y="71583"/>
                    <a:pt x="84551" y="61531"/>
                  </a:cubicBezTo>
                  <a:cubicBezTo>
                    <a:pt x="84551" y="61531"/>
                    <a:pt x="84551" y="61502"/>
                    <a:pt x="84565" y="61502"/>
                  </a:cubicBezTo>
                  <a:cubicBezTo>
                    <a:pt x="84594" y="61487"/>
                    <a:pt x="84594" y="61473"/>
                    <a:pt x="84609" y="61458"/>
                  </a:cubicBezTo>
                  <a:cubicBezTo>
                    <a:pt x="84609" y="61429"/>
                    <a:pt x="84623" y="61415"/>
                    <a:pt x="84623" y="61415"/>
                  </a:cubicBezTo>
                  <a:cubicBezTo>
                    <a:pt x="84681" y="61342"/>
                    <a:pt x="84710" y="61270"/>
                    <a:pt x="84754" y="61183"/>
                  </a:cubicBezTo>
                  <a:cubicBezTo>
                    <a:pt x="84768" y="61168"/>
                    <a:pt x="84768" y="61125"/>
                    <a:pt x="84783" y="61110"/>
                  </a:cubicBezTo>
                  <a:cubicBezTo>
                    <a:pt x="84826" y="61023"/>
                    <a:pt x="84855" y="60907"/>
                    <a:pt x="84899" y="60820"/>
                  </a:cubicBezTo>
                  <a:cubicBezTo>
                    <a:pt x="84899" y="60806"/>
                    <a:pt x="84899" y="60777"/>
                    <a:pt x="84913" y="60777"/>
                  </a:cubicBezTo>
                  <a:cubicBezTo>
                    <a:pt x="84928" y="60690"/>
                    <a:pt x="84971" y="60603"/>
                    <a:pt x="84971" y="60516"/>
                  </a:cubicBezTo>
                  <a:cubicBezTo>
                    <a:pt x="84971" y="60472"/>
                    <a:pt x="84986" y="60458"/>
                    <a:pt x="84986" y="60414"/>
                  </a:cubicBezTo>
                  <a:cubicBezTo>
                    <a:pt x="85000" y="60327"/>
                    <a:pt x="85000" y="60240"/>
                    <a:pt x="85000" y="60153"/>
                  </a:cubicBezTo>
                  <a:lnTo>
                    <a:pt x="85000" y="60095"/>
                  </a:lnTo>
                  <a:cubicBezTo>
                    <a:pt x="85000" y="60008"/>
                    <a:pt x="85000" y="59892"/>
                    <a:pt x="84986" y="59790"/>
                  </a:cubicBezTo>
                  <a:lnTo>
                    <a:pt x="84986" y="59732"/>
                  </a:lnTo>
                  <a:cubicBezTo>
                    <a:pt x="84971" y="59645"/>
                    <a:pt x="84971" y="59544"/>
                    <a:pt x="84928" y="59457"/>
                  </a:cubicBezTo>
                  <a:cubicBezTo>
                    <a:pt x="84928" y="59442"/>
                    <a:pt x="84913" y="59399"/>
                    <a:pt x="84913" y="59384"/>
                  </a:cubicBezTo>
                  <a:cubicBezTo>
                    <a:pt x="84899" y="59297"/>
                    <a:pt x="84855" y="59210"/>
                    <a:pt x="84826" y="59109"/>
                  </a:cubicBezTo>
                  <a:cubicBezTo>
                    <a:pt x="84826" y="59094"/>
                    <a:pt x="84812" y="59080"/>
                    <a:pt x="84812" y="59065"/>
                  </a:cubicBezTo>
                  <a:cubicBezTo>
                    <a:pt x="84768" y="58964"/>
                    <a:pt x="84739" y="58877"/>
                    <a:pt x="84681" y="58790"/>
                  </a:cubicBezTo>
                  <a:cubicBezTo>
                    <a:pt x="84681" y="58775"/>
                    <a:pt x="84667" y="58775"/>
                    <a:pt x="84667" y="58746"/>
                  </a:cubicBezTo>
                  <a:cubicBezTo>
                    <a:pt x="84667" y="58746"/>
                    <a:pt x="84667" y="58731"/>
                    <a:pt x="84638" y="58731"/>
                  </a:cubicBezTo>
                  <a:cubicBezTo>
                    <a:pt x="84623" y="58717"/>
                    <a:pt x="84623" y="58702"/>
                    <a:pt x="84609" y="58673"/>
                  </a:cubicBezTo>
                  <a:cubicBezTo>
                    <a:pt x="84565" y="58601"/>
                    <a:pt x="84522" y="58528"/>
                    <a:pt x="84464" y="58456"/>
                  </a:cubicBezTo>
                  <a:cubicBezTo>
                    <a:pt x="84449" y="58441"/>
                    <a:pt x="84420" y="58412"/>
                    <a:pt x="84406" y="58383"/>
                  </a:cubicBezTo>
                  <a:cubicBezTo>
                    <a:pt x="84348" y="58311"/>
                    <a:pt x="84275" y="58238"/>
                    <a:pt x="84231" y="58166"/>
                  </a:cubicBezTo>
                  <a:lnTo>
                    <a:pt x="84188" y="58137"/>
                  </a:lnTo>
                  <a:cubicBezTo>
                    <a:pt x="84115" y="58064"/>
                    <a:pt x="84028" y="57992"/>
                    <a:pt x="83956" y="57919"/>
                  </a:cubicBezTo>
                  <a:cubicBezTo>
                    <a:pt x="83941" y="57905"/>
                    <a:pt x="83912" y="57905"/>
                    <a:pt x="83898" y="57876"/>
                  </a:cubicBezTo>
                  <a:cubicBezTo>
                    <a:pt x="83825" y="57832"/>
                    <a:pt x="83753" y="57774"/>
                    <a:pt x="83680" y="57731"/>
                  </a:cubicBezTo>
                  <a:cubicBezTo>
                    <a:pt x="83666" y="57716"/>
                    <a:pt x="83622" y="57702"/>
                    <a:pt x="83608" y="57687"/>
                  </a:cubicBezTo>
                  <a:cubicBezTo>
                    <a:pt x="83521" y="57629"/>
                    <a:pt x="83448" y="57586"/>
                    <a:pt x="83361" y="57557"/>
                  </a:cubicBezTo>
                  <a:cubicBezTo>
                    <a:pt x="83332" y="57557"/>
                    <a:pt x="83332" y="57542"/>
                    <a:pt x="83318" y="57542"/>
                  </a:cubicBezTo>
                  <a:cubicBezTo>
                    <a:pt x="83231" y="57499"/>
                    <a:pt x="83115" y="57470"/>
                    <a:pt x="83028" y="57426"/>
                  </a:cubicBezTo>
                  <a:cubicBezTo>
                    <a:pt x="82999" y="57426"/>
                    <a:pt x="82970" y="57412"/>
                    <a:pt x="82941" y="57412"/>
                  </a:cubicBezTo>
                  <a:cubicBezTo>
                    <a:pt x="82868" y="57383"/>
                    <a:pt x="82781" y="57368"/>
                    <a:pt x="82708" y="57354"/>
                  </a:cubicBezTo>
                  <a:cubicBezTo>
                    <a:pt x="82679" y="57354"/>
                    <a:pt x="82650" y="57339"/>
                    <a:pt x="82636" y="57339"/>
                  </a:cubicBezTo>
                  <a:cubicBezTo>
                    <a:pt x="82520" y="57310"/>
                    <a:pt x="82418" y="57310"/>
                    <a:pt x="82302" y="57310"/>
                  </a:cubicBezTo>
                  <a:lnTo>
                    <a:pt x="82288" y="57310"/>
                  </a:lnTo>
                  <a:cubicBezTo>
                    <a:pt x="80315" y="57310"/>
                    <a:pt x="78516" y="57441"/>
                    <a:pt x="76877" y="57644"/>
                  </a:cubicBezTo>
                  <a:cubicBezTo>
                    <a:pt x="78284" y="54017"/>
                    <a:pt x="78894" y="49086"/>
                    <a:pt x="77458" y="42442"/>
                  </a:cubicBezTo>
                  <a:lnTo>
                    <a:pt x="77458" y="42413"/>
                  </a:lnTo>
                  <a:cubicBezTo>
                    <a:pt x="77458" y="42399"/>
                    <a:pt x="77458" y="42370"/>
                    <a:pt x="77443" y="42355"/>
                  </a:cubicBezTo>
                  <a:cubicBezTo>
                    <a:pt x="77443" y="42341"/>
                    <a:pt x="77429" y="42326"/>
                    <a:pt x="77429" y="42312"/>
                  </a:cubicBezTo>
                  <a:cubicBezTo>
                    <a:pt x="77414" y="42210"/>
                    <a:pt x="77385" y="42138"/>
                    <a:pt x="77356" y="42051"/>
                  </a:cubicBezTo>
                  <a:cubicBezTo>
                    <a:pt x="77342" y="42036"/>
                    <a:pt x="77342" y="41993"/>
                    <a:pt x="77313" y="41978"/>
                  </a:cubicBezTo>
                  <a:cubicBezTo>
                    <a:pt x="77284" y="41891"/>
                    <a:pt x="77240" y="41775"/>
                    <a:pt x="77197" y="41688"/>
                  </a:cubicBezTo>
                  <a:cubicBezTo>
                    <a:pt x="77197" y="41674"/>
                    <a:pt x="77168" y="41674"/>
                    <a:pt x="77168" y="41645"/>
                  </a:cubicBezTo>
                  <a:cubicBezTo>
                    <a:pt x="77139" y="41586"/>
                    <a:pt x="77080" y="41485"/>
                    <a:pt x="77022" y="41412"/>
                  </a:cubicBezTo>
                  <a:cubicBezTo>
                    <a:pt x="77008" y="41398"/>
                    <a:pt x="76993" y="41369"/>
                    <a:pt x="76979" y="41340"/>
                  </a:cubicBezTo>
                  <a:cubicBezTo>
                    <a:pt x="76921" y="41267"/>
                    <a:pt x="76863" y="41195"/>
                    <a:pt x="76805" y="41151"/>
                  </a:cubicBezTo>
                  <a:cubicBezTo>
                    <a:pt x="76790" y="41122"/>
                    <a:pt x="76790" y="41108"/>
                    <a:pt x="76776" y="41108"/>
                  </a:cubicBezTo>
                  <a:cubicBezTo>
                    <a:pt x="76703" y="41035"/>
                    <a:pt x="76631" y="40963"/>
                    <a:pt x="76544" y="40890"/>
                  </a:cubicBezTo>
                  <a:lnTo>
                    <a:pt x="76500" y="40847"/>
                  </a:lnTo>
                  <a:lnTo>
                    <a:pt x="76283" y="40687"/>
                  </a:lnTo>
                  <a:cubicBezTo>
                    <a:pt x="76268" y="40673"/>
                    <a:pt x="76225" y="40658"/>
                    <a:pt x="76210" y="40658"/>
                  </a:cubicBezTo>
                  <a:cubicBezTo>
                    <a:pt x="76138" y="40600"/>
                    <a:pt x="76051" y="40557"/>
                    <a:pt x="75978" y="40528"/>
                  </a:cubicBezTo>
                  <a:cubicBezTo>
                    <a:pt x="75964" y="40528"/>
                    <a:pt x="75935" y="40513"/>
                    <a:pt x="75920" y="40513"/>
                  </a:cubicBezTo>
                  <a:lnTo>
                    <a:pt x="75644" y="40397"/>
                  </a:lnTo>
                  <a:lnTo>
                    <a:pt x="75601" y="40397"/>
                  </a:lnTo>
                  <a:cubicBezTo>
                    <a:pt x="75572" y="40397"/>
                    <a:pt x="75557" y="40397"/>
                    <a:pt x="75543" y="40383"/>
                  </a:cubicBezTo>
                  <a:cubicBezTo>
                    <a:pt x="75470" y="40368"/>
                    <a:pt x="75383" y="40339"/>
                    <a:pt x="75311" y="40325"/>
                  </a:cubicBezTo>
                  <a:cubicBezTo>
                    <a:pt x="75267" y="40325"/>
                    <a:pt x="75238" y="40310"/>
                    <a:pt x="75209" y="40310"/>
                  </a:cubicBezTo>
                  <a:cubicBezTo>
                    <a:pt x="75122" y="40296"/>
                    <a:pt x="75035" y="40296"/>
                    <a:pt x="74948" y="40296"/>
                  </a:cubicBezTo>
                  <a:lnTo>
                    <a:pt x="74890" y="40296"/>
                  </a:lnTo>
                  <a:cubicBezTo>
                    <a:pt x="74774" y="40296"/>
                    <a:pt x="74673" y="40296"/>
                    <a:pt x="74586" y="40310"/>
                  </a:cubicBezTo>
                  <a:cubicBezTo>
                    <a:pt x="74542" y="40310"/>
                    <a:pt x="74528" y="40310"/>
                    <a:pt x="74484" y="40325"/>
                  </a:cubicBezTo>
                  <a:cubicBezTo>
                    <a:pt x="74412" y="40339"/>
                    <a:pt x="74339" y="40339"/>
                    <a:pt x="74267" y="40368"/>
                  </a:cubicBezTo>
                  <a:cubicBezTo>
                    <a:pt x="74237" y="40368"/>
                    <a:pt x="74194" y="40383"/>
                    <a:pt x="74165" y="40383"/>
                  </a:cubicBezTo>
                  <a:cubicBezTo>
                    <a:pt x="74092" y="40397"/>
                    <a:pt x="74005" y="40441"/>
                    <a:pt x="73933" y="40455"/>
                  </a:cubicBezTo>
                  <a:cubicBezTo>
                    <a:pt x="73889" y="40470"/>
                    <a:pt x="73860" y="40470"/>
                    <a:pt x="73831" y="40484"/>
                  </a:cubicBezTo>
                  <a:cubicBezTo>
                    <a:pt x="73759" y="40528"/>
                    <a:pt x="73672" y="40557"/>
                    <a:pt x="73599" y="40600"/>
                  </a:cubicBezTo>
                  <a:lnTo>
                    <a:pt x="73498" y="40658"/>
                  </a:lnTo>
                  <a:cubicBezTo>
                    <a:pt x="73440" y="40687"/>
                    <a:pt x="73367" y="40731"/>
                    <a:pt x="73309" y="40774"/>
                  </a:cubicBezTo>
                  <a:cubicBezTo>
                    <a:pt x="73295" y="40803"/>
                    <a:pt x="73251" y="40818"/>
                    <a:pt x="73237" y="40832"/>
                  </a:cubicBezTo>
                  <a:cubicBezTo>
                    <a:pt x="73150" y="40905"/>
                    <a:pt x="73077" y="40963"/>
                    <a:pt x="73005" y="41050"/>
                  </a:cubicBezTo>
                  <a:lnTo>
                    <a:pt x="72990" y="41064"/>
                  </a:lnTo>
                  <a:cubicBezTo>
                    <a:pt x="72526" y="41528"/>
                    <a:pt x="72120" y="41964"/>
                    <a:pt x="71699" y="42399"/>
                  </a:cubicBezTo>
                  <a:cubicBezTo>
                    <a:pt x="70669" y="40034"/>
                    <a:pt x="69755" y="38337"/>
                    <a:pt x="69480" y="37801"/>
                  </a:cubicBezTo>
                  <a:cubicBezTo>
                    <a:pt x="68995" y="36917"/>
                    <a:pt x="68085" y="36409"/>
                    <a:pt x="67132" y="36409"/>
                  </a:cubicBezTo>
                  <a:cubicBezTo>
                    <a:pt x="66803" y="36409"/>
                    <a:pt x="66468" y="36470"/>
                    <a:pt x="66144" y="36597"/>
                  </a:cubicBezTo>
                  <a:lnTo>
                    <a:pt x="60226" y="38918"/>
                  </a:lnTo>
                  <a:lnTo>
                    <a:pt x="57615" y="34377"/>
                  </a:lnTo>
                  <a:lnTo>
                    <a:pt x="60269" y="34377"/>
                  </a:lnTo>
                  <a:cubicBezTo>
                    <a:pt x="61763" y="34377"/>
                    <a:pt x="62953" y="33188"/>
                    <a:pt x="62953" y="31694"/>
                  </a:cubicBezTo>
                  <a:lnTo>
                    <a:pt x="62953" y="21628"/>
                  </a:lnTo>
                  <a:cubicBezTo>
                    <a:pt x="62953" y="20525"/>
                    <a:pt x="62285" y="19553"/>
                    <a:pt x="61270" y="19147"/>
                  </a:cubicBezTo>
                  <a:cubicBezTo>
                    <a:pt x="60952" y="19024"/>
                    <a:pt x="60618" y="18964"/>
                    <a:pt x="60286" y="18964"/>
                  </a:cubicBezTo>
                  <a:cubicBezTo>
                    <a:pt x="59561" y="18964"/>
                    <a:pt x="58848" y="19252"/>
                    <a:pt x="58340" y="19800"/>
                  </a:cubicBezTo>
                  <a:lnTo>
                    <a:pt x="58267" y="19887"/>
                  </a:lnTo>
                  <a:cubicBezTo>
                    <a:pt x="56889" y="18132"/>
                    <a:pt x="55250" y="16246"/>
                    <a:pt x="53437" y="14520"/>
                  </a:cubicBezTo>
                  <a:cubicBezTo>
                    <a:pt x="54308" y="13766"/>
                    <a:pt x="55221" y="12924"/>
                    <a:pt x="56121" y="12025"/>
                  </a:cubicBezTo>
                  <a:cubicBezTo>
                    <a:pt x="56193" y="11953"/>
                    <a:pt x="56266" y="11866"/>
                    <a:pt x="56338" y="11764"/>
                  </a:cubicBezTo>
                  <a:cubicBezTo>
                    <a:pt x="56353" y="11750"/>
                    <a:pt x="56353" y="11735"/>
                    <a:pt x="56382" y="11721"/>
                  </a:cubicBezTo>
                  <a:cubicBezTo>
                    <a:pt x="56425" y="11648"/>
                    <a:pt x="56469" y="11576"/>
                    <a:pt x="56527" y="11503"/>
                  </a:cubicBezTo>
                  <a:cubicBezTo>
                    <a:pt x="56541" y="11474"/>
                    <a:pt x="56556" y="11445"/>
                    <a:pt x="56556" y="11430"/>
                  </a:cubicBezTo>
                  <a:cubicBezTo>
                    <a:pt x="56614" y="11329"/>
                    <a:pt x="56643" y="11242"/>
                    <a:pt x="56701" y="11140"/>
                  </a:cubicBezTo>
                  <a:cubicBezTo>
                    <a:pt x="56744" y="11039"/>
                    <a:pt x="56773" y="10937"/>
                    <a:pt x="56788" y="10850"/>
                  </a:cubicBezTo>
                  <a:cubicBezTo>
                    <a:pt x="56788" y="10821"/>
                    <a:pt x="56817" y="10792"/>
                    <a:pt x="56817" y="10778"/>
                  </a:cubicBezTo>
                  <a:lnTo>
                    <a:pt x="56860" y="10502"/>
                  </a:lnTo>
                  <a:lnTo>
                    <a:pt x="56860" y="10444"/>
                  </a:lnTo>
                  <a:cubicBezTo>
                    <a:pt x="56889" y="10343"/>
                    <a:pt x="56889" y="10227"/>
                    <a:pt x="56889" y="10125"/>
                  </a:cubicBezTo>
                  <a:lnTo>
                    <a:pt x="56889" y="10081"/>
                  </a:lnTo>
                  <a:cubicBezTo>
                    <a:pt x="56889" y="9994"/>
                    <a:pt x="56860" y="9878"/>
                    <a:pt x="56860" y="9791"/>
                  </a:cubicBezTo>
                  <a:cubicBezTo>
                    <a:pt x="56860" y="9762"/>
                    <a:pt x="56860" y="9733"/>
                    <a:pt x="56846" y="9704"/>
                  </a:cubicBezTo>
                  <a:cubicBezTo>
                    <a:pt x="56831" y="9617"/>
                    <a:pt x="56817" y="9545"/>
                    <a:pt x="56788" y="9443"/>
                  </a:cubicBezTo>
                  <a:cubicBezTo>
                    <a:pt x="56788" y="9429"/>
                    <a:pt x="56788" y="9414"/>
                    <a:pt x="56773" y="9400"/>
                  </a:cubicBezTo>
                  <a:lnTo>
                    <a:pt x="56773" y="9371"/>
                  </a:lnTo>
                  <a:lnTo>
                    <a:pt x="56773" y="9342"/>
                  </a:lnTo>
                  <a:lnTo>
                    <a:pt x="56672" y="9066"/>
                  </a:lnTo>
                  <a:cubicBezTo>
                    <a:pt x="56672" y="9052"/>
                    <a:pt x="56643" y="9037"/>
                    <a:pt x="56643" y="9008"/>
                  </a:cubicBezTo>
                  <a:cubicBezTo>
                    <a:pt x="56614" y="8921"/>
                    <a:pt x="56556" y="8849"/>
                    <a:pt x="56527" y="8776"/>
                  </a:cubicBezTo>
                  <a:cubicBezTo>
                    <a:pt x="56498" y="8762"/>
                    <a:pt x="56483" y="8733"/>
                    <a:pt x="56483" y="8703"/>
                  </a:cubicBezTo>
                  <a:lnTo>
                    <a:pt x="56324" y="8486"/>
                  </a:lnTo>
                  <a:cubicBezTo>
                    <a:pt x="56309" y="8471"/>
                    <a:pt x="56309" y="8457"/>
                    <a:pt x="56280" y="8457"/>
                  </a:cubicBezTo>
                  <a:cubicBezTo>
                    <a:pt x="56208" y="8355"/>
                    <a:pt x="56135" y="8283"/>
                    <a:pt x="56063" y="8210"/>
                  </a:cubicBezTo>
                  <a:cubicBezTo>
                    <a:pt x="56048" y="8196"/>
                    <a:pt x="56034" y="8196"/>
                    <a:pt x="56034" y="8181"/>
                  </a:cubicBezTo>
                  <a:cubicBezTo>
                    <a:pt x="55961" y="8123"/>
                    <a:pt x="55903" y="8065"/>
                    <a:pt x="55831" y="8022"/>
                  </a:cubicBezTo>
                  <a:cubicBezTo>
                    <a:pt x="55816" y="7993"/>
                    <a:pt x="55773" y="7978"/>
                    <a:pt x="55758" y="7964"/>
                  </a:cubicBezTo>
                  <a:cubicBezTo>
                    <a:pt x="55685" y="7906"/>
                    <a:pt x="55613" y="7877"/>
                    <a:pt x="55526" y="7819"/>
                  </a:cubicBezTo>
                  <a:cubicBezTo>
                    <a:pt x="55511" y="7819"/>
                    <a:pt x="55482" y="7804"/>
                    <a:pt x="55482" y="7804"/>
                  </a:cubicBezTo>
                  <a:cubicBezTo>
                    <a:pt x="55395" y="7746"/>
                    <a:pt x="55308" y="7717"/>
                    <a:pt x="55192" y="7674"/>
                  </a:cubicBezTo>
                  <a:cubicBezTo>
                    <a:pt x="55163" y="7659"/>
                    <a:pt x="55149" y="7659"/>
                    <a:pt x="55105" y="7630"/>
                  </a:cubicBezTo>
                  <a:cubicBezTo>
                    <a:pt x="55033" y="7601"/>
                    <a:pt x="54946" y="7587"/>
                    <a:pt x="54859" y="7558"/>
                  </a:cubicBezTo>
                  <a:cubicBezTo>
                    <a:pt x="54830" y="7558"/>
                    <a:pt x="54815" y="7543"/>
                    <a:pt x="54801" y="7543"/>
                  </a:cubicBezTo>
                  <a:cubicBezTo>
                    <a:pt x="54786" y="7543"/>
                    <a:pt x="54757" y="7543"/>
                    <a:pt x="54743" y="7529"/>
                  </a:cubicBezTo>
                  <a:lnTo>
                    <a:pt x="54714" y="7529"/>
                  </a:lnTo>
                  <a:cubicBezTo>
                    <a:pt x="52068" y="6957"/>
                    <a:pt x="49691" y="6711"/>
                    <a:pt x="47559" y="6711"/>
                  </a:cubicBezTo>
                  <a:cubicBezTo>
                    <a:pt x="44339" y="6711"/>
                    <a:pt x="41680" y="7271"/>
                    <a:pt x="39498" y="8109"/>
                  </a:cubicBezTo>
                  <a:cubicBezTo>
                    <a:pt x="39701" y="6470"/>
                    <a:pt x="39817" y="4686"/>
                    <a:pt x="39817" y="2698"/>
                  </a:cubicBezTo>
                  <a:lnTo>
                    <a:pt x="39817" y="2684"/>
                  </a:lnTo>
                  <a:cubicBezTo>
                    <a:pt x="39817" y="2582"/>
                    <a:pt x="39817" y="2466"/>
                    <a:pt x="39802" y="2365"/>
                  </a:cubicBezTo>
                  <a:cubicBezTo>
                    <a:pt x="39802" y="2336"/>
                    <a:pt x="39802" y="2307"/>
                    <a:pt x="39788" y="2292"/>
                  </a:cubicBezTo>
                  <a:cubicBezTo>
                    <a:pt x="39773" y="2205"/>
                    <a:pt x="39744" y="2133"/>
                    <a:pt x="39730" y="2031"/>
                  </a:cubicBezTo>
                  <a:cubicBezTo>
                    <a:pt x="39730" y="2002"/>
                    <a:pt x="39715" y="1988"/>
                    <a:pt x="39715" y="1944"/>
                  </a:cubicBezTo>
                  <a:cubicBezTo>
                    <a:pt x="39672" y="1843"/>
                    <a:pt x="39657" y="1741"/>
                    <a:pt x="39599" y="1640"/>
                  </a:cubicBezTo>
                  <a:cubicBezTo>
                    <a:pt x="39570" y="1552"/>
                    <a:pt x="39512" y="1451"/>
                    <a:pt x="39454" y="1364"/>
                  </a:cubicBezTo>
                  <a:cubicBezTo>
                    <a:pt x="39440" y="1349"/>
                    <a:pt x="39425" y="1306"/>
                    <a:pt x="39425" y="1291"/>
                  </a:cubicBezTo>
                  <a:cubicBezTo>
                    <a:pt x="39367" y="1219"/>
                    <a:pt x="39338" y="1146"/>
                    <a:pt x="39280" y="1074"/>
                  </a:cubicBezTo>
                  <a:cubicBezTo>
                    <a:pt x="39266" y="1059"/>
                    <a:pt x="39266" y="1030"/>
                    <a:pt x="39237" y="1016"/>
                  </a:cubicBezTo>
                  <a:cubicBezTo>
                    <a:pt x="39164" y="929"/>
                    <a:pt x="39092" y="856"/>
                    <a:pt x="39019" y="769"/>
                  </a:cubicBezTo>
                  <a:lnTo>
                    <a:pt x="39005" y="755"/>
                  </a:lnTo>
                  <a:cubicBezTo>
                    <a:pt x="38932" y="682"/>
                    <a:pt x="38860" y="624"/>
                    <a:pt x="38787" y="566"/>
                  </a:cubicBezTo>
                  <a:cubicBezTo>
                    <a:pt x="38773" y="552"/>
                    <a:pt x="38729" y="523"/>
                    <a:pt x="38715" y="508"/>
                  </a:cubicBezTo>
                  <a:cubicBezTo>
                    <a:pt x="38642" y="465"/>
                    <a:pt x="38570" y="421"/>
                    <a:pt x="38497" y="363"/>
                  </a:cubicBezTo>
                  <a:cubicBezTo>
                    <a:pt x="38482" y="349"/>
                    <a:pt x="38468" y="349"/>
                    <a:pt x="38439" y="334"/>
                  </a:cubicBezTo>
                  <a:cubicBezTo>
                    <a:pt x="38439" y="334"/>
                    <a:pt x="38424" y="334"/>
                    <a:pt x="38424" y="320"/>
                  </a:cubicBezTo>
                  <a:cubicBezTo>
                    <a:pt x="38410" y="320"/>
                    <a:pt x="38410" y="291"/>
                    <a:pt x="38395" y="291"/>
                  </a:cubicBezTo>
                  <a:cubicBezTo>
                    <a:pt x="38294" y="247"/>
                    <a:pt x="38207" y="204"/>
                    <a:pt x="38120" y="160"/>
                  </a:cubicBezTo>
                  <a:cubicBezTo>
                    <a:pt x="38105" y="160"/>
                    <a:pt x="38076" y="146"/>
                    <a:pt x="38062" y="146"/>
                  </a:cubicBezTo>
                  <a:cubicBezTo>
                    <a:pt x="37975" y="116"/>
                    <a:pt x="37902" y="102"/>
                    <a:pt x="37815" y="73"/>
                  </a:cubicBezTo>
                  <a:cubicBezTo>
                    <a:pt x="37772" y="73"/>
                    <a:pt x="37757" y="58"/>
                    <a:pt x="37714" y="58"/>
                  </a:cubicBezTo>
                  <a:cubicBezTo>
                    <a:pt x="37627" y="44"/>
                    <a:pt x="37554" y="15"/>
                    <a:pt x="37467" y="15"/>
                  </a:cubicBezTo>
                  <a:lnTo>
                    <a:pt x="37395" y="15"/>
                  </a:lnTo>
                  <a:cubicBezTo>
                    <a:pt x="37279" y="0"/>
                    <a:pt x="37177" y="0"/>
                    <a:pt x="37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443975" y="4273725"/>
              <a:ext cx="102650" cy="123325"/>
            </a:xfrm>
            <a:custGeom>
              <a:avLst/>
              <a:gdLst/>
              <a:ahLst/>
              <a:cxnLst/>
              <a:rect l="l" t="t" r="r" b="b"/>
              <a:pathLst>
                <a:path w="4106" h="4933" extrusionOk="0">
                  <a:moveTo>
                    <a:pt x="2423" y="856"/>
                  </a:moveTo>
                  <a:cubicBezTo>
                    <a:pt x="2539" y="856"/>
                    <a:pt x="2670" y="914"/>
                    <a:pt x="2786" y="1059"/>
                  </a:cubicBezTo>
                  <a:cubicBezTo>
                    <a:pt x="2887" y="1190"/>
                    <a:pt x="2945" y="1364"/>
                    <a:pt x="2945" y="1567"/>
                  </a:cubicBezTo>
                  <a:cubicBezTo>
                    <a:pt x="2945" y="1727"/>
                    <a:pt x="2916" y="1872"/>
                    <a:pt x="2873" y="2002"/>
                  </a:cubicBezTo>
                  <a:cubicBezTo>
                    <a:pt x="2815" y="2133"/>
                    <a:pt x="2742" y="2234"/>
                    <a:pt x="2670" y="2307"/>
                  </a:cubicBezTo>
                  <a:cubicBezTo>
                    <a:pt x="2583" y="2379"/>
                    <a:pt x="2510" y="2423"/>
                    <a:pt x="2423" y="2423"/>
                  </a:cubicBezTo>
                  <a:lnTo>
                    <a:pt x="886" y="2423"/>
                  </a:lnTo>
                  <a:lnTo>
                    <a:pt x="886" y="856"/>
                  </a:lnTo>
                  <a:close/>
                  <a:moveTo>
                    <a:pt x="436" y="1"/>
                  </a:moveTo>
                  <a:cubicBezTo>
                    <a:pt x="305" y="1"/>
                    <a:pt x="218" y="44"/>
                    <a:pt x="131" y="131"/>
                  </a:cubicBezTo>
                  <a:cubicBezTo>
                    <a:pt x="44" y="218"/>
                    <a:pt x="1" y="305"/>
                    <a:pt x="1" y="436"/>
                  </a:cubicBezTo>
                  <a:lnTo>
                    <a:pt x="1" y="4497"/>
                  </a:lnTo>
                  <a:cubicBezTo>
                    <a:pt x="1" y="4628"/>
                    <a:pt x="59" y="4715"/>
                    <a:pt x="160" y="4816"/>
                  </a:cubicBezTo>
                  <a:cubicBezTo>
                    <a:pt x="262" y="4903"/>
                    <a:pt x="378" y="4932"/>
                    <a:pt x="509" y="4932"/>
                  </a:cubicBezTo>
                  <a:cubicBezTo>
                    <a:pt x="625" y="4932"/>
                    <a:pt x="712" y="4903"/>
                    <a:pt x="828" y="4816"/>
                  </a:cubicBezTo>
                  <a:cubicBezTo>
                    <a:pt x="871" y="4715"/>
                    <a:pt x="915" y="4628"/>
                    <a:pt x="915" y="4497"/>
                  </a:cubicBezTo>
                  <a:lnTo>
                    <a:pt x="915" y="3148"/>
                  </a:lnTo>
                  <a:lnTo>
                    <a:pt x="2220" y="3148"/>
                  </a:lnTo>
                  <a:cubicBezTo>
                    <a:pt x="2307" y="3148"/>
                    <a:pt x="2423" y="3163"/>
                    <a:pt x="2496" y="3177"/>
                  </a:cubicBezTo>
                  <a:cubicBezTo>
                    <a:pt x="2583" y="3192"/>
                    <a:pt x="2641" y="3235"/>
                    <a:pt x="2684" y="3293"/>
                  </a:cubicBezTo>
                  <a:cubicBezTo>
                    <a:pt x="2742" y="3337"/>
                    <a:pt x="2786" y="3395"/>
                    <a:pt x="2815" y="3467"/>
                  </a:cubicBezTo>
                  <a:cubicBezTo>
                    <a:pt x="2829" y="3540"/>
                    <a:pt x="2858" y="3612"/>
                    <a:pt x="2858" y="3685"/>
                  </a:cubicBezTo>
                  <a:cubicBezTo>
                    <a:pt x="2858" y="3946"/>
                    <a:pt x="2873" y="4120"/>
                    <a:pt x="2931" y="4280"/>
                  </a:cubicBezTo>
                  <a:cubicBezTo>
                    <a:pt x="2974" y="4425"/>
                    <a:pt x="3047" y="4555"/>
                    <a:pt x="3119" y="4642"/>
                  </a:cubicBezTo>
                  <a:cubicBezTo>
                    <a:pt x="3192" y="4744"/>
                    <a:pt x="3279" y="4787"/>
                    <a:pt x="3366" y="4845"/>
                  </a:cubicBezTo>
                  <a:cubicBezTo>
                    <a:pt x="3410" y="4889"/>
                    <a:pt x="3482" y="4903"/>
                    <a:pt x="3555" y="4918"/>
                  </a:cubicBezTo>
                  <a:cubicBezTo>
                    <a:pt x="3591" y="4925"/>
                    <a:pt x="3631" y="4929"/>
                    <a:pt x="3671" y="4929"/>
                  </a:cubicBezTo>
                  <a:cubicBezTo>
                    <a:pt x="3711" y="4929"/>
                    <a:pt x="3750" y="4925"/>
                    <a:pt x="3787" y="4918"/>
                  </a:cubicBezTo>
                  <a:cubicBezTo>
                    <a:pt x="3888" y="4903"/>
                    <a:pt x="3932" y="4860"/>
                    <a:pt x="3990" y="4816"/>
                  </a:cubicBezTo>
                  <a:cubicBezTo>
                    <a:pt x="4062" y="4715"/>
                    <a:pt x="4106" y="4628"/>
                    <a:pt x="4062" y="4497"/>
                  </a:cubicBezTo>
                  <a:cubicBezTo>
                    <a:pt x="4033" y="4367"/>
                    <a:pt x="3975" y="4280"/>
                    <a:pt x="3874" y="4236"/>
                  </a:cubicBezTo>
                  <a:cubicBezTo>
                    <a:pt x="3787" y="4193"/>
                    <a:pt x="3758" y="4135"/>
                    <a:pt x="3743" y="4091"/>
                  </a:cubicBezTo>
                  <a:cubicBezTo>
                    <a:pt x="3714" y="4033"/>
                    <a:pt x="3700" y="3960"/>
                    <a:pt x="3700" y="3873"/>
                  </a:cubicBezTo>
                  <a:cubicBezTo>
                    <a:pt x="3700" y="3772"/>
                    <a:pt x="3685" y="3670"/>
                    <a:pt x="3671" y="3554"/>
                  </a:cubicBezTo>
                  <a:cubicBezTo>
                    <a:pt x="3642" y="3424"/>
                    <a:pt x="3613" y="3308"/>
                    <a:pt x="3569" y="3192"/>
                  </a:cubicBezTo>
                  <a:cubicBezTo>
                    <a:pt x="3540" y="3090"/>
                    <a:pt x="3468" y="2974"/>
                    <a:pt x="3381" y="2887"/>
                  </a:cubicBezTo>
                  <a:cubicBezTo>
                    <a:pt x="3319" y="2817"/>
                    <a:pt x="3258" y="2763"/>
                    <a:pt x="3190" y="2715"/>
                  </a:cubicBezTo>
                  <a:lnTo>
                    <a:pt x="3190" y="2715"/>
                  </a:lnTo>
                  <a:cubicBezTo>
                    <a:pt x="3286" y="2649"/>
                    <a:pt x="3380" y="2568"/>
                    <a:pt x="3468" y="2481"/>
                  </a:cubicBezTo>
                  <a:cubicBezTo>
                    <a:pt x="3598" y="2365"/>
                    <a:pt x="3685" y="2191"/>
                    <a:pt x="3758" y="2031"/>
                  </a:cubicBezTo>
                  <a:cubicBezTo>
                    <a:pt x="3830" y="1857"/>
                    <a:pt x="3859" y="1683"/>
                    <a:pt x="3859" y="1509"/>
                  </a:cubicBezTo>
                  <a:cubicBezTo>
                    <a:pt x="3859" y="1219"/>
                    <a:pt x="3787" y="958"/>
                    <a:pt x="3671" y="726"/>
                  </a:cubicBezTo>
                  <a:cubicBezTo>
                    <a:pt x="3540" y="508"/>
                    <a:pt x="3381" y="334"/>
                    <a:pt x="3163" y="204"/>
                  </a:cubicBezTo>
                  <a:cubicBezTo>
                    <a:pt x="2945" y="73"/>
                    <a:pt x="2699" y="1"/>
                    <a:pt x="2467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65100" y="4274450"/>
              <a:ext cx="80900" cy="122600"/>
            </a:xfrm>
            <a:custGeom>
              <a:avLst/>
              <a:gdLst/>
              <a:ahLst/>
              <a:cxnLst/>
              <a:rect l="l" t="t" r="r" b="b"/>
              <a:pathLst>
                <a:path w="3236" h="4904" extrusionOk="0">
                  <a:moveTo>
                    <a:pt x="421" y="1"/>
                  </a:moveTo>
                  <a:cubicBezTo>
                    <a:pt x="291" y="1"/>
                    <a:pt x="189" y="30"/>
                    <a:pt x="131" y="102"/>
                  </a:cubicBezTo>
                  <a:cubicBezTo>
                    <a:pt x="30" y="189"/>
                    <a:pt x="1" y="291"/>
                    <a:pt x="1" y="407"/>
                  </a:cubicBezTo>
                  <a:lnTo>
                    <a:pt x="1" y="4468"/>
                  </a:lnTo>
                  <a:cubicBezTo>
                    <a:pt x="1" y="4599"/>
                    <a:pt x="30" y="4686"/>
                    <a:pt x="131" y="4787"/>
                  </a:cubicBezTo>
                  <a:cubicBezTo>
                    <a:pt x="218" y="4874"/>
                    <a:pt x="305" y="4903"/>
                    <a:pt x="436" y="4903"/>
                  </a:cubicBezTo>
                  <a:lnTo>
                    <a:pt x="2786" y="4903"/>
                  </a:lnTo>
                  <a:cubicBezTo>
                    <a:pt x="2916" y="4903"/>
                    <a:pt x="3018" y="4874"/>
                    <a:pt x="3105" y="4802"/>
                  </a:cubicBezTo>
                  <a:cubicBezTo>
                    <a:pt x="3192" y="4729"/>
                    <a:pt x="3235" y="4613"/>
                    <a:pt x="3235" y="4512"/>
                  </a:cubicBezTo>
                  <a:cubicBezTo>
                    <a:pt x="3235" y="4396"/>
                    <a:pt x="3192" y="4309"/>
                    <a:pt x="3105" y="4222"/>
                  </a:cubicBezTo>
                  <a:cubicBezTo>
                    <a:pt x="3018" y="4135"/>
                    <a:pt x="2916" y="4091"/>
                    <a:pt x="2786" y="4091"/>
                  </a:cubicBezTo>
                  <a:lnTo>
                    <a:pt x="885" y="4091"/>
                  </a:lnTo>
                  <a:lnTo>
                    <a:pt x="885" y="2786"/>
                  </a:lnTo>
                  <a:lnTo>
                    <a:pt x="2466" y="2786"/>
                  </a:lnTo>
                  <a:cubicBezTo>
                    <a:pt x="2597" y="2786"/>
                    <a:pt x="2684" y="2757"/>
                    <a:pt x="2771" y="2684"/>
                  </a:cubicBezTo>
                  <a:cubicBezTo>
                    <a:pt x="2873" y="2611"/>
                    <a:pt x="2902" y="2495"/>
                    <a:pt x="2902" y="2394"/>
                  </a:cubicBezTo>
                  <a:cubicBezTo>
                    <a:pt x="2902" y="2278"/>
                    <a:pt x="2873" y="2176"/>
                    <a:pt x="2771" y="2104"/>
                  </a:cubicBezTo>
                  <a:cubicBezTo>
                    <a:pt x="2684" y="2031"/>
                    <a:pt x="2597" y="1988"/>
                    <a:pt x="2466" y="1988"/>
                  </a:cubicBezTo>
                  <a:lnTo>
                    <a:pt x="871" y="1988"/>
                  </a:lnTo>
                  <a:lnTo>
                    <a:pt x="871" y="798"/>
                  </a:lnTo>
                  <a:lnTo>
                    <a:pt x="2771" y="798"/>
                  </a:lnTo>
                  <a:cubicBezTo>
                    <a:pt x="2902" y="798"/>
                    <a:pt x="2989" y="755"/>
                    <a:pt x="3090" y="682"/>
                  </a:cubicBezTo>
                  <a:cubicBezTo>
                    <a:pt x="3177" y="610"/>
                    <a:pt x="3206" y="508"/>
                    <a:pt x="3206" y="392"/>
                  </a:cubicBezTo>
                  <a:cubicBezTo>
                    <a:pt x="3206" y="291"/>
                    <a:pt x="3177" y="175"/>
                    <a:pt x="3090" y="102"/>
                  </a:cubicBezTo>
                  <a:cubicBezTo>
                    <a:pt x="2989" y="30"/>
                    <a:pt x="2902" y="1"/>
                    <a:pt x="2771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658650" y="4273375"/>
              <a:ext cx="98300" cy="125850"/>
            </a:xfrm>
            <a:custGeom>
              <a:avLst/>
              <a:gdLst/>
              <a:ahLst/>
              <a:cxnLst/>
              <a:rect l="l" t="t" r="r" b="b"/>
              <a:pathLst>
                <a:path w="3932" h="5034" extrusionOk="0">
                  <a:moveTo>
                    <a:pt x="2510" y="0"/>
                  </a:moveTo>
                  <a:cubicBezTo>
                    <a:pt x="2148" y="0"/>
                    <a:pt x="1814" y="58"/>
                    <a:pt x="1495" y="189"/>
                  </a:cubicBezTo>
                  <a:cubicBezTo>
                    <a:pt x="1190" y="305"/>
                    <a:pt x="944" y="493"/>
                    <a:pt x="697" y="711"/>
                  </a:cubicBezTo>
                  <a:cubicBezTo>
                    <a:pt x="480" y="943"/>
                    <a:pt x="305" y="1189"/>
                    <a:pt x="175" y="1509"/>
                  </a:cubicBezTo>
                  <a:cubicBezTo>
                    <a:pt x="44" y="1813"/>
                    <a:pt x="1" y="2132"/>
                    <a:pt x="1" y="2495"/>
                  </a:cubicBezTo>
                  <a:cubicBezTo>
                    <a:pt x="1" y="2916"/>
                    <a:pt x="44" y="3278"/>
                    <a:pt x="189" y="3612"/>
                  </a:cubicBezTo>
                  <a:cubicBezTo>
                    <a:pt x="335" y="3931"/>
                    <a:pt x="523" y="4192"/>
                    <a:pt x="755" y="4410"/>
                  </a:cubicBezTo>
                  <a:cubicBezTo>
                    <a:pt x="987" y="4613"/>
                    <a:pt x="1263" y="4772"/>
                    <a:pt x="1567" y="4874"/>
                  </a:cubicBezTo>
                  <a:cubicBezTo>
                    <a:pt x="1887" y="4990"/>
                    <a:pt x="2191" y="5033"/>
                    <a:pt x="2539" y="5033"/>
                  </a:cubicBezTo>
                  <a:cubicBezTo>
                    <a:pt x="2655" y="5033"/>
                    <a:pt x="2800" y="5019"/>
                    <a:pt x="2931" y="5004"/>
                  </a:cubicBezTo>
                  <a:cubicBezTo>
                    <a:pt x="3061" y="4990"/>
                    <a:pt x="3192" y="4946"/>
                    <a:pt x="3308" y="4917"/>
                  </a:cubicBezTo>
                  <a:cubicBezTo>
                    <a:pt x="3439" y="4874"/>
                    <a:pt x="3569" y="4816"/>
                    <a:pt x="3700" y="4772"/>
                  </a:cubicBezTo>
                  <a:cubicBezTo>
                    <a:pt x="3816" y="4714"/>
                    <a:pt x="3888" y="4627"/>
                    <a:pt x="3917" y="4497"/>
                  </a:cubicBezTo>
                  <a:cubicBezTo>
                    <a:pt x="3932" y="4366"/>
                    <a:pt x="3888" y="4250"/>
                    <a:pt x="3801" y="4134"/>
                  </a:cubicBezTo>
                  <a:cubicBezTo>
                    <a:pt x="3743" y="4047"/>
                    <a:pt x="3656" y="3989"/>
                    <a:pt x="3569" y="3989"/>
                  </a:cubicBezTo>
                  <a:cubicBezTo>
                    <a:pt x="3482" y="3989"/>
                    <a:pt x="3366" y="3989"/>
                    <a:pt x="3279" y="4047"/>
                  </a:cubicBezTo>
                  <a:cubicBezTo>
                    <a:pt x="3163" y="4105"/>
                    <a:pt x="3047" y="4149"/>
                    <a:pt x="2916" y="4178"/>
                  </a:cubicBezTo>
                  <a:cubicBezTo>
                    <a:pt x="2786" y="4192"/>
                    <a:pt x="2655" y="4207"/>
                    <a:pt x="2539" y="4207"/>
                  </a:cubicBezTo>
                  <a:cubicBezTo>
                    <a:pt x="2322" y="4207"/>
                    <a:pt x="2104" y="4178"/>
                    <a:pt x="1901" y="4105"/>
                  </a:cubicBezTo>
                  <a:cubicBezTo>
                    <a:pt x="1698" y="4018"/>
                    <a:pt x="1538" y="3931"/>
                    <a:pt x="1393" y="3786"/>
                  </a:cubicBezTo>
                  <a:cubicBezTo>
                    <a:pt x="1248" y="3641"/>
                    <a:pt x="1132" y="3481"/>
                    <a:pt x="1045" y="3264"/>
                  </a:cubicBezTo>
                  <a:cubicBezTo>
                    <a:pt x="958" y="3046"/>
                    <a:pt x="915" y="2814"/>
                    <a:pt x="915" y="2524"/>
                  </a:cubicBezTo>
                  <a:cubicBezTo>
                    <a:pt x="915" y="2263"/>
                    <a:pt x="958" y="2045"/>
                    <a:pt x="1031" y="1842"/>
                  </a:cubicBezTo>
                  <a:cubicBezTo>
                    <a:pt x="1103" y="1654"/>
                    <a:pt x="1205" y="1465"/>
                    <a:pt x="1350" y="1320"/>
                  </a:cubicBezTo>
                  <a:cubicBezTo>
                    <a:pt x="1495" y="1175"/>
                    <a:pt x="1669" y="1044"/>
                    <a:pt x="1858" y="986"/>
                  </a:cubicBezTo>
                  <a:cubicBezTo>
                    <a:pt x="2061" y="885"/>
                    <a:pt x="2278" y="856"/>
                    <a:pt x="2539" y="856"/>
                  </a:cubicBezTo>
                  <a:cubicBezTo>
                    <a:pt x="2655" y="856"/>
                    <a:pt x="2786" y="856"/>
                    <a:pt x="2916" y="885"/>
                  </a:cubicBezTo>
                  <a:cubicBezTo>
                    <a:pt x="3047" y="928"/>
                    <a:pt x="3163" y="957"/>
                    <a:pt x="3279" y="1015"/>
                  </a:cubicBezTo>
                  <a:cubicBezTo>
                    <a:pt x="3354" y="1040"/>
                    <a:pt x="3451" y="1076"/>
                    <a:pt x="3532" y="1076"/>
                  </a:cubicBezTo>
                  <a:cubicBezTo>
                    <a:pt x="3545" y="1076"/>
                    <a:pt x="3557" y="1075"/>
                    <a:pt x="3569" y="1073"/>
                  </a:cubicBezTo>
                  <a:cubicBezTo>
                    <a:pt x="3656" y="1059"/>
                    <a:pt x="3743" y="1015"/>
                    <a:pt x="3801" y="928"/>
                  </a:cubicBezTo>
                  <a:cubicBezTo>
                    <a:pt x="3888" y="812"/>
                    <a:pt x="3932" y="696"/>
                    <a:pt x="3917" y="566"/>
                  </a:cubicBezTo>
                  <a:cubicBezTo>
                    <a:pt x="3888" y="435"/>
                    <a:pt x="3816" y="319"/>
                    <a:pt x="3700" y="276"/>
                  </a:cubicBezTo>
                  <a:cubicBezTo>
                    <a:pt x="3526" y="189"/>
                    <a:pt x="3352" y="116"/>
                    <a:pt x="3119" y="73"/>
                  </a:cubicBezTo>
                  <a:cubicBezTo>
                    <a:pt x="2916" y="15"/>
                    <a:pt x="2713" y="0"/>
                    <a:pt x="251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764550" y="4273000"/>
              <a:ext cx="99375" cy="124050"/>
            </a:xfrm>
            <a:custGeom>
              <a:avLst/>
              <a:gdLst/>
              <a:ahLst/>
              <a:cxnLst/>
              <a:rect l="l" t="t" r="r" b="b"/>
              <a:pathLst>
                <a:path w="3975" h="4962" extrusionOk="0">
                  <a:moveTo>
                    <a:pt x="450" y="1"/>
                  </a:moveTo>
                  <a:cubicBezTo>
                    <a:pt x="348" y="1"/>
                    <a:pt x="232" y="59"/>
                    <a:pt x="145" y="131"/>
                  </a:cubicBezTo>
                  <a:cubicBezTo>
                    <a:pt x="58" y="204"/>
                    <a:pt x="0" y="305"/>
                    <a:pt x="0" y="436"/>
                  </a:cubicBezTo>
                  <a:cubicBezTo>
                    <a:pt x="0" y="494"/>
                    <a:pt x="15" y="537"/>
                    <a:pt x="44" y="595"/>
                  </a:cubicBezTo>
                  <a:cubicBezTo>
                    <a:pt x="58" y="653"/>
                    <a:pt x="73" y="726"/>
                    <a:pt x="131" y="784"/>
                  </a:cubicBezTo>
                  <a:lnTo>
                    <a:pt x="1596" y="2709"/>
                  </a:lnTo>
                  <a:lnTo>
                    <a:pt x="1596" y="4526"/>
                  </a:lnTo>
                  <a:cubicBezTo>
                    <a:pt x="1596" y="4657"/>
                    <a:pt x="1639" y="4744"/>
                    <a:pt x="1726" y="4845"/>
                  </a:cubicBezTo>
                  <a:cubicBezTo>
                    <a:pt x="1799" y="4932"/>
                    <a:pt x="1901" y="4961"/>
                    <a:pt x="2017" y="4961"/>
                  </a:cubicBezTo>
                  <a:cubicBezTo>
                    <a:pt x="2118" y="4961"/>
                    <a:pt x="2220" y="4932"/>
                    <a:pt x="2307" y="4845"/>
                  </a:cubicBezTo>
                  <a:cubicBezTo>
                    <a:pt x="2394" y="4744"/>
                    <a:pt x="2437" y="4657"/>
                    <a:pt x="2437" y="4526"/>
                  </a:cubicBezTo>
                  <a:lnTo>
                    <a:pt x="2437" y="2817"/>
                  </a:lnTo>
                  <a:lnTo>
                    <a:pt x="3902" y="726"/>
                  </a:lnTo>
                  <a:cubicBezTo>
                    <a:pt x="3917" y="682"/>
                    <a:pt x="3931" y="639"/>
                    <a:pt x="3960" y="595"/>
                  </a:cubicBezTo>
                  <a:cubicBezTo>
                    <a:pt x="3975" y="566"/>
                    <a:pt x="3975" y="508"/>
                    <a:pt x="3975" y="465"/>
                  </a:cubicBezTo>
                  <a:cubicBezTo>
                    <a:pt x="3975" y="349"/>
                    <a:pt x="3931" y="247"/>
                    <a:pt x="3844" y="160"/>
                  </a:cubicBezTo>
                  <a:cubicBezTo>
                    <a:pt x="3757" y="73"/>
                    <a:pt x="3656" y="30"/>
                    <a:pt x="3554" y="30"/>
                  </a:cubicBezTo>
                  <a:cubicBezTo>
                    <a:pt x="3424" y="30"/>
                    <a:pt x="3308" y="102"/>
                    <a:pt x="3191" y="218"/>
                  </a:cubicBezTo>
                  <a:lnTo>
                    <a:pt x="2033" y="1903"/>
                  </a:lnTo>
                  <a:lnTo>
                    <a:pt x="2033" y="1903"/>
                  </a:lnTo>
                  <a:lnTo>
                    <a:pt x="798" y="204"/>
                  </a:lnTo>
                  <a:cubicBezTo>
                    <a:pt x="711" y="73"/>
                    <a:pt x="581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868975" y="4273375"/>
              <a:ext cx="98300" cy="125850"/>
            </a:xfrm>
            <a:custGeom>
              <a:avLst/>
              <a:gdLst/>
              <a:ahLst/>
              <a:cxnLst/>
              <a:rect l="l" t="t" r="r" b="b"/>
              <a:pathLst>
                <a:path w="3932" h="5034" extrusionOk="0">
                  <a:moveTo>
                    <a:pt x="2510" y="0"/>
                  </a:moveTo>
                  <a:cubicBezTo>
                    <a:pt x="2148" y="0"/>
                    <a:pt x="1814" y="58"/>
                    <a:pt x="1495" y="189"/>
                  </a:cubicBezTo>
                  <a:cubicBezTo>
                    <a:pt x="1190" y="305"/>
                    <a:pt x="944" y="493"/>
                    <a:pt x="697" y="711"/>
                  </a:cubicBezTo>
                  <a:cubicBezTo>
                    <a:pt x="479" y="943"/>
                    <a:pt x="305" y="1189"/>
                    <a:pt x="175" y="1509"/>
                  </a:cubicBezTo>
                  <a:cubicBezTo>
                    <a:pt x="44" y="1813"/>
                    <a:pt x="1" y="2132"/>
                    <a:pt x="1" y="2495"/>
                  </a:cubicBezTo>
                  <a:cubicBezTo>
                    <a:pt x="1" y="2916"/>
                    <a:pt x="44" y="3278"/>
                    <a:pt x="189" y="3612"/>
                  </a:cubicBezTo>
                  <a:cubicBezTo>
                    <a:pt x="334" y="3931"/>
                    <a:pt x="523" y="4192"/>
                    <a:pt x="755" y="4410"/>
                  </a:cubicBezTo>
                  <a:cubicBezTo>
                    <a:pt x="987" y="4613"/>
                    <a:pt x="1263" y="4772"/>
                    <a:pt x="1567" y="4874"/>
                  </a:cubicBezTo>
                  <a:cubicBezTo>
                    <a:pt x="1886" y="4990"/>
                    <a:pt x="2191" y="5033"/>
                    <a:pt x="2539" y="5033"/>
                  </a:cubicBezTo>
                  <a:cubicBezTo>
                    <a:pt x="2655" y="5033"/>
                    <a:pt x="2800" y="5019"/>
                    <a:pt x="2931" y="5004"/>
                  </a:cubicBezTo>
                  <a:cubicBezTo>
                    <a:pt x="3061" y="4990"/>
                    <a:pt x="3192" y="4946"/>
                    <a:pt x="3308" y="4917"/>
                  </a:cubicBezTo>
                  <a:cubicBezTo>
                    <a:pt x="3439" y="4874"/>
                    <a:pt x="3569" y="4816"/>
                    <a:pt x="3700" y="4772"/>
                  </a:cubicBezTo>
                  <a:cubicBezTo>
                    <a:pt x="3816" y="4714"/>
                    <a:pt x="3888" y="4627"/>
                    <a:pt x="3917" y="4497"/>
                  </a:cubicBezTo>
                  <a:cubicBezTo>
                    <a:pt x="3932" y="4366"/>
                    <a:pt x="3888" y="4250"/>
                    <a:pt x="3801" y="4134"/>
                  </a:cubicBezTo>
                  <a:cubicBezTo>
                    <a:pt x="3743" y="4047"/>
                    <a:pt x="3656" y="3989"/>
                    <a:pt x="3569" y="3989"/>
                  </a:cubicBezTo>
                  <a:cubicBezTo>
                    <a:pt x="3482" y="3989"/>
                    <a:pt x="3366" y="3989"/>
                    <a:pt x="3279" y="4047"/>
                  </a:cubicBezTo>
                  <a:cubicBezTo>
                    <a:pt x="3163" y="4105"/>
                    <a:pt x="3047" y="4149"/>
                    <a:pt x="2916" y="4178"/>
                  </a:cubicBezTo>
                  <a:cubicBezTo>
                    <a:pt x="2786" y="4192"/>
                    <a:pt x="2655" y="4207"/>
                    <a:pt x="2539" y="4207"/>
                  </a:cubicBezTo>
                  <a:cubicBezTo>
                    <a:pt x="2322" y="4207"/>
                    <a:pt x="2104" y="4178"/>
                    <a:pt x="1901" y="4105"/>
                  </a:cubicBezTo>
                  <a:cubicBezTo>
                    <a:pt x="1698" y="4018"/>
                    <a:pt x="1538" y="3931"/>
                    <a:pt x="1393" y="3786"/>
                  </a:cubicBezTo>
                  <a:cubicBezTo>
                    <a:pt x="1248" y="3641"/>
                    <a:pt x="1132" y="3481"/>
                    <a:pt x="1045" y="3264"/>
                  </a:cubicBezTo>
                  <a:cubicBezTo>
                    <a:pt x="958" y="3046"/>
                    <a:pt x="915" y="2814"/>
                    <a:pt x="915" y="2524"/>
                  </a:cubicBezTo>
                  <a:cubicBezTo>
                    <a:pt x="915" y="2263"/>
                    <a:pt x="958" y="2045"/>
                    <a:pt x="1031" y="1842"/>
                  </a:cubicBezTo>
                  <a:cubicBezTo>
                    <a:pt x="1103" y="1654"/>
                    <a:pt x="1205" y="1465"/>
                    <a:pt x="1350" y="1320"/>
                  </a:cubicBezTo>
                  <a:cubicBezTo>
                    <a:pt x="1495" y="1175"/>
                    <a:pt x="1669" y="1044"/>
                    <a:pt x="1857" y="986"/>
                  </a:cubicBezTo>
                  <a:cubicBezTo>
                    <a:pt x="2061" y="885"/>
                    <a:pt x="2278" y="856"/>
                    <a:pt x="2539" y="856"/>
                  </a:cubicBezTo>
                  <a:cubicBezTo>
                    <a:pt x="2655" y="856"/>
                    <a:pt x="2786" y="856"/>
                    <a:pt x="2916" y="885"/>
                  </a:cubicBezTo>
                  <a:cubicBezTo>
                    <a:pt x="3047" y="928"/>
                    <a:pt x="3163" y="957"/>
                    <a:pt x="3279" y="1015"/>
                  </a:cubicBezTo>
                  <a:cubicBezTo>
                    <a:pt x="3354" y="1040"/>
                    <a:pt x="3451" y="1076"/>
                    <a:pt x="3532" y="1076"/>
                  </a:cubicBezTo>
                  <a:cubicBezTo>
                    <a:pt x="3545" y="1076"/>
                    <a:pt x="3557" y="1075"/>
                    <a:pt x="3569" y="1073"/>
                  </a:cubicBezTo>
                  <a:cubicBezTo>
                    <a:pt x="3656" y="1059"/>
                    <a:pt x="3743" y="1015"/>
                    <a:pt x="3801" y="928"/>
                  </a:cubicBezTo>
                  <a:cubicBezTo>
                    <a:pt x="3888" y="812"/>
                    <a:pt x="3932" y="696"/>
                    <a:pt x="3917" y="566"/>
                  </a:cubicBezTo>
                  <a:cubicBezTo>
                    <a:pt x="3888" y="435"/>
                    <a:pt x="3816" y="319"/>
                    <a:pt x="3685" y="276"/>
                  </a:cubicBezTo>
                  <a:cubicBezTo>
                    <a:pt x="3511" y="189"/>
                    <a:pt x="3322" y="116"/>
                    <a:pt x="3119" y="73"/>
                  </a:cubicBezTo>
                  <a:cubicBezTo>
                    <a:pt x="2916" y="15"/>
                    <a:pt x="2713" y="0"/>
                    <a:pt x="251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985375" y="4273375"/>
              <a:ext cx="78725" cy="123300"/>
            </a:xfrm>
            <a:custGeom>
              <a:avLst/>
              <a:gdLst/>
              <a:ahLst/>
              <a:cxnLst/>
              <a:rect l="l" t="t" r="r" b="b"/>
              <a:pathLst>
                <a:path w="3149" h="4932" extrusionOk="0">
                  <a:moveTo>
                    <a:pt x="451" y="0"/>
                  </a:moveTo>
                  <a:cubicBezTo>
                    <a:pt x="320" y="0"/>
                    <a:pt x="219" y="44"/>
                    <a:pt x="132" y="131"/>
                  </a:cubicBezTo>
                  <a:cubicBezTo>
                    <a:pt x="30" y="218"/>
                    <a:pt x="1" y="305"/>
                    <a:pt x="1" y="435"/>
                  </a:cubicBezTo>
                  <a:lnTo>
                    <a:pt x="1" y="4497"/>
                  </a:lnTo>
                  <a:cubicBezTo>
                    <a:pt x="1" y="4627"/>
                    <a:pt x="30" y="4714"/>
                    <a:pt x="132" y="4801"/>
                  </a:cubicBezTo>
                  <a:cubicBezTo>
                    <a:pt x="219" y="4903"/>
                    <a:pt x="306" y="4932"/>
                    <a:pt x="436" y="4932"/>
                  </a:cubicBezTo>
                  <a:lnTo>
                    <a:pt x="2713" y="4932"/>
                  </a:lnTo>
                  <a:cubicBezTo>
                    <a:pt x="2844" y="4932"/>
                    <a:pt x="2931" y="4903"/>
                    <a:pt x="3033" y="4830"/>
                  </a:cubicBezTo>
                  <a:cubicBezTo>
                    <a:pt x="3120" y="4758"/>
                    <a:pt x="3149" y="4642"/>
                    <a:pt x="3149" y="4540"/>
                  </a:cubicBezTo>
                  <a:cubicBezTo>
                    <a:pt x="3149" y="4424"/>
                    <a:pt x="3120" y="4323"/>
                    <a:pt x="3033" y="4250"/>
                  </a:cubicBezTo>
                  <a:cubicBezTo>
                    <a:pt x="2931" y="4178"/>
                    <a:pt x="2844" y="4134"/>
                    <a:pt x="2713" y="4134"/>
                  </a:cubicBezTo>
                  <a:lnTo>
                    <a:pt x="2713" y="4105"/>
                  </a:lnTo>
                  <a:lnTo>
                    <a:pt x="871" y="4105"/>
                  </a:lnTo>
                  <a:lnTo>
                    <a:pt x="871" y="435"/>
                  </a:lnTo>
                  <a:cubicBezTo>
                    <a:pt x="871" y="305"/>
                    <a:pt x="828" y="218"/>
                    <a:pt x="741" y="131"/>
                  </a:cubicBezTo>
                  <a:cubicBezTo>
                    <a:pt x="668" y="44"/>
                    <a:pt x="567" y="0"/>
                    <a:pt x="451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6084025" y="4274450"/>
              <a:ext cx="80875" cy="122600"/>
            </a:xfrm>
            <a:custGeom>
              <a:avLst/>
              <a:gdLst/>
              <a:ahLst/>
              <a:cxnLst/>
              <a:rect l="l" t="t" r="r" b="b"/>
              <a:pathLst>
                <a:path w="3235" h="4904" extrusionOk="0">
                  <a:moveTo>
                    <a:pt x="421" y="1"/>
                  </a:moveTo>
                  <a:cubicBezTo>
                    <a:pt x="319" y="1"/>
                    <a:pt x="203" y="30"/>
                    <a:pt x="131" y="102"/>
                  </a:cubicBezTo>
                  <a:cubicBezTo>
                    <a:pt x="44" y="189"/>
                    <a:pt x="0" y="291"/>
                    <a:pt x="0" y="407"/>
                  </a:cubicBezTo>
                  <a:lnTo>
                    <a:pt x="0" y="4468"/>
                  </a:lnTo>
                  <a:cubicBezTo>
                    <a:pt x="0" y="4599"/>
                    <a:pt x="44" y="4686"/>
                    <a:pt x="131" y="4787"/>
                  </a:cubicBezTo>
                  <a:cubicBezTo>
                    <a:pt x="218" y="4874"/>
                    <a:pt x="305" y="4903"/>
                    <a:pt x="435" y="4903"/>
                  </a:cubicBezTo>
                  <a:lnTo>
                    <a:pt x="2800" y="4903"/>
                  </a:lnTo>
                  <a:cubicBezTo>
                    <a:pt x="2930" y="4903"/>
                    <a:pt x="3017" y="4874"/>
                    <a:pt x="3104" y="4802"/>
                  </a:cubicBezTo>
                  <a:cubicBezTo>
                    <a:pt x="3191" y="4729"/>
                    <a:pt x="3235" y="4613"/>
                    <a:pt x="3235" y="4512"/>
                  </a:cubicBezTo>
                  <a:cubicBezTo>
                    <a:pt x="3235" y="4396"/>
                    <a:pt x="3191" y="4309"/>
                    <a:pt x="3104" y="4222"/>
                  </a:cubicBezTo>
                  <a:cubicBezTo>
                    <a:pt x="3017" y="4135"/>
                    <a:pt x="2930" y="4091"/>
                    <a:pt x="2800" y="4091"/>
                  </a:cubicBezTo>
                  <a:lnTo>
                    <a:pt x="885" y="4091"/>
                  </a:lnTo>
                  <a:lnTo>
                    <a:pt x="885" y="2786"/>
                  </a:lnTo>
                  <a:lnTo>
                    <a:pt x="2466" y="2786"/>
                  </a:lnTo>
                  <a:cubicBezTo>
                    <a:pt x="2597" y="2786"/>
                    <a:pt x="2684" y="2757"/>
                    <a:pt x="2785" y="2684"/>
                  </a:cubicBezTo>
                  <a:cubicBezTo>
                    <a:pt x="2872" y="2611"/>
                    <a:pt x="2901" y="2495"/>
                    <a:pt x="2901" y="2394"/>
                  </a:cubicBezTo>
                  <a:cubicBezTo>
                    <a:pt x="2901" y="2278"/>
                    <a:pt x="2872" y="2176"/>
                    <a:pt x="2785" y="2104"/>
                  </a:cubicBezTo>
                  <a:cubicBezTo>
                    <a:pt x="2684" y="2031"/>
                    <a:pt x="2597" y="1988"/>
                    <a:pt x="2466" y="1988"/>
                  </a:cubicBezTo>
                  <a:lnTo>
                    <a:pt x="871" y="1988"/>
                  </a:lnTo>
                  <a:lnTo>
                    <a:pt x="871" y="798"/>
                  </a:lnTo>
                  <a:lnTo>
                    <a:pt x="2785" y="798"/>
                  </a:lnTo>
                  <a:cubicBezTo>
                    <a:pt x="2901" y="798"/>
                    <a:pt x="3003" y="755"/>
                    <a:pt x="3090" y="682"/>
                  </a:cubicBezTo>
                  <a:cubicBezTo>
                    <a:pt x="3177" y="610"/>
                    <a:pt x="3220" y="508"/>
                    <a:pt x="3220" y="392"/>
                  </a:cubicBezTo>
                  <a:cubicBezTo>
                    <a:pt x="3220" y="291"/>
                    <a:pt x="3177" y="175"/>
                    <a:pt x="3090" y="102"/>
                  </a:cubicBezTo>
                  <a:cubicBezTo>
                    <a:pt x="3003" y="30"/>
                    <a:pt x="2901" y="1"/>
                    <a:pt x="2785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356600" y="3374775"/>
              <a:ext cx="888450" cy="503725"/>
            </a:xfrm>
            <a:custGeom>
              <a:avLst/>
              <a:gdLst/>
              <a:ahLst/>
              <a:cxnLst/>
              <a:rect l="l" t="t" r="r" b="b"/>
              <a:pathLst>
                <a:path w="35538" h="20149" extrusionOk="0">
                  <a:moveTo>
                    <a:pt x="17769" y="0"/>
                  </a:moveTo>
                  <a:cubicBezTo>
                    <a:pt x="9559" y="15"/>
                    <a:pt x="0" y="15637"/>
                    <a:pt x="0" y="15637"/>
                  </a:cubicBezTo>
                  <a:lnTo>
                    <a:pt x="5657" y="20148"/>
                  </a:lnTo>
                  <a:cubicBezTo>
                    <a:pt x="5657" y="20148"/>
                    <a:pt x="14022" y="7814"/>
                    <a:pt x="17926" y="7814"/>
                  </a:cubicBezTo>
                  <a:cubicBezTo>
                    <a:pt x="17971" y="7814"/>
                    <a:pt x="18015" y="7815"/>
                    <a:pt x="18059" y="7819"/>
                  </a:cubicBezTo>
                  <a:cubicBezTo>
                    <a:pt x="21903" y="8138"/>
                    <a:pt x="31520" y="20148"/>
                    <a:pt x="31520" y="20148"/>
                  </a:cubicBezTo>
                  <a:lnTo>
                    <a:pt x="35538" y="15942"/>
                  </a:lnTo>
                  <a:cubicBezTo>
                    <a:pt x="35538" y="15942"/>
                    <a:pt x="25979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6007150" y="3626450"/>
              <a:ext cx="237900" cy="252050"/>
            </a:xfrm>
            <a:custGeom>
              <a:avLst/>
              <a:gdLst/>
              <a:ahLst/>
              <a:cxnLst/>
              <a:rect l="l" t="t" r="r" b="b"/>
              <a:pathLst>
                <a:path w="9516" h="10082" extrusionOk="0">
                  <a:moveTo>
                    <a:pt x="9516" y="0"/>
                  </a:moveTo>
                  <a:lnTo>
                    <a:pt x="0" y="10081"/>
                  </a:lnTo>
                  <a:lnTo>
                    <a:pt x="9516" y="10081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4966400" y="4059425"/>
              <a:ext cx="689750" cy="772775"/>
            </a:xfrm>
            <a:custGeom>
              <a:avLst/>
              <a:gdLst/>
              <a:ahLst/>
              <a:cxnLst/>
              <a:rect l="l" t="t" r="r" b="b"/>
              <a:pathLst>
                <a:path w="27590" h="30911" extrusionOk="0">
                  <a:moveTo>
                    <a:pt x="9008" y="0"/>
                  </a:moveTo>
                  <a:cubicBezTo>
                    <a:pt x="9008" y="0"/>
                    <a:pt x="1" y="16246"/>
                    <a:pt x="4091" y="23353"/>
                  </a:cubicBezTo>
                  <a:cubicBezTo>
                    <a:pt x="8196" y="30461"/>
                    <a:pt x="26501" y="30910"/>
                    <a:pt x="26501" y="30910"/>
                  </a:cubicBezTo>
                  <a:lnTo>
                    <a:pt x="27589" y="23774"/>
                  </a:lnTo>
                  <a:cubicBezTo>
                    <a:pt x="27589" y="23774"/>
                    <a:pt x="12374" y="22671"/>
                    <a:pt x="10720" y="19205"/>
                  </a:cubicBezTo>
                  <a:cubicBezTo>
                    <a:pt x="9066" y="15724"/>
                    <a:pt x="14665" y="1378"/>
                    <a:pt x="14665" y="1378"/>
                  </a:cubicBezTo>
                  <a:lnTo>
                    <a:pt x="9008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064675" y="4006825"/>
              <a:ext cx="336900" cy="206000"/>
            </a:xfrm>
            <a:custGeom>
              <a:avLst/>
              <a:gdLst/>
              <a:ahLst/>
              <a:cxnLst/>
              <a:rect l="l" t="t" r="r" b="b"/>
              <a:pathLst>
                <a:path w="13476" h="8240" extrusionOk="0">
                  <a:moveTo>
                    <a:pt x="8718" y="1"/>
                  </a:moveTo>
                  <a:lnTo>
                    <a:pt x="1" y="5049"/>
                  </a:lnTo>
                  <a:lnTo>
                    <a:pt x="13476" y="8240"/>
                  </a:lnTo>
                  <a:lnTo>
                    <a:pt x="8718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925200" y="4063050"/>
              <a:ext cx="710050" cy="765525"/>
            </a:xfrm>
            <a:custGeom>
              <a:avLst/>
              <a:gdLst/>
              <a:ahLst/>
              <a:cxnLst/>
              <a:rect l="l" t="t" r="r" b="b"/>
              <a:pathLst>
                <a:path w="28402" h="30621" extrusionOk="0">
                  <a:moveTo>
                    <a:pt x="19654" y="0"/>
                  </a:moveTo>
                  <a:lnTo>
                    <a:pt x="12924" y="2655"/>
                  </a:lnTo>
                  <a:cubicBezTo>
                    <a:pt x="12924" y="2655"/>
                    <a:pt x="19582" y="16376"/>
                    <a:pt x="17406" y="19553"/>
                  </a:cubicBezTo>
                  <a:cubicBezTo>
                    <a:pt x="15230" y="22715"/>
                    <a:pt x="0" y="25036"/>
                    <a:pt x="0" y="25036"/>
                  </a:cubicBezTo>
                  <a:lnTo>
                    <a:pt x="1625" y="30620"/>
                  </a:lnTo>
                  <a:cubicBezTo>
                    <a:pt x="1625" y="30620"/>
                    <a:pt x="20206" y="30316"/>
                    <a:pt x="24311" y="23208"/>
                  </a:cubicBezTo>
                  <a:cubicBezTo>
                    <a:pt x="28401" y="16101"/>
                    <a:pt x="19654" y="0"/>
                    <a:pt x="1965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874775" y="4570350"/>
              <a:ext cx="217975" cy="331475"/>
            </a:xfrm>
            <a:custGeom>
              <a:avLst/>
              <a:gdLst/>
              <a:ahLst/>
              <a:cxnLst/>
              <a:rect l="l" t="t" r="r" b="b"/>
              <a:pathLst>
                <a:path w="8719" h="13259" extrusionOk="0">
                  <a:moveTo>
                    <a:pt x="4744" y="1"/>
                  </a:moveTo>
                  <a:lnTo>
                    <a:pt x="1" y="8225"/>
                  </a:lnTo>
                  <a:lnTo>
                    <a:pt x="8718" y="13258"/>
                  </a:lnTo>
                  <a:lnTo>
                    <a:pt x="4744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6286725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12954" y="0"/>
                  </a:moveTo>
                  <a:lnTo>
                    <a:pt x="12954" y="0"/>
                  </a:lnTo>
                  <a:cubicBezTo>
                    <a:pt x="1" y="12852"/>
                    <a:pt x="6238" y="21062"/>
                    <a:pt x="6238" y="21062"/>
                  </a:cubicBezTo>
                  <a:cubicBezTo>
                    <a:pt x="6238" y="21062"/>
                    <a:pt x="16536" y="16493"/>
                    <a:pt x="12954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6406400" y="4159850"/>
              <a:ext cx="203450" cy="641525"/>
            </a:xfrm>
            <a:custGeom>
              <a:avLst/>
              <a:gdLst/>
              <a:ahLst/>
              <a:cxnLst/>
              <a:rect l="l" t="t" r="r" b="b"/>
              <a:pathLst>
                <a:path w="8138" h="25661" extrusionOk="0">
                  <a:moveTo>
                    <a:pt x="0" y="25660"/>
                  </a:moveTo>
                  <a:lnTo>
                    <a:pt x="8138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6307025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19583" y="1"/>
                  </a:moveTo>
                  <a:lnTo>
                    <a:pt x="19583" y="1"/>
                  </a:lnTo>
                  <a:cubicBezTo>
                    <a:pt x="1350" y="44"/>
                    <a:pt x="1" y="10271"/>
                    <a:pt x="1" y="10271"/>
                  </a:cubicBezTo>
                  <a:cubicBezTo>
                    <a:pt x="1" y="10271"/>
                    <a:pt x="1363" y="10788"/>
                    <a:pt x="3527" y="10788"/>
                  </a:cubicBezTo>
                  <a:cubicBezTo>
                    <a:pt x="7385" y="10788"/>
                    <a:pt x="13794" y="9145"/>
                    <a:pt x="19583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6200775" y="4587025"/>
              <a:ext cx="595825" cy="312250"/>
            </a:xfrm>
            <a:custGeom>
              <a:avLst/>
              <a:gdLst/>
              <a:ahLst/>
              <a:cxnLst/>
              <a:rect l="l" t="t" r="r" b="b"/>
              <a:pathLst>
                <a:path w="23833" h="12490" extrusionOk="0">
                  <a:moveTo>
                    <a:pt x="1" y="12490"/>
                  </a:moveTo>
                  <a:lnTo>
                    <a:pt x="23833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4901850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3598" y="0"/>
                  </a:moveTo>
                  <a:cubicBezTo>
                    <a:pt x="1" y="16493"/>
                    <a:pt x="10299" y="21062"/>
                    <a:pt x="10299" y="21062"/>
                  </a:cubicBezTo>
                  <a:cubicBezTo>
                    <a:pt x="10299" y="21062"/>
                    <a:pt x="16537" y="12852"/>
                    <a:pt x="3598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4992150" y="4159850"/>
              <a:ext cx="204175" cy="641525"/>
            </a:xfrm>
            <a:custGeom>
              <a:avLst/>
              <a:gdLst/>
              <a:ahLst/>
              <a:cxnLst/>
              <a:rect l="l" t="t" r="r" b="b"/>
              <a:pathLst>
                <a:path w="8167" h="25661" extrusionOk="0">
                  <a:moveTo>
                    <a:pt x="8167" y="25660"/>
                  </a:moveTo>
                  <a:lnTo>
                    <a:pt x="1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4805400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0" y="1"/>
                  </a:moveTo>
                  <a:lnTo>
                    <a:pt x="0" y="1"/>
                  </a:lnTo>
                  <a:cubicBezTo>
                    <a:pt x="5799" y="9145"/>
                    <a:pt x="12204" y="10788"/>
                    <a:pt x="16060" y="10788"/>
                  </a:cubicBezTo>
                  <a:cubicBezTo>
                    <a:pt x="18222" y="10788"/>
                    <a:pt x="19582" y="10271"/>
                    <a:pt x="19582" y="10271"/>
                  </a:cubicBezTo>
                  <a:cubicBezTo>
                    <a:pt x="19582" y="10271"/>
                    <a:pt x="18233" y="44"/>
                    <a:pt x="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4805400" y="4587025"/>
              <a:ext cx="596175" cy="312250"/>
            </a:xfrm>
            <a:custGeom>
              <a:avLst/>
              <a:gdLst/>
              <a:ahLst/>
              <a:cxnLst/>
              <a:rect l="l" t="t" r="r" b="b"/>
              <a:pathLst>
                <a:path w="23847" h="12490" extrusionOk="0">
                  <a:moveTo>
                    <a:pt x="23847" y="12490"/>
                  </a:moveTo>
                  <a:lnTo>
                    <a:pt x="0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566550" y="3319225"/>
              <a:ext cx="526550" cy="224375"/>
            </a:xfrm>
            <a:custGeom>
              <a:avLst/>
              <a:gdLst/>
              <a:ahLst/>
              <a:cxnLst/>
              <a:rect l="l" t="t" r="r" b="b"/>
              <a:pathLst>
                <a:path w="21062" h="8975" extrusionOk="0">
                  <a:moveTo>
                    <a:pt x="14492" y="1"/>
                  </a:moveTo>
                  <a:cubicBezTo>
                    <a:pt x="3316" y="1"/>
                    <a:pt x="1" y="7473"/>
                    <a:pt x="1" y="7473"/>
                  </a:cubicBezTo>
                  <a:cubicBezTo>
                    <a:pt x="1" y="7473"/>
                    <a:pt x="1977" y="8974"/>
                    <a:pt x="5507" y="8974"/>
                  </a:cubicBezTo>
                  <a:cubicBezTo>
                    <a:pt x="9173" y="8974"/>
                    <a:pt x="14515" y="7356"/>
                    <a:pt x="21062" y="757"/>
                  </a:cubicBezTo>
                  <a:cubicBezTo>
                    <a:pt x="18618" y="227"/>
                    <a:pt x="16436" y="1"/>
                    <a:pt x="14492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5452325" y="3338500"/>
              <a:ext cx="640775" cy="204200"/>
            </a:xfrm>
            <a:custGeom>
              <a:avLst/>
              <a:gdLst/>
              <a:ahLst/>
              <a:cxnLst/>
              <a:rect l="l" t="t" r="r" b="b"/>
              <a:pathLst>
                <a:path w="25631" h="8168" extrusionOk="0">
                  <a:moveTo>
                    <a:pt x="0" y="8167"/>
                  </a:moveTo>
                  <a:lnTo>
                    <a:pt x="25631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5309825" y="3152125"/>
              <a:ext cx="356825" cy="489575"/>
            </a:xfrm>
            <a:custGeom>
              <a:avLst/>
              <a:gdLst/>
              <a:ahLst/>
              <a:cxnLst/>
              <a:rect l="l" t="t" r="r" b="b"/>
              <a:pathLst>
                <a:path w="14273" h="19583" extrusionOk="0">
                  <a:moveTo>
                    <a:pt x="14273" y="0"/>
                  </a:moveTo>
                  <a:lnTo>
                    <a:pt x="14273" y="0"/>
                  </a:lnTo>
                  <a:cubicBezTo>
                    <a:pt x="0" y="9037"/>
                    <a:pt x="4018" y="19582"/>
                    <a:pt x="4018" y="19582"/>
                  </a:cubicBezTo>
                  <a:cubicBezTo>
                    <a:pt x="4018" y="19582"/>
                    <a:pt x="14244" y="18233"/>
                    <a:pt x="14273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354425" y="3152125"/>
              <a:ext cx="312225" cy="595825"/>
            </a:xfrm>
            <a:custGeom>
              <a:avLst/>
              <a:gdLst/>
              <a:ahLst/>
              <a:cxnLst/>
              <a:rect l="l" t="t" r="r" b="b"/>
              <a:pathLst>
                <a:path w="12489" h="23833" extrusionOk="0">
                  <a:moveTo>
                    <a:pt x="0" y="23832"/>
                  </a:moveTo>
                  <a:lnTo>
                    <a:pt x="12489" y="0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651100" y="3966375"/>
              <a:ext cx="249525" cy="218525"/>
            </a:xfrm>
            <a:custGeom>
              <a:avLst/>
              <a:gdLst/>
              <a:ahLst/>
              <a:cxnLst/>
              <a:rect l="l" t="t" r="r" b="b"/>
              <a:pathLst>
                <a:path w="9981" h="8741" extrusionOk="0">
                  <a:moveTo>
                    <a:pt x="2832" y="1"/>
                  </a:moveTo>
                  <a:cubicBezTo>
                    <a:pt x="1415" y="1"/>
                    <a:pt x="1" y="1205"/>
                    <a:pt x="404" y="2968"/>
                  </a:cubicBezTo>
                  <a:cubicBezTo>
                    <a:pt x="1318" y="6971"/>
                    <a:pt x="4988" y="8741"/>
                    <a:pt x="4988" y="8741"/>
                  </a:cubicBezTo>
                  <a:cubicBezTo>
                    <a:pt x="4988" y="8741"/>
                    <a:pt x="8658" y="6957"/>
                    <a:pt x="9586" y="2968"/>
                  </a:cubicBezTo>
                  <a:cubicBezTo>
                    <a:pt x="9981" y="1205"/>
                    <a:pt x="8569" y="1"/>
                    <a:pt x="7155" y="1"/>
                  </a:cubicBezTo>
                  <a:cubicBezTo>
                    <a:pt x="6335" y="1"/>
                    <a:pt x="5515" y="406"/>
                    <a:pt x="5046" y="1343"/>
                  </a:cubicBezTo>
                  <a:cubicBezTo>
                    <a:pt x="5017" y="1401"/>
                    <a:pt x="4988" y="2112"/>
                    <a:pt x="4988" y="2112"/>
                  </a:cubicBezTo>
                  <a:cubicBezTo>
                    <a:pt x="4988" y="2112"/>
                    <a:pt x="4974" y="1416"/>
                    <a:pt x="4945" y="1343"/>
                  </a:cubicBezTo>
                  <a:cubicBezTo>
                    <a:pt x="4476" y="406"/>
                    <a:pt x="3653" y="1"/>
                    <a:pt x="2832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D4B0659-16D6-430E-ADB6-8A1050FFB470}"/>
              </a:ext>
            </a:extLst>
          </p:cNvPr>
          <p:cNvSpPr txBox="1"/>
          <p:nvPr/>
        </p:nvSpPr>
        <p:spPr>
          <a:xfrm>
            <a:off x="583413" y="2034887"/>
            <a:ext cx="8244458" cy="2177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TÌM HIỂU VỀ TÁC ĐỘNG CỦA PHÁT TRIỂN SẢN XUẤT, KINH DOANH ĐẾN MÔI TRƯỜNG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7CEB5BF-44A1-48F4-AA28-E4659F172716}"/>
              </a:ext>
            </a:extLst>
          </p:cNvPr>
          <p:cNvSpPr txBox="1"/>
          <p:nvPr/>
        </p:nvSpPr>
        <p:spPr>
          <a:xfrm>
            <a:off x="1050310" y="132502"/>
            <a:ext cx="686972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Nhiệm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vụ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1: Chia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sẻ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điều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endParaRPr lang="en-US" sz="2200" dirty="0">
              <a:solidFill>
                <a:schemeClr val="bg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3C94A4-73F5-4DED-8F89-202FBFD6FC7F}"/>
              </a:ext>
            </a:extLst>
          </p:cNvPr>
          <p:cNvSpPr txBox="1"/>
          <p:nvPr/>
        </p:nvSpPr>
        <p:spPr>
          <a:xfrm>
            <a:off x="593127" y="1883928"/>
            <a:ext cx="3556000" cy="2082202"/>
          </a:xfrm>
          <a:prstGeom prst="roundRect">
            <a:avLst/>
          </a:prstGeom>
          <a:solidFill>
            <a:srgbClr val="FBF4E8"/>
          </a:solidFill>
          <a:ln w="19050">
            <a:solidFill>
              <a:schemeClr val="accent3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endParaRPr lang="en-US" sz="2000" dirty="0">
              <a:latin typeface="+mj-lt"/>
            </a:endParaRPr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1B6BBF2C-554A-443D-8DD2-A7A848AAE9F4}"/>
              </a:ext>
            </a:extLst>
          </p:cNvPr>
          <p:cNvSpPr/>
          <p:nvPr/>
        </p:nvSpPr>
        <p:spPr>
          <a:xfrm>
            <a:off x="4759569" y="1297354"/>
            <a:ext cx="4064000" cy="3713644"/>
          </a:xfrm>
          <a:custGeom>
            <a:avLst/>
            <a:gdLst/>
            <a:ahLst/>
            <a:cxnLst/>
            <a:rect l="l" t="t" r="r" b="b"/>
            <a:pathLst>
              <a:path w="2057882" h="2045020">
                <a:moveTo>
                  <a:pt x="0" y="0"/>
                </a:moveTo>
                <a:lnTo>
                  <a:pt x="2057881" y="0"/>
                </a:lnTo>
                <a:lnTo>
                  <a:pt x="2057881" y="2045020"/>
                </a:lnTo>
                <a:lnTo>
                  <a:pt x="0" y="2045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oogle Shape;958;p35">
            <a:extLst>
              <a:ext uri="{FF2B5EF4-FFF2-40B4-BE49-F238E27FC236}">
                <a16:creationId xmlns:a16="http://schemas.microsoft.com/office/drawing/2014/main" id="{4A361A76-5DDA-4C9B-973A-FDA26BA98C3A}"/>
              </a:ext>
            </a:extLst>
          </p:cNvPr>
          <p:cNvGrpSpPr/>
          <p:nvPr/>
        </p:nvGrpSpPr>
        <p:grpSpPr>
          <a:xfrm>
            <a:off x="3413284" y="3536099"/>
            <a:ext cx="1162424" cy="1022114"/>
            <a:chOff x="5646256" y="1490375"/>
            <a:chExt cx="1302597" cy="1239314"/>
          </a:xfrm>
        </p:grpSpPr>
        <p:sp>
          <p:nvSpPr>
            <p:cNvPr id="38" name="Google Shape;959;p35">
              <a:extLst>
                <a:ext uri="{FF2B5EF4-FFF2-40B4-BE49-F238E27FC236}">
                  <a16:creationId xmlns:a16="http://schemas.microsoft.com/office/drawing/2014/main" id="{FF71E7E9-A800-401A-B704-BF102D39F5E8}"/>
                </a:ext>
              </a:extLst>
            </p:cNvPr>
            <p:cNvSpPr/>
            <p:nvPr/>
          </p:nvSpPr>
          <p:spPr>
            <a:xfrm flipH="1">
              <a:off x="5646256" y="1490375"/>
              <a:ext cx="1302597" cy="1239314"/>
            </a:xfrm>
            <a:custGeom>
              <a:avLst/>
              <a:gdLst/>
              <a:ahLst/>
              <a:cxnLst/>
              <a:rect l="l" t="t" r="r" b="b"/>
              <a:pathLst>
                <a:path w="15479" h="14727" extrusionOk="0">
                  <a:moveTo>
                    <a:pt x="7476" y="0"/>
                  </a:moveTo>
                  <a:cubicBezTo>
                    <a:pt x="7165" y="0"/>
                    <a:pt x="6866" y="20"/>
                    <a:pt x="6585" y="62"/>
                  </a:cubicBezTo>
                  <a:cubicBezTo>
                    <a:pt x="3275" y="550"/>
                    <a:pt x="155" y="4300"/>
                    <a:pt x="48" y="7551"/>
                  </a:cubicBezTo>
                  <a:cubicBezTo>
                    <a:pt x="1" y="8825"/>
                    <a:pt x="322" y="10134"/>
                    <a:pt x="1060" y="11194"/>
                  </a:cubicBezTo>
                  <a:cubicBezTo>
                    <a:pt x="1715" y="12134"/>
                    <a:pt x="2668" y="12813"/>
                    <a:pt x="3668" y="13361"/>
                  </a:cubicBezTo>
                  <a:cubicBezTo>
                    <a:pt x="5136" y="14178"/>
                    <a:pt x="6841" y="14726"/>
                    <a:pt x="8500" y="14726"/>
                  </a:cubicBezTo>
                  <a:cubicBezTo>
                    <a:pt x="9450" y="14726"/>
                    <a:pt x="10385" y="14547"/>
                    <a:pt x="11252" y="14135"/>
                  </a:cubicBezTo>
                  <a:cubicBezTo>
                    <a:pt x="13967" y="12849"/>
                    <a:pt x="15264" y="9646"/>
                    <a:pt x="15431" y="6658"/>
                  </a:cubicBezTo>
                  <a:cubicBezTo>
                    <a:pt x="15479" y="5943"/>
                    <a:pt x="15467" y="5205"/>
                    <a:pt x="15276" y="4526"/>
                  </a:cubicBezTo>
                  <a:cubicBezTo>
                    <a:pt x="14469" y="1782"/>
                    <a:pt x="10412" y="0"/>
                    <a:pt x="7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960;p35">
              <a:extLst>
                <a:ext uri="{FF2B5EF4-FFF2-40B4-BE49-F238E27FC236}">
                  <a16:creationId xmlns:a16="http://schemas.microsoft.com/office/drawing/2014/main" id="{A523083B-3AF8-4F9A-B0A3-D0F332487109}"/>
                </a:ext>
              </a:extLst>
            </p:cNvPr>
            <p:cNvGrpSpPr/>
            <p:nvPr/>
          </p:nvGrpSpPr>
          <p:grpSpPr>
            <a:xfrm>
              <a:off x="5927214" y="1663038"/>
              <a:ext cx="740435" cy="893921"/>
              <a:chOff x="2236106" y="3365392"/>
              <a:chExt cx="306471" cy="370000"/>
            </a:xfrm>
          </p:grpSpPr>
          <p:sp>
            <p:nvSpPr>
              <p:cNvPr id="40" name="Google Shape;961;p35">
                <a:extLst>
                  <a:ext uri="{FF2B5EF4-FFF2-40B4-BE49-F238E27FC236}">
                    <a16:creationId xmlns:a16="http://schemas.microsoft.com/office/drawing/2014/main" id="{E518DA05-0348-4B75-8EF3-DFAC7BA185A0}"/>
                  </a:ext>
                </a:extLst>
              </p:cNvPr>
              <p:cNvSpPr/>
              <p:nvPr/>
            </p:nvSpPr>
            <p:spPr>
              <a:xfrm>
                <a:off x="2413788" y="3588085"/>
                <a:ext cx="128789" cy="88107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3359" extrusionOk="0">
                    <a:moveTo>
                      <a:pt x="2793" y="0"/>
                    </a:moveTo>
                    <a:cubicBezTo>
                      <a:pt x="2259" y="0"/>
                      <a:pt x="1705" y="75"/>
                      <a:pt x="1234" y="293"/>
                    </a:cubicBezTo>
                    <a:cubicBezTo>
                      <a:pt x="285" y="741"/>
                      <a:pt x="0" y="2111"/>
                      <a:pt x="211" y="2558"/>
                    </a:cubicBezTo>
                    <a:cubicBezTo>
                      <a:pt x="366" y="2895"/>
                      <a:pt x="1128" y="3359"/>
                      <a:pt x="1902" y="3359"/>
                    </a:cubicBezTo>
                    <a:cubicBezTo>
                      <a:pt x="2140" y="3359"/>
                      <a:pt x="2380" y="3315"/>
                      <a:pt x="2604" y="3209"/>
                    </a:cubicBezTo>
                    <a:cubicBezTo>
                      <a:pt x="3770" y="2667"/>
                      <a:pt x="4577" y="1148"/>
                      <a:pt x="4848" y="565"/>
                    </a:cubicBezTo>
                    <a:cubicBezTo>
                      <a:pt x="4910" y="436"/>
                      <a:pt x="4842" y="293"/>
                      <a:pt x="4706" y="260"/>
                    </a:cubicBezTo>
                    <a:cubicBezTo>
                      <a:pt x="4330" y="162"/>
                      <a:pt x="3582" y="0"/>
                      <a:pt x="27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62;p35">
                <a:extLst>
                  <a:ext uri="{FF2B5EF4-FFF2-40B4-BE49-F238E27FC236}">
                    <a16:creationId xmlns:a16="http://schemas.microsoft.com/office/drawing/2014/main" id="{A264957A-ED62-4B4D-8E35-92ED11631192}"/>
                  </a:ext>
                </a:extLst>
              </p:cNvPr>
              <p:cNvSpPr/>
              <p:nvPr/>
            </p:nvSpPr>
            <p:spPr>
              <a:xfrm>
                <a:off x="2413604" y="3588085"/>
                <a:ext cx="127740" cy="67831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2586" extrusionOk="0">
                    <a:moveTo>
                      <a:pt x="2798" y="0"/>
                    </a:moveTo>
                    <a:cubicBezTo>
                      <a:pt x="2263" y="0"/>
                      <a:pt x="1708" y="75"/>
                      <a:pt x="1235" y="293"/>
                    </a:cubicBezTo>
                    <a:cubicBezTo>
                      <a:pt x="285" y="741"/>
                      <a:pt x="1" y="2111"/>
                      <a:pt x="211" y="2558"/>
                    </a:cubicBezTo>
                    <a:cubicBezTo>
                      <a:pt x="218" y="2565"/>
                      <a:pt x="224" y="2578"/>
                      <a:pt x="231" y="2585"/>
                    </a:cubicBezTo>
                    <a:cubicBezTo>
                      <a:pt x="1011" y="2111"/>
                      <a:pt x="3140" y="890"/>
                      <a:pt x="4869" y="463"/>
                    </a:cubicBezTo>
                    <a:cubicBezTo>
                      <a:pt x="4869" y="368"/>
                      <a:pt x="4801" y="280"/>
                      <a:pt x="4713" y="260"/>
                    </a:cubicBezTo>
                    <a:cubicBezTo>
                      <a:pt x="4337" y="162"/>
                      <a:pt x="3589" y="0"/>
                      <a:pt x="2798" y="0"/>
                    </a:cubicBezTo>
                    <a:close/>
                  </a:path>
                </a:pathLst>
              </a:custGeom>
              <a:solidFill>
                <a:srgbClr val="D8F1C1">
                  <a:alpha val="2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63;p35">
                <a:extLst>
                  <a:ext uri="{FF2B5EF4-FFF2-40B4-BE49-F238E27FC236}">
                    <a16:creationId xmlns:a16="http://schemas.microsoft.com/office/drawing/2014/main" id="{4B38AB75-7D7D-40B8-8A72-5560F256189B}"/>
                  </a:ext>
                </a:extLst>
              </p:cNvPr>
              <p:cNvSpPr/>
              <p:nvPr/>
            </p:nvSpPr>
            <p:spPr>
              <a:xfrm>
                <a:off x="2350469" y="3365471"/>
                <a:ext cx="64945" cy="86559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3300" extrusionOk="0">
                    <a:moveTo>
                      <a:pt x="763" y="0"/>
                    </a:moveTo>
                    <a:cubicBezTo>
                      <a:pt x="682" y="0"/>
                      <a:pt x="602" y="46"/>
                      <a:pt x="563" y="128"/>
                    </a:cubicBezTo>
                    <a:cubicBezTo>
                      <a:pt x="367" y="576"/>
                      <a:pt x="0" y="1552"/>
                      <a:pt x="204" y="2332"/>
                    </a:cubicBezTo>
                    <a:cubicBezTo>
                      <a:pt x="370" y="2952"/>
                      <a:pt x="1096" y="3300"/>
                      <a:pt x="1469" y="3300"/>
                    </a:cubicBezTo>
                    <a:cubicBezTo>
                      <a:pt x="1508" y="3300"/>
                      <a:pt x="1543" y="3296"/>
                      <a:pt x="1574" y="3288"/>
                    </a:cubicBezTo>
                    <a:cubicBezTo>
                      <a:pt x="1885" y="3200"/>
                      <a:pt x="2475" y="2468"/>
                      <a:pt x="2292" y="1790"/>
                    </a:cubicBezTo>
                    <a:cubicBezTo>
                      <a:pt x="2089" y="1010"/>
                      <a:pt x="1289" y="332"/>
                      <a:pt x="895" y="47"/>
                    </a:cubicBezTo>
                    <a:cubicBezTo>
                      <a:pt x="856" y="15"/>
                      <a:pt x="810" y="0"/>
                      <a:pt x="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64;p35">
                <a:extLst>
                  <a:ext uri="{FF2B5EF4-FFF2-40B4-BE49-F238E27FC236}">
                    <a16:creationId xmlns:a16="http://schemas.microsoft.com/office/drawing/2014/main" id="{01E208CA-CDF8-4AD8-AFBC-6F04BC7D3A7B}"/>
                  </a:ext>
                </a:extLst>
              </p:cNvPr>
              <p:cNvSpPr/>
              <p:nvPr/>
            </p:nvSpPr>
            <p:spPr>
              <a:xfrm>
                <a:off x="2368436" y="3365392"/>
                <a:ext cx="46978" cy="86166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3285" extrusionOk="0">
                    <a:moveTo>
                      <a:pt x="86" y="0"/>
                    </a:moveTo>
                    <a:cubicBezTo>
                      <a:pt x="58" y="0"/>
                      <a:pt x="29" y="6"/>
                      <a:pt x="0" y="16"/>
                    </a:cubicBezTo>
                    <a:cubicBezTo>
                      <a:pt x="373" y="1087"/>
                      <a:pt x="672" y="2179"/>
                      <a:pt x="889" y="3284"/>
                    </a:cubicBezTo>
                    <a:cubicBezTo>
                      <a:pt x="1207" y="3196"/>
                      <a:pt x="1790" y="2471"/>
                      <a:pt x="1607" y="1793"/>
                    </a:cubicBezTo>
                    <a:cubicBezTo>
                      <a:pt x="1404" y="1013"/>
                      <a:pt x="604" y="335"/>
                      <a:pt x="210" y="43"/>
                    </a:cubicBezTo>
                    <a:cubicBezTo>
                      <a:pt x="173" y="14"/>
                      <a:pt x="130" y="0"/>
                      <a:pt x="86" y="0"/>
                    </a:cubicBezTo>
                    <a:close/>
                  </a:path>
                </a:pathLst>
              </a:custGeom>
              <a:solidFill>
                <a:srgbClr val="D8F1C1">
                  <a:alpha val="2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65;p35">
                <a:extLst>
                  <a:ext uri="{FF2B5EF4-FFF2-40B4-BE49-F238E27FC236}">
                    <a16:creationId xmlns:a16="http://schemas.microsoft.com/office/drawing/2014/main" id="{86A6465B-A9DF-4B56-900A-D178F44AD478}"/>
                  </a:ext>
                </a:extLst>
              </p:cNvPr>
              <p:cNvSpPr/>
              <p:nvPr/>
            </p:nvSpPr>
            <p:spPr>
              <a:xfrm>
                <a:off x="2236106" y="3542156"/>
                <a:ext cx="145157" cy="92618"/>
              </a:xfrm>
              <a:custGeom>
                <a:avLst/>
                <a:gdLst/>
                <a:ahLst/>
                <a:cxnLst/>
                <a:rect l="l" t="t" r="r" b="b"/>
                <a:pathLst>
                  <a:path w="5534" h="3531" extrusionOk="0">
                    <a:moveTo>
                      <a:pt x="2978" y="0"/>
                    </a:moveTo>
                    <a:cubicBezTo>
                      <a:pt x="1844" y="0"/>
                      <a:pt x="668" y="449"/>
                      <a:pt x="177" y="654"/>
                    </a:cubicBezTo>
                    <a:cubicBezTo>
                      <a:pt x="48" y="709"/>
                      <a:pt x="0" y="865"/>
                      <a:pt x="82" y="980"/>
                    </a:cubicBezTo>
                    <a:cubicBezTo>
                      <a:pt x="462" y="1549"/>
                      <a:pt x="1580" y="3062"/>
                      <a:pt x="2923" y="3462"/>
                    </a:cubicBezTo>
                    <a:cubicBezTo>
                      <a:pt x="3082" y="3509"/>
                      <a:pt x="3245" y="3530"/>
                      <a:pt x="3406" y="3530"/>
                    </a:cubicBezTo>
                    <a:cubicBezTo>
                      <a:pt x="4348" y="3530"/>
                      <a:pt x="5257" y="2805"/>
                      <a:pt x="5384" y="2377"/>
                    </a:cubicBezTo>
                    <a:cubicBezTo>
                      <a:pt x="5533" y="1868"/>
                      <a:pt x="5005" y="444"/>
                      <a:pt x="3920" y="126"/>
                    </a:cubicBezTo>
                    <a:cubicBezTo>
                      <a:pt x="3621" y="37"/>
                      <a:pt x="3301" y="0"/>
                      <a:pt x="29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66;p35">
                <a:extLst>
                  <a:ext uri="{FF2B5EF4-FFF2-40B4-BE49-F238E27FC236}">
                    <a16:creationId xmlns:a16="http://schemas.microsoft.com/office/drawing/2014/main" id="{CAE7219B-D28F-4BE7-B903-D5D18EE1628A}"/>
                  </a:ext>
                </a:extLst>
              </p:cNvPr>
              <p:cNvSpPr/>
              <p:nvPr/>
            </p:nvSpPr>
            <p:spPr>
              <a:xfrm>
                <a:off x="2236814" y="3542156"/>
                <a:ext cx="144449" cy="63608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2425" extrusionOk="0">
                    <a:moveTo>
                      <a:pt x="2951" y="0"/>
                    </a:moveTo>
                    <a:cubicBezTo>
                      <a:pt x="1818" y="0"/>
                      <a:pt x="642" y="449"/>
                      <a:pt x="157" y="654"/>
                    </a:cubicBezTo>
                    <a:cubicBezTo>
                      <a:pt x="48" y="702"/>
                      <a:pt x="1" y="817"/>
                      <a:pt x="34" y="926"/>
                    </a:cubicBezTo>
                    <a:cubicBezTo>
                      <a:pt x="1085" y="1007"/>
                      <a:pt x="4103" y="1346"/>
                      <a:pt x="5337" y="2424"/>
                    </a:cubicBezTo>
                    <a:cubicBezTo>
                      <a:pt x="5344" y="2404"/>
                      <a:pt x="5351" y="2390"/>
                      <a:pt x="5357" y="2370"/>
                    </a:cubicBezTo>
                    <a:cubicBezTo>
                      <a:pt x="5506" y="1868"/>
                      <a:pt x="4978" y="444"/>
                      <a:pt x="3893" y="126"/>
                    </a:cubicBezTo>
                    <a:cubicBezTo>
                      <a:pt x="3594" y="37"/>
                      <a:pt x="3274" y="0"/>
                      <a:pt x="2951" y="0"/>
                    </a:cubicBezTo>
                    <a:close/>
                  </a:path>
                </a:pathLst>
              </a:custGeom>
              <a:solidFill>
                <a:srgbClr val="D8F1C1">
                  <a:alpha val="2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67;p35">
                <a:extLst>
                  <a:ext uri="{FF2B5EF4-FFF2-40B4-BE49-F238E27FC236}">
                    <a16:creationId xmlns:a16="http://schemas.microsoft.com/office/drawing/2014/main" id="{2A562C7C-AA5D-4428-9324-1A17708C7746}"/>
                  </a:ext>
                </a:extLst>
              </p:cNvPr>
              <p:cNvSpPr/>
              <p:nvPr/>
            </p:nvSpPr>
            <p:spPr>
              <a:xfrm>
                <a:off x="2298717" y="3457171"/>
                <a:ext cx="81654" cy="61693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2352" extrusionOk="0">
                    <a:moveTo>
                      <a:pt x="870" y="0"/>
                    </a:moveTo>
                    <a:cubicBezTo>
                      <a:pt x="618" y="0"/>
                      <a:pt x="394" y="18"/>
                      <a:pt x="231" y="36"/>
                    </a:cubicBezTo>
                    <a:cubicBezTo>
                      <a:pt x="88" y="50"/>
                      <a:pt x="0" y="192"/>
                      <a:pt x="48" y="328"/>
                    </a:cubicBezTo>
                    <a:cubicBezTo>
                      <a:pt x="204" y="789"/>
                      <a:pt x="611" y="1759"/>
                      <a:pt x="1289" y="2186"/>
                    </a:cubicBezTo>
                    <a:cubicBezTo>
                      <a:pt x="1479" y="2305"/>
                      <a:pt x="1699" y="2352"/>
                      <a:pt x="1915" y="2352"/>
                    </a:cubicBezTo>
                    <a:cubicBezTo>
                      <a:pt x="2376" y="2352"/>
                      <a:pt x="2821" y="2138"/>
                      <a:pt x="2936" y="1948"/>
                    </a:cubicBezTo>
                    <a:cubicBezTo>
                      <a:pt x="3113" y="1670"/>
                      <a:pt x="3038" y="735"/>
                      <a:pt x="2441" y="362"/>
                    </a:cubicBezTo>
                    <a:cubicBezTo>
                      <a:pt x="1989" y="72"/>
                      <a:pt x="1374" y="0"/>
                      <a:pt x="8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68;p35">
                <a:extLst>
                  <a:ext uri="{FF2B5EF4-FFF2-40B4-BE49-F238E27FC236}">
                    <a16:creationId xmlns:a16="http://schemas.microsoft.com/office/drawing/2014/main" id="{9748EE1A-0678-4C76-8DDB-24F50DDFCDB1}"/>
                  </a:ext>
                </a:extLst>
              </p:cNvPr>
              <p:cNvSpPr/>
              <p:nvPr/>
            </p:nvSpPr>
            <p:spPr>
              <a:xfrm>
                <a:off x="2299609" y="3457171"/>
                <a:ext cx="80762" cy="5164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1969" extrusionOk="0">
                    <a:moveTo>
                      <a:pt x="836" y="0"/>
                    </a:moveTo>
                    <a:cubicBezTo>
                      <a:pt x="584" y="0"/>
                      <a:pt x="360" y="18"/>
                      <a:pt x="197" y="36"/>
                    </a:cubicBezTo>
                    <a:cubicBezTo>
                      <a:pt x="95" y="50"/>
                      <a:pt x="14" y="124"/>
                      <a:pt x="0" y="226"/>
                    </a:cubicBezTo>
                    <a:cubicBezTo>
                      <a:pt x="570" y="470"/>
                      <a:pt x="1953" y="1114"/>
                      <a:pt x="2889" y="1969"/>
                    </a:cubicBezTo>
                    <a:cubicBezTo>
                      <a:pt x="2889" y="1962"/>
                      <a:pt x="2902" y="1955"/>
                      <a:pt x="2902" y="1948"/>
                    </a:cubicBezTo>
                    <a:cubicBezTo>
                      <a:pt x="3079" y="1670"/>
                      <a:pt x="3004" y="735"/>
                      <a:pt x="2407" y="362"/>
                    </a:cubicBezTo>
                    <a:cubicBezTo>
                      <a:pt x="1955" y="72"/>
                      <a:pt x="1340" y="0"/>
                      <a:pt x="836" y="0"/>
                    </a:cubicBezTo>
                    <a:close/>
                  </a:path>
                </a:pathLst>
              </a:custGeom>
              <a:solidFill>
                <a:srgbClr val="D8F1C1">
                  <a:alpha val="2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69;p35">
                <a:extLst>
                  <a:ext uri="{FF2B5EF4-FFF2-40B4-BE49-F238E27FC236}">
                    <a16:creationId xmlns:a16="http://schemas.microsoft.com/office/drawing/2014/main" id="{A4A1FEFE-2243-416B-A526-A79EA917B10F}"/>
                  </a:ext>
                </a:extLst>
              </p:cNvPr>
              <p:cNvSpPr/>
              <p:nvPr/>
            </p:nvSpPr>
            <p:spPr>
              <a:xfrm>
                <a:off x="2421080" y="3480857"/>
                <a:ext cx="85929" cy="5904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2251" extrusionOk="0">
                    <a:moveTo>
                      <a:pt x="1879" y="0"/>
                    </a:moveTo>
                    <a:cubicBezTo>
                      <a:pt x="1519" y="0"/>
                      <a:pt x="1146" y="50"/>
                      <a:pt x="828" y="198"/>
                    </a:cubicBezTo>
                    <a:cubicBezTo>
                      <a:pt x="190" y="496"/>
                      <a:pt x="0" y="1418"/>
                      <a:pt x="136" y="1717"/>
                    </a:cubicBezTo>
                    <a:cubicBezTo>
                      <a:pt x="245" y="1944"/>
                      <a:pt x="752" y="2251"/>
                      <a:pt x="1269" y="2251"/>
                    </a:cubicBezTo>
                    <a:cubicBezTo>
                      <a:pt x="1430" y="2251"/>
                      <a:pt x="1592" y="2221"/>
                      <a:pt x="1743" y="2151"/>
                    </a:cubicBezTo>
                    <a:cubicBezTo>
                      <a:pt x="2475" y="1812"/>
                      <a:pt x="2991" y="903"/>
                      <a:pt x="3208" y="462"/>
                    </a:cubicBezTo>
                    <a:cubicBezTo>
                      <a:pt x="3275" y="333"/>
                      <a:pt x="3201" y="184"/>
                      <a:pt x="3065" y="150"/>
                    </a:cubicBezTo>
                    <a:cubicBezTo>
                      <a:pt x="2793" y="85"/>
                      <a:pt x="2347" y="0"/>
                      <a:pt x="1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70;p35">
                <a:extLst>
                  <a:ext uri="{FF2B5EF4-FFF2-40B4-BE49-F238E27FC236}">
                    <a16:creationId xmlns:a16="http://schemas.microsoft.com/office/drawing/2014/main" id="{500DF8FF-E324-45CB-8057-00466082AEEC}"/>
                  </a:ext>
                </a:extLst>
              </p:cNvPr>
              <p:cNvSpPr/>
              <p:nvPr/>
            </p:nvSpPr>
            <p:spPr>
              <a:xfrm>
                <a:off x="2421080" y="3480857"/>
                <a:ext cx="85221" cy="47345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1805" extrusionOk="0">
                    <a:moveTo>
                      <a:pt x="1881" y="0"/>
                    </a:moveTo>
                    <a:cubicBezTo>
                      <a:pt x="1520" y="0"/>
                      <a:pt x="1146" y="50"/>
                      <a:pt x="828" y="198"/>
                    </a:cubicBezTo>
                    <a:cubicBezTo>
                      <a:pt x="190" y="496"/>
                      <a:pt x="0" y="1418"/>
                      <a:pt x="143" y="1717"/>
                    </a:cubicBezTo>
                    <a:cubicBezTo>
                      <a:pt x="156" y="1744"/>
                      <a:pt x="177" y="1778"/>
                      <a:pt x="204" y="1805"/>
                    </a:cubicBezTo>
                    <a:cubicBezTo>
                      <a:pt x="868" y="1113"/>
                      <a:pt x="2509" y="605"/>
                      <a:pt x="3221" y="408"/>
                    </a:cubicBezTo>
                    <a:cubicBezTo>
                      <a:pt x="3248" y="293"/>
                      <a:pt x="3180" y="177"/>
                      <a:pt x="3065" y="150"/>
                    </a:cubicBezTo>
                    <a:cubicBezTo>
                      <a:pt x="2797" y="85"/>
                      <a:pt x="2351" y="0"/>
                      <a:pt x="1881" y="0"/>
                    </a:cubicBezTo>
                    <a:close/>
                  </a:path>
                </a:pathLst>
              </a:custGeom>
              <a:solidFill>
                <a:srgbClr val="D8F1C1">
                  <a:alpha val="2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71;p35">
                <a:extLst>
                  <a:ext uri="{FF2B5EF4-FFF2-40B4-BE49-F238E27FC236}">
                    <a16:creationId xmlns:a16="http://schemas.microsoft.com/office/drawing/2014/main" id="{27644391-2499-4248-96D5-CA2BE6EED3CD}"/>
                  </a:ext>
                </a:extLst>
              </p:cNvPr>
              <p:cNvSpPr/>
              <p:nvPr/>
            </p:nvSpPr>
            <p:spPr>
              <a:xfrm>
                <a:off x="2379269" y="3608807"/>
                <a:ext cx="129340" cy="76093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901" extrusionOk="0">
                    <a:moveTo>
                      <a:pt x="4618" y="0"/>
                    </a:moveTo>
                    <a:cubicBezTo>
                      <a:pt x="4595" y="0"/>
                      <a:pt x="4570" y="4"/>
                      <a:pt x="4544" y="12"/>
                    </a:cubicBezTo>
                    <a:cubicBezTo>
                      <a:pt x="2008" y="751"/>
                      <a:pt x="225" y="2439"/>
                      <a:pt x="150" y="2514"/>
                    </a:cubicBezTo>
                    <a:cubicBezTo>
                      <a:pt x="1" y="2656"/>
                      <a:pt x="96" y="2900"/>
                      <a:pt x="306" y="2900"/>
                    </a:cubicBezTo>
                    <a:cubicBezTo>
                      <a:pt x="360" y="2900"/>
                      <a:pt x="414" y="2880"/>
                      <a:pt x="462" y="2839"/>
                    </a:cubicBezTo>
                    <a:cubicBezTo>
                      <a:pt x="476" y="2819"/>
                      <a:pt x="2238" y="1151"/>
                      <a:pt x="4666" y="446"/>
                    </a:cubicBezTo>
                    <a:cubicBezTo>
                      <a:pt x="4931" y="366"/>
                      <a:pt x="4849" y="0"/>
                      <a:pt x="4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72;p35">
                <a:extLst>
                  <a:ext uri="{FF2B5EF4-FFF2-40B4-BE49-F238E27FC236}">
                    <a16:creationId xmlns:a16="http://schemas.microsoft.com/office/drawing/2014/main" id="{7A36E33D-848D-4B0A-8964-3590534AC943}"/>
                  </a:ext>
                </a:extLst>
              </p:cNvPr>
              <p:cNvSpPr/>
              <p:nvPr/>
            </p:nvSpPr>
            <p:spPr>
              <a:xfrm>
                <a:off x="2274035" y="3568019"/>
                <a:ext cx="22400" cy="1248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476" extrusionOk="0">
                    <a:moveTo>
                      <a:pt x="311" y="1"/>
                    </a:moveTo>
                    <a:cubicBezTo>
                      <a:pt x="25" y="1"/>
                      <a:pt x="1" y="428"/>
                      <a:pt x="290" y="455"/>
                    </a:cubicBezTo>
                    <a:cubicBezTo>
                      <a:pt x="290" y="455"/>
                      <a:pt x="378" y="455"/>
                      <a:pt x="514" y="475"/>
                    </a:cubicBezTo>
                    <a:lnTo>
                      <a:pt x="541" y="475"/>
                    </a:lnTo>
                    <a:cubicBezTo>
                      <a:pt x="826" y="475"/>
                      <a:pt x="853" y="48"/>
                      <a:pt x="562" y="21"/>
                    </a:cubicBezTo>
                    <a:lnTo>
                      <a:pt x="562" y="21"/>
                    </a:lnTo>
                    <a:lnTo>
                      <a:pt x="562" y="28"/>
                    </a:lnTo>
                    <a:cubicBezTo>
                      <a:pt x="406" y="7"/>
                      <a:pt x="317" y="1"/>
                      <a:pt x="317" y="1"/>
                    </a:cubicBezTo>
                    <a:cubicBezTo>
                      <a:pt x="315" y="1"/>
                      <a:pt x="313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73;p35">
                <a:extLst>
                  <a:ext uri="{FF2B5EF4-FFF2-40B4-BE49-F238E27FC236}">
                    <a16:creationId xmlns:a16="http://schemas.microsoft.com/office/drawing/2014/main" id="{A413080D-928C-41E6-ABE0-21156C79D6B5}"/>
                  </a:ext>
                </a:extLst>
              </p:cNvPr>
              <p:cNvSpPr/>
              <p:nvPr/>
            </p:nvSpPr>
            <p:spPr>
              <a:xfrm>
                <a:off x="2450012" y="3500398"/>
                <a:ext cx="20722" cy="13823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27" extrusionOk="0">
                    <a:moveTo>
                      <a:pt x="547" y="0"/>
                    </a:moveTo>
                    <a:cubicBezTo>
                      <a:pt x="526" y="0"/>
                      <a:pt x="505" y="3"/>
                      <a:pt x="484" y="9"/>
                    </a:cubicBezTo>
                    <a:cubicBezTo>
                      <a:pt x="396" y="29"/>
                      <a:pt x="308" y="56"/>
                      <a:pt x="226" y="83"/>
                    </a:cubicBezTo>
                    <a:cubicBezTo>
                      <a:pt x="0" y="126"/>
                      <a:pt x="110" y="526"/>
                      <a:pt x="302" y="526"/>
                    </a:cubicBezTo>
                    <a:cubicBezTo>
                      <a:pt x="324" y="526"/>
                      <a:pt x="346" y="521"/>
                      <a:pt x="369" y="511"/>
                    </a:cubicBezTo>
                    <a:cubicBezTo>
                      <a:pt x="443" y="483"/>
                      <a:pt x="525" y="456"/>
                      <a:pt x="599" y="436"/>
                    </a:cubicBezTo>
                    <a:cubicBezTo>
                      <a:pt x="721" y="402"/>
                      <a:pt x="789" y="287"/>
                      <a:pt x="762" y="165"/>
                    </a:cubicBezTo>
                    <a:cubicBezTo>
                      <a:pt x="734" y="64"/>
                      <a:pt x="646" y="0"/>
                      <a:pt x="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74;p35">
                <a:extLst>
                  <a:ext uri="{FF2B5EF4-FFF2-40B4-BE49-F238E27FC236}">
                    <a16:creationId xmlns:a16="http://schemas.microsoft.com/office/drawing/2014/main" id="{CC26732D-F099-4F12-803F-4C39D3C310E9}"/>
                  </a:ext>
                </a:extLst>
              </p:cNvPr>
              <p:cNvSpPr/>
              <p:nvPr/>
            </p:nvSpPr>
            <p:spPr>
              <a:xfrm>
                <a:off x="2303675" y="3396003"/>
                <a:ext cx="142088" cy="339390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12939" extrusionOk="0">
                    <a:moveTo>
                      <a:pt x="2876" y="0"/>
                    </a:moveTo>
                    <a:cubicBezTo>
                      <a:pt x="2738" y="0"/>
                      <a:pt x="2598" y="119"/>
                      <a:pt x="2652" y="293"/>
                    </a:cubicBezTo>
                    <a:cubicBezTo>
                      <a:pt x="3120" y="1758"/>
                      <a:pt x="3398" y="3270"/>
                      <a:pt x="3486" y="4802"/>
                    </a:cubicBezTo>
                    <a:cubicBezTo>
                      <a:pt x="2944" y="4063"/>
                      <a:pt x="2225" y="3473"/>
                      <a:pt x="1398" y="3080"/>
                    </a:cubicBezTo>
                    <a:cubicBezTo>
                      <a:pt x="1361" y="3063"/>
                      <a:pt x="1327" y="3055"/>
                      <a:pt x="1294" y="3055"/>
                    </a:cubicBezTo>
                    <a:cubicBezTo>
                      <a:pt x="1074" y="3055"/>
                      <a:pt x="968" y="3412"/>
                      <a:pt x="1228" y="3501"/>
                    </a:cubicBezTo>
                    <a:cubicBezTo>
                      <a:pt x="2212" y="3968"/>
                      <a:pt x="3018" y="4755"/>
                      <a:pt x="3520" y="5725"/>
                    </a:cubicBezTo>
                    <a:cubicBezTo>
                      <a:pt x="3527" y="6579"/>
                      <a:pt x="3480" y="7427"/>
                      <a:pt x="3385" y="8281"/>
                    </a:cubicBezTo>
                    <a:cubicBezTo>
                      <a:pt x="2740" y="7379"/>
                      <a:pt x="1439" y="6938"/>
                      <a:pt x="354" y="6721"/>
                    </a:cubicBezTo>
                    <a:cubicBezTo>
                      <a:pt x="341" y="6720"/>
                      <a:pt x="328" y="6719"/>
                      <a:pt x="316" y="6719"/>
                    </a:cubicBezTo>
                    <a:cubicBezTo>
                      <a:pt x="62" y="6719"/>
                      <a:pt x="0" y="7104"/>
                      <a:pt x="266" y="7162"/>
                    </a:cubicBezTo>
                    <a:cubicBezTo>
                      <a:pt x="1262" y="7366"/>
                      <a:pt x="2964" y="7874"/>
                      <a:pt x="3283" y="9088"/>
                    </a:cubicBezTo>
                    <a:cubicBezTo>
                      <a:pt x="2957" y="11224"/>
                      <a:pt x="2415" y="12600"/>
                      <a:pt x="2401" y="12627"/>
                    </a:cubicBezTo>
                    <a:cubicBezTo>
                      <a:pt x="2328" y="12805"/>
                      <a:pt x="2474" y="12939"/>
                      <a:pt x="2618" y="12939"/>
                    </a:cubicBezTo>
                    <a:cubicBezTo>
                      <a:pt x="2700" y="12939"/>
                      <a:pt x="2780" y="12897"/>
                      <a:pt x="2822" y="12797"/>
                    </a:cubicBezTo>
                    <a:cubicBezTo>
                      <a:pt x="2829" y="12763"/>
                      <a:pt x="3398" y="11332"/>
                      <a:pt x="3737" y="9108"/>
                    </a:cubicBezTo>
                    <a:lnTo>
                      <a:pt x="3737" y="9101"/>
                    </a:lnTo>
                    <a:cubicBezTo>
                      <a:pt x="3859" y="8254"/>
                      <a:pt x="3941" y="7393"/>
                      <a:pt x="3961" y="6538"/>
                    </a:cubicBezTo>
                    <a:cubicBezTo>
                      <a:pt x="4151" y="5833"/>
                      <a:pt x="4598" y="5230"/>
                      <a:pt x="5209" y="4843"/>
                    </a:cubicBezTo>
                    <a:cubicBezTo>
                      <a:pt x="5417" y="4708"/>
                      <a:pt x="5284" y="4424"/>
                      <a:pt x="5090" y="4424"/>
                    </a:cubicBezTo>
                    <a:cubicBezTo>
                      <a:pt x="5050" y="4424"/>
                      <a:pt x="5007" y="4436"/>
                      <a:pt x="4965" y="4463"/>
                    </a:cubicBezTo>
                    <a:cubicBezTo>
                      <a:pt x="4564" y="4721"/>
                      <a:pt x="4219" y="5060"/>
                      <a:pt x="3961" y="5453"/>
                    </a:cubicBezTo>
                    <a:cubicBezTo>
                      <a:pt x="3920" y="3657"/>
                      <a:pt x="3629" y="1873"/>
                      <a:pt x="3086" y="158"/>
                    </a:cubicBezTo>
                    <a:cubicBezTo>
                      <a:pt x="3050" y="48"/>
                      <a:pt x="2963" y="0"/>
                      <a:pt x="28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227403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7DF17E1-4D0A-4CC2-9ADB-C4AEB03481BE}"/>
              </a:ext>
            </a:extLst>
          </p:cNvPr>
          <p:cNvGrpSpPr/>
          <p:nvPr/>
        </p:nvGrpSpPr>
        <p:grpSpPr>
          <a:xfrm>
            <a:off x="304801" y="146583"/>
            <a:ext cx="2434010" cy="1434442"/>
            <a:chOff x="379528" y="146540"/>
            <a:chExt cx="2402750" cy="152272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FCC06B5-3724-4A7A-826D-438CF2D614C6}"/>
                </a:ext>
              </a:extLst>
            </p:cNvPr>
            <p:cNvGrpSpPr/>
            <p:nvPr/>
          </p:nvGrpSpPr>
          <p:grpSpPr>
            <a:xfrm>
              <a:off x="379528" y="146540"/>
              <a:ext cx="2402750" cy="1522728"/>
              <a:chOff x="434235" y="345149"/>
              <a:chExt cx="1407723" cy="1270047"/>
            </a:xfrm>
          </p:grpSpPr>
          <p:sp>
            <p:nvSpPr>
              <p:cNvPr id="20" name="Google Shape;875;p34">
                <a:extLst>
                  <a:ext uri="{FF2B5EF4-FFF2-40B4-BE49-F238E27FC236}">
                    <a16:creationId xmlns:a16="http://schemas.microsoft.com/office/drawing/2014/main" id="{37EC9EAE-5A19-4EE2-ACC5-96E0D748D60B}"/>
                  </a:ext>
                </a:extLst>
              </p:cNvPr>
              <p:cNvSpPr/>
              <p:nvPr/>
            </p:nvSpPr>
            <p:spPr>
              <a:xfrm>
                <a:off x="434235" y="345149"/>
                <a:ext cx="1407723" cy="1270047"/>
              </a:xfrm>
              <a:custGeom>
                <a:avLst/>
                <a:gdLst/>
                <a:ahLst/>
                <a:cxnLst/>
                <a:rect l="l" t="t" r="r" b="b"/>
                <a:pathLst>
                  <a:path w="85654" h="77277" extrusionOk="0">
                    <a:moveTo>
                      <a:pt x="43942" y="0"/>
                    </a:moveTo>
                    <a:cubicBezTo>
                      <a:pt x="40087" y="0"/>
                      <a:pt x="37157" y="1896"/>
                      <a:pt x="34305" y="5113"/>
                    </a:cubicBezTo>
                    <a:lnTo>
                      <a:pt x="34305" y="5041"/>
                    </a:lnTo>
                    <a:lnTo>
                      <a:pt x="34305" y="4997"/>
                    </a:lnTo>
                    <a:cubicBezTo>
                      <a:pt x="34305" y="4867"/>
                      <a:pt x="34305" y="4736"/>
                      <a:pt x="34291" y="4606"/>
                    </a:cubicBezTo>
                    <a:lnTo>
                      <a:pt x="34291" y="4577"/>
                    </a:lnTo>
                    <a:cubicBezTo>
                      <a:pt x="34276" y="4446"/>
                      <a:pt x="34233" y="4316"/>
                      <a:pt x="34204" y="4200"/>
                    </a:cubicBezTo>
                    <a:cubicBezTo>
                      <a:pt x="34204" y="4156"/>
                      <a:pt x="34175" y="4142"/>
                      <a:pt x="34160" y="4098"/>
                    </a:cubicBezTo>
                    <a:cubicBezTo>
                      <a:pt x="34146" y="4069"/>
                      <a:pt x="34146" y="4025"/>
                      <a:pt x="34131" y="4011"/>
                    </a:cubicBezTo>
                    <a:cubicBezTo>
                      <a:pt x="34088" y="3924"/>
                      <a:pt x="34059" y="3837"/>
                      <a:pt x="34001" y="3735"/>
                    </a:cubicBezTo>
                    <a:lnTo>
                      <a:pt x="33986" y="3721"/>
                    </a:lnTo>
                    <a:cubicBezTo>
                      <a:pt x="33928" y="3590"/>
                      <a:pt x="33856" y="3489"/>
                      <a:pt x="33769" y="3373"/>
                    </a:cubicBezTo>
                    <a:cubicBezTo>
                      <a:pt x="33740" y="3358"/>
                      <a:pt x="33740" y="3344"/>
                      <a:pt x="33725" y="3344"/>
                    </a:cubicBezTo>
                    <a:cubicBezTo>
                      <a:pt x="33638" y="3228"/>
                      <a:pt x="33565" y="3141"/>
                      <a:pt x="33449" y="3039"/>
                    </a:cubicBezTo>
                    <a:cubicBezTo>
                      <a:pt x="33435" y="3010"/>
                      <a:pt x="33420" y="2996"/>
                      <a:pt x="33406" y="2996"/>
                    </a:cubicBezTo>
                    <a:cubicBezTo>
                      <a:pt x="33304" y="2909"/>
                      <a:pt x="33203" y="2822"/>
                      <a:pt x="33087" y="2749"/>
                    </a:cubicBezTo>
                    <a:lnTo>
                      <a:pt x="33072" y="2749"/>
                    </a:lnTo>
                    <a:cubicBezTo>
                      <a:pt x="32971" y="2677"/>
                      <a:pt x="32855" y="2604"/>
                      <a:pt x="32724" y="2546"/>
                    </a:cubicBezTo>
                    <a:cubicBezTo>
                      <a:pt x="32710" y="2546"/>
                      <a:pt x="32695" y="2531"/>
                      <a:pt x="32681" y="2531"/>
                    </a:cubicBezTo>
                    <a:cubicBezTo>
                      <a:pt x="32550" y="2473"/>
                      <a:pt x="32434" y="2415"/>
                      <a:pt x="32318" y="2386"/>
                    </a:cubicBezTo>
                    <a:cubicBezTo>
                      <a:pt x="32289" y="2386"/>
                      <a:pt x="32275" y="2357"/>
                      <a:pt x="32260" y="2357"/>
                    </a:cubicBezTo>
                    <a:cubicBezTo>
                      <a:pt x="31984" y="2285"/>
                      <a:pt x="31709" y="2256"/>
                      <a:pt x="31448" y="2256"/>
                    </a:cubicBezTo>
                    <a:lnTo>
                      <a:pt x="31404" y="2256"/>
                    </a:lnTo>
                    <a:cubicBezTo>
                      <a:pt x="31259" y="2256"/>
                      <a:pt x="31129" y="2270"/>
                      <a:pt x="30984" y="2314"/>
                    </a:cubicBezTo>
                    <a:lnTo>
                      <a:pt x="30955" y="2314"/>
                    </a:lnTo>
                    <a:cubicBezTo>
                      <a:pt x="14143" y="5737"/>
                      <a:pt x="11764" y="11539"/>
                      <a:pt x="13128" y="21722"/>
                    </a:cubicBezTo>
                    <a:cubicBezTo>
                      <a:pt x="13171" y="22012"/>
                      <a:pt x="13200" y="22302"/>
                      <a:pt x="13244" y="22577"/>
                    </a:cubicBezTo>
                    <a:cubicBezTo>
                      <a:pt x="13200" y="22519"/>
                      <a:pt x="13171" y="22447"/>
                      <a:pt x="13128" y="22403"/>
                    </a:cubicBezTo>
                    <a:cubicBezTo>
                      <a:pt x="13113" y="22374"/>
                      <a:pt x="13113" y="22360"/>
                      <a:pt x="13099" y="22345"/>
                    </a:cubicBezTo>
                    <a:cubicBezTo>
                      <a:pt x="13026" y="22229"/>
                      <a:pt x="12925" y="22142"/>
                      <a:pt x="12838" y="22041"/>
                    </a:cubicBezTo>
                    <a:lnTo>
                      <a:pt x="12809" y="21997"/>
                    </a:lnTo>
                    <a:cubicBezTo>
                      <a:pt x="12707" y="21910"/>
                      <a:pt x="12620" y="21823"/>
                      <a:pt x="12519" y="21751"/>
                    </a:cubicBezTo>
                    <a:cubicBezTo>
                      <a:pt x="12490" y="21751"/>
                      <a:pt x="12490" y="21722"/>
                      <a:pt x="12475" y="21722"/>
                    </a:cubicBezTo>
                    <a:cubicBezTo>
                      <a:pt x="12374" y="21649"/>
                      <a:pt x="12258" y="21577"/>
                      <a:pt x="12156" y="21533"/>
                    </a:cubicBezTo>
                    <a:cubicBezTo>
                      <a:pt x="12127" y="21504"/>
                      <a:pt x="12098" y="21490"/>
                      <a:pt x="12083" y="21490"/>
                    </a:cubicBezTo>
                    <a:cubicBezTo>
                      <a:pt x="12040" y="21475"/>
                      <a:pt x="12025" y="21461"/>
                      <a:pt x="11982" y="21432"/>
                    </a:cubicBezTo>
                    <a:cubicBezTo>
                      <a:pt x="11895" y="21403"/>
                      <a:pt x="11808" y="21359"/>
                      <a:pt x="11692" y="21330"/>
                    </a:cubicBezTo>
                    <a:lnTo>
                      <a:pt x="11677" y="21330"/>
                    </a:lnTo>
                    <a:cubicBezTo>
                      <a:pt x="11547" y="21287"/>
                      <a:pt x="11431" y="21258"/>
                      <a:pt x="11300" y="21243"/>
                    </a:cubicBezTo>
                    <a:cubicBezTo>
                      <a:pt x="11286" y="21243"/>
                      <a:pt x="11257" y="21243"/>
                      <a:pt x="11242" y="21214"/>
                    </a:cubicBezTo>
                    <a:cubicBezTo>
                      <a:pt x="11112" y="21200"/>
                      <a:pt x="10967" y="21200"/>
                      <a:pt x="10851" y="21200"/>
                    </a:cubicBezTo>
                    <a:lnTo>
                      <a:pt x="10778" y="21200"/>
                    </a:lnTo>
                    <a:cubicBezTo>
                      <a:pt x="10647" y="21200"/>
                      <a:pt x="10517" y="21214"/>
                      <a:pt x="10386" y="21243"/>
                    </a:cubicBezTo>
                    <a:lnTo>
                      <a:pt x="10357" y="21243"/>
                    </a:lnTo>
                    <a:cubicBezTo>
                      <a:pt x="10241" y="21258"/>
                      <a:pt x="10125" y="21287"/>
                      <a:pt x="10009" y="21330"/>
                    </a:cubicBezTo>
                    <a:cubicBezTo>
                      <a:pt x="9995" y="21330"/>
                      <a:pt x="9951" y="21345"/>
                      <a:pt x="9937" y="21345"/>
                    </a:cubicBezTo>
                    <a:cubicBezTo>
                      <a:pt x="9835" y="21388"/>
                      <a:pt x="9705" y="21432"/>
                      <a:pt x="9589" y="21490"/>
                    </a:cubicBezTo>
                    <a:cubicBezTo>
                      <a:pt x="9574" y="21504"/>
                      <a:pt x="9545" y="21533"/>
                      <a:pt x="9516" y="21533"/>
                    </a:cubicBezTo>
                    <a:cubicBezTo>
                      <a:pt x="9415" y="21577"/>
                      <a:pt x="9298" y="21649"/>
                      <a:pt x="9197" y="21751"/>
                    </a:cubicBezTo>
                    <a:lnTo>
                      <a:pt x="9182" y="21765"/>
                    </a:lnTo>
                    <a:cubicBezTo>
                      <a:pt x="9066" y="21838"/>
                      <a:pt x="8979" y="21925"/>
                      <a:pt x="8892" y="22012"/>
                    </a:cubicBezTo>
                    <a:lnTo>
                      <a:pt x="8849" y="22055"/>
                    </a:lnTo>
                    <a:cubicBezTo>
                      <a:pt x="8762" y="22142"/>
                      <a:pt x="8675" y="22258"/>
                      <a:pt x="8602" y="22374"/>
                    </a:cubicBezTo>
                    <a:lnTo>
                      <a:pt x="8573" y="22403"/>
                    </a:lnTo>
                    <a:cubicBezTo>
                      <a:pt x="1" y="35385"/>
                      <a:pt x="1176" y="41347"/>
                      <a:pt x="7587" y="47004"/>
                    </a:cubicBezTo>
                    <a:lnTo>
                      <a:pt x="7471" y="47004"/>
                    </a:lnTo>
                    <a:cubicBezTo>
                      <a:pt x="7340" y="47004"/>
                      <a:pt x="7224" y="47004"/>
                      <a:pt x="7094" y="47019"/>
                    </a:cubicBezTo>
                    <a:lnTo>
                      <a:pt x="7050" y="47019"/>
                    </a:lnTo>
                    <a:cubicBezTo>
                      <a:pt x="6934" y="47033"/>
                      <a:pt x="6804" y="47077"/>
                      <a:pt x="6673" y="47106"/>
                    </a:cubicBezTo>
                    <a:cubicBezTo>
                      <a:pt x="6644" y="47106"/>
                      <a:pt x="6615" y="47135"/>
                      <a:pt x="6586" y="47135"/>
                    </a:cubicBezTo>
                    <a:cubicBezTo>
                      <a:pt x="6543" y="47149"/>
                      <a:pt x="6514" y="47149"/>
                      <a:pt x="6499" y="47164"/>
                    </a:cubicBezTo>
                    <a:cubicBezTo>
                      <a:pt x="6397" y="47207"/>
                      <a:pt x="6310" y="47236"/>
                      <a:pt x="6223" y="47294"/>
                    </a:cubicBezTo>
                    <a:cubicBezTo>
                      <a:pt x="6223" y="47294"/>
                      <a:pt x="6209" y="47294"/>
                      <a:pt x="6209" y="47309"/>
                    </a:cubicBezTo>
                    <a:cubicBezTo>
                      <a:pt x="6078" y="47381"/>
                      <a:pt x="5962" y="47454"/>
                      <a:pt x="5861" y="47526"/>
                    </a:cubicBezTo>
                    <a:cubicBezTo>
                      <a:pt x="5846" y="47541"/>
                      <a:pt x="5846" y="47541"/>
                      <a:pt x="5817" y="47541"/>
                    </a:cubicBezTo>
                    <a:cubicBezTo>
                      <a:pt x="5716" y="47642"/>
                      <a:pt x="5600" y="47715"/>
                      <a:pt x="5513" y="47816"/>
                    </a:cubicBezTo>
                    <a:cubicBezTo>
                      <a:pt x="5498" y="47831"/>
                      <a:pt x="5484" y="47860"/>
                      <a:pt x="5484" y="47874"/>
                    </a:cubicBezTo>
                    <a:cubicBezTo>
                      <a:pt x="5382" y="47961"/>
                      <a:pt x="5295" y="48077"/>
                      <a:pt x="5223" y="48179"/>
                    </a:cubicBezTo>
                    <a:cubicBezTo>
                      <a:pt x="5223" y="48179"/>
                      <a:pt x="5223" y="48193"/>
                      <a:pt x="5208" y="48193"/>
                    </a:cubicBezTo>
                    <a:cubicBezTo>
                      <a:pt x="5136" y="48309"/>
                      <a:pt x="5078" y="48411"/>
                      <a:pt x="5005" y="48527"/>
                    </a:cubicBezTo>
                    <a:cubicBezTo>
                      <a:pt x="4990" y="48542"/>
                      <a:pt x="4990" y="48556"/>
                      <a:pt x="4976" y="48585"/>
                    </a:cubicBezTo>
                    <a:cubicBezTo>
                      <a:pt x="4918" y="48687"/>
                      <a:pt x="4874" y="48817"/>
                      <a:pt x="4831" y="48948"/>
                    </a:cubicBezTo>
                    <a:cubicBezTo>
                      <a:pt x="4831" y="48962"/>
                      <a:pt x="4802" y="48991"/>
                      <a:pt x="4802" y="49020"/>
                    </a:cubicBezTo>
                    <a:cubicBezTo>
                      <a:pt x="4773" y="49136"/>
                      <a:pt x="4729" y="49267"/>
                      <a:pt x="4729" y="49397"/>
                    </a:cubicBezTo>
                    <a:lnTo>
                      <a:pt x="4729" y="49412"/>
                    </a:lnTo>
                    <a:cubicBezTo>
                      <a:pt x="4715" y="49542"/>
                      <a:pt x="4715" y="49687"/>
                      <a:pt x="4715" y="49818"/>
                    </a:cubicBezTo>
                    <a:lnTo>
                      <a:pt x="4715" y="49862"/>
                    </a:lnTo>
                    <a:cubicBezTo>
                      <a:pt x="4715" y="49992"/>
                      <a:pt x="4729" y="50137"/>
                      <a:pt x="4773" y="50268"/>
                    </a:cubicBezTo>
                    <a:lnTo>
                      <a:pt x="4773" y="50297"/>
                    </a:lnTo>
                    <a:cubicBezTo>
                      <a:pt x="7683" y="64586"/>
                      <a:pt x="12311" y="68448"/>
                      <a:pt x="19896" y="68448"/>
                    </a:cubicBezTo>
                    <a:cubicBezTo>
                      <a:pt x="21235" y="68448"/>
                      <a:pt x="22665" y="68328"/>
                      <a:pt x="24195" y="68123"/>
                    </a:cubicBezTo>
                    <a:lnTo>
                      <a:pt x="24224" y="68123"/>
                    </a:lnTo>
                    <a:cubicBezTo>
                      <a:pt x="24746" y="68051"/>
                      <a:pt x="25254" y="67978"/>
                      <a:pt x="25747" y="67920"/>
                    </a:cubicBezTo>
                    <a:lnTo>
                      <a:pt x="25747" y="67920"/>
                    </a:lnTo>
                    <a:cubicBezTo>
                      <a:pt x="25733" y="67964"/>
                      <a:pt x="25733" y="67993"/>
                      <a:pt x="25718" y="68036"/>
                    </a:cubicBezTo>
                    <a:lnTo>
                      <a:pt x="25718" y="68051"/>
                    </a:lnTo>
                    <a:cubicBezTo>
                      <a:pt x="25675" y="68181"/>
                      <a:pt x="25646" y="68312"/>
                      <a:pt x="25617" y="68457"/>
                    </a:cubicBezTo>
                    <a:lnTo>
                      <a:pt x="25617" y="68501"/>
                    </a:lnTo>
                    <a:cubicBezTo>
                      <a:pt x="25602" y="68631"/>
                      <a:pt x="25602" y="68776"/>
                      <a:pt x="25602" y="68907"/>
                    </a:cubicBezTo>
                    <a:lnTo>
                      <a:pt x="25602" y="68979"/>
                    </a:lnTo>
                    <a:cubicBezTo>
                      <a:pt x="25602" y="69110"/>
                      <a:pt x="25617" y="69255"/>
                      <a:pt x="25646" y="69371"/>
                    </a:cubicBezTo>
                    <a:lnTo>
                      <a:pt x="25646" y="69400"/>
                    </a:lnTo>
                    <a:cubicBezTo>
                      <a:pt x="25660" y="69516"/>
                      <a:pt x="25689" y="69646"/>
                      <a:pt x="25733" y="69762"/>
                    </a:cubicBezTo>
                    <a:cubicBezTo>
                      <a:pt x="25733" y="69777"/>
                      <a:pt x="25747" y="69791"/>
                      <a:pt x="25747" y="69806"/>
                    </a:cubicBezTo>
                    <a:cubicBezTo>
                      <a:pt x="25791" y="69937"/>
                      <a:pt x="25834" y="70053"/>
                      <a:pt x="25907" y="70154"/>
                    </a:cubicBezTo>
                    <a:cubicBezTo>
                      <a:pt x="25936" y="70169"/>
                      <a:pt x="25936" y="70198"/>
                      <a:pt x="25950" y="70227"/>
                    </a:cubicBezTo>
                    <a:cubicBezTo>
                      <a:pt x="26023" y="70343"/>
                      <a:pt x="26095" y="70459"/>
                      <a:pt x="26168" y="70560"/>
                    </a:cubicBezTo>
                    <a:cubicBezTo>
                      <a:pt x="26255" y="70662"/>
                      <a:pt x="26342" y="70749"/>
                      <a:pt x="26443" y="70865"/>
                    </a:cubicBezTo>
                    <a:lnTo>
                      <a:pt x="26473" y="70894"/>
                    </a:lnTo>
                    <a:cubicBezTo>
                      <a:pt x="26560" y="70995"/>
                      <a:pt x="26676" y="71082"/>
                      <a:pt x="26806" y="71155"/>
                    </a:cubicBezTo>
                    <a:lnTo>
                      <a:pt x="26821" y="71169"/>
                    </a:lnTo>
                    <a:cubicBezTo>
                      <a:pt x="33261" y="75434"/>
                      <a:pt x="37975" y="77276"/>
                      <a:pt x="41775" y="77276"/>
                    </a:cubicBezTo>
                    <a:cubicBezTo>
                      <a:pt x="45634" y="77276"/>
                      <a:pt x="48564" y="75376"/>
                      <a:pt x="51407" y="72156"/>
                    </a:cubicBezTo>
                    <a:lnTo>
                      <a:pt x="51407" y="72228"/>
                    </a:lnTo>
                    <a:lnTo>
                      <a:pt x="51407" y="72272"/>
                    </a:lnTo>
                    <a:cubicBezTo>
                      <a:pt x="51407" y="72402"/>
                      <a:pt x="51407" y="72533"/>
                      <a:pt x="51421" y="72663"/>
                    </a:cubicBezTo>
                    <a:lnTo>
                      <a:pt x="51421" y="72692"/>
                    </a:lnTo>
                    <a:cubicBezTo>
                      <a:pt x="51436" y="72823"/>
                      <a:pt x="51479" y="72954"/>
                      <a:pt x="51508" y="73070"/>
                    </a:cubicBezTo>
                    <a:cubicBezTo>
                      <a:pt x="51508" y="73113"/>
                      <a:pt x="51537" y="73128"/>
                      <a:pt x="51552" y="73171"/>
                    </a:cubicBezTo>
                    <a:cubicBezTo>
                      <a:pt x="51566" y="73200"/>
                      <a:pt x="51566" y="73244"/>
                      <a:pt x="51581" y="73258"/>
                    </a:cubicBezTo>
                    <a:cubicBezTo>
                      <a:pt x="51610" y="73316"/>
                      <a:pt x="51639" y="73360"/>
                      <a:pt x="51653" y="73403"/>
                    </a:cubicBezTo>
                    <a:cubicBezTo>
                      <a:pt x="51682" y="73432"/>
                      <a:pt x="51697" y="73490"/>
                      <a:pt x="51711" y="73534"/>
                    </a:cubicBezTo>
                    <a:cubicBezTo>
                      <a:pt x="51726" y="73548"/>
                      <a:pt x="51726" y="73563"/>
                      <a:pt x="51755" y="73577"/>
                    </a:cubicBezTo>
                    <a:cubicBezTo>
                      <a:pt x="51784" y="73635"/>
                      <a:pt x="51798" y="73693"/>
                      <a:pt x="51842" y="73751"/>
                    </a:cubicBezTo>
                    <a:cubicBezTo>
                      <a:pt x="51871" y="73795"/>
                      <a:pt x="51914" y="73867"/>
                      <a:pt x="51972" y="73925"/>
                    </a:cubicBezTo>
                    <a:cubicBezTo>
                      <a:pt x="52001" y="73983"/>
                      <a:pt x="52045" y="74012"/>
                      <a:pt x="52074" y="74070"/>
                    </a:cubicBezTo>
                    <a:cubicBezTo>
                      <a:pt x="52132" y="74129"/>
                      <a:pt x="52161" y="74187"/>
                      <a:pt x="52219" y="74230"/>
                    </a:cubicBezTo>
                    <a:lnTo>
                      <a:pt x="52350" y="74361"/>
                    </a:lnTo>
                    <a:cubicBezTo>
                      <a:pt x="52408" y="74419"/>
                      <a:pt x="52451" y="74448"/>
                      <a:pt x="52509" y="74491"/>
                    </a:cubicBezTo>
                    <a:cubicBezTo>
                      <a:pt x="52567" y="74520"/>
                      <a:pt x="52596" y="74564"/>
                      <a:pt x="52654" y="74593"/>
                    </a:cubicBezTo>
                    <a:cubicBezTo>
                      <a:pt x="52712" y="74636"/>
                      <a:pt x="52785" y="74665"/>
                      <a:pt x="52857" y="74709"/>
                    </a:cubicBezTo>
                    <a:cubicBezTo>
                      <a:pt x="52915" y="74723"/>
                      <a:pt x="52944" y="74767"/>
                      <a:pt x="53002" y="74781"/>
                    </a:cubicBezTo>
                    <a:cubicBezTo>
                      <a:pt x="53075" y="74810"/>
                      <a:pt x="53147" y="74839"/>
                      <a:pt x="53220" y="74868"/>
                    </a:cubicBezTo>
                    <a:cubicBezTo>
                      <a:pt x="53278" y="74883"/>
                      <a:pt x="53321" y="74912"/>
                      <a:pt x="53365" y="74926"/>
                    </a:cubicBezTo>
                    <a:cubicBezTo>
                      <a:pt x="53437" y="74941"/>
                      <a:pt x="53524" y="74955"/>
                      <a:pt x="53597" y="74984"/>
                    </a:cubicBezTo>
                    <a:cubicBezTo>
                      <a:pt x="53655" y="74999"/>
                      <a:pt x="53713" y="74999"/>
                      <a:pt x="53742" y="75013"/>
                    </a:cubicBezTo>
                    <a:cubicBezTo>
                      <a:pt x="53829" y="75028"/>
                      <a:pt x="53931" y="75028"/>
                      <a:pt x="54032" y="75028"/>
                    </a:cubicBezTo>
                    <a:lnTo>
                      <a:pt x="54148" y="75028"/>
                    </a:lnTo>
                    <a:cubicBezTo>
                      <a:pt x="54235" y="75028"/>
                      <a:pt x="54322" y="75028"/>
                      <a:pt x="54409" y="75013"/>
                    </a:cubicBezTo>
                    <a:lnTo>
                      <a:pt x="54438" y="75013"/>
                    </a:lnTo>
                    <a:cubicBezTo>
                      <a:pt x="54511" y="75013"/>
                      <a:pt x="54598" y="74999"/>
                      <a:pt x="54670" y="74984"/>
                    </a:cubicBezTo>
                    <a:lnTo>
                      <a:pt x="54685" y="74984"/>
                    </a:lnTo>
                    <a:cubicBezTo>
                      <a:pt x="71496" y="71547"/>
                      <a:pt x="73875" y="65745"/>
                      <a:pt x="72512" y="55562"/>
                    </a:cubicBezTo>
                    <a:lnTo>
                      <a:pt x="72512" y="55518"/>
                    </a:lnTo>
                    <a:cubicBezTo>
                      <a:pt x="72468" y="55257"/>
                      <a:pt x="72439" y="54967"/>
                      <a:pt x="72396" y="54706"/>
                    </a:cubicBezTo>
                    <a:lnTo>
                      <a:pt x="72396" y="54706"/>
                    </a:lnTo>
                    <a:cubicBezTo>
                      <a:pt x="72439" y="54779"/>
                      <a:pt x="72468" y="54837"/>
                      <a:pt x="72526" y="54895"/>
                    </a:cubicBezTo>
                    <a:cubicBezTo>
                      <a:pt x="72541" y="54909"/>
                      <a:pt x="72541" y="54924"/>
                      <a:pt x="72570" y="54938"/>
                    </a:cubicBezTo>
                    <a:cubicBezTo>
                      <a:pt x="72642" y="55054"/>
                      <a:pt x="72729" y="55141"/>
                      <a:pt x="72816" y="55257"/>
                    </a:cubicBezTo>
                    <a:lnTo>
                      <a:pt x="72860" y="55286"/>
                    </a:lnTo>
                    <a:cubicBezTo>
                      <a:pt x="72947" y="55373"/>
                      <a:pt x="73034" y="55475"/>
                      <a:pt x="73150" y="55548"/>
                    </a:cubicBezTo>
                    <a:cubicBezTo>
                      <a:pt x="73164" y="55548"/>
                      <a:pt x="73164" y="55562"/>
                      <a:pt x="73179" y="55562"/>
                    </a:cubicBezTo>
                    <a:cubicBezTo>
                      <a:pt x="73295" y="55635"/>
                      <a:pt x="73396" y="55707"/>
                      <a:pt x="73527" y="55765"/>
                    </a:cubicBezTo>
                    <a:cubicBezTo>
                      <a:pt x="73541" y="55780"/>
                      <a:pt x="73585" y="55780"/>
                      <a:pt x="73599" y="55794"/>
                    </a:cubicBezTo>
                    <a:cubicBezTo>
                      <a:pt x="73629" y="55809"/>
                      <a:pt x="73658" y="55838"/>
                      <a:pt x="73687" y="55852"/>
                    </a:cubicBezTo>
                    <a:cubicBezTo>
                      <a:pt x="73774" y="55881"/>
                      <a:pt x="73890" y="55925"/>
                      <a:pt x="73977" y="55954"/>
                    </a:cubicBezTo>
                    <a:lnTo>
                      <a:pt x="73991" y="55954"/>
                    </a:lnTo>
                    <a:cubicBezTo>
                      <a:pt x="74122" y="55997"/>
                      <a:pt x="74238" y="56026"/>
                      <a:pt x="74354" y="56055"/>
                    </a:cubicBezTo>
                    <a:cubicBezTo>
                      <a:pt x="74397" y="56055"/>
                      <a:pt x="74412" y="56070"/>
                      <a:pt x="74455" y="56070"/>
                    </a:cubicBezTo>
                    <a:cubicBezTo>
                      <a:pt x="74571" y="56084"/>
                      <a:pt x="74702" y="56099"/>
                      <a:pt x="74832" y="56099"/>
                    </a:cubicBezTo>
                    <a:lnTo>
                      <a:pt x="74861" y="56099"/>
                    </a:lnTo>
                    <a:cubicBezTo>
                      <a:pt x="74977" y="56099"/>
                      <a:pt x="75079" y="56084"/>
                      <a:pt x="75195" y="56084"/>
                    </a:cubicBezTo>
                    <a:cubicBezTo>
                      <a:pt x="75224" y="56084"/>
                      <a:pt x="75268" y="56070"/>
                      <a:pt x="75326" y="56070"/>
                    </a:cubicBezTo>
                    <a:cubicBezTo>
                      <a:pt x="75398" y="56055"/>
                      <a:pt x="75485" y="56026"/>
                      <a:pt x="75558" y="56012"/>
                    </a:cubicBezTo>
                    <a:cubicBezTo>
                      <a:pt x="75587" y="55997"/>
                      <a:pt x="75645" y="55997"/>
                      <a:pt x="75688" y="55983"/>
                    </a:cubicBezTo>
                    <a:cubicBezTo>
                      <a:pt x="75761" y="55954"/>
                      <a:pt x="75833" y="55925"/>
                      <a:pt x="75906" y="55910"/>
                    </a:cubicBezTo>
                    <a:cubicBezTo>
                      <a:pt x="75935" y="55881"/>
                      <a:pt x="75993" y="55867"/>
                      <a:pt x="76022" y="55852"/>
                    </a:cubicBezTo>
                    <a:cubicBezTo>
                      <a:pt x="76094" y="55809"/>
                      <a:pt x="76152" y="55780"/>
                      <a:pt x="76225" y="55736"/>
                    </a:cubicBezTo>
                    <a:cubicBezTo>
                      <a:pt x="76268" y="55722"/>
                      <a:pt x="76312" y="55693"/>
                      <a:pt x="76355" y="55664"/>
                    </a:cubicBezTo>
                    <a:cubicBezTo>
                      <a:pt x="76428" y="55635"/>
                      <a:pt x="76486" y="55577"/>
                      <a:pt x="76530" y="55518"/>
                    </a:cubicBezTo>
                    <a:cubicBezTo>
                      <a:pt x="76573" y="55489"/>
                      <a:pt x="76602" y="55475"/>
                      <a:pt x="76646" y="55431"/>
                    </a:cubicBezTo>
                    <a:cubicBezTo>
                      <a:pt x="76718" y="55373"/>
                      <a:pt x="76776" y="55301"/>
                      <a:pt x="76820" y="55257"/>
                    </a:cubicBezTo>
                    <a:lnTo>
                      <a:pt x="76892" y="55185"/>
                    </a:lnTo>
                    <a:cubicBezTo>
                      <a:pt x="76965" y="55083"/>
                      <a:pt x="77037" y="54996"/>
                      <a:pt x="77110" y="54895"/>
                    </a:cubicBezTo>
                    <a:lnTo>
                      <a:pt x="77139" y="54866"/>
                    </a:lnTo>
                    <a:lnTo>
                      <a:pt x="77139" y="54851"/>
                    </a:lnTo>
                    <a:cubicBezTo>
                      <a:pt x="85653" y="41927"/>
                      <a:pt x="84478" y="35966"/>
                      <a:pt x="78082" y="30309"/>
                    </a:cubicBezTo>
                    <a:lnTo>
                      <a:pt x="78198" y="30309"/>
                    </a:lnTo>
                    <a:cubicBezTo>
                      <a:pt x="78299" y="30309"/>
                      <a:pt x="78401" y="30309"/>
                      <a:pt x="78502" y="30294"/>
                    </a:cubicBezTo>
                    <a:cubicBezTo>
                      <a:pt x="78531" y="30294"/>
                      <a:pt x="78546" y="30294"/>
                      <a:pt x="78575" y="30265"/>
                    </a:cubicBezTo>
                    <a:cubicBezTo>
                      <a:pt x="78647" y="30251"/>
                      <a:pt x="78720" y="30251"/>
                      <a:pt x="78821" y="30236"/>
                    </a:cubicBezTo>
                    <a:cubicBezTo>
                      <a:pt x="78850" y="30236"/>
                      <a:pt x="78865" y="30207"/>
                      <a:pt x="78908" y="30207"/>
                    </a:cubicBezTo>
                    <a:cubicBezTo>
                      <a:pt x="78981" y="30193"/>
                      <a:pt x="79068" y="30178"/>
                      <a:pt x="79140" y="30135"/>
                    </a:cubicBezTo>
                    <a:cubicBezTo>
                      <a:pt x="79169" y="30135"/>
                      <a:pt x="79184" y="30120"/>
                      <a:pt x="79198" y="30120"/>
                    </a:cubicBezTo>
                    <a:lnTo>
                      <a:pt x="79213" y="30120"/>
                    </a:lnTo>
                    <a:cubicBezTo>
                      <a:pt x="79314" y="30091"/>
                      <a:pt x="79402" y="30048"/>
                      <a:pt x="79489" y="29990"/>
                    </a:cubicBezTo>
                    <a:cubicBezTo>
                      <a:pt x="79489" y="29990"/>
                      <a:pt x="79503" y="29990"/>
                      <a:pt x="79503" y="29975"/>
                    </a:cubicBezTo>
                    <a:cubicBezTo>
                      <a:pt x="79634" y="29903"/>
                      <a:pt x="79750" y="29830"/>
                      <a:pt x="79851" y="29757"/>
                    </a:cubicBezTo>
                    <a:cubicBezTo>
                      <a:pt x="79866" y="29743"/>
                      <a:pt x="79866" y="29743"/>
                      <a:pt x="79895" y="29743"/>
                    </a:cubicBezTo>
                    <a:cubicBezTo>
                      <a:pt x="79996" y="29656"/>
                      <a:pt x="80083" y="29583"/>
                      <a:pt x="80199" y="29467"/>
                    </a:cubicBezTo>
                    <a:lnTo>
                      <a:pt x="80257" y="29409"/>
                    </a:lnTo>
                    <a:cubicBezTo>
                      <a:pt x="80344" y="29322"/>
                      <a:pt x="80431" y="29221"/>
                      <a:pt x="80504" y="29105"/>
                    </a:cubicBezTo>
                    <a:cubicBezTo>
                      <a:pt x="80504" y="29105"/>
                      <a:pt x="80504" y="29090"/>
                      <a:pt x="80518" y="29090"/>
                    </a:cubicBezTo>
                    <a:cubicBezTo>
                      <a:pt x="80591" y="28974"/>
                      <a:pt x="80649" y="28873"/>
                      <a:pt x="80721" y="28757"/>
                    </a:cubicBezTo>
                    <a:cubicBezTo>
                      <a:pt x="80736" y="28742"/>
                      <a:pt x="80736" y="28728"/>
                      <a:pt x="80765" y="28713"/>
                    </a:cubicBezTo>
                    <a:cubicBezTo>
                      <a:pt x="80809" y="28597"/>
                      <a:pt x="80852" y="28467"/>
                      <a:pt x="80910" y="28351"/>
                    </a:cubicBezTo>
                    <a:cubicBezTo>
                      <a:pt x="80910" y="28321"/>
                      <a:pt x="80925" y="28292"/>
                      <a:pt x="80925" y="28278"/>
                    </a:cubicBezTo>
                    <a:cubicBezTo>
                      <a:pt x="80954" y="28147"/>
                      <a:pt x="80997" y="28017"/>
                      <a:pt x="80997" y="27886"/>
                    </a:cubicBezTo>
                    <a:lnTo>
                      <a:pt x="80997" y="27872"/>
                    </a:lnTo>
                    <a:cubicBezTo>
                      <a:pt x="81012" y="27741"/>
                      <a:pt x="81012" y="27596"/>
                      <a:pt x="81012" y="27480"/>
                    </a:cubicBezTo>
                    <a:lnTo>
                      <a:pt x="81012" y="27422"/>
                    </a:lnTo>
                    <a:cubicBezTo>
                      <a:pt x="81012" y="27292"/>
                      <a:pt x="80997" y="27147"/>
                      <a:pt x="80954" y="27016"/>
                    </a:cubicBezTo>
                    <a:lnTo>
                      <a:pt x="80954" y="26987"/>
                    </a:lnTo>
                    <a:cubicBezTo>
                      <a:pt x="78044" y="12698"/>
                      <a:pt x="73416" y="8835"/>
                      <a:pt x="65840" y="8835"/>
                    </a:cubicBezTo>
                    <a:cubicBezTo>
                      <a:pt x="64502" y="8835"/>
                      <a:pt x="63073" y="8956"/>
                      <a:pt x="61546" y="9160"/>
                    </a:cubicBezTo>
                    <a:lnTo>
                      <a:pt x="61502" y="9160"/>
                    </a:lnTo>
                    <a:cubicBezTo>
                      <a:pt x="60980" y="9233"/>
                      <a:pt x="60472" y="9305"/>
                      <a:pt x="59979" y="9363"/>
                    </a:cubicBezTo>
                    <a:cubicBezTo>
                      <a:pt x="59994" y="9320"/>
                      <a:pt x="59994" y="9291"/>
                      <a:pt x="60023" y="9247"/>
                    </a:cubicBezTo>
                    <a:lnTo>
                      <a:pt x="60023" y="9233"/>
                    </a:lnTo>
                    <a:cubicBezTo>
                      <a:pt x="60052" y="9102"/>
                      <a:pt x="60095" y="8986"/>
                      <a:pt x="60110" y="8841"/>
                    </a:cubicBezTo>
                    <a:lnTo>
                      <a:pt x="60110" y="8783"/>
                    </a:lnTo>
                    <a:cubicBezTo>
                      <a:pt x="60124" y="8653"/>
                      <a:pt x="60124" y="8508"/>
                      <a:pt x="60124" y="8377"/>
                    </a:cubicBezTo>
                    <a:lnTo>
                      <a:pt x="60124" y="8304"/>
                    </a:lnTo>
                    <a:cubicBezTo>
                      <a:pt x="60124" y="8188"/>
                      <a:pt x="60110" y="8043"/>
                      <a:pt x="60095" y="7913"/>
                    </a:cubicBezTo>
                    <a:lnTo>
                      <a:pt x="60095" y="7898"/>
                    </a:lnTo>
                    <a:cubicBezTo>
                      <a:pt x="60066" y="7768"/>
                      <a:pt x="60037" y="7637"/>
                      <a:pt x="59994" y="7536"/>
                    </a:cubicBezTo>
                    <a:cubicBezTo>
                      <a:pt x="59994" y="7507"/>
                      <a:pt x="59979" y="7492"/>
                      <a:pt x="59979" y="7478"/>
                    </a:cubicBezTo>
                    <a:cubicBezTo>
                      <a:pt x="59950" y="7347"/>
                      <a:pt x="59892" y="7246"/>
                      <a:pt x="59820" y="7130"/>
                    </a:cubicBezTo>
                    <a:cubicBezTo>
                      <a:pt x="59805" y="7115"/>
                      <a:pt x="59805" y="7101"/>
                      <a:pt x="59776" y="7057"/>
                    </a:cubicBezTo>
                    <a:cubicBezTo>
                      <a:pt x="59704" y="6956"/>
                      <a:pt x="59631" y="6825"/>
                      <a:pt x="59559" y="6738"/>
                    </a:cubicBezTo>
                    <a:cubicBezTo>
                      <a:pt x="59472" y="6622"/>
                      <a:pt x="59385" y="6535"/>
                      <a:pt x="59297" y="6419"/>
                    </a:cubicBezTo>
                    <a:lnTo>
                      <a:pt x="59254" y="6390"/>
                    </a:lnTo>
                    <a:cubicBezTo>
                      <a:pt x="59167" y="6303"/>
                      <a:pt x="59051" y="6201"/>
                      <a:pt x="58935" y="6129"/>
                    </a:cubicBezTo>
                    <a:lnTo>
                      <a:pt x="58906" y="6114"/>
                    </a:lnTo>
                    <a:cubicBezTo>
                      <a:pt x="52467" y="1853"/>
                      <a:pt x="47752" y="0"/>
                      <a:pt x="439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887;p34">
                <a:extLst>
                  <a:ext uri="{FF2B5EF4-FFF2-40B4-BE49-F238E27FC236}">
                    <a16:creationId xmlns:a16="http://schemas.microsoft.com/office/drawing/2014/main" id="{3A4F392D-9214-4825-9632-853157D1421C}"/>
                  </a:ext>
                </a:extLst>
              </p:cNvPr>
              <p:cNvSpPr/>
              <p:nvPr/>
            </p:nvSpPr>
            <p:spPr>
              <a:xfrm>
                <a:off x="437457" y="739877"/>
                <a:ext cx="421968" cy="574058"/>
              </a:xfrm>
              <a:custGeom>
                <a:avLst/>
                <a:gdLst/>
                <a:ahLst/>
                <a:cxnLst/>
                <a:rect l="l" t="t" r="r" b="b"/>
                <a:pathLst>
                  <a:path w="25675" h="34929" extrusionOk="0">
                    <a:moveTo>
                      <a:pt x="9009" y="0"/>
                    </a:moveTo>
                    <a:lnTo>
                      <a:pt x="9009" y="0"/>
                    </a:lnTo>
                    <a:cubicBezTo>
                      <a:pt x="1" y="13621"/>
                      <a:pt x="3047" y="17682"/>
                      <a:pt x="9502" y="22599"/>
                    </a:cubicBezTo>
                    <a:cubicBezTo>
                      <a:pt x="16000" y="27531"/>
                      <a:pt x="18799" y="29663"/>
                      <a:pt x="19583" y="34929"/>
                    </a:cubicBezTo>
                    <a:cubicBezTo>
                      <a:pt x="19583" y="34929"/>
                      <a:pt x="25675" y="26472"/>
                      <a:pt x="20090" y="17508"/>
                    </a:cubicBezTo>
                    <a:cubicBezTo>
                      <a:pt x="14506" y="8529"/>
                      <a:pt x="8675" y="10647"/>
                      <a:pt x="9009" y="0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88;p34">
                <a:extLst>
                  <a:ext uri="{FF2B5EF4-FFF2-40B4-BE49-F238E27FC236}">
                    <a16:creationId xmlns:a16="http://schemas.microsoft.com/office/drawing/2014/main" id="{8CEA1F76-7BA6-4A4A-90A8-E1C8C3F52692}"/>
                  </a:ext>
                </a:extLst>
              </p:cNvPr>
              <p:cNvSpPr/>
              <p:nvPr/>
            </p:nvSpPr>
            <p:spPr>
              <a:xfrm>
                <a:off x="520421" y="739401"/>
                <a:ext cx="307071" cy="655345"/>
              </a:xfrm>
              <a:custGeom>
                <a:avLst/>
                <a:gdLst/>
                <a:ahLst/>
                <a:cxnLst/>
                <a:rect l="l" t="t" r="r" b="b"/>
                <a:pathLst>
                  <a:path w="18684" h="39875" extrusionOk="0">
                    <a:moveTo>
                      <a:pt x="3888" y="0"/>
                    </a:moveTo>
                    <a:cubicBezTo>
                      <a:pt x="3844" y="87"/>
                      <a:pt x="1" y="8936"/>
                      <a:pt x="6426" y="15985"/>
                    </a:cubicBezTo>
                    <a:cubicBezTo>
                      <a:pt x="11286" y="21308"/>
                      <a:pt x="18437" y="31476"/>
                      <a:pt x="11721" y="39759"/>
                    </a:cubicBezTo>
                    <a:lnTo>
                      <a:pt x="11866" y="39875"/>
                    </a:lnTo>
                    <a:cubicBezTo>
                      <a:pt x="18683" y="31491"/>
                      <a:pt x="11474" y="21236"/>
                      <a:pt x="6571" y="15854"/>
                    </a:cubicBezTo>
                    <a:cubicBezTo>
                      <a:pt x="218" y="8907"/>
                      <a:pt x="4019" y="160"/>
                      <a:pt x="4062" y="73"/>
                    </a:cubicBezTo>
                    <a:lnTo>
                      <a:pt x="3888" y="0"/>
                    </a:lnTo>
                    <a:close/>
                  </a:path>
                </a:pathLst>
              </a:custGeom>
              <a:solidFill>
                <a:srgbClr val="005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89;p34">
                <a:extLst>
                  <a:ext uri="{FF2B5EF4-FFF2-40B4-BE49-F238E27FC236}">
                    <a16:creationId xmlns:a16="http://schemas.microsoft.com/office/drawing/2014/main" id="{A2127BDC-8084-431F-91DC-0407265F5A68}"/>
                  </a:ext>
                </a:extLst>
              </p:cNvPr>
              <p:cNvSpPr/>
              <p:nvPr/>
            </p:nvSpPr>
            <p:spPr>
              <a:xfrm>
                <a:off x="529476" y="1164689"/>
                <a:ext cx="528780" cy="282994"/>
              </a:xfrm>
              <a:custGeom>
                <a:avLst/>
                <a:gdLst/>
                <a:ahLst/>
                <a:cxnLst/>
                <a:rect l="l" t="t" r="r" b="b"/>
                <a:pathLst>
                  <a:path w="32174" h="172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677" y="13109"/>
                      <a:pt x="6524" y="15955"/>
                      <a:pt x="12278" y="15955"/>
                    </a:cubicBezTo>
                    <a:cubicBezTo>
                      <a:pt x="13540" y="15955"/>
                      <a:pt x="14894" y="15818"/>
                      <a:pt x="16348" y="15622"/>
                    </a:cubicBezTo>
                    <a:cubicBezTo>
                      <a:pt x="19808" y="15155"/>
                      <a:pt x="22426" y="14803"/>
                      <a:pt x="24627" y="14803"/>
                    </a:cubicBezTo>
                    <a:cubicBezTo>
                      <a:pt x="27548" y="14803"/>
                      <a:pt x="29733" y="15423"/>
                      <a:pt x="32173" y="17218"/>
                    </a:cubicBezTo>
                    <a:cubicBezTo>
                      <a:pt x="32173" y="17218"/>
                      <a:pt x="30505" y="6934"/>
                      <a:pt x="20206" y="4526"/>
                    </a:cubicBezTo>
                    <a:cubicBezTo>
                      <a:pt x="18077" y="4028"/>
                      <a:pt x="16275" y="3874"/>
                      <a:pt x="14693" y="3874"/>
                    </a:cubicBezTo>
                    <a:cubicBezTo>
                      <a:pt x="12113" y="3874"/>
                      <a:pt x="10116" y="4284"/>
                      <a:pt x="8228" y="4284"/>
                    </a:cubicBezTo>
                    <a:cubicBezTo>
                      <a:pt x="5674" y="4284"/>
                      <a:pt x="3322" y="3533"/>
                      <a:pt x="1" y="0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90;p34">
                <a:extLst>
                  <a:ext uri="{FF2B5EF4-FFF2-40B4-BE49-F238E27FC236}">
                    <a16:creationId xmlns:a16="http://schemas.microsoft.com/office/drawing/2014/main" id="{1094C9FE-E3C5-44AA-A6E9-5D47F92C91A2}"/>
                  </a:ext>
                </a:extLst>
              </p:cNvPr>
              <p:cNvSpPr/>
              <p:nvPr/>
            </p:nvSpPr>
            <p:spPr>
              <a:xfrm>
                <a:off x="528293" y="1163966"/>
                <a:ext cx="556177" cy="372154"/>
              </a:xfrm>
              <a:custGeom>
                <a:avLst/>
                <a:gdLst/>
                <a:ahLst/>
                <a:cxnLst/>
                <a:rect l="l" t="t" r="r" b="b"/>
                <a:pathLst>
                  <a:path w="33841" h="22644" extrusionOk="0">
                    <a:moveTo>
                      <a:pt x="174" y="1"/>
                    </a:moveTo>
                    <a:lnTo>
                      <a:pt x="0" y="74"/>
                    </a:lnTo>
                    <a:cubicBezTo>
                      <a:pt x="44" y="161"/>
                      <a:pt x="3583" y="9139"/>
                      <a:pt x="13113" y="9574"/>
                    </a:cubicBezTo>
                    <a:cubicBezTo>
                      <a:pt x="20336" y="9908"/>
                      <a:pt x="32564" y="12040"/>
                      <a:pt x="33681" y="22643"/>
                    </a:cubicBezTo>
                    <a:lnTo>
                      <a:pt x="33841" y="22629"/>
                    </a:lnTo>
                    <a:cubicBezTo>
                      <a:pt x="32709" y="11881"/>
                      <a:pt x="20365" y="9719"/>
                      <a:pt x="13113" y="9400"/>
                    </a:cubicBezTo>
                    <a:cubicBezTo>
                      <a:pt x="3699" y="8965"/>
                      <a:pt x="203" y="88"/>
                      <a:pt x="174" y="1"/>
                    </a:cubicBez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91;p34">
                <a:extLst>
                  <a:ext uri="{FF2B5EF4-FFF2-40B4-BE49-F238E27FC236}">
                    <a16:creationId xmlns:a16="http://schemas.microsoft.com/office/drawing/2014/main" id="{C1D5F898-5507-4CB1-BF0E-7992158ED8A9}"/>
                  </a:ext>
                </a:extLst>
              </p:cNvPr>
              <p:cNvSpPr/>
              <p:nvPr/>
            </p:nvSpPr>
            <p:spPr>
              <a:xfrm>
                <a:off x="872524" y="1258254"/>
                <a:ext cx="574058" cy="313317"/>
              </a:xfrm>
              <a:custGeom>
                <a:avLst/>
                <a:gdLst/>
                <a:ahLst/>
                <a:cxnLst/>
                <a:rect l="l" t="t" r="r" b="b"/>
                <a:pathLst>
                  <a:path w="34929" h="19064" extrusionOk="0">
                    <a:moveTo>
                      <a:pt x="25558" y="1"/>
                    </a:moveTo>
                    <a:cubicBezTo>
                      <a:pt x="23086" y="1"/>
                      <a:pt x="20316" y="603"/>
                      <a:pt x="17494" y="2358"/>
                    </a:cubicBezTo>
                    <a:cubicBezTo>
                      <a:pt x="8772" y="7783"/>
                      <a:pt x="10535" y="13440"/>
                      <a:pt x="883" y="13440"/>
                    </a:cubicBezTo>
                    <a:cubicBezTo>
                      <a:pt x="599" y="13440"/>
                      <a:pt x="305" y="13435"/>
                      <a:pt x="1" y="13425"/>
                    </a:cubicBezTo>
                    <a:lnTo>
                      <a:pt x="1" y="13425"/>
                    </a:lnTo>
                    <a:cubicBezTo>
                      <a:pt x="6059" y="17438"/>
                      <a:pt x="10226" y="19063"/>
                      <a:pt x="13418" y="19063"/>
                    </a:cubicBezTo>
                    <a:cubicBezTo>
                      <a:pt x="17403" y="19063"/>
                      <a:pt x="19869" y="16530"/>
                      <a:pt x="22600" y="12947"/>
                    </a:cubicBezTo>
                    <a:cubicBezTo>
                      <a:pt x="27531" y="6448"/>
                      <a:pt x="29664" y="3634"/>
                      <a:pt x="34929" y="2865"/>
                    </a:cubicBezTo>
                    <a:cubicBezTo>
                      <a:pt x="34929" y="2865"/>
                      <a:pt x="30953" y="1"/>
                      <a:pt x="25558" y="1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92;p34">
                <a:extLst>
                  <a:ext uri="{FF2B5EF4-FFF2-40B4-BE49-F238E27FC236}">
                    <a16:creationId xmlns:a16="http://schemas.microsoft.com/office/drawing/2014/main" id="{CAD97522-6E1F-4480-8629-094759402785}"/>
                  </a:ext>
                </a:extLst>
              </p:cNvPr>
              <p:cNvSpPr/>
              <p:nvPr/>
            </p:nvSpPr>
            <p:spPr>
              <a:xfrm>
                <a:off x="872047" y="1303138"/>
                <a:ext cx="655115" cy="196513"/>
              </a:xfrm>
              <a:custGeom>
                <a:avLst/>
                <a:gdLst/>
                <a:ahLst/>
                <a:cxnLst/>
                <a:rect l="l" t="t" r="r" b="b"/>
                <a:pathLst>
                  <a:path w="39861" h="11957" extrusionOk="0">
                    <a:moveTo>
                      <a:pt x="32192" y="1"/>
                    </a:moveTo>
                    <a:cubicBezTo>
                      <a:pt x="25899" y="1"/>
                      <a:pt x="19650" y="4626"/>
                      <a:pt x="15855" y="8083"/>
                    </a:cubicBezTo>
                    <a:cubicBezTo>
                      <a:pt x="12689" y="10979"/>
                      <a:pt x="9157" y="11772"/>
                      <a:pt x="6239" y="11772"/>
                    </a:cubicBezTo>
                    <a:cubicBezTo>
                      <a:pt x="2739" y="11772"/>
                      <a:pt x="121" y="10631"/>
                      <a:pt x="73" y="10607"/>
                    </a:cubicBezTo>
                    <a:lnTo>
                      <a:pt x="1" y="10767"/>
                    </a:lnTo>
                    <a:cubicBezTo>
                      <a:pt x="30" y="10796"/>
                      <a:pt x="2699" y="11956"/>
                      <a:pt x="6252" y="11956"/>
                    </a:cubicBezTo>
                    <a:cubicBezTo>
                      <a:pt x="9197" y="11956"/>
                      <a:pt x="12780" y="11129"/>
                      <a:pt x="15985" y="8228"/>
                    </a:cubicBezTo>
                    <a:cubicBezTo>
                      <a:pt x="19745" y="4787"/>
                      <a:pt x="25950" y="196"/>
                      <a:pt x="32193" y="196"/>
                    </a:cubicBezTo>
                    <a:cubicBezTo>
                      <a:pt x="34765" y="196"/>
                      <a:pt x="37343" y="975"/>
                      <a:pt x="39759" y="2934"/>
                    </a:cubicBezTo>
                    <a:lnTo>
                      <a:pt x="39861" y="2789"/>
                    </a:lnTo>
                    <a:cubicBezTo>
                      <a:pt x="37410" y="793"/>
                      <a:pt x="34798" y="1"/>
                      <a:pt x="32192" y="1"/>
                    </a:cubicBezTo>
                    <a:close/>
                  </a:path>
                </a:pathLst>
              </a:custGeom>
              <a:solidFill>
                <a:srgbClr val="005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93;p34">
                <a:extLst>
                  <a:ext uri="{FF2B5EF4-FFF2-40B4-BE49-F238E27FC236}">
                    <a16:creationId xmlns:a16="http://schemas.microsoft.com/office/drawing/2014/main" id="{A8056F19-03DF-49D4-B5BD-A43AC0C9037B}"/>
                  </a:ext>
                </a:extLst>
              </p:cNvPr>
              <p:cNvSpPr/>
              <p:nvPr/>
            </p:nvSpPr>
            <p:spPr>
              <a:xfrm>
                <a:off x="1297106" y="1006404"/>
                <a:ext cx="283224" cy="528517"/>
              </a:xfrm>
              <a:custGeom>
                <a:avLst/>
                <a:gdLst/>
                <a:ahLst/>
                <a:cxnLst/>
                <a:rect l="l" t="t" r="r" b="b"/>
                <a:pathLst>
                  <a:path w="17233" h="32158" extrusionOk="0">
                    <a:moveTo>
                      <a:pt x="17232" y="0"/>
                    </a:moveTo>
                    <a:cubicBezTo>
                      <a:pt x="17232" y="0"/>
                      <a:pt x="6948" y="1668"/>
                      <a:pt x="4540" y="11967"/>
                    </a:cubicBezTo>
                    <a:cubicBezTo>
                      <a:pt x="2132" y="22265"/>
                      <a:pt x="7760" y="24891"/>
                      <a:pt x="0" y="32158"/>
                    </a:cubicBezTo>
                    <a:cubicBezTo>
                      <a:pt x="15999" y="28894"/>
                      <a:pt x="16725" y="23890"/>
                      <a:pt x="15637" y="15825"/>
                    </a:cubicBezTo>
                    <a:cubicBezTo>
                      <a:pt x="14549" y="7760"/>
                      <a:pt x="14070" y="4265"/>
                      <a:pt x="17232" y="0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94;p34">
                <a:extLst>
                  <a:ext uri="{FF2B5EF4-FFF2-40B4-BE49-F238E27FC236}">
                    <a16:creationId xmlns:a16="http://schemas.microsoft.com/office/drawing/2014/main" id="{50BD518B-0871-4D2A-900A-95D48B48CD77}"/>
                  </a:ext>
                </a:extLst>
              </p:cNvPr>
              <p:cNvSpPr/>
              <p:nvPr/>
            </p:nvSpPr>
            <p:spPr>
              <a:xfrm>
                <a:off x="1296629" y="980173"/>
                <a:ext cx="372138" cy="555947"/>
              </a:xfrm>
              <a:custGeom>
                <a:avLst/>
                <a:gdLst/>
                <a:ahLst/>
                <a:cxnLst/>
                <a:rect l="l" t="t" r="r" b="b"/>
                <a:pathLst>
                  <a:path w="22643" h="33827" extrusionOk="0">
                    <a:moveTo>
                      <a:pt x="22628" y="1"/>
                    </a:moveTo>
                    <a:cubicBezTo>
                      <a:pt x="11880" y="1117"/>
                      <a:pt x="9719" y="13476"/>
                      <a:pt x="9385" y="20728"/>
                    </a:cubicBezTo>
                    <a:cubicBezTo>
                      <a:pt x="8950" y="30128"/>
                      <a:pt x="87" y="33638"/>
                      <a:pt x="0" y="33667"/>
                    </a:cubicBezTo>
                    <a:lnTo>
                      <a:pt x="73" y="33826"/>
                    </a:lnTo>
                    <a:cubicBezTo>
                      <a:pt x="160" y="33797"/>
                      <a:pt x="9138" y="30258"/>
                      <a:pt x="9574" y="20743"/>
                    </a:cubicBezTo>
                    <a:cubicBezTo>
                      <a:pt x="9893" y="13519"/>
                      <a:pt x="12039" y="1292"/>
                      <a:pt x="22643" y="175"/>
                    </a:cubicBezTo>
                    <a:lnTo>
                      <a:pt x="22628" y="1"/>
                    </a:ln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95;p34">
                <a:extLst>
                  <a:ext uri="{FF2B5EF4-FFF2-40B4-BE49-F238E27FC236}">
                    <a16:creationId xmlns:a16="http://schemas.microsoft.com/office/drawing/2014/main" id="{4DFB926C-A4D3-48A3-8E4E-0E0891BE91DF}"/>
                  </a:ext>
                </a:extLst>
              </p:cNvPr>
              <p:cNvSpPr/>
              <p:nvPr/>
            </p:nvSpPr>
            <p:spPr>
              <a:xfrm>
                <a:off x="1363142" y="649764"/>
                <a:ext cx="421968" cy="573828"/>
              </a:xfrm>
              <a:custGeom>
                <a:avLst/>
                <a:gdLst/>
                <a:ahLst/>
                <a:cxnLst/>
                <a:rect l="l" t="t" r="r" b="b"/>
                <a:pathLst>
                  <a:path w="25675" h="34915" extrusionOk="0">
                    <a:moveTo>
                      <a:pt x="6092" y="1"/>
                    </a:moveTo>
                    <a:cubicBezTo>
                      <a:pt x="6092" y="1"/>
                      <a:pt x="0" y="8442"/>
                      <a:pt x="5585" y="17421"/>
                    </a:cubicBezTo>
                    <a:cubicBezTo>
                      <a:pt x="11169" y="26400"/>
                      <a:pt x="17000" y="24268"/>
                      <a:pt x="16652" y="34914"/>
                    </a:cubicBezTo>
                    <a:cubicBezTo>
                      <a:pt x="25674" y="21294"/>
                      <a:pt x="22628" y="17233"/>
                      <a:pt x="16173" y="12330"/>
                    </a:cubicBezTo>
                    <a:cubicBezTo>
                      <a:pt x="9675" y="7398"/>
                      <a:pt x="6861" y="5251"/>
                      <a:pt x="6092" y="1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96;p34">
                <a:extLst>
                  <a:ext uri="{FF2B5EF4-FFF2-40B4-BE49-F238E27FC236}">
                    <a16:creationId xmlns:a16="http://schemas.microsoft.com/office/drawing/2014/main" id="{3E023AC8-CA05-4B5D-9D01-D758E5C0F11D}"/>
                  </a:ext>
                </a:extLst>
              </p:cNvPr>
              <p:cNvSpPr/>
              <p:nvPr/>
            </p:nvSpPr>
            <p:spPr>
              <a:xfrm>
                <a:off x="1394845" y="568954"/>
                <a:ext cx="307055" cy="655345"/>
              </a:xfrm>
              <a:custGeom>
                <a:avLst/>
                <a:gdLst/>
                <a:ahLst/>
                <a:cxnLst/>
                <a:rect l="l" t="t" r="r" b="b"/>
                <a:pathLst>
                  <a:path w="18683" h="39875" extrusionOk="0">
                    <a:moveTo>
                      <a:pt x="6818" y="0"/>
                    </a:moveTo>
                    <a:lnTo>
                      <a:pt x="6818" y="0"/>
                    </a:lnTo>
                    <a:cubicBezTo>
                      <a:pt x="0" y="8370"/>
                      <a:pt x="7224" y="18639"/>
                      <a:pt x="12112" y="24006"/>
                    </a:cubicBezTo>
                    <a:cubicBezTo>
                      <a:pt x="18480" y="30969"/>
                      <a:pt x="14679" y="39701"/>
                      <a:pt x="14636" y="39802"/>
                    </a:cubicBezTo>
                    <a:lnTo>
                      <a:pt x="14795" y="39875"/>
                    </a:lnTo>
                    <a:cubicBezTo>
                      <a:pt x="14839" y="39773"/>
                      <a:pt x="18683" y="30925"/>
                      <a:pt x="12257" y="23876"/>
                    </a:cubicBezTo>
                    <a:cubicBezTo>
                      <a:pt x="7398" y="18567"/>
                      <a:pt x="261" y="8399"/>
                      <a:pt x="6963" y="102"/>
                    </a:cubicBezTo>
                    <a:lnTo>
                      <a:pt x="6818" y="0"/>
                    </a:lnTo>
                    <a:close/>
                  </a:path>
                </a:pathLst>
              </a:custGeom>
              <a:solidFill>
                <a:srgbClr val="005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97;p34">
                <a:extLst>
                  <a:ext uri="{FF2B5EF4-FFF2-40B4-BE49-F238E27FC236}">
                    <a16:creationId xmlns:a16="http://schemas.microsoft.com/office/drawing/2014/main" id="{3038EAF0-1CF2-4E10-A883-9BE65F890C17}"/>
                  </a:ext>
                </a:extLst>
              </p:cNvPr>
              <p:cNvSpPr/>
              <p:nvPr/>
            </p:nvSpPr>
            <p:spPr>
              <a:xfrm>
                <a:off x="1164311" y="515556"/>
                <a:ext cx="528533" cy="283224"/>
              </a:xfrm>
              <a:custGeom>
                <a:avLst/>
                <a:gdLst/>
                <a:ahLst/>
                <a:cxnLst/>
                <a:rect l="l" t="t" r="r" b="b"/>
                <a:pathLst>
                  <a:path w="32159" h="17233" extrusionOk="0">
                    <a:moveTo>
                      <a:pt x="1" y="0"/>
                    </a:moveTo>
                    <a:cubicBezTo>
                      <a:pt x="1" y="0"/>
                      <a:pt x="1669" y="10284"/>
                      <a:pt x="11968" y="12692"/>
                    </a:cubicBezTo>
                    <a:cubicBezTo>
                      <a:pt x="14098" y="13190"/>
                      <a:pt x="15900" y="13344"/>
                      <a:pt x="17483" y="13344"/>
                    </a:cubicBezTo>
                    <a:cubicBezTo>
                      <a:pt x="20057" y="13344"/>
                      <a:pt x="22051" y="12936"/>
                      <a:pt x="23933" y="12936"/>
                    </a:cubicBezTo>
                    <a:cubicBezTo>
                      <a:pt x="26489" y="12936"/>
                      <a:pt x="28840" y="13688"/>
                      <a:pt x="32159" y="17232"/>
                    </a:cubicBezTo>
                    <a:cubicBezTo>
                      <a:pt x="29482" y="4111"/>
                      <a:pt x="25635" y="1263"/>
                      <a:pt x="19889" y="1263"/>
                    </a:cubicBezTo>
                    <a:cubicBezTo>
                      <a:pt x="18628" y="1263"/>
                      <a:pt x="17277" y="1400"/>
                      <a:pt x="15826" y="1596"/>
                    </a:cubicBezTo>
                    <a:cubicBezTo>
                      <a:pt x="12347" y="2071"/>
                      <a:pt x="9718" y="2431"/>
                      <a:pt x="7511" y="2431"/>
                    </a:cubicBezTo>
                    <a:cubicBezTo>
                      <a:pt x="4602" y="2431"/>
                      <a:pt x="2426" y="1806"/>
                      <a:pt x="1" y="0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98;p34">
                <a:extLst>
                  <a:ext uri="{FF2B5EF4-FFF2-40B4-BE49-F238E27FC236}">
                    <a16:creationId xmlns:a16="http://schemas.microsoft.com/office/drawing/2014/main" id="{A6743C4C-ECFB-4A7A-B05B-FA8DD82A562C}"/>
                  </a:ext>
                </a:extLst>
              </p:cNvPr>
              <p:cNvSpPr/>
              <p:nvPr/>
            </p:nvSpPr>
            <p:spPr>
              <a:xfrm>
                <a:off x="1138097" y="427350"/>
                <a:ext cx="556423" cy="372138"/>
              </a:xfrm>
              <a:custGeom>
                <a:avLst/>
                <a:gdLst/>
                <a:ahLst/>
                <a:cxnLst/>
                <a:rect l="l" t="t" r="r" b="b"/>
                <a:pathLst>
                  <a:path w="33856" h="22643" extrusionOk="0">
                    <a:moveTo>
                      <a:pt x="174" y="0"/>
                    </a:moveTo>
                    <a:lnTo>
                      <a:pt x="0" y="15"/>
                    </a:lnTo>
                    <a:cubicBezTo>
                      <a:pt x="1117" y="10778"/>
                      <a:pt x="13476" y="12924"/>
                      <a:pt x="20728" y="13258"/>
                    </a:cubicBezTo>
                    <a:cubicBezTo>
                      <a:pt x="30127" y="13693"/>
                      <a:pt x="33638" y="22556"/>
                      <a:pt x="33667" y="22643"/>
                    </a:cubicBezTo>
                    <a:lnTo>
                      <a:pt x="33855" y="22570"/>
                    </a:lnTo>
                    <a:cubicBezTo>
                      <a:pt x="33812" y="22483"/>
                      <a:pt x="30272" y="13505"/>
                      <a:pt x="20743" y="13069"/>
                    </a:cubicBezTo>
                    <a:cubicBezTo>
                      <a:pt x="13519" y="12750"/>
                      <a:pt x="1291" y="10604"/>
                      <a:pt x="174" y="0"/>
                    </a:cubicBez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99;p34">
                <a:extLst>
                  <a:ext uri="{FF2B5EF4-FFF2-40B4-BE49-F238E27FC236}">
                    <a16:creationId xmlns:a16="http://schemas.microsoft.com/office/drawing/2014/main" id="{C30DA843-8D7B-4932-B994-5354CF5F7758}"/>
                  </a:ext>
                </a:extLst>
              </p:cNvPr>
              <p:cNvSpPr/>
              <p:nvPr/>
            </p:nvSpPr>
            <p:spPr>
              <a:xfrm>
                <a:off x="775985" y="392097"/>
                <a:ext cx="574058" cy="313350"/>
              </a:xfrm>
              <a:custGeom>
                <a:avLst/>
                <a:gdLst/>
                <a:ahLst/>
                <a:cxnLst/>
                <a:rect l="l" t="t" r="r" b="b"/>
                <a:pathLst>
                  <a:path w="34929" h="19066" extrusionOk="0">
                    <a:moveTo>
                      <a:pt x="21517" y="0"/>
                    </a:moveTo>
                    <a:cubicBezTo>
                      <a:pt x="17528" y="0"/>
                      <a:pt x="15061" y="2534"/>
                      <a:pt x="12329" y="6120"/>
                    </a:cubicBezTo>
                    <a:cubicBezTo>
                      <a:pt x="7398" y="12589"/>
                      <a:pt x="5265" y="15403"/>
                      <a:pt x="0" y="16201"/>
                    </a:cubicBezTo>
                    <a:cubicBezTo>
                      <a:pt x="0" y="16201"/>
                      <a:pt x="3976" y="19065"/>
                      <a:pt x="9366" y="19065"/>
                    </a:cubicBezTo>
                    <a:cubicBezTo>
                      <a:pt x="11836" y="19065"/>
                      <a:pt x="14603" y="18464"/>
                      <a:pt x="17421" y="16708"/>
                    </a:cubicBezTo>
                    <a:cubicBezTo>
                      <a:pt x="26143" y="11283"/>
                      <a:pt x="24393" y="5612"/>
                      <a:pt x="34048" y="5612"/>
                    </a:cubicBezTo>
                    <a:cubicBezTo>
                      <a:pt x="34331" y="5612"/>
                      <a:pt x="34625" y="5617"/>
                      <a:pt x="34928" y="5627"/>
                    </a:cubicBezTo>
                    <a:cubicBezTo>
                      <a:pt x="28874" y="1623"/>
                      <a:pt x="24709" y="0"/>
                      <a:pt x="21517" y="0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00;p34">
                <a:extLst>
                  <a:ext uri="{FF2B5EF4-FFF2-40B4-BE49-F238E27FC236}">
                    <a16:creationId xmlns:a16="http://schemas.microsoft.com/office/drawing/2014/main" id="{739B8FBA-D555-4CF9-99FC-2271AE04DD92}"/>
                  </a:ext>
                </a:extLst>
              </p:cNvPr>
              <p:cNvSpPr/>
              <p:nvPr/>
            </p:nvSpPr>
            <p:spPr>
              <a:xfrm>
                <a:off x="695158" y="464213"/>
                <a:ext cx="655362" cy="196300"/>
              </a:xfrm>
              <a:custGeom>
                <a:avLst/>
                <a:gdLst/>
                <a:ahLst/>
                <a:cxnLst/>
                <a:rect l="l" t="t" r="r" b="b"/>
                <a:pathLst>
                  <a:path w="39876" h="11944" extrusionOk="0">
                    <a:moveTo>
                      <a:pt x="33619" y="1"/>
                    </a:moveTo>
                    <a:cubicBezTo>
                      <a:pt x="30664" y="1"/>
                      <a:pt x="27092" y="801"/>
                      <a:pt x="23891" y="3719"/>
                    </a:cubicBezTo>
                    <a:cubicBezTo>
                      <a:pt x="20121" y="7160"/>
                      <a:pt x="13921" y="11758"/>
                      <a:pt x="7682" y="11758"/>
                    </a:cubicBezTo>
                    <a:cubicBezTo>
                      <a:pt x="5111" y="11758"/>
                      <a:pt x="2534" y="10977"/>
                      <a:pt x="117" y="9013"/>
                    </a:cubicBezTo>
                    <a:lnTo>
                      <a:pt x="1" y="9158"/>
                    </a:lnTo>
                    <a:cubicBezTo>
                      <a:pt x="2452" y="11145"/>
                      <a:pt x="5063" y="11943"/>
                      <a:pt x="7674" y="11943"/>
                    </a:cubicBezTo>
                    <a:cubicBezTo>
                      <a:pt x="13969" y="11943"/>
                      <a:pt x="20206" y="7316"/>
                      <a:pt x="24007" y="3864"/>
                    </a:cubicBezTo>
                    <a:cubicBezTo>
                      <a:pt x="27169" y="979"/>
                      <a:pt x="30698" y="188"/>
                      <a:pt x="33618" y="188"/>
                    </a:cubicBezTo>
                    <a:cubicBezTo>
                      <a:pt x="37127" y="188"/>
                      <a:pt x="39755" y="1331"/>
                      <a:pt x="39803" y="1355"/>
                    </a:cubicBezTo>
                    <a:lnTo>
                      <a:pt x="39875" y="1181"/>
                    </a:lnTo>
                    <a:cubicBezTo>
                      <a:pt x="39828" y="1157"/>
                      <a:pt x="37170" y="1"/>
                      <a:pt x="33619" y="1"/>
                    </a:cubicBezTo>
                    <a:close/>
                  </a:path>
                </a:pathLst>
              </a:custGeom>
              <a:solidFill>
                <a:srgbClr val="005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01;p34">
                <a:extLst>
                  <a:ext uri="{FF2B5EF4-FFF2-40B4-BE49-F238E27FC236}">
                    <a16:creationId xmlns:a16="http://schemas.microsoft.com/office/drawing/2014/main" id="{E1436905-0241-40AA-93E5-8BC387EDCF77}"/>
                  </a:ext>
                </a:extLst>
              </p:cNvPr>
              <p:cNvSpPr/>
              <p:nvPr/>
            </p:nvSpPr>
            <p:spPr>
              <a:xfrm>
                <a:off x="650586" y="428533"/>
                <a:ext cx="274645" cy="512328"/>
              </a:xfrm>
              <a:custGeom>
                <a:avLst/>
                <a:gdLst/>
                <a:ahLst/>
                <a:cxnLst/>
                <a:rect l="l" t="t" r="r" b="b"/>
                <a:pathLst>
                  <a:path w="16711" h="31173" extrusionOk="0">
                    <a:moveTo>
                      <a:pt x="16710" y="1"/>
                    </a:moveTo>
                    <a:lnTo>
                      <a:pt x="16710" y="1"/>
                    </a:lnTo>
                    <a:cubicBezTo>
                      <a:pt x="726" y="3264"/>
                      <a:pt x="0" y="8269"/>
                      <a:pt x="1088" y="16334"/>
                    </a:cubicBezTo>
                    <a:cubicBezTo>
                      <a:pt x="1901" y="22397"/>
                      <a:pt x="1959" y="26400"/>
                      <a:pt x="755" y="29504"/>
                    </a:cubicBezTo>
                    <a:lnTo>
                      <a:pt x="2742" y="31172"/>
                    </a:lnTo>
                    <a:cubicBezTo>
                      <a:pt x="5962" y="29794"/>
                      <a:pt x="10734" y="26444"/>
                      <a:pt x="12185" y="20206"/>
                    </a:cubicBezTo>
                    <a:cubicBezTo>
                      <a:pt x="14578" y="9908"/>
                      <a:pt x="8936" y="7268"/>
                      <a:pt x="16710" y="1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02;p34">
                <a:extLst>
                  <a:ext uri="{FF2B5EF4-FFF2-40B4-BE49-F238E27FC236}">
                    <a16:creationId xmlns:a16="http://schemas.microsoft.com/office/drawing/2014/main" id="{D80731EF-4FA5-4813-828F-B44545F0C8F7}"/>
                  </a:ext>
                </a:extLst>
              </p:cNvPr>
              <p:cNvSpPr/>
              <p:nvPr/>
            </p:nvSpPr>
            <p:spPr>
              <a:xfrm>
                <a:off x="674663" y="427103"/>
                <a:ext cx="251275" cy="498013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30302" extrusionOk="0">
                    <a:moveTo>
                      <a:pt x="15216" y="1"/>
                    </a:moveTo>
                    <a:cubicBezTo>
                      <a:pt x="15129" y="30"/>
                      <a:pt x="6151" y="3569"/>
                      <a:pt x="5715" y="13099"/>
                    </a:cubicBezTo>
                    <a:cubicBezTo>
                      <a:pt x="5454" y="18495"/>
                      <a:pt x="4279" y="25820"/>
                      <a:pt x="0" y="30171"/>
                    </a:cubicBezTo>
                    <a:lnTo>
                      <a:pt x="131" y="30302"/>
                    </a:lnTo>
                    <a:cubicBezTo>
                      <a:pt x="4439" y="25907"/>
                      <a:pt x="5643" y="18553"/>
                      <a:pt x="5889" y="13099"/>
                    </a:cubicBezTo>
                    <a:cubicBezTo>
                      <a:pt x="6325" y="3700"/>
                      <a:pt x="15202" y="204"/>
                      <a:pt x="15289" y="160"/>
                    </a:cubicBezTo>
                    <a:lnTo>
                      <a:pt x="15216" y="1"/>
                    </a:ln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4D57B0-1F92-43F7-BA06-026FF98566B0}"/>
                </a:ext>
              </a:extLst>
            </p:cNvPr>
            <p:cNvSpPr txBox="1"/>
            <p:nvPr/>
          </p:nvSpPr>
          <p:spPr>
            <a:xfrm>
              <a:off x="1052147" y="662684"/>
              <a:ext cx="1000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</a:rPr>
                <a:t>Gợi</a:t>
              </a:r>
              <a:r>
                <a:rPr lang="en-US" sz="2400" b="1" dirty="0">
                  <a:solidFill>
                    <a:srgbClr val="C00000"/>
                  </a:solidFill>
                </a:rPr>
                <a:t> ý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7FAEFDD-1BEA-4C18-A984-7A5E60752B56}"/>
              </a:ext>
            </a:extLst>
          </p:cNvPr>
          <p:cNvSpPr txBox="1"/>
          <p:nvPr/>
        </p:nvSpPr>
        <p:spPr>
          <a:xfrm>
            <a:off x="3042389" y="269884"/>
            <a:ext cx="5346915" cy="1384138"/>
          </a:xfrm>
          <a:prstGeom prst="roundRect">
            <a:avLst/>
          </a:prstGeom>
          <a:solidFill>
            <a:srgbClr val="FBF4E8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Cháy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nổ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rò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rỉ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hóa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tràn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dầu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…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dẫn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lượng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lớn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thải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chưa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qua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xử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lý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xả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thải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ra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môi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 </a:t>
            </a:r>
            <a:endParaRPr lang="en-US" dirty="0"/>
          </a:p>
        </p:txBody>
      </p:sp>
      <p:sp>
        <p:nvSpPr>
          <p:cNvPr id="39" name="Freeform 8">
            <a:extLst>
              <a:ext uri="{FF2B5EF4-FFF2-40B4-BE49-F238E27FC236}">
                <a16:creationId xmlns:a16="http://schemas.microsoft.com/office/drawing/2014/main" id="{6D770BC5-7B39-4638-A765-A4D1198F65AB}"/>
              </a:ext>
            </a:extLst>
          </p:cNvPr>
          <p:cNvSpPr/>
          <p:nvPr/>
        </p:nvSpPr>
        <p:spPr>
          <a:xfrm>
            <a:off x="6597206" y="1332040"/>
            <a:ext cx="2546794" cy="1158791"/>
          </a:xfrm>
          <a:custGeom>
            <a:avLst/>
            <a:gdLst/>
            <a:ahLst/>
            <a:cxnLst/>
            <a:rect l="l" t="t" r="r" b="b"/>
            <a:pathLst>
              <a:path w="2546794" h="1158791">
                <a:moveTo>
                  <a:pt x="0" y="0"/>
                </a:moveTo>
                <a:lnTo>
                  <a:pt x="2546794" y="0"/>
                </a:lnTo>
                <a:lnTo>
                  <a:pt x="2546794" y="1158792"/>
                </a:lnTo>
                <a:lnTo>
                  <a:pt x="0" y="115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D8DC04-1ECE-4222-A6D5-15E4C02625E2}"/>
              </a:ext>
            </a:extLst>
          </p:cNvPr>
          <p:cNvGrpSpPr/>
          <p:nvPr/>
        </p:nvGrpSpPr>
        <p:grpSpPr>
          <a:xfrm>
            <a:off x="95221" y="1612299"/>
            <a:ext cx="5287179" cy="1158790"/>
            <a:chOff x="78007" y="1845930"/>
            <a:chExt cx="5287179" cy="11587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5BF100-9112-4F48-8661-5C6F5A4C72E7}"/>
                </a:ext>
              </a:extLst>
            </p:cNvPr>
            <p:cNvSpPr txBox="1"/>
            <p:nvPr/>
          </p:nvSpPr>
          <p:spPr>
            <a:xfrm>
              <a:off x="660326" y="2055685"/>
              <a:ext cx="4704860" cy="941464"/>
            </a:xfrm>
            <a:prstGeom prst="roundRect">
              <a:avLst/>
            </a:prstGeom>
            <a:solidFill>
              <a:srgbClr val="FBF4E8"/>
            </a:solidFill>
            <a:ln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pPr marL="548640" algn="just">
                <a:lnSpc>
                  <a:spcPct val="130000"/>
                </a:lnSpc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Chất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lượng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không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khí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ở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các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đô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thị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nhất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là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các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thành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phố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lớn</a:t>
              </a:r>
              <a:endParaRPr lang="en-US" dirty="0"/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81731511-C0FD-4238-B559-573629B23702}"/>
                </a:ext>
              </a:extLst>
            </p:cNvPr>
            <p:cNvSpPr/>
            <p:nvPr/>
          </p:nvSpPr>
          <p:spPr>
            <a:xfrm>
              <a:off x="78007" y="1845930"/>
              <a:ext cx="1164639" cy="1158790"/>
            </a:xfrm>
            <a:custGeom>
              <a:avLst/>
              <a:gdLst/>
              <a:ahLst/>
              <a:cxnLst/>
              <a:rect l="l" t="t" r="r" b="b"/>
              <a:pathLst>
                <a:path w="1921433" h="1921433">
                  <a:moveTo>
                    <a:pt x="0" y="0"/>
                  </a:moveTo>
                  <a:lnTo>
                    <a:pt x="1921433" y="0"/>
                  </a:lnTo>
                  <a:lnTo>
                    <a:pt x="1921433" y="1921433"/>
                  </a:lnTo>
                  <a:lnTo>
                    <a:pt x="0" y="1921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5FB8A5-988E-49A0-BD94-64E5F010EB55}"/>
              </a:ext>
            </a:extLst>
          </p:cNvPr>
          <p:cNvGrpSpPr/>
          <p:nvPr/>
        </p:nvGrpSpPr>
        <p:grpSpPr>
          <a:xfrm>
            <a:off x="304801" y="2980844"/>
            <a:ext cx="8729956" cy="2054069"/>
            <a:chOff x="304801" y="2980844"/>
            <a:chExt cx="8729956" cy="205406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0DCC20-B2AF-48C9-B25E-B91E9B025F78}"/>
                </a:ext>
              </a:extLst>
            </p:cNvPr>
            <p:cNvSpPr txBox="1"/>
            <p:nvPr/>
          </p:nvSpPr>
          <p:spPr>
            <a:xfrm>
              <a:off x="304801" y="2980844"/>
              <a:ext cx="6826256" cy="1826813"/>
            </a:xfrm>
            <a:prstGeom prst="roundRect">
              <a:avLst/>
            </a:prstGeom>
            <a:solidFill>
              <a:srgbClr val="FBF4E8"/>
            </a:solidFill>
            <a:ln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Thải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rắn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sinh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hoạt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chưa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được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phân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loại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tại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nguồn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;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tỷ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lệ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chôn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lấp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chiếm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hơn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70%,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chủ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yếu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là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không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hợp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vệ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sinh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;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vẫn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còn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gần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36,5%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chất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thải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sinh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hoạt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khu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vực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nông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thôn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chưa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được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thu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gom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xử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lý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.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B3601F57-E790-4EA8-B298-9E2CB8919A01}"/>
                </a:ext>
              </a:extLst>
            </p:cNvPr>
            <p:cNvSpPr/>
            <p:nvPr/>
          </p:nvSpPr>
          <p:spPr>
            <a:xfrm>
              <a:off x="6706448" y="3322367"/>
              <a:ext cx="2328309" cy="1712546"/>
            </a:xfrm>
            <a:custGeom>
              <a:avLst/>
              <a:gdLst/>
              <a:ahLst/>
              <a:cxnLst/>
              <a:rect l="l" t="t" r="r" b="b"/>
              <a:pathLst>
                <a:path w="2725198" h="1832696">
                  <a:moveTo>
                    <a:pt x="0" y="0"/>
                  </a:moveTo>
                  <a:lnTo>
                    <a:pt x="2725198" y="0"/>
                  </a:lnTo>
                  <a:lnTo>
                    <a:pt x="2725198" y="1832696"/>
                  </a:lnTo>
                  <a:lnTo>
                    <a:pt x="0" y="1832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5267441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0FADB0-2DB1-476A-90E5-167DECE36472}"/>
              </a:ext>
            </a:extLst>
          </p:cNvPr>
          <p:cNvGrpSpPr/>
          <p:nvPr/>
        </p:nvGrpSpPr>
        <p:grpSpPr>
          <a:xfrm>
            <a:off x="3462217" y="114910"/>
            <a:ext cx="2434010" cy="1434442"/>
            <a:chOff x="379528" y="146540"/>
            <a:chExt cx="2402750" cy="15227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12E757-82A4-4437-99F9-D9FE5D511495}"/>
                </a:ext>
              </a:extLst>
            </p:cNvPr>
            <p:cNvGrpSpPr/>
            <p:nvPr/>
          </p:nvGrpSpPr>
          <p:grpSpPr>
            <a:xfrm>
              <a:off x="379528" y="146540"/>
              <a:ext cx="2402750" cy="1522728"/>
              <a:chOff x="434235" y="345149"/>
              <a:chExt cx="1407723" cy="1270047"/>
            </a:xfrm>
          </p:grpSpPr>
          <p:sp>
            <p:nvSpPr>
              <p:cNvPr id="12" name="Google Shape;875;p34">
                <a:extLst>
                  <a:ext uri="{FF2B5EF4-FFF2-40B4-BE49-F238E27FC236}">
                    <a16:creationId xmlns:a16="http://schemas.microsoft.com/office/drawing/2014/main" id="{EE7CC45A-399C-49EF-85EC-61ED21F026AD}"/>
                  </a:ext>
                </a:extLst>
              </p:cNvPr>
              <p:cNvSpPr/>
              <p:nvPr/>
            </p:nvSpPr>
            <p:spPr>
              <a:xfrm>
                <a:off x="434235" y="345149"/>
                <a:ext cx="1407723" cy="1270047"/>
              </a:xfrm>
              <a:custGeom>
                <a:avLst/>
                <a:gdLst/>
                <a:ahLst/>
                <a:cxnLst/>
                <a:rect l="l" t="t" r="r" b="b"/>
                <a:pathLst>
                  <a:path w="85654" h="77277" extrusionOk="0">
                    <a:moveTo>
                      <a:pt x="43942" y="0"/>
                    </a:moveTo>
                    <a:cubicBezTo>
                      <a:pt x="40087" y="0"/>
                      <a:pt x="37157" y="1896"/>
                      <a:pt x="34305" y="5113"/>
                    </a:cubicBezTo>
                    <a:lnTo>
                      <a:pt x="34305" y="5041"/>
                    </a:lnTo>
                    <a:lnTo>
                      <a:pt x="34305" y="4997"/>
                    </a:lnTo>
                    <a:cubicBezTo>
                      <a:pt x="34305" y="4867"/>
                      <a:pt x="34305" y="4736"/>
                      <a:pt x="34291" y="4606"/>
                    </a:cubicBezTo>
                    <a:lnTo>
                      <a:pt x="34291" y="4577"/>
                    </a:lnTo>
                    <a:cubicBezTo>
                      <a:pt x="34276" y="4446"/>
                      <a:pt x="34233" y="4316"/>
                      <a:pt x="34204" y="4200"/>
                    </a:cubicBezTo>
                    <a:cubicBezTo>
                      <a:pt x="34204" y="4156"/>
                      <a:pt x="34175" y="4142"/>
                      <a:pt x="34160" y="4098"/>
                    </a:cubicBezTo>
                    <a:cubicBezTo>
                      <a:pt x="34146" y="4069"/>
                      <a:pt x="34146" y="4025"/>
                      <a:pt x="34131" y="4011"/>
                    </a:cubicBezTo>
                    <a:cubicBezTo>
                      <a:pt x="34088" y="3924"/>
                      <a:pt x="34059" y="3837"/>
                      <a:pt x="34001" y="3735"/>
                    </a:cubicBezTo>
                    <a:lnTo>
                      <a:pt x="33986" y="3721"/>
                    </a:lnTo>
                    <a:cubicBezTo>
                      <a:pt x="33928" y="3590"/>
                      <a:pt x="33856" y="3489"/>
                      <a:pt x="33769" y="3373"/>
                    </a:cubicBezTo>
                    <a:cubicBezTo>
                      <a:pt x="33740" y="3358"/>
                      <a:pt x="33740" y="3344"/>
                      <a:pt x="33725" y="3344"/>
                    </a:cubicBezTo>
                    <a:cubicBezTo>
                      <a:pt x="33638" y="3228"/>
                      <a:pt x="33565" y="3141"/>
                      <a:pt x="33449" y="3039"/>
                    </a:cubicBezTo>
                    <a:cubicBezTo>
                      <a:pt x="33435" y="3010"/>
                      <a:pt x="33420" y="2996"/>
                      <a:pt x="33406" y="2996"/>
                    </a:cubicBezTo>
                    <a:cubicBezTo>
                      <a:pt x="33304" y="2909"/>
                      <a:pt x="33203" y="2822"/>
                      <a:pt x="33087" y="2749"/>
                    </a:cubicBezTo>
                    <a:lnTo>
                      <a:pt x="33072" y="2749"/>
                    </a:lnTo>
                    <a:cubicBezTo>
                      <a:pt x="32971" y="2677"/>
                      <a:pt x="32855" y="2604"/>
                      <a:pt x="32724" y="2546"/>
                    </a:cubicBezTo>
                    <a:cubicBezTo>
                      <a:pt x="32710" y="2546"/>
                      <a:pt x="32695" y="2531"/>
                      <a:pt x="32681" y="2531"/>
                    </a:cubicBezTo>
                    <a:cubicBezTo>
                      <a:pt x="32550" y="2473"/>
                      <a:pt x="32434" y="2415"/>
                      <a:pt x="32318" y="2386"/>
                    </a:cubicBezTo>
                    <a:cubicBezTo>
                      <a:pt x="32289" y="2386"/>
                      <a:pt x="32275" y="2357"/>
                      <a:pt x="32260" y="2357"/>
                    </a:cubicBezTo>
                    <a:cubicBezTo>
                      <a:pt x="31984" y="2285"/>
                      <a:pt x="31709" y="2256"/>
                      <a:pt x="31448" y="2256"/>
                    </a:cubicBezTo>
                    <a:lnTo>
                      <a:pt x="31404" y="2256"/>
                    </a:lnTo>
                    <a:cubicBezTo>
                      <a:pt x="31259" y="2256"/>
                      <a:pt x="31129" y="2270"/>
                      <a:pt x="30984" y="2314"/>
                    </a:cubicBezTo>
                    <a:lnTo>
                      <a:pt x="30955" y="2314"/>
                    </a:lnTo>
                    <a:cubicBezTo>
                      <a:pt x="14143" y="5737"/>
                      <a:pt x="11764" y="11539"/>
                      <a:pt x="13128" y="21722"/>
                    </a:cubicBezTo>
                    <a:cubicBezTo>
                      <a:pt x="13171" y="22012"/>
                      <a:pt x="13200" y="22302"/>
                      <a:pt x="13244" y="22577"/>
                    </a:cubicBezTo>
                    <a:cubicBezTo>
                      <a:pt x="13200" y="22519"/>
                      <a:pt x="13171" y="22447"/>
                      <a:pt x="13128" y="22403"/>
                    </a:cubicBezTo>
                    <a:cubicBezTo>
                      <a:pt x="13113" y="22374"/>
                      <a:pt x="13113" y="22360"/>
                      <a:pt x="13099" y="22345"/>
                    </a:cubicBezTo>
                    <a:cubicBezTo>
                      <a:pt x="13026" y="22229"/>
                      <a:pt x="12925" y="22142"/>
                      <a:pt x="12838" y="22041"/>
                    </a:cubicBezTo>
                    <a:lnTo>
                      <a:pt x="12809" y="21997"/>
                    </a:lnTo>
                    <a:cubicBezTo>
                      <a:pt x="12707" y="21910"/>
                      <a:pt x="12620" y="21823"/>
                      <a:pt x="12519" y="21751"/>
                    </a:cubicBezTo>
                    <a:cubicBezTo>
                      <a:pt x="12490" y="21751"/>
                      <a:pt x="12490" y="21722"/>
                      <a:pt x="12475" y="21722"/>
                    </a:cubicBezTo>
                    <a:cubicBezTo>
                      <a:pt x="12374" y="21649"/>
                      <a:pt x="12258" y="21577"/>
                      <a:pt x="12156" y="21533"/>
                    </a:cubicBezTo>
                    <a:cubicBezTo>
                      <a:pt x="12127" y="21504"/>
                      <a:pt x="12098" y="21490"/>
                      <a:pt x="12083" y="21490"/>
                    </a:cubicBezTo>
                    <a:cubicBezTo>
                      <a:pt x="12040" y="21475"/>
                      <a:pt x="12025" y="21461"/>
                      <a:pt x="11982" y="21432"/>
                    </a:cubicBezTo>
                    <a:cubicBezTo>
                      <a:pt x="11895" y="21403"/>
                      <a:pt x="11808" y="21359"/>
                      <a:pt x="11692" y="21330"/>
                    </a:cubicBezTo>
                    <a:lnTo>
                      <a:pt x="11677" y="21330"/>
                    </a:lnTo>
                    <a:cubicBezTo>
                      <a:pt x="11547" y="21287"/>
                      <a:pt x="11431" y="21258"/>
                      <a:pt x="11300" y="21243"/>
                    </a:cubicBezTo>
                    <a:cubicBezTo>
                      <a:pt x="11286" y="21243"/>
                      <a:pt x="11257" y="21243"/>
                      <a:pt x="11242" y="21214"/>
                    </a:cubicBezTo>
                    <a:cubicBezTo>
                      <a:pt x="11112" y="21200"/>
                      <a:pt x="10967" y="21200"/>
                      <a:pt x="10851" y="21200"/>
                    </a:cubicBezTo>
                    <a:lnTo>
                      <a:pt x="10778" y="21200"/>
                    </a:lnTo>
                    <a:cubicBezTo>
                      <a:pt x="10647" y="21200"/>
                      <a:pt x="10517" y="21214"/>
                      <a:pt x="10386" y="21243"/>
                    </a:cubicBezTo>
                    <a:lnTo>
                      <a:pt x="10357" y="21243"/>
                    </a:lnTo>
                    <a:cubicBezTo>
                      <a:pt x="10241" y="21258"/>
                      <a:pt x="10125" y="21287"/>
                      <a:pt x="10009" y="21330"/>
                    </a:cubicBezTo>
                    <a:cubicBezTo>
                      <a:pt x="9995" y="21330"/>
                      <a:pt x="9951" y="21345"/>
                      <a:pt x="9937" y="21345"/>
                    </a:cubicBezTo>
                    <a:cubicBezTo>
                      <a:pt x="9835" y="21388"/>
                      <a:pt x="9705" y="21432"/>
                      <a:pt x="9589" y="21490"/>
                    </a:cubicBezTo>
                    <a:cubicBezTo>
                      <a:pt x="9574" y="21504"/>
                      <a:pt x="9545" y="21533"/>
                      <a:pt x="9516" y="21533"/>
                    </a:cubicBezTo>
                    <a:cubicBezTo>
                      <a:pt x="9415" y="21577"/>
                      <a:pt x="9298" y="21649"/>
                      <a:pt x="9197" y="21751"/>
                    </a:cubicBezTo>
                    <a:lnTo>
                      <a:pt x="9182" y="21765"/>
                    </a:lnTo>
                    <a:cubicBezTo>
                      <a:pt x="9066" y="21838"/>
                      <a:pt x="8979" y="21925"/>
                      <a:pt x="8892" y="22012"/>
                    </a:cubicBezTo>
                    <a:lnTo>
                      <a:pt x="8849" y="22055"/>
                    </a:lnTo>
                    <a:cubicBezTo>
                      <a:pt x="8762" y="22142"/>
                      <a:pt x="8675" y="22258"/>
                      <a:pt x="8602" y="22374"/>
                    </a:cubicBezTo>
                    <a:lnTo>
                      <a:pt x="8573" y="22403"/>
                    </a:lnTo>
                    <a:cubicBezTo>
                      <a:pt x="1" y="35385"/>
                      <a:pt x="1176" y="41347"/>
                      <a:pt x="7587" y="47004"/>
                    </a:cubicBezTo>
                    <a:lnTo>
                      <a:pt x="7471" y="47004"/>
                    </a:lnTo>
                    <a:cubicBezTo>
                      <a:pt x="7340" y="47004"/>
                      <a:pt x="7224" y="47004"/>
                      <a:pt x="7094" y="47019"/>
                    </a:cubicBezTo>
                    <a:lnTo>
                      <a:pt x="7050" y="47019"/>
                    </a:lnTo>
                    <a:cubicBezTo>
                      <a:pt x="6934" y="47033"/>
                      <a:pt x="6804" y="47077"/>
                      <a:pt x="6673" y="47106"/>
                    </a:cubicBezTo>
                    <a:cubicBezTo>
                      <a:pt x="6644" y="47106"/>
                      <a:pt x="6615" y="47135"/>
                      <a:pt x="6586" y="47135"/>
                    </a:cubicBezTo>
                    <a:cubicBezTo>
                      <a:pt x="6543" y="47149"/>
                      <a:pt x="6514" y="47149"/>
                      <a:pt x="6499" y="47164"/>
                    </a:cubicBezTo>
                    <a:cubicBezTo>
                      <a:pt x="6397" y="47207"/>
                      <a:pt x="6310" y="47236"/>
                      <a:pt x="6223" y="47294"/>
                    </a:cubicBezTo>
                    <a:cubicBezTo>
                      <a:pt x="6223" y="47294"/>
                      <a:pt x="6209" y="47294"/>
                      <a:pt x="6209" y="47309"/>
                    </a:cubicBezTo>
                    <a:cubicBezTo>
                      <a:pt x="6078" y="47381"/>
                      <a:pt x="5962" y="47454"/>
                      <a:pt x="5861" y="47526"/>
                    </a:cubicBezTo>
                    <a:cubicBezTo>
                      <a:pt x="5846" y="47541"/>
                      <a:pt x="5846" y="47541"/>
                      <a:pt x="5817" y="47541"/>
                    </a:cubicBezTo>
                    <a:cubicBezTo>
                      <a:pt x="5716" y="47642"/>
                      <a:pt x="5600" y="47715"/>
                      <a:pt x="5513" y="47816"/>
                    </a:cubicBezTo>
                    <a:cubicBezTo>
                      <a:pt x="5498" y="47831"/>
                      <a:pt x="5484" y="47860"/>
                      <a:pt x="5484" y="47874"/>
                    </a:cubicBezTo>
                    <a:cubicBezTo>
                      <a:pt x="5382" y="47961"/>
                      <a:pt x="5295" y="48077"/>
                      <a:pt x="5223" y="48179"/>
                    </a:cubicBezTo>
                    <a:cubicBezTo>
                      <a:pt x="5223" y="48179"/>
                      <a:pt x="5223" y="48193"/>
                      <a:pt x="5208" y="48193"/>
                    </a:cubicBezTo>
                    <a:cubicBezTo>
                      <a:pt x="5136" y="48309"/>
                      <a:pt x="5078" y="48411"/>
                      <a:pt x="5005" y="48527"/>
                    </a:cubicBezTo>
                    <a:cubicBezTo>
                      <a:pt x="4990" y="48542"/>
                      <a:pt x="4990" y="48556"/>
                      <a:pt x="4976" y="48585"/>
                    </a:cubicBezTo>
                    <a:cubicBezTo>
                      <a:pt x="4918" y="48687"/>
                      <a:pt x="4874" y="48817"/>
                      <a:pt x="4831" y="48948"/>
                    </a:cubicBezTo>
                    <a:cubicBezTo>
                      <a:pt x="4831" y="48962"/>
                      <a:pt x="4802" y="48991"/>
                      <a:pt x="4802" y="49020"/>
                    </a:cubicBezTo>
                    <a:cubicBezTo>
                      <a:pt x="4773" y="49136"/>
                      <a:pt x="4729" y="49267"/>
                      <a:pt x="4729" y="49397"/>
                    </a:cubicBezTo>
                    <a:lnTo>
                      <a:pt x="4729" y="49412"/>
                    </a:lnTo>
                    <a:cubicBezTo>
                      <a:pt x="4715" y="49542"/>
                      <a:pt x="4715" y="49687"/>
                      <a:pt x="4715" y="49818"/>
                    </a:cubicBezTo>
                    <a:lnTo>
                      <a:pt x="4715" y="49862"/>
                    </a:lnTo>
                    <a:cubicBezTo>
                      <a:pt x="4715" y="49992"/>
                      <a:pt x="4729" y="50137"/>
                      <a:pt x="4773" y="50268"/>
                    </a:cubicBezTo>
                    <a:lnTo>
                      <a:pt x="4773" y="50297"/>
                    </a:lnTo>
                    <a:cubicBezTo>
                      <a:pt x="7683" y="64586"/>
                      <a:pt x="12311" y="68448"/>
                      <a:pt x="19896" y="68448"/>
                    </a:cubicBezTo>
                    <a:cubicBezTo>
                      <a:pt x="21235" y="68448"/>
                      <a:pt x="22665" y="68328"/>
                      <a:pt x="24195" y="68123"/>
                    </a:cubicBezTo>
                    <a:lnTo>
                      <a:pt x="24224" y="68123"/>
                    </a:lnTo>
                    <a:cubicBezTo>
                      <a:pt x="24746" y="68051"/>
                      <a:pt x="25254" y="67978"/>
                      <a:pt x="25747" y="67920"/>
                    </a:cubicBezTo>
                    <a:lnTo>
                      <a:pt x="25747" y="67920"/>
                    </a:lnTo>
                    <a:cubicBezTo>
                      <a:pt x="25733" y="67964"/>
                      <a:pt x="25733" y="67993"/>
                      <a:pt x="25718" y="68036"/>
                    </a:cubicBezTo>
                    <a:lnTo>
                      <a:pt x="25718" y="68051"/>
                    </a:lnTo>
                    <a:cubicBezTo>
                      <a:pt x="25675" y="68181"/>
                      <a:pt x="25646" y="68312"/>
                      <a:pt x="25617" y="68457"/>
                    </a:cubicBezTo>
                    <a:lnTo>
                      <a:pt x="25617" y="68501"/>
                    </a:lnTo>
                    <a:cubicBezTo>
                      <a:pt x="25602" y="68631"/>
                      <a:pt x="25602" y="68776"/>
                      <a:pt x="25602" y="68907"/>
                    </a:cubicBezTo>
                    <a:lnTo>
                      <a:pt x="25602" y="68979"/>
                    </a:lnTo>
                    <a:cubicBezTo>
                      <a:pt x="25602" y="69110"/>
                      <a:pt x="25617" y="69255"/>
                      <a:pt x="25646" y="69371"/>
                    </a:cubicBezTo>
                    <a:lnTo>
                      <a:pt x="25646" y="69400"/>
                    </a:lnTo>
                    <a:cubicBezTo>
                      <a:pt x="25660" y="69516"/>
                      <a:pt x="25689" y="69646"/>
                      <a:pt x="25733" y="69762"/>
                    </a:cubicBezTo>
                    <a:cubicBezTo>
                      <a:pt x="25733" y="69777"/>
                      <a:pt x="25747" y="69791"/>
                      <a:pt x="25747" y="69806"/>
                    </a:cubicBezTo>
                    <a:cubicBezTo>
                      <a:pt x="25791" y="69937"/>
                      <a:pt x="25834" y="70053"/>
                      <a:pt x="25907" y="70154"/>
                    </a:cubicBezTo>
                    <a:cubicBezTo>
                      <a:pt x="25936" y="70169"/>
                      <a:pt x="25936" y="70198"/>
                      <a:pt x="25950" y="70227"/>
                    </a:cubicBezTo>
                    <a:cubicBezTo>
                      <a:pt x="26023" y="70343"/>
                      <a:pt x="26095" y="70459"/>
                      <a:pt x="26168" y="70560"/>
                    </a:cubicBezTo>
                    <a:cubicBezTo>
                      <a:pt x="26255" y="70662"/>
                      <a:pt x="26342" y="70749"/>
                      <a:pt x="26443" y="70865"/>
                    </a:cubicBezTo>
                    <a:lnTo>
                      <a:pt x="26473" y="70894"/>
                    </a:lnTo>
                    <a:cubicBezTo>
                      <a:pt x="26560" y="70995"/>
                      <a:pt x="26676" y="71082"/>
                      <a:pt x="26806" y="71155"/>
                    </a:cubicBezTo>
                    <a:lnTo>
                      <a:pt x="26821" y="71169"/>
                    </a:lnTo>
                    <a:cubicBezTo>
                      <a:pt x="33261" y="75434"/>
                      <a:pt x="37975" y="77276"/>
                      <a:pt x="41775" y="77276"/>
                    </a:cubicBezTo>
                    <a:cubicBezTo>
                      <a:pt x="45634" y="77276"/>
                      <a:pt x="48564" y="75376"/>
                      <a:pt x="51407" y="72156"/>
                    </a:cubicBezTo>
                    <a:lnTo>
                      <a:pt x="51407" y="72228"/>
                    </a:lnTo>
                    <a:lnTo>
                      <a:pt x="51407" y="72272"/>
                    </a:lnTo>
                    <a:cubicBezTo>
                      <a:pt x="51407" y="72402"/>
                      <a:pt x="51407" y="72533"/>
                      <a:pt x="51421" y="72663"/>
                    </a:cubicBezTo>
                    <a:lnTo>
                      <a:pt x="51421" y="72692"/>
                    </a:lnTo>
                    <a:cubicBezTo>
                      <a:pt x="51436" y="72823"/>
                      <a:pt x="51479" y="72954"/>
                      <a:pt x="51508" y="73070"/>
                    </a:cubicBezTo>
                    <a:cubicBezTo>
                      <a:pt x="51508" y="73113"/>
                      <a:pt x="51537" y="73128"/>
                      <a:pt x="51552" y="73171"/>
                    </a:cubicBezTo>
                    <a:cubicBezTo>
                      <a:pt x="51566" y="73200"/>
                      <a:pt x="51566" y="73244"/>
                      <a:pt x="51581" y="73258"/>
                    </a:cubicBezTo>
                    <a:cubicBezTo>
                      <a:pt x="51610" y="73316"/>
                      <a:pt x="51639" y="73360"/>
                      <a:pt x="51653" y="73403"/>
                    </a:cubicBezTo>
                    <a:cubicBezTo>
                      <a:pt x="51682" y="73432"/>
                      <a:pt x="51697" y="73490"/>
                      <a:pt x="51711" y="73534"/>
                    </a:cubicBezTo>
                    <a:cubicBezTo>
                      <a:pt x="51726" y="73548"/>
                      <a:pt x="51726" y="73563"/>
                      <a:pt x="51755" y="73577"/>
                    </a:cubicBezTo>
                    <a:cubicBezTo>
                      <a:pt x="51784" y="73635"/>
                      <a:pt x="51798" y="73693"/>
                      <a:pt x="51842" y="73751"/>
                    </a:cubicBezTo>
                    <a:cubicBezTo>
                      <a:pt x="51871" y="73795"/>
                      <a:pt x="51914" y="73867"/>
                      <a:pt x="51972" y="73925"/>
                    </a:cubicBezTo>
                    <a:cubicBezTo>
                      <a:pt x="52001" y="73983"/>
                      <a:pt x="52045" y="74012"/>
                      <a:pt x="52074" y="74070"/>
                    </a:cubicBezTo>
                    <a:cubicBezTo>
                      <a:pt x="52132" y="74129"/>
                      <a:pt x="52161" y="74187"/>
                      <a:pt x="52219" y="74230"/>
                    </a:cubicBezTo>
                    <a:lnTo>
                      <a:pt x="52350" y="74361"/>
                    </a:lnTo>
                    <a:cubicBezTo>
                      <a:pt x="52408" y="74419"/>
                      <a:pt x="52451" y="74448"/>
                      <a:pt x="52509" y="74491"/>
                    </a:cubicBezTo>
                    <a:cubicBezTo>
                      <a:pt x="52567" y="74520"/>
                      <a:pt x="52596" y="74564"/>
                      <a:pt x="52654" y="74593"/>
                    </a:cubicBezTo>
                    <a:cubicBezTo>
                      <a:pt x="52712" y="74636"/>
                      <a:pt x="52785" y="74665"/>
                      <a:pt x="52857" y="74709"/>
                    </a:cubicBezTo>
                    <a:cubicBezTo>
                      <a:pt x="52915" y="74723"/>
                      <a:pt x="52944" y="74767"/>
                      <a:pt x="53002" y="74781"/>
                    </a:cubicBezTo>
                    <a:cubicBezTo>
                      <a:pt x="53075" y="74810"/>
                      <a:pt x="53147" y="74839"/>
                      <a:pt x="53220" y="74868"/>
                    </a:cubicBezTo>
                    <a:cubicBezTo>
                      <a:pt x="53278" y="74883"/>
                      <a:pt x="53321" y="74912"/>
                      <a:pt x="53365" y="74926"/>
                    </a:cubicBezTo>
                    <a:cubicBezTo>
                      <a:pt x="53437" y="74941"/>
                      <a:pt x="53524" y="74955"/>
                      <a:pt x="53597" y="74984"/>
                    </a:cubicBezTo>
                    <a:cubicBezTo>
                      <a:pt x="53655" y="74999"/>
                      <a:pt x="53713" y="74999"/>
                      <a:pt x="53742" y="75013"/>
                    </a:cubicBezTo>
                    <a:cubicBezTo>
                      <a:pt x="53829" y="75028"/>
                      <a:pt x="53931" y="75028"/>
                      <a:pt x="54032" y="75028"/>
                    </a:cubicBezTo>
                    <a:lnTo>
                      <a:pt x="54148" y="75028"/>
                    </a:lnTo>
                    <a:cubicBezTo>
                      <a:pt x="54235" y="75028"/>
                      <a:pt x="54322" y="75028"/>
                      <a:pt x="54409" y="75013"/>
                    </a:cubicBezTo>
                    <a:lnTo>
                      <a:pt x="54438" y="75013"/>
                    </a:lnTo>
                    <a:cubicBezTo>
                      <a:pt x="54511" y="75013"/>
                      <a:pt x="54598" y="74999"/>
                      <a:pt x="54670" y="74984"/>
                    </a:cubicBezTo>
                    <a:lnTo>
                      <a:pt x="54685" y="74984"/>
                    </a:lnTo>
                    <a:cubicBezTo>
                      <a:pt x="71496" y="71547"/>
                      <a:pt x="73875" y="65745"/>
                      <a:pt x="72512" y="55562"/>
                    </a:cubicBezTo>
                    <a:lnTo>
                      <a:pt x="72512" y="55518"/>
                    </a:lnTo>
                    <a:cubicBezTo>
                      <a:pt x="72468" y="55257"/>
                      <a:pt x="72439" y="54967"/>
                      <a:pt x="72396" y="54706"/>
                    </a:cubicBezTo>
                    <a:lnTo>
                      <a:pt x="72396" y="54706"/>
                    </a:lnTo>
                    <a:cubicBezTo>
                      <a:pt x="72439" y="54779"/>
                      <a:pt x="72468" y="54837"/>
                      <a:pt x="72526" y="54895"/>
                    </a:cubicBezTo>
                    <a:cubicBezTo>
                      <a:pt x="72541" y="54909"/>
                      <a:pt x="72541" y="54924"/>
                      <a:pt x="72570" y="54938"/>
                    </a:cubicBezTo>
                    <a:cubicBezTo>
                      <a:pt x="72642" y="55054"/>
                      <a:pt x="72729" y="55141"/>
                      <a:pt x="72816" y="55257"/>
                    </a:cubicBezTo>
                    <a:lnTo>
                      <a:pt x="72860" y="55286"/>
                    </a:lnTo>
                    <a:cubicBezTo>
                      <a:pt x="72947" y="55373"/>
                      <a:pt x="73034" y="55475"/>
                      <a:pt x="73150" y="55548"/>
                    </a:cubicBezTo>
                    <a:cubicBezTo>
                      <a:pt x="73164" y="55548"/>
                      <a:pt x="73164" y="55562"/>
                      <a:pt x="73179" y="55562"/>
                    </a:cubicBezTo>
                    <a:cubicBezTo>
                      <a:pt x="73295" y="55635"/>
                      <a:pt x="73396" y="55707"/>
                      <a:pt x="73527" y="55765"/>
                    </a:cubicBezTo>
                    <a:cubicBezTo>
                      <a:pt x="73541" y="55780"/>
                      <a:pt x="73585" y="55780"/>
                      <a:pt x="73599" y="55794"/>
                    </a:cubicBezTo>
                    <a:cubicBezTo>
                      <a:pt x="73629" y="55809"/>
                      <a:pt x="73658" y="55838"/>
                      <a:pt x="73687" y="55852"/>
                    </a:cubicBezTo>
                    <a:cubicBezTo>
                      <a:pt x="73774" y="55881"/>
                      <a:pt x="73890" y="55925"/>
                      <a:pt x="73977" y="55954"/>
                    </a:cubicBezTo>
                    <a:lnTo>
                      <a:pt x="73991" y="55954"/>
                    </a:lnTo>
                    <a:cubicBezTo>
                      <a:pt x="74122" y="55997"/>
                      <a:pt x="74238" y="56026"/>
                      <a:pt x="74354" y="56055"/>
                    </a:cubicBezTo>
                    <a:cubicBezTo>
                      <a:pt x="74397" y="56055"/>
                      <a:pt x="74412" y="56070"/>
                      <a:pt x="74455" y="56070"/>
                    </a:cubicBezTo>
                    <a:cubicBezTo>
                      <a:pt x="74571" y="56084"/>
                      <a:pt x="74702" y="56099"/>
                      <a:pt x="74832" y="56099"/>
                    </a:cubicBezTo>
                    <a:lnTo>
                      <a:pt x="74861" y="56099"/>
                    </a:lnTo>
                    <a:cubicBezTo>
                      <a:pt x="74977" y="56099"/>
                      <a:pt x="75079" y="56084"/>
                      <a:pt x="75195" y="56084"/>
                    </a:cubicBezTo>
                    <a:cubicBezTo>
                      <a:pt x="75224" y="56084"/>
                      <a:pt x="75268" y="56070"/>
                      <a:pt x="75326" y="56070"/>
                    </a:cubicBezTo>
                    <a:cubicBezTo>
                      <a:pt x="75398" y="56055"/>
                      <a:pt x="75485" y="56026"/>
                      <a:pt x="75558" y="56012"/>
                    </a:cubicBezTo>
                    <a:cubicBezTo>
                      <a:pt x="75587" y="55997"/>
                      <a:pt x="75645" y="55997"/>
                      <a:pt x="75688" y="55983"/>
                    </a:cubicBezTo>
                    <a:cubicBezTo>
                      <a:pt x="75761" y="55954"/>
                      <a:pt x="75833" y="55925"/>
                      <a:pt x="75906" y="55910"/>
                    </a:cubicBezTo>
                    <a:cubicBezTo>
                      <a:pt x="75935" y="55881"/>
                      <a:pt x="75993" y="55867"/>
                      <a:pt x="76022" y="55852"/>
                    </a:cubicBezTo>
                    <a:cubicBezTo>
                      <a:pt x="76094" y="55809"/>
                      <a:pt x="76152" y="55780"/>
                      <a:pt x="76225" y="55736"/>
                    </a:cubicBezTo>
                    <a:cubicBezTo>
                      <a:pt x="76268" y="55722"/>
                      <a:pt x="76312" y="55693"/>
                      <a:pt x="76355" y="55664"/>
                    </a:cubicBezTo>
                    <a:cubicBezTo>
                      <a:pt x="76428" y="55635"/>
                      <a:pt x="76486" y="55577"/>
                      <a:pt x="76530" y="55518"/>
                    </a:cubicBezTo>
                    <a:cubicBezTo>
                      <a:pt x="76573" y="55489"/>
                      <a:pt x="76602" y="55475"/>
                      <a:pt x="76646" y="55431"/>
                    </a:cubicBezTo>
                    <a:cubicBezTo>
                      <a:pt x="76718" y="55373"/>
                      <a:pt x="76776" y="55301"/>
                      <a:pt x="76820" y="55257"/>
                    </a:cubicBezTo>
                    <a:lnTo>
                      <a:pt x="76892" y="55185"/>
                    </a:lnTo>
                    <a:cubicBezTo>
                      <a:pt x="76965" y="55083"/>
                      <a:pt x="77037" y="54996"/>
                      <a:pt x="77110" y="54895"/>
                    </a:cubicBezTo>
                    <a:lnTo>
                      <a:pt x="77139" y="54866"/>
                    </a:lnTo>
                    <a:lnTo>
                      <a:pt x="77139" y="54851"/>
                    </a:lnTo>
                    <a:cubicBezTo>
                      <a:pt x="85653" y="41927"/>
                      <a:pt x="84478" y="35966"/>
                      <a:pt x="78082" y="30309"/>
                    </a:cubicBezTo>
                    <a:lnTo>
                      <a:pt x="78198" y="30309"/>
                    </a:lnTo>
                    <a:cubicBezTo>
                      <a:pt x="78299" y="30309"/>
                      <a:pt x="78401" y="30309"/>
                      <a:pt x="78502" y="30294"/>
                    </a:cubicBezTo>
                    <a:cubicBezTo>
                      <a:pt x="78531" y="30294"/>
                      <a:pt x="78546" y="30294"/>
                      <a:pt x="78575" y="30265"/>
                    </a:cubicBezTo>
                    <a:cubicBezTo>
                      <a:pt x="78647" y="30251"/>
                      <a:pt x="78720" y="30251"/>
                      <a:pt x="78821" y="30236"/>
                    </a:cubicBezTo>
                    <a:cubicBezTo>
                      <a:pt x="78850" y="30236"/>
                      <a:pt x="78865" y="30207"/>
                      <a:pt x="78908" y="30207"/>
                    </a:cubicBezTo>
                    <a:cubicBezTo>
                      <a:pt x="78981" y="30193"/>
                      <a:pt x="79068" y="30178"/>
                      <a:pt x="79140" y="30135"/>
                    </a:cubicBezTo>
                    <a:cubicBezTo>
                      <a:pt x="79169" y="30135"/>
                      <a:pt x="79184" y="30120"/>
                      <a:pt x="79198" y="30120"/>
                    </a:cubicBezTo>
                    <a:lnTo>
                      <a:pt x="79213" y="30120"/>
                    </a:lnTo>
                    <a:cubicBezTo>
                      <a:pt x="79314" y="30091"/>
                      <a:pt x="79402" y="30048"/>
                      <a:pt x="79489" y="29990"/>
                    </a:cubicBezTo>
                    <a:cubicBezTo>
                      <a:pt x="79489" y="29990"/>
                      <a:pt x="79503" y="29990"/>
                      <a:pt x="79503" y="29975"/>
                    </a:cubicBezTo>
                    <a:cubicBezTo>
                      <a:pt x="79634" y="29903"/>
                      <a:pt x="79750" y="29830"/>
                      <a:pt x="79851" y="29757"/>
                    </a:cubicBezTo>
                    <a:cubicBezTo>
                      <a:pt x="79866" y="29743"/>
                      <a:pt x="79866" y="29743"/>
                      <a:pt x="79895" y="29743"/>
                    </a:cubicBezTo>
                    <a:cubicBezTo>
                      <a:pt x="79996" y="29656"/>
                      <a:pt x="80083" y="29583"/>
                      <a:pt x="80199" y="29467"/>
                    </a:cubicBezTo>
                    <a:lnTo>
                      <a:pt x="80257" y="29409"/>
                    </a:lnTo>
                    <a:cubicBezTo>
                      <a:pt x="80344" y="29322"/>
                      <a:pt x="80431" y="29221"/>
                      <a:pt x="80504" y="29105"/>
                    </a:cubicBezTo>
                    <a:cubicBezTo>
                      <a:pt x="80504" y="29105"/>
                      <a:pt x="80504" y="29090"/>
                      <a:pt x="80518" y="29090"/>
                    </a:cubicBezTo>
                    <a:cubicBezTo>
                      <a:pt x="80591" y="28974"/>
                      <a:pt x="80649" y="28873"/>
                      <a:pt x="80721" y="28757"/>
                    </a:cubicBezTo>
                    <a:cubicBezTo>
                      <a:pt x="80736" y="28742"/>
                      <a:pt x="80736" y="28728"/>
                      <a:pt x="80765" y="28713"/>
                    </a:cubicBezTo>
                    <a:cubicBezTo>
                      <a:pt x="80809" y="28597"/>
                      <a:pt x="80852" y="28467"/>
                      <a:pt x="80910" y="28351"/>
                    </a:cubicBezTo>
                    <a:cubicBezTo>
                      <a:pt x="80910" y="28321"/>
                      <a:pt x="80925" y="28292"/>
                      <a:pt x="80925" y="28278"/>
                    </a:cubicBezTo>
                    <a:cubicBezTo>
                      <a:pt x="80954" y="28147"/>
                      <a:pt x="80997" y="28017"/>
                      <a:pt x="80997" y="27886"/>
                    </a:cubicBezTo>
                    <a:lnTo>
                      <a:pt x="80997" y="27872"/>
                    </a:lnTo>
                    <a:cubicBezTo>
                      <a:pt x="81012" y="27741"/>
                      <a:pt x="81012" y="27596"/>
                      <a:pt x="81012" y="27480"/>
                    </a:cubicBezTo>
                    <a:lnTo>
                      <a:pt x="81012" y="27422"/>
                    </a:lnTo>
                    <a:cubicBezTo>
                      <a:pt x="81012" y="27292"/>
                      <a:pt x="80997" y="27147"/>
                      <a:pt x="80954" y="27016"/>
                    </a:cubicBezTo>
                    <a:lnTo>
                      <a:pt x="80954" y="26987"/>
                    </a:lnTo>
                    <a:cubicBezTo>
                      <a:pt x="78044" y="12698"/>
                      <a:pt x="73416" y="8835"/>
                      <a:pt x="65840" y="8835"/>
                    </a:cubicBezTo>
                    <a:cubicBezTo>
                      <a:pt x="64502" y="8835"/>
                      <a:pt x="63073" y="8956"/>
                      <a:pt x="61546" y="9160"/>
                    </a:cubicBezTo>
                    <a:lnTo>
                      <a:pt x="61502" y="9160"/>
                    </a:lnTo>
                    <a:cubicBezTo>
                      <a:pt x="60980" y="9233"/>
                      <a:pt x="60472" y="9305"/>
                      <a:pt x="59979" y="9363"/>
                    </a:cubicBezTo>
                    <a:cubicBezTo>
                      <a:pt x="59994" y="9320"/>
                      <a:pt x="59994" y="9291"/>
                      <a:pt x="60023" y="9247"/>
                    </a:cubicBezTo>
                    <a:lnTo>
                      <a:pt x="60023" y="9233"/>
                    </a:lnTo>
                    <a:cubicBezTo>
                      <a:pt x="60052" y="9102"/>
                      <a:pt x="60095" y="8986"/>
                      <a:pt x="60110" y="8841"/>
                    </a:cubicBezTo>
                    <a:lnTo>
                      <a:pt x="60110" y="8783"/>
                    </a:lnTo>
                    <a:cubicBezTo>
                      <a:pt x="60124" y="8653"/>
                      <a:pt x="60124" y="8508"/>
                      <a:pt x="60124" y="8377"/>
                    </a:cubicBezTo>
                    <a:lnTo>
                      <a:pt x="60124" y="8304"/>
                    </a:lnTo>
                    <a:cubicBezTo>
                      <a:pt x="60124" y="8188"/>
                      <a:pt x="60110" y="8043"/>
                      <a:pt x="60095" y="7913"/>
                    </a:cubicBezTo>
                    <a:lnTo>
                      <a:pt x="60095" y="7898"/>
                    </a:lnTo>
                    <a:cubicBezTo>
                      <a:pt x="60066" y="7768"/>
                      <a:pt x="60037" y="7637"/>
                      <a:pt x="59994" y="7536"/>
                    </a:cubicBezTo>
                    <a:cubicBezTo>
                      <a:pt x="59994" y="7507"/>
                      <a:pt x="59979" y="7492"/>
                      <a:pt x="59979" y="7478"/>
                    </a:cubicBezTo>
                    <a:cubicBezTo>
                      <a:pt x="59950" y="7347"/>
                      <a:pt x="59892" y="7246"/>
                      <a:pt x="59820" y="7130"/>
                    </a:cubicBezTo>
                    <a:cubicBezTo>
                      <a:pt x="59805" y="7115"/>
                      <a:pt x="59805" y="7101"/>
                      <a:pt x="59776" y="7057"/>
                    </a:cubicBezTo>
                    <a:cubicBezTo>
                      <a:pt x="59704" y="6956"/>
                      <a:pt x="59631" y="6825"/>
                      <a:pt x="59559" y="6738"/>
                    </a:cubicBezTo>
                    <a:cubicBezTo>
                      <a:pt x="59472" y="6622"/>
                      <a:pt x="59385" y="6535"/>
                      <a:pt x="59297" y="6419"/>
                    </a:cubicBezTo>
                    <a:lnTo>
                      <a:pt x="59254" y="6390"/>
                    </a:lnTo>
                    <a:cubicBezTo>
                      <a:pt x="59167" y="6303"/>
                      <a:pt x="59051" y="6201"/>
                      <a:pt x="58935" y="6129"/>
                    </a:cubicBezTo>
                    <a:lnTo>
                      <a:pt x="58906" y="6114"/>
                    </a:lnTo>
                    <a:cubicBezTo>
                      <a:pt x="52467" y="1853"/>
                      <a:pt x="47752" y="0"/>
                      <a:pt x="439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887;p34">
                <a:extLst>
                  <a:ext uri="{FF2B5EF4-FFF2-40B4-BE49-F238E27FC236}">
                    <a16:creationId xmlns:a16="http://schemas.microsoft.com/office/drawing/2014/main" id="{24B4D75C-3978-4DE7-A2EB-5E4E38145D29}"/>
                  </a:ext>
                </a:extLst>
              </p:cNvPr>
              <p:cNvSpPr/>
              <p:nvPr/>
            </p:nvSpPr>
            <p:spPr>
              <a:xfrm>
                <a:off x="437457" y="739877"/>
                <a:ext cx="421968" cy="574058"/>
              </a:xfrm>
              <a:custGeom>
                <a:avLst/>
                <a:gdLst/>
                <a:ahLst/>
                <a:cxnLst/>
                <a:rect l="l" t="t" r="r" b="b"/>
                <a:pathLst>
                  <a:path w="25675" h="34929" extrusionOk="0">
                    <a:moveTo>
                      <a:pt x="9009" y="0"/>
                    </a:moveTo>
                    <a:lnTo>
                      <a:pt x="9009" y="0"/>
                    </a:lnTo>
                    <a:cubicBezTo>
                      <a:pt x="1" y="13621"/>
                      <a:pt x="3047" y="17682"/>
                      <a:pt x="9502" y="22599"/>
                    </a:cubicBezTo>
                    <a:cubicBezTo>
                      <a:pt x="16000" y="27531"/>
                      <a:pt x="18799" y="29663"/>
                      <a:pt x="19583" y="34929"/>
                    </a:cubicBezTo>
                    <a:cubicBezTo>
                      <a:pt x="19583" y="34929"/>
                      <a:pt x="25675" y="26472"/>
                      <a:pt x="20090" y="17508"/>
                    </a:cubicBezTo>
                    <a:cubicBezTo>
                      <a:pt x="14506" y="8529"/>
                      <a:pt x="8675" y="10647"/>
                      <a:pt x="9009" y="0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88;p34">
                <a:extLst>
                  <a:ext uri="{FF2B5EF4-FFF2-40B4-BE49-F238E27FC236}">
                    <a16:creationId xmlns:a16="http://schemas.microsoft.com/office/drawing/2014/main" id="{5B117932-BE53-443C-AE8A-808FBBCD7524}"/>
                  </a:ext>
                </a:extLst>
              </p:cNvPr>
              <p:cNvSpPr/>
              <p:nvPr/>
            </p:nvSpPr>
            <p:spPr>
              <a:xfrm>
                <a:off x="520421" y="739401"/>
                <a:ext cx="307071" cy="655345"/>
              </a:xfrm>
              <a:custGeom>
                <a:avLst/>
                <a:gdLst/>
                <a:ahLst/>
                <a:cxnLst/>
                <a:rect l="l" t="t" r="r" b="b"/>
                <a:pathLst>
                  <a:path w="18684" h="39875" extrusionOk="0">
                    <a:moveTo>
                      <a:pt x="3888" y="0"/>
                    </a:moveTo>
                    <a:cubicBezTo>
                      <a:pt x="3844" y="87"/>
                      <a:pt x="1" y="8936"/>
                      <a:pt x="6426" y="15985"/>
                    </a:cubicBezTo>
                    <a:cubicBezTo>
                      <a:pt x="11286" y="21308"/>
                      <a:pt x="18437" y="31476"/>
                      <a:pt x="11721" y="39759"/>
                    </a:cubicBezTo>
                    <a:lnTo>
                      <a:pt x="11866" y="39875"/>
                    </a:lnTo>
                    <a:cubicBezTo>
                      <a:pt x="18683" y="31491"/>
                      <a:pt x="11474" y="21236"/>
                      <a:pt x="6571" y="15854"/>
                    </a:cubicBezTo>
                    <a:cubicBezTo>
                      <a:pt x="218" y="8907"/>
                      <a:pt x="4019" y="160"/>
                      <a:pt x="4062" y="73"/>
                    </a:cubicBezTo>
                    <a:lnTo>
                      <a:pt x="3888" y="0"/>
                    </a:lnTo>
                    <a:close/>
                  </a:path>
                </a:pathLst>
              </a:custGeom>
              <a:solidFill>
                <a:srgbClr val="005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89;p34">
                <a:extLst>
                  <a:ext uri="{FF2B5EF4-FFF2-40B4-BE49-F238E27FC236}">
                    <a16:creationId xmlns:a16="http://schemas.microsoft.com/office/drawing/2014/main" id="{370201D3-4F98-4525-9D01-A05A9C92CBF0}"/>
                  </a:ext>
                </a:extLst>
              </p:cNvPr>
              <p:cNvSpPr/>
              <p:nvPr/>
            </p:nvSpPr>
            <p:spPr>
              <a:xfrm>
                <a:off x="529476" y="1164689"/>
                <a:ext cx="528780" cy="282994"/>
              </a:xfrm>
              <a:custGeom>
                <a:avLst/>
                <a:gdLst/>
                <a:ahLst/>
                <a:cxnLst/>
                <a:rect l="l" t="t" r="r" b="b"/>
                <a:pathLst>
                  <a:path w="32174" h="172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677" y="13109"/>
                      <a:pt x="6524" y="15955"/>
                      <a:pt x="12278" y="15955"/>
                    </a:cubicBezTo>
                    <a:cubicBezTo>
                      <a:pt x="13540" y="15955"/>
                      <a:pt x="14894" y="15818"/>
                      <a:pt x="16348" y="15622"/>
                    </a:cubicBezTo>
                    <a:cubicBezTo>
                      <a:pt x="19808" y="15155"/>
                      <a:pt x="22426" y="14803"/>
                      <a:pt x="24627" y="14803"/>
                    </a:cubicBezTo>
                    <a:cubicBezTo>
                      <a:pt x="27548" y="14803"/>
                      <a:pt x="29733" y="15423"/>
                      <a:pt x="32173" y="17218"/>
                    </a:cubicBezTo>
                    <a:cubicBezTo>
                      <a:pt x="32173" y="17218"/>
                      <a:pt x="30505" y="6934"/>
                      <a:pt x="20206" y="4526"/>
                    </a:cubicBezTo>
                    <a:cubicBezTo>
                      <a:pt x="18077" y="4028"/>
                      <a:pt x="16275" y="3874"/>
                      <a:pt x="14693" y="3874"/>
                    </a:cubicBezTo>
                    <a:cubicBezTo>
                      <a:pt x="12113" y="3874"/>
                      <a:pt x="10116" y="4284"/>
                      <a:pt x="8228" y="4284"/>
                    </a:cubicBezTo>
                    <a:cubicBezTo>
                      <a:pt x="5674" y="4284"/>
                      <a:pt x="3322" y="3533"/>
                      <a:pt x="1" y="0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90;p34">
                <a:extLst>
                  <a:ext uri="{FF2B5EF4-FFF2-40B4-BE49-F238E27FC236}">
                    <a16:creationId xmlns:a16="http://schemas.microsoft.com/office/drawing/2014/main" id="{6B896AAB-DC4E-49EE-AD20-1192C9B0EA9D}"/>
                  </a:ext>
                </a:extLst>
              </p:cNvPr>
              <p:cNvSpPr/>
              <p:nvPr/>
            </p:nvSpPr>
            <p:spPr>
              <a:xfrm>
                <a:off x="528293" y="1163966"/>
                <a:ext cx="556177" cy="372154"/>
              </a:xfrm>
              <a:custGeom>
                <a:avLst/>
                <a:gdLst/>
                <a:ahLst/>
                <a:cxnLst/>
                <a:rect l="l" t="t" r="r" b="b"/>
                <a:pathLst>
                  <a:path w="33841" h="22644" extrusionOk="0">
                    <a:moveTo>
                      <a:pt x="174" y="1"/>
                    </a:moveTo>
                    <a:lnTo>
                      <a:pt x="0" y="74"/>
                    </a:lnTo>
                    <a:cubicBezTo>
                      <a:pt x="44" y="161"/>
                      <a:pt x="3583" y="9139"/>
                      <a:pt x="13113" y="9574"/>
                    </a:cubicBezTo>
                    <a:cubicBezTo>
                      <a:pt x="20336" y="9908"/>
                      <a:pt x="32564" y="12040"/>
                      <a:pt x="33681" y="22643"/>
                    </a:cubicBezTo>
                    <a:lnTo>
                      <a:pt x="33841" y="22629"/>
                    </a:lnTo>
                    <a:cubicBezTo>
                      <a:pt x="32709" y="11881"/>
                      <a:pt x="20365" y="9719"/>
                      <a:pt x="13113" y="9400"/>
                    </a:cubicBezTo>
                    <a:cubicBezTo>
                      <a:pt x="3699" y="8965"/>
                      <a:pt x="203" y="88"/>
                      <a:pt x="174" y="1"/>
                    </a:cubicBez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91;p34">
                <a:extLst>
                  <a:ext uri="{FF2B5EF4-FFF2-40B4-BE49-F238E27FC236}">
                    <a16:creationId xmlns:a16="http://schemas.microsoft.com/office/drawing/2014/main" id="{AEA5E2DC-68AE-48AD-BC7D-097928434129}"/>
                  </a:ext>
                </a:extLst>
              </p:cNvPr>
              <p:cNvSpPr/>
              <p:nvPr/>
            </p:nvSpPr>
            <p:spPr>
              <a:xfrm>
                <a:off x="872524" y="1258254"/>
                <a:ext cx="574058" cy="313317"/>
              </a:xfrm>
              <a:custGeom>
                <a:avLst/>
                <a:gdLst/>
                <a:ahLst/>
                <a:cxnLst/>
                <a:rect l="l" t="t" r="r" b="b"/>
                <a:pathLst>
                  <a:path w="34929" h="19064" extrusionOk="0">
                    <a:moveTo>
                      <a:pt x="25558" y="1"/>
                    </a:moveTo>
                    <a:cubicBezTo>
                      <a:pt x="23086" y="1"/>
                      <a:pt x="20316" y="603"/>
                      <a:pt x="17494" y="2358"/>
                    </a:cubicBezTo>
                    <a:cubicBezTo>
                      <a:pt x="8772" y="7783"/>
                      <a:pt x="10535" y="13440"/>
                      <a:pt x="883" y="13440"/>
                    </a:cubicBezTo>
                    <a:cubicBezTo>
                      <a:pt x="599" y="13440"/>
                      <a:pt x="305" y="13435"/>
                      <a:pt x="1" y="13425"/>
                    </a:cubicBezTo>
                    <a:lnTo>
                      <a:pt x="1" y="13425"/>
                    </a:lnTo>
                    <a:cubicBezTo>
                      <a:pt x="6059" y="17438"/>
                      <a:pt x="10226" y="19063"/>
                      <a:pt x="13418" y="19063"/>
                    </a:cubicBezTo>
                    <a:cubicBezTo>
                      <a:pt x="17403" y="19063"/>
                      <a:pt x="19869" y="16530"/>
                      <a:pt x="22600" y="12947"/>
                    </a:cubicBezTo>
                    <a:cubicBezTo>
                      <a:pt x="27531" y="6448"/>
                      <a:pt x="29664" y="3634"/>
                      <a:pt x="34929" y="2865"/>
                    </a:cubicBezTo>
                    <a:cubicBezTo>
                      <a:pt x="34929" y="2865"/>
                      <a:pt x="30953" y="1"/>
                      <a:pt x="25558" y="1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92;p34">
                <a:extLst>
                  <a:ext uri="{FF2B5EF4-FFF2-40B4-BE49-F238E27FC236}">
                    <a16:creationId xmlns:a16="http://schemas.microsoft.com/office/drawing/2014/main" id="{562882C7-ED5A-4405-A7EE-1D73022B7279}"/>
                  </a:ext>
                </a:extLst>
              </p:cNvPr>
              <p:cNvSpPr/>
              <p:nvPr/>
            </p:nvSpPr>
            <p:spPr>
              <a:xfrm>
                <a:off x="872047" y="1303138"/>
                <a:ext cx="655115" cy="196513"/>
              </a:xfrm>
              <a:custGeom>
                <a:avLst/>
                <a:gdLst/>
                <a:ahLst/>
                <a:cxnLst/>
                <a:rect l="l" t="t" r="r" b="b"/>
                <a:pathLst>
                  <a:path w="39861" h="11957" extrusionOk="0">
                    <a:moveTo>
                      <a:pt x="32192" y="1"/>
                    </a:moveTo>
                    <a:cubicBezTo>
                      <a:pt x="25899" y="1"/>
                      <a:pt x="19650" y="4626"/>
                      <a:pt x="15855" y="8083"/>
                    </a:cubicBezTo>
                    <a:cubicBezTo>
                      <a:pt x="12689" y="10979"/>
                      <a:pt x="9157" y="11772"/>
                      <a:pt x="6239" y="11772"/>
                    </a:cubicBezTo>
                    <a:cubicBezTo>
                      <a:pt x="2739" y="11772"/>
                      <a:pt x="121" y="10631"/>
                      <a:pt x="73" y="10607"/>
                    </a:cubicBezTo>
                    <a:lnTo>
                      <a:pt x="1" y="10767"/>
                    </a:lnTo>
                    <a:cubicBezTo>
                      <a:pt x="30" y="10796"/>
                      <a:pt x="2699" y="11956"/>
                      <a:pt x="6252" y="11956"/>
                    </a:cubicBezTo>
                    <a:cubicBezTo>
                      <a:pt x="9197" y="11956"/>
                      <a:pt x="12780" y="11129"/>
                      <a:pt x="15985" y="8228"/>
                    </a:cubicBezTo>
                    <a:cubicBezTo>
                      <a:pt x="19745" y="4787"/>
                      <a:pt x="25950" y="196"/>
                      <a:pt x="32193" y="196"/>
                    </a:cubicBezTo>
                    <a:cubicBezTo>
                      <a:pt x="34765" y="196"/>
                      <a:pt x="37343" y="975"/>
                      <a:pt x="39759" y="2934"/>
                    </a:cubicBezTo>
                    <a:lnTo>
                      <a:pt x="39861" y="2789"/>
                    </a:lnTo>
                    <a:cubicBezTo>
                      <a:pt x="37410" y="793"/>
                      <a:pt x="34798" y="1"/>
                      <a:pt x="32192" y="1"/>
                    </a:cubicBezTo>
                    <a:close/>
                  </a:path>
                </a:pathLst>
              </a:custGeom>
              <a:solidFill>
                <a:srgbClr val="005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93;p34">
                <a:extLst>
                  <a:ext uri="{FF2B5EF4-FFF2-40B4-BE49-F238E27FC236}">
                    <a16:creationId xmlns:a16="http://schemas.microsoft.com/office/drawing/2014/main" id="{DF6433BF-4201-44AA-8499-A304A1C4CFE2}"/>
                  </a:ext>
                </a:extLst>
              </p:cNvPr>
              <p:cNvSpPr/>
              <p:nvPr/>
            </p:nvSpPr>
            <p:spPr>
              <a:xfrm>
                <a:off x="1297106" y="1006404"/>
                <a:ext cx="283224" cy="528517"/>
              </a:xfrm>
              <a:custGeom>
                <a:avLst/>
                <a:gdLst/>
                <a:ahLst/>
                <a:cxnLst/>
                <a:rect l="l" t="t" r="r" b="b"/>
                <a:pathLst>
                  <a:path w="17233" h="32158" extrusionOk="0">
                    <a:moveTo>
                      <a:pt x="17232" y="0"/>
                    </a:moveTo>
                    <a:cubicBezTo>
                      <a:pt x="17232" y="0"/>
                      <a:pt x="6948" y="1668"/>
                      <a:pt x="4540" y="11967"/>
                    </a:cubicBezTo>
                    <a:cubicBezTo>
                      <a:pt x="2132" y="22265"/>
                      <a:pt x="7760" y="24891"/>
                      <a:pt x="0" y="32158"/>
                    </a:cubicBezTo>
                    <a:cubicBezTo>
                      <a:pt x="15999" y="28894"/>
                      <a:pt x="16725" y="23890"/>
                      <a:pt x="15637" y="15825"/>
                    </a:cubicBezTo>
                    <a:cubicBezTo>
                      <a:pt x="14549" y="7760"/>
                      <a:pt x="14070" y="4265"/>
                      <a:pt x="17232" y="0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94;p34">
                <a:extLst>
                  <a:ext uri="{FF2B5EF4-FFF2-40B4-BE49-F238E27FC236}">
                    <a16:creationId xmlns:a16="http://schemas.microsoft.com/office/drawing/2014/main" id="{448512E5-D0B0-40BD-A6D9-6D1F8D6F6150}"/>
                  </a:ext>
                </a:extLst>
              </p:cNvPr>
              <p:cNvSpPr/>
              <p:nvPr/>
            </p:nvSpPr>
            <p:spPr>
              <a:xfrm>
                <a:off x="1296629" y="980173"/>
                <a:ext cx="372138" cy="555947"/>
              </a:xfrm>
              <a:custGeom>
                <a:avLst/>
                <a:gdLst/>
                <a:ahLst/>
                <a:cxnLst/>
                <a:rect l="l" t="t" r="r" b="b"/>
                <a:pathLst>
                  <a:path w="22643" h="33827" extrusionOk="0">
                    <a:moveTo>
                      <a:pt x="22628" y="1"/>
                    </a:moveTo>
                    <a:cubicBezTo>
                      <a:pt x="11880" y="1117"/>
                      <a:pt x="9719" y="13476"/>
                      <a:pt x="9385" y="20728"/>
                    </a:cubicBezTo>
                    <a:cubicBezTo>
                      <a:pt x="8950" y="30128"/>
                      <a:pt x="87" y="33638"/>
                      <a:pt x="0" y="33667"/>
                    </a:cubicBezTo>
                    <a:lnTo>
                      <a:pt x="73" y="33826"/>
                    </a:lnTo>
                    <a:cubicBezTo>
                      <a:pt x="160" y="33797"/>
                      <a:pt x="9138" y="30258"/>
                      <a:pt x="9574" y="20743"/>
                    </a:cubicBezTo>
                    <a:cubicBezTo>
                      <a:pt x="9893" y="13519"/>
                      <a:pt x="12039" y="1292"/>
                      <a:pt x="22643" y="175"/>
                    </a:cubicBezTo>
                    <a:lnTo>
                      <a:pt x="22628" y="1"/>
                    </a:ln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95;p34">
                <a:extLst>
                  <a:ext uri="{FF2B5EF4-FFF2-40B4-BE49-F238E27FC236}">
                    <a16:creationId xmlns:a16="http://schemas.microsoft.com/office/drawing/2014/main" id="{E50313E4-FBBE-488B-8A04-AE7AEDB6F0B5}"/>
                  </a:ext>
                </a:extLst>
              </p:cNvPr>
              <p:cNvSpPr/>
              <p:nvPr/>
            </p:nvSpPr>
            <p:spPr>
              <a:xfrm>
                <a:off x="1363142" y="649764"/>
                <a:ext cx="421968" cy="573828"/>
              </a:xfrm>
              <a:custGeom>
                <a:avLst/>
                <a:gdLst/>
                <a:ahLst/>
                <a:cxnLst/>
                <a:rect l="l" t="t" r="r" b="b"/>
                <a:pathLst>
                  <a:path w="25675" h="34915" extrusionOk="0">
                    <a:moveTo>
                      <a:pt x="6092" y="1"/>
                    </a:moveTo>
                    <a:cubicBezTo>
                      <a:pt x="6092" y="1"/>
                      <a:pt x="0" y="8442"/>
                      <a:pt x="5585" y="17421"/>
                    </a:cubicBezTo>
                    <a:cubicBezTo>
                      <a:pt x="11169" y="26400"/>
                      <a:pt x="17000" y="24268"/>
                      <a:pt x="16652" y="34914"/>
                    </a:cubicBezTo>
                    <a:cubicBezTo>
                      <a:pt x="25674" y="21294"/>
                      <a:pt x="22628" y="17233"/>
                      <a:pt x="16173" y="12330"/>
                    </a:cubicBezTo>
                    <a:cubicBezTo>
                      <a:pt x="9675" y="7398"/>
                      <a:pt x="6861" y="5251"/>
                      <a:pt x="6092" y="1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96;p34">
                <a:extLst>
                  <a:ext uri="{FF2B5EF4-FFF2-40B4-BE49-F238E27FC236}">
                    <a16:creationId xmlns:a16="http://schemas.microsoft.com/office/drawing/2014/main" id="{40A3055C-9541-48D3-A1AB-23BDB45B6C8C}"/>
                  </a:ext>
                </a:extLst>
              </p:cNvPr>
              <p:cNvSpPr/>
              <p:nvPr/>
            </p:nvSpPr>
            <p:spPr>
              <a:xfrm>
                <a:off x="1394845" y="568954"/>
                <a:ext cx="307055" cy="655345"/>
              </a:xfrm>
              <a:custGeom>
                <a:avLst/>
                <a:gdLst/>
                <a:ahLst/>
                <a:cxnLst/>
                <a:rect l="l" t="t" r="r" b="b"/>
                <a:pathLst>
                  <a:path w="18683" h="39875" extrusionOk="0">
                    <a:moveTo>
                      <a:pt x="6818" y="0"/>
                    </a:moveTo>
                    <a:lnTo>
                      <a:pt x="6818" y="0"/>
                    </a:lnTo>
                    <a:cubicBezTo>
                      <a:pt x="0" y="8370"/>
                      <a:pt x="7224" y="18639"/>
                      <a:pt x="12112" y="24006"/>
                    </a:cubicBezTo>
                    <a:cubicBezTo>
                      <a:pt x="18480" y="30969"/>
                      <a:pt x="14679" y="39701"/>
                      <a:pt x="14636" y="39802"/>
                    </a:cubicBezTo>
                    <a:lnTo>
                      <a:pt x="14795" y="39875"/>
                    </a:lnTo>
                    <a:cubicBezTo>
                      <a:pt x="14839" y="39773"/>
                      <a:pt x="18683" y="30925"/>
                      <a:pt x="12257" y="23876"/>
                    </a:cubicBezTo>
                    <a:cubicBezTo>
                      <a:pt x="7398" y="18567"/>
                      <a:pt x="261" y="8399"/>
                      <a:pt x="6963" y="102"/>
                    </a:cubicBezTo>
                    <a:lnTo>
                      <a:pt x="6818" y="0"/>
                    </a:lnTo>
                    <a:close/>
                  </a:path>
                </a:pathLst>
              </a:custGeom>
              <a:solidFill>
                <a:srgbClr val="005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97;p34">
                <a:extLst>
                  <a:ext uri="{FF2B5EF4-FFF2-40B4-BE49-F238E27FC236}">
                    <a16:creationId xmlns:a16="http://schemas.microsoft.com/office/drawing/2014/main" id="{F0072496-75A4-447E-9574-3F17F6A3340F}"/>
                  </a:ext>
                </a:extLst>
              </p:cNvPr>
              <p:cNvSpPr/>
              <p:nvPr/>
            </p:nvSpPr>
            <p:spPr>
              <a:xfrm>
                <a:off x="1164311" y="515556"/>
                <a:ext cx="528533" cy="283224"/>
              </a:xfrm>
              <a:custGeom>
                <a:avLst/>
                <a:gdLst/>
                <a:ahLst/>
                <a:cxnLst/>
                <a:rect l="l" t="t" r="r" b="b"/>
                <a:pathLst>
                  <a:path w="32159" h="17233" extrusionOk="0">
                    <a:moveTo>
                      <a:pt x="1" y="0"/>
                    </a:moveTo>
                    <a:cubicBezTo>
                      <a:pt x="1" y="0"/>
                      <a:pt x="1669" y="10284"/>
                      <a:pt x="11968" y="12692"/>
                    </a:cubicBezTo>
                    <a:cubicBezTo>
                      <a:pt x="14098" y="13190"/>
                      <a:pt x="15900" y="13344"/>
                      <a:pt x="17483" y="13344"/>
                    </a:cubicBezTo>
                    <a:cubicBezTo>
                      <a:pt x="20057" y="13344"/>
                      <a:pt x="22051" y="12936"/>
                      <a:pt x="23933" y="12936"/>
                    </a:cubicBezTo>
                    <a:cubicBezTo>
                      <a:pt x="26489" y="12936"/>
                      <a:pt x="28840" y="13688"/>
                      <a:pt x="32159" y="17232"/>
                    </a:cubicBezTo>
                    <a:cubicBezTo>
                      <a:pt x="29482" y="4111"/>
                      <a:pt x="25635" y="1263"/>
                      <a:pt x="19889" y="1263"/>
                    </a:cubicBezTo>
                    <a:cubicBezTo>
                      <a:pt x="18628" y="1263"/>
                      <a:pt x="17277" y="1400"/>
                      <a:pt x="15826" y="1596"/>
                    </a:cubicBezTo>
                    <a:cubicBezTo>
                      <a:pt x="12347" y="2071"/>
                      <a:pt x="9718" y="2431"/>
                      <a:pt x="7511" y="2431"/>
                    </a:cubicBezTo>
                    <a:cubicBezTo>
                      <a:pt x="4602" y="2431"/>
                      <a:pt x="2426" y="1806"/>
                      <a:pt x="1" y="0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98;p34">
                <a:extLst>
                  <a:ext uri="{FF2B5EF4-FFF2-40B4-BE49-F238E27FC236}">
                    <a16:creationId xmlns:a16="http://schemas.microsoft.com/office/drawing/2014/main" id="{A75AB67C-AE7F-4C11-B989-970906E205BD}"/>
                  </a:ext>
                </a:extLst>
              </p:cNvPr>
              <p:cNvSpPr/>
              <p:nvPr/>
            </p:nvSpPr>
            <p:spPr>
              <a:xfrm>
                <a:off x="1138097" y="427350"/>
                <a:ext cx="556423" cy="372138"/>
              </a:xfrm>
              <a:custGeom>
                <a:avLst/>
                <a:gdLst/>
                <a:ahLst/>
                <a:cxnLst/>
                <a:rect l="l" t="t" r="r" b="b"/>
                <a:pathLst>
                  <a:path w="33856" h="22643" extrusionOk="0">
                    <a:moveTo>
                      <a:pt x="174" y="0"/>
                    </a:moveTo>
                    <a:lnTo>
                      <a:pt x="0" y="15"/>
                    </a:lnTo>
                    <a:cubicBezTo>
                      <a:pt x="1117" y="10778"/>
                      <a:pt x="13476" y="12924"/>
                      <a:pt x="20728" y="13258"/>
                    </a:cubicBezTo>
                    <a:cubicBezTo>
                      <a:pt x="30127" y="13693"/>
                      <a:pt x="33638" y="22556"/>
                      <a:pt x="33667" y="22643"/>
                    </a:cubicBezTo>
                    <a:lnTo>
                      <a:pt x="33855" y="22570"/>
                    </a:lnTo>
                    <a:cubicBezTo>
                      <a:pt x="33812" y="22483"/>
                      <a:pt x="30272" y="13505"/>
                      <a:pt x="20743" y="13069"/>
                    </a:cubicBezTo>
                    <a:cubicBezTo>
                      <a:pt x="13519" y="12750"/>
                      <a:pt x="1291" y="10604"/>
                      <a:pt x="174" y="0"/>
                    </a:cubicBez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99;p34">
                <a:extLst>
                  <a:ext uri="{FF2B5EF4-FFF2-40B4-BE49-F238E27FC236}">
                    <a16:creationId xmlns:a16="http://schemas.microsoft.com/office/drawing/2014/main" id="{6D69C95D-85E1-425F-B3DF-3EE8652E0411}"/>
                  </a:ext>
                </a:extLst>
              </p:cNvPr>
              <p:cNvSpPr/>
              <p:nvPr/>
            </p:nvSpPr>
            <p:spPr>
              <a:xfrm>
                <a:off x="775985" y="392097"/>
                <a:ext cx="574058" cy="313350"/>
              </a:xfrm>
              <a:custGeom>
                <a:avLst/>
                <a:gdLst/>
                <a:ahLst/>
                <a:cxnLst/>
                <a:rect l="l" t="t" r="r" b="b"/>
                <a:pathLst>
                  <a:path w="34929" h="19066" extrusionOk="0">
                    <a:moveTo>
                      <a:pt x="21517" y="0"/>
                    </a:moveTo>
                    <a:cubicBezTo>
                      <a:pt x="17528" y="0"/>
                      <a:pt x="15061" y="2534"/>
                      <a:pt x="12329" y="6120"/>
                    </a:cubicBezTo>
                    <a:cubicBezTo>
                      <a:pt x="7398" y="12589"/>
                      <a:pt x="5265" y="15403"/>
                      <a:pt x="0" y="16201"/>
                    </a:cubicBezTo>
                    <a:cubicBezTo>
                      <a:pt x="0" y="16201"/>
                      <a:pt x="3976" y="19065"/>
                      <a:pt x="9366" y="19065"/>
                    </a:cubicBezTo>
                    <a:cubicBezTo>
                      <a:pt x="11836" y="19065"/>
                      <a:pt x="14603" y="18464"/>
                      <a:pt x="17421" y="16708"/>
                    </a:cubicBezTo>
                    <a:cubicBezTo>
                      <a:pt x="26143" y="11283"/>
                      <a:pt x="24393" y="5612"/>
                      <a:pt x="34048" y="5612"/>
                    </a:cubicBezTo>
                    <a:cubicBezTo>
                      <a:pt x="34331" y="5612"/>
                      <a:pt x="34625" y="5617"/>
                      <a:pt x="34928" y="5627"/>
                    </a:cubicBezTo>
                    <a:cubicBezTo>
                      <a:pt x="28874" y="1623"/>
                      <a:pt x="24709" y="0"/>
                      <a:pt x="21517" y="0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00;p34">
                <a:extLst>
                  <a:ext uri="{FF2B5EF4-FFF2-40B4-BE49-F238E27FC236}">
                    <a16:creationId xmlns:a16="http://schemas.microsoft.com/office/drawing/2014/main" id="{6AE3A421-C70C-494C-9A92-B40D584956D2}"/>
                  </a:ext>
                </a:extLst>
              </p:cNvPr>
              <p:cNvSpPr/>
              <p:nvPr/>
            </p:nvSpPr>
            <p:spPr>
              <a:xfrm>
                <a:off x="695158" y="464213"/>
                <a:ext cx="655362" cy="196300"/>
              </a:xfrm>
              <a:custGeom>
                <a:avLst/>
                <a:gdLst/>
                <a:ahLst/>
                <a:cxnLst/>
                <a:rect l="l" t="t" r="r" b="b"/>
                <a:pathLst>
                  <a:path w="39876" h="11944" extrusionOk="0">
                    <a:moveTo>
                      <a:pt x="33619" y="1"/>
                    </a:moveTo>
                    <a:cubicBezTo>
                      <a:pt x="30664" y="1"/>
                      <a:pt x="27092" y="801"/>
                      <a:pt x="23891" y="3719"/>
                    </a:cubicBezTo>
                    <a:cubicBezTo>
                      <a:pt x="20121" y="7160"/>
                      <a:pt x="13921" y="11758"/>
                      <a:pt x="7682" y="11758"/>
                    </a:cubicBezTo>
                    <a:cubicBezTo>
                      <a:pt x="5111" y="11758"/>
                      <a:pt x="2534" y="10977"/>
                      <a:pt x="117" y="9013"/>
                    </a:cubicBezTo>
                    <a:lnTo>
                      <a:pt x="1" y="9158"/>
                    </a:lnTo>
                    <a:cubicBezTo>
                      <a:pt x="2452" y="11145"/>
                      <a:pt x="5063" y="11943"/>
                      <a:pt x="7674" y="11943"/>
                    </a:cubicBezTo>
                    <a:cubicBezTo>
                      <a:pt x="13969" y="11943"/>
                      <a:pt x="20206" y="7316"/>
                      <a:pt x="24007" y="3864"/>
                    </a:cubicBezTo>
                    <a:cubicBezTo>
                      <a:pt x="27169" y="979"/>
                      <a:pt x="30698" y="188"/>
                      <a:pt x="33618" y="188"/>
                    </a:cubicBezTo>
                    <a:cubicBezTo>
                      <a:pt x="37127" y="188"/>
                      <a:pt x="39755" y="1331"/>
                      <a:pt x="39803" y="1355"/>
                    </a:cubicBezTo>
                    <a:lnTo>
                      <a:pt x="39875" y="1181"/>
                    </a:lnTo>
                    <a:cubicBezTo>
                      <a:pt x="39828" y="1157"/>
                      <a:pt x="37170" y="1"/>
                      <a:pt x="33619" y="1"/>
                    </a:cubicBezTo>
                    <a:close/>
                  </a:path>
                </a:pathLst>
              </a:custGeom>
              <a:solidFill>
                <a:srgbClr val="005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01;p34">
                <a:extLst>
                  <a:ext uri="{FF2B5EF4-FFF2-40B4-BE49-F238E27FC236}">
                    <a16:creationId xmlns:a16="http://schemas.microsoft.com/office/drawing/2014/main" id="{E3BEA3C5-4F03-4046-BD5E-5B341D589287}"/>
                  </a:ext>
                </a:extLst>
              </p:cNvPr>
              <p:cNvSpPr/>
              <p:nvPr/>
            </p:nvSpPr>
            <p:spPr>
              <a:xfrm>
                <a:off x="650586" y="428533"/>
                <a:ext cx="274645" cy="512328"/>
              </a:xfrm>
              <a:custGeom>
                <a:avLst/>
                <a:gdLst/>
                <a:ahLst/>
                <a:cxnLst/>
                <a:rect l="l" t="t" r="r" b="b"/>
                <a:pathLst>
                  <a:path w="16711" h="31173" extrusionOk="0">
                    <a:moveTo>
                      <a:pt x="16710" y="1"/>
                    </a:moveTo>
                    <a:lnTo>
                      <a:pt x="16710" y="1"/>
                    </a:lnTo>
                    <a:cubicBezTo>
                      <a:pt x="726" y="3264"/>
                      <a:pt x="0" y="8269"/>
                      <a:pt x="1088" y="16334"/>
                    </a:cubicBezTo>
                    <a:cubicBezTo>
                      <a:pt x="1901" y="22397"/>
                      <a:pt x="1959" y="26400"/>
                      <a:pt x="755" y="29504"/>
                    </a:cubicBezTo>
                    <a:lnTo>
                      <a:pt x="2742" y="31172"/>
                    </a:lnTo>
                    <a:cubicBezTo>
                      <a:pt x="5962" y="29794"/>
                      <a:pt x="10734" y="26444"/>
                      <a:pt x="12185" y="20206"/>
                    </a:cubicBezTo>
                    <a:cubicBezTo>
                      <a:pt x="14578" y="9908"/>
                      <a:pt x="8936" y="7268"/>
                      <a:pt x="16710" y="1"/>
                    </a:cubicBezTo>
                    <a:close/>
                  </a:path>
                </a:pathLst>
              </a:custGeom>
              <a:solidFill>
                <a:srgbClr val="84A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02;p34">
                <a:extLst>
                  <a:ext uri="{FF2B5EF4-FFF2-40B4-BE49-F238E27FC236}">
                    <a16:creationId xmlns:a16="http://schemas.microsoft.com/office/drawing/2014/main" id="{2DF1D18C-8321-4BE6-A5C9-881F15552013}"/>
                  </a:ext>
                </a:extLst>
              </p:cNvPr>
              <p:cNvSpPr/>
              <p:nvPr/>
            </p:nvSpPr>
            <p:spPr>
              <a:xfrm>
                <a:off x="674663" y="427103"/>
                <a:ext cx="251275" cy="498013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30302" extrusionOk="0">
                    <a:moveTo>
                      <a:pt x="15216" y="1"/>
                    </a:moveTo>
                    <a:cubicBezTo>
                      <a:pt x="15129" y="30"/>
                      <a:pt x="6151" y="3569"/>
                      <a:pt x="5715" y="13099"/>
                    </a:cubicBezTo>
                    <a:cubicBezTo>
                      <a:pt x="5454" y="18495"/>
                      <a:pt x="4279" y="25820"/>
                      <a:pt x="0" y="30171"/>
                    </a:cubicBezTo>
                    <a:lnTo>
                      <a:pt x="131" y="30302"/>
                    </a:lnTo>
                    <a:cubicBezTo>
                      <a:pt x="4439" y="25907"/>
                      <a:pt x="5643" y="18553"/>
                      <a:pt x="5889" y="13099"/>
                    </a:cubicBezTo>
                    <a:cubicBezTo>
                      <a:pt x="6325" y="3700"/>
                      <a:pt x="15202" y="204"/>
                      <a:pt x="15289" y="160"/>
                    </a:cubicBezTo>
                    <a:lnTo>
                      <a:pt x="15216" y="1"/>
                    </a:lnTo>
                    <a:close/>
                  </a:path>
                </a:pathLst>
              </a:custGeom>
              <a:solidFill>
                <a:srgbClr val="A6D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F387AC-A5E7-4B4B-B903-D8A2A94B0443}"/>
                </a:ext>
              </a:extLst>
            </p:cNvPr>
            <p:cNvSpPr txBox="1"/>
            <p:nvPr/>
          </p:nvSpPr>
          <p:spPr>
            <a:xfrm>
              <a:off x="1052147" y="662684"/>
              <a:ext cx="1000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</a:rPr>
                <a:t>Gợi</a:t>
              </a:r>
              <a:r>
                <a:rPr lang="en-US" sz="2400" b="1" dirty="0">
                  <a:solidFill>
                    <a:srgbClr val="C00000"/>
                  </a:solidFill>
                </a:rPr>
                <a:t> ý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1AC3E7B-D6C6-4171-92CB-7B45DA249952}"/>
              </a:ext>
            </a:extLst>
          </p:cNvPr>
          <p:cNvSpPr txBox="1"/>
          <p:nvPr/>
        </p:nvSpPr>
        <p:spPr>
          <a:xfrm>
            <a:off x="175656" y="1449200"/>
            <a:ext cx="4043967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ồ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kiểm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soát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ô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nhiễm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càng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....</a:t>
            </a:r>
            <a:endParaRPr lang="en-US" sz="2000" dirty="0">
              <a:latin typeface="+mj-lt"/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760E0EA1-6079-4FBC-9552-4C5A3748C0E9}"/>
              </a:ext>
            </a:extLst>
          </p:cNvPr>
          <p:cNvSpPr/>
          <p:nvPr/>
        </p:nvSpPr>
        <p:spPr>
          <a:xfrm>
            <a:off x="3834876" y="2065474"/>
            <a:ext cx="5205046" cy="3078026"/>
          </a:xfrm>
          <a:custGeom>
            <a:avLst/>
            <a:gdLst/>
            <a:ahLst/>
            <a:cxnLst/>
            <a:rect l="l" t="t" r="r" b="b"/>
            <a:pathLst>
              <a:path w="4085325" h="2512475">
                <a:moveTo>
                  <a:pt x="0" y="0"/>
                </a:moveTo>
                <a:lnTo>
                  <a:pt x="4085325" y="0"/>
                </a:lnTo>
                <a:lnTo>
                  <a:pt x="4085325" y="2512474"/>
                </a:lnTo>
                <a:lnTo>
                  <a:pt x="0" y="2512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47568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78BF7ED-2132-4D83-813C-0B31C45AE7BA}"/>
              </a:ext>
            </a:extLst>
          </p:cNvPr>
          <p:cNvGrpSpPr/>
          <p:nvPr/>
        </p:nvGrpSpPr>
        <p:grpSpPr>
          <a:xfrm>
            <a:off x="609536" y="177390"/>
            <a:ext cx="682043" cy="648908"/>
            <a:chOff x="4822028" y="1490375"/>
            <a:chExt cx="682043" cy="648908"/>
          </a:xfrm>
        </p:grpSpPr>
        <p:sp>
          <p:nvSpPr>
            <p:cNvPr id="979" name="Google Shape;979;p36"/>
            <p:cNvSpPr/>
            <p:nvPr/>
          </p:nvSpPr>
          <p:spPr>
            <a:xfrm flipH="1">
              <a:off x="4822028" y="1490375"/>
              <a:ext cx="682043" cy="648908"/>
            </a:xfrm>
            <a:custGeom>
              <a:avLst/>
              <a:gdLst/>
              <a:ahLst/>
              <a:cxnLst/>
              <a:rect l="l" t="t" r="r" b="b"/>
              <a:pathLst>
                <a:path w="15479" h="14727" extrusionOk="0">
                  <a:moveTo>
                    <a:pt x="7476" y="0"/>
                  </a:moveTo>
                  <a:cubicBezTo>
                    <a:pt x="7165" y="0"/>
                    <a:pt x="6866" y="20"/>
                    <a:pt x="6585" y="62"/>
                  </a:cubicBezTo>
                  <a:cubicBezTo>
                    <a:pt x="3275" y="550"/>
                    <a:pt x="155" y="4300"/>
                    <a:pt x="48" y="7551"/>
                  </a:cubicBezTo>
                  <a:cubicBezTo>
                    <a:pt x="1" y="8825"/>
                    <a:pt x="322" y="10134"/>
                    <a:pt x="1060" y="11194"/>
                  </a:cubicBezTo>
                  <a:cubicBezTo>
                    <a:pt x="1715" y="12134"/>
                    <a:pt x="2668" y="12813"/>
                    <a:pt x="3668" y="13361"/>
                  </a:cubicBezTo>
                  <a:cubicBezTo>
                    <a:pt x="5136" y="14178"/>
                    <a:pt x="6841" y="14726"/>
                    <a:pt x="8500" y="14726"/>
                  </a:cubicBezTo>
                  <a:cubicBezTo>
                    <a:pt x="9450" y="14726"/>
                    <a:pt x="10385" y="14547"/>
                    <a:pt x="11252" y="14135"/>
                  </a:cubicBezTo>
                  <a:cubicBezTo>
                    <a:pt x="13967" y="12849"/>
                    <a:pt x="15264" y="9646"/>
                    <a:pt x="15431" y="6658"/>
                  </a:cubicBezTo>
                  <a:cubicBezTo>
                    <a:pt x="15479" y="5943"/>
                    <a:pt x="15467" y="5205"/>
                    <a:pt x="15276" y="4526"/>
                  </a:cubicBezTo>
                  <a:cubicBezTo>
                    <a:pt x="14469" y="1782"/>
                    <a:pt x="10412" y="0"/>
                    <a:pt x="7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0" name="Google Shape;1000;p36"/>
            <p:cNvGrpSpPr/>
            <p:nvPr/>
          </p:nvGrpSpPr>
          <p:grpSpPr>
            <a:xfrm>
              <a:off x="4950775" y="1620086"/>
              <a:ext cx="424547" cy="420020"/>
              <a:chOff x="3480338" y="2207250"/>
              <a:chExt cx="424547" cy="420020"/>
            </a:xfrm>
          </p:grpSpPr>
          <p:sp>
            <p:nvSpPr>
              <p:cNvPr id="1001" name="Google Shape;1001;p36"/>
              <p:cNvSpPr/>
              <p:nvPr/>
            </p:nvSpPr>
            <p:spPr>
              <a:xfrm>
                <a:off x="3547395" y="2211984"/>
                <a:ext cx="290786" cy="359969"/>
              </a:xfrm>
              <a:custGeom>
                <a:avLst/>
                <a:gdLst/>
                <a:ahLst/>
                <a:cxnLst/>
                <a:rect l="l" t="t" r="r" b="b"/>
                <a:pathLst>
                  <a:path w="9705" h="12014" extrusionOk="0">
                    <a:moveTo>
                      <a:pt x="4847" y="1"/>
                    </a:moveTo>
                    <a:cubicBezTo>
                      <a:pt x="2168" y="1"/>
                      <a:pt x="1" y="2167"/>
                      <a:pt x="1" y="4846"/>
                    </a:cubicBezTo>
                    <a:cubicBezTo>
                      <a:pt x="1" y="6954"/>
                      <a:pt x="1322" y="8716"/>
                      <a:pt x="3180" y="9406"/>
                    </a:cubicBezTo>
                    <a:lnTo>
                      <a:pt x="3180" y="11014"/>
                    </a:lnTo>
                    <a:cubicBezTo>
                      <a:pt x="3180" y="11561"/>
                      <a:pt x="3632" y="12014"/>
                      <a:pt x="4180" y="12014"/>
                    </a:cubicBezTo>
                    <a:lnTo>
                      <a:pt x="5501" y="12014"/>
                    </a:lnTo>
                    <a:cubicBezTo>
                      <a:pt x="6049" y="12014"/>
                      <a:pt x="6502" y="11561"/>
                      <a:pt x="6502" y="11014"/>
                    </a:cubicBezTo>
                    <a:lnTo>
                      <a:pt x="6502" y="9406"/>
                    </a:lnTo>
                    <a:cubicBezTo>
                      <a:pt x="8371" y="8740"/>
                      <a:pt x="9704" y="6954"/>
                      <a:pt x="9704" y="4846"/>
                    </a:cubicBezTo>
                    <a:cubicBezTo>
                      <a:pt x="9704" y="2167"/>
                      <a:pt x="7526" y="1"/>
                      <a:pt x="48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6"/>
              <p:cNvSpPr/>
              <p:nvPr/>
            </p:nvSpPr>
            <p:spPr>
              <a:xfrm>
                <a:off x="3676177" y="2211984"/>
                <a:ext cx="162007" cy="359969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12014" extrusionOk="0">
                    <a:moveTo>
                      <a:pt x="549" y="1"/>
                    </a:moveTo>
                    <a:cubicBezTo>
                      <a:pt x="358" y="1"/>
                      <a:pt x="180" y="12"/>
                      <a:pt x="1" y="24"/>
                    </a:cubicBezTo>
                    <a:cubicBezTo>
                      <a:pt x="2406" y="310"/>
                      <a:pt x="4287" y="2346"/>
                      <a:pt x="4287" y="4846"/>
                    </a:cubicBezTo>
                    <a:cubicBezTo>
                      <a:pt x="4287" y="6954"/>
                      <a:pt x="2954" y="8716"/>
                      <a:pt x="1096" y="9406"/>
                    </a:cubicBezTo>
                    <a:lnTo>
                      <a:pt x="1096" y="11014"/>
                    </a:lnTo>
                    <a:cubicBezTo>
                      <a:pt x="1096" y="11561"/>
                      <a:pt x="656" y="12014"/>
                      <a:pt x="96" y="12014"/>
                    </a:cubicBezTo>
                    <a:lnTo>
                      <a:pt x="1215" y="12014"/>
                    </a:lnTo>
                    <a:cubicBezTo>
                      <a:pt x="1763" y="12014"/>
                      <a:pt x="2215" y="11561"/>
                      <a:pt x="2215" y="11014"/>
                    </a:cubicBezTo>
                    <a:lnTo>
                      <a:pt x="2215" y="9406"/>
                    </a:lnTo>
                    <a:cubicBezTo>
                      <a:pt x="4073" y="8716"/>
                      <a:pt x="5394" y="6930"/>
                      <a:pt x="5394" y="4846"/>
                    </a:cubicBezTo>
                    <a:cubicBezTo>
                      <a:pt x="5406" y="2167"/>
                      <a:pt x="3228" y="1"/>
                      <a:pt x="549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6"/>
              <p:cNvSpPr/>
              <p:nvPr/>
            </p:nvSpPr>
            <p:spPr>
              <a:xfrm>
                <a:off x="3540624" y="2207250"/>
                <a:ext cx="38921" cy="3757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54" extrusionOk="0">
                    <a:moveTo>
                      <a:pt x="242" y="1"/>
                    </a:moveTo>
                    <a:cubicBezTo>
                      <a:pt x="188" y="1"/>
                      <a:pt x="132" y="22"/>
                      <a:pt x="84" y="63"/>
                    </a:cubicBezTo>
                    <a:cubicBezTo>
                      <a:pt x="1" y="147"/>
                      <a:pt x="1" y="278"/>
                      <a:pt x="84" y="361"/>
                    </a:cubicBezTo>
                    <a:lnTo>
                      <a:pt x="905" y="1194"/>
                    </a:lnTo>
                    <a:cubicBezTo>
                      <a:pt x="953" y="1242"/>
                      <a:pt x="1001" y="1254"/>
                      <a:pt x="1060" y="1254"/>
                    </a:cubicBezTo>
                    <a:cubicBezTo>
                      <a:pt x="1120" y="1254"/>
                      <a:pt x="1155" y="1242"/>
                      <a:pt x="1203" y="1194"/>
                    </a:cubicBezTo>
                    <a:cubicBezTo>
                      <a:pt x="1298" y="1123"/>
                      <a:pt x="1298" y="992"/>
                      <a:pt x="1203" y="897"/>
                    </a:cubicBezTo>
                    <a:lnTo>
                      <a:pt x="382" y="63"/>
                    </a:lnTo>
                    <a:cubicBezTo>
                      <a:pt x="346" y="22"/>
                      <a:pt x="295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6"/>
              <p:cNvSpPr/>
              <p:nvPr/>
            </p:nvSpPr>
            <p:spPr>
              <a:xfrm>
                <a:off x="3507454" y="2249917"/>
                <a:ext cx="44614" cy="30232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09" extrusionOk="0">
                    <a:moveTo>
                      <a:pt x="229" y="0"/>
                    </a:moveTo>
                    <a:cubicBezTo>
                      <a:pt x="161" y="0"/>
                      <a:pt x="98" y="35"/>
                      <a:pt x="60" y="104"/>
                    </a:cubicBezTo>
                    <a:cubicBezTo>
                      <a:pt x="0" y="211"/>
                      <a:pt x="36" y="330"/>
                      <a:pt x="143" y="389"/>
                    </a:cubicBezTo>
                    <a:lnTo>
                      <a:pt x="1143" y="985"/>
                    </a:lnTo>
                    <a:cubicBezTo>
                      <a:pt x="1179" y="997"/>
                      <a:pt x="1227" y="1009"/>
                      <a:pt x="1250" y="1009"/>
                    </a:cubicBezTo>
                    <a:cubicBezTo>
                      <a:pt x="1334" y="1009"/>
                      <a:pt x="1393" y="985"/>
                      <a:pt x="1429" y="901"/>
                    </a:cubicBezTo>
                    <a:cubicBezTo>
                      <a:pt x="1489" y="806"/>
                      <a:pt x="1465" y="687"/>
                      <a:pt x="1358" y="628"/>
                    </a:cubicBezTo>
                    <a:lnTo>
                      <a:pt x="346" y="32"/>
                    </a:lnTo>
                    <a:cubicBezTo>
                      <a:pt x="307" y="11"/>
                      <a:pt x="267" y="0"/>
                      <a:pt x="2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6"/>
              <p:cNvSpPr/>
              <p:nvPr/>
            </p:nvSpPr>
            <p:spPr>
              <a:xfrm>
                <a:off x="3487110" y="2299956"/>
                <a:ext cx="48180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20" extrusionOk="0">
                    <a:moveTo>
                      <a:pt x="251" y="0"/>
                    </a:moveTo>
                    <a:cubicBezTo>
                      <a:pt x="158" y="0"/>
                      <a:pt x="67" y="58"/>
                      <a:pt x="36" y="160"/>
                    </a:cubicBezTo>
                    <a:cubicBezTo>
                      <a:pt x="1" y="243"/>
                      <a:pt x="60" y="363"/>
                      <a:pt x="179" y="398"/>
                    </a:cubicBezTo>
                    <a:lnTo>
                      <a:pt x="1310" y="708"/>
                    </a:lnTo>
                    <a:cubicBezTo>
                      <a:pt x="1322" y="708"/>
                      <a:pt x="1346" y="720"/>
                      <a:pt x="1370" y="720"/>
                    </a:cubicBezTo>
                    <a:cubicBezTo>
                      <a:pt x="1453" y="720"/>
                      <a:pt x="1548" y="660"/>
                      <a:pt x="1572" y="577"/>
                    </a:cubicBezTo>
                    <a:cubicBezTo>
                      <a:pt x="1608" y="470"/>
                      <a:pt x="1548" y="351"/>
                      <a:pt x="1429" y="327"/>
                    </a:cubicBezTo>
                    <a:lnTo>
                      <a:pt x="298" y="5"/>
                    </a:lnTo>
                    <a:cubicBezTo>
                      <a:pt x="283" y="2"/>
                      <a:pt x="267" y="0"/>
                      <a:pt x="2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6"/>
              <p:cNvSpPr/>
              <p:nvPr/>
            </p:nvSpPr>
            <p:spPr>
              <a:xfrm>
                <a:off x="3480338" y="2352900"/>
                <a:ext cx="47820" cy="12884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430" extrusionOk="0">
                    <a:moveTo>
                      <a:pt x="215" y="0"/>
                    </a:moveTo>
                    <a:cubicBezTo>
                      <a:pt x="96" y="0"/>
                      <a:pt x="0" y="84"/>
                      <a:pt x="0" y="203"/>
                    </a:cubicBezTo>
                    <a:cubicBezTo>
                      <a:pt x="0" y="322"/>
                      <a:pt x="96" y="417"/>
                      <a:pt x="215" y="417"/>
                    </a:cubicBezTo>
                    <a:lnTo>
                      <a:pt x="1382" y="429"/>
                    </a:lnTo>
                    <a:cubicBezTo>
                      <a:pt x="1501" y="429"/>
                      <a:pt x="1596" y="334"/>
                      <a:pt x="1596" y="227"/>
                    </a:cubicBezTo>
                    <a:cubicBezTo>
                      <a:pt x="1596" y="108"/>
                      <a:pt x="1501" y="12"/>
                      <a:pt x="1382" y="12"/>
                    </a:cubicBez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6"/>
              <p:cNvSpPr/>
              <p:nvPr/>
            </p:nvSpPr>
            <p:spPr>
              <a:xfrm>
                <a:off x="3487110" y="2397695"/>
                <a:ext cx="47850" cy="2124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709" extrusionOk="0">
                    <a:moveTo>
                      <a:pt x="1357" y="0"/>
                    </a:moveTo>
                    <a:cubicBezTo>
                      <a:pt x="1342" y="0"/>
                      <a:pt x="1326" y="2"/>
                      <a:pt x="1310" y="6"/>
                    </a:cubicBezTo>
                    <a:lnTo>
                      <a:pt x="179" y="291"/>
                    </a:lnTo>
                    <a:cubicBezTo>
                      <a:pt x="60" y="315"/>
                      <a:pt x="1" y="434"/>
                      <a:pt x="24" y="541"/>
                    </a:cubicBezTo>
                    <a:cubicBezTo>
                      <a:pt x="60" y="637"/>
                      <a:pt x="132" y="708"/>
                      <a:pt x="239" y="708"/>
                    </a:cubicBezTo>
                    <a:lnTo>
                      <a:pt x="274" y="708"/>
                    </a:lnTo>
                    <a:lnTo>
                      <a:pt x="1406" y="422"/>
                    </a:lnTo>
                    <a:cubicBezTo>
                      <a:pt x="1513" y="375"/>
                      <a:pt x="1596" y="256"/>
                      <a:pt x="1560" y="160"/>
                    </a:cubicBezTo>
                    <a:cubicBezTo>
                      <a:pt x="1530" y="59"/>
                      <a:pt x="1447" y="0"/>
                      <a:pt x="13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6"/>
              <p:cNvSpPr/>
              <p:nvPr/>
            </p:nvSpPr>
            <p:spPr>
              <a:xfrm>
                <a:off x="3507095" y="2438984"/>
                <a:ext cx="44974" cy="2987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997" extrusionOk="0">
                    <a:moveTo>
                      <a:pt x="1275" y="1"/>
                    </a:moveTo>
                    <a:cubicBezTo>
                      <a:pt x="1238" y="1"/>
                      <a:pt x="1201" y="11"/>
                      <a:pt x="1167" y="33"/>
                    </a:cubicBezTo>
                    <a:lnTo>
                      <a:pt x="131" y="604"/>
                    </a:lnTo>
                    <a:cubicBezTo>
                      <a:pt x="36" y="664"/>
                      <a:pt x="0" y="783"/>
                      <a:pt x="60" y="890"/>
                    </a:cubicBezTo>
                    <a:cubicBezTo>
                      <a:pt x="108" y="961"/>
                      <a:pt x="167" y="997"/>
                      <a:pt x="238" y="997"/>
                    </a:cubicBezTo>
                    <a:cubicBezTo>
                      <a:pt x="274" y="997"/>
                      <a:pt x="310" y="973"/>
                      <a:pt x="346" y="961"/>
                    </a:cubicBezTo>
                    <a:lnTo>
                      <a:pt x="1370" y="390"/>
                    </a:lnTo>
                    <a:cubicBezTo>
                      <a:pt x="1453" y="330"/>
                      <a:pt x="1501" y="187"/>
                      <a:pt x="1441" y="104"/>
                    </a:cubicBezTo>
                    <a:cubicBezTo>
                      <a:pt x="1403" y="35"/>
                      <a:pt x="1340" y="1"/>
                      <a:pt x="1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6"/>
              <p:cNvSpPr/>
              <p:nvPr/>
            </p:nvSpPr>
            <p:spPr>
              <a:xfrm>
                <a:off x="3540264" y="2473831"/>
                <a:ext cx="39281" cy="37483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51" extrusionOk="0">
                    <a:moveTo>
                      <a:pt x="1062" y="1"/>
                    </a:moveTo>
                    <a:cubicBezTo>
                      <a:pt x="1007" y="1"/>
                      <a:pt x="953" y="24"/>
                      <a:pt x="917" y="72"/>
                    </a:cubicBezTo>
                    <a:lnTo>
                      <a:pt x="84" y="894"/>
                    </a:lnTo>
                    <a:cubicBezTo>
                      <a:pt x="1" y="965"/>
                      <a:pt x="1" y="1096"/>
                      <a:pt x="84" y="1191"/>
                    </a:cubicBezTo>
                    <a:cubicBezTo>
                      <a:pt x="132" y="1227"/>
                      <a:pt x="179" y="1251"/>
                      <a:pt x="239" y="1251"/>
                    </a:cubicBezTo>
                    <a:cubicBezTo>
                      <a:pt x="298" y="1251"/>
                      <a:pt x="334" y="1227"/>
                      <a:pt x="382" y="1191"/>
                    </a:cubicBezTo>
                    <a:lnTo>
                      <a:pt x="1215" y="370"/>
                    </a:lnTo>
                    <a:cubicBezTo>
                      <a:pt x="1310" y="298"/>
                      <a:pt x="1310" y="155"/>
                      <a:pt x="1215" y="72"/>
                    </a:cubicBezTo>
                    <a:cubicBezTo>
                      <a:pt x="1173" y="24"/>
                      <a:pt x="1117" y="1"/>
                      <a:pt x="10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6"/>
              <p:cNvSpPr/>
              <p:nvPr/>
            </p:nvSpPr>
            <p:spPr>
              <a:xfrm>
                <a:off x="3806397" y="2473831"/>
                <a:ext cx="38921" cy="3784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63" extrusionOk="0">
                    <a:moveTo>
                      <a:pt x="242" y="1"/>
                    </a:moveTo>
                    <a:cubicBezTo>
                      <a:pt x="188" y="1"/>
                      <a:pt x="132" y="24"/>
                      <a:pt x="84" y="72"/>
                    </a:cubicBezTo>
                    <a:cubicBezTo>
                      <a:pt x="1" y="144"/>
                      <a:pt x="1" y="274"/>
                      <a:pt x="84" y="370"/>
                    </a:cubicBezTo>
                    <a:lnTo>
                      <a:pt x="906" y="1203"/>
                    </a:lnTo>
                    <a:cubicBezTo>
                      <a:pt x="953" y="1251"/>
                      <a:pt x="1001" y="1263"/>
                      <a:pt x="1060" y="1263"/>
                    </a:cubicBezTo>
                    <a:cubicBezTo>
                      <a:pt x="1120" y="1263"/>
                      <a:pt x="1156" y="1251"/>
                      <a:pt x="1203" y="1203"/>
                    </a:cubicBezTo>
                    <a:cubicBezTo>
                      <a:pt x="1298" y="1132"/>
                      <a:pt x="1298" y="989"/>
                      <a:pt x="1203" y="906"/>
                    </a:cubicBezTo>
                    <a:lnTo>
                      <a:pt x="382" y="72"/>
                    </a:lnTo>
                    <a:cubicBezTo>
                      <a:pt x="346" y="24"/>
                      <a:pt x="295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6"/>
              <p:cNvSpPr/>
              <p:nvPr/>
            </p:nvSpPr>
            <p:spPr>
              <a:xfrm>
                <a:off x="3833513" y="2438385"/>
                <a:ext cx="44614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17" extrusionOk="0">
                    <a:moveTo>
                      <a:pt x="240" y="0"/>
                    </a:moveTo>
                    <a:cubicBezTo>
                      <a:pt x="167" y="0"/>
                      <a:pt x="100" y="40"/>
                      <a:pt x="60" y="112"/>
                    </a:cubicBezTo>
                    <a:cubicBezTo>
                      <a:pt x="1" y="207"/>
                      <a:pt x="36" y="326"/>
                      <a:pt x="132" y="386"/>
                    </a:cubicBezTo>
                    <a:lnTo>
                      <a:pt x="1144" y="981"/>
                    </a:lnTo>
                    <a:cubicBezTo>
                      <a:pt x="1179" y="1005"/>
                      <a:pt x="1227" y="1017"/>
                      <a:pt x="1251" y="1017"/>
                    </a:cubicBezTo>
                    <a:cubicBezTo>
                      <a:pt x="1322" y="1017"/>
                      <a:pt x="1382" y="981"/>
                      <a:pt x="1429" y="910"/>
                    </a:cubicBezTo>
                    <a:cubicBezTo>
                      <a:pt x="1489" y="826"/>
                      <a:pt x="1465" y="684"/>
                      <a:pt x="1358" y="624"/>
                    </a:cubicBezTo>
                    <a:lnTo>
                      <a:pt x="346" y="29"/>
                    </a:lnTo>
                    <a:cubicBezTo>
                      <a:pt x="311" y="9"/>
                      <a:pt x="275" y="0"/>
                      <a:pt x="2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6"/>
              <p:cNvSpPr/>
              <p:nvPr/>
            </p:nvSpPr>
            <p:spPr>
              <a:xfrm>
                <a:off x="3850982" y="2397665"/>
                <a:ext cx="47491" cy="2196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733" extrusionOk="0">
                    <a:moveTo>
                      <a:pt x="233" y="1"/>
                    </a:moveTo>
                    <a:cubicBezTo>
                      <a:pt x="143" y="1"/>
                      <a:pt x="55" y="52"/>
                      <a:pt x="25" y="161"/>
                    </a:cubicBezTo>
                    <a:cubicBezTo>
                      <a:pt x="1" y="257"/>
                      <a:pt x="61" y="376"/>
                      <a:pt x="180" y="411"/>
                    </a:cubicBezTo>
                    <a:lnTo>
                      <a:pt x="1311" y="721"/>
                    </a:lnTo>
                    <a:cubicBezTo>
                      <a:pt x="1323" y="721"/>
                      <a:pt x="1346" y="733"/>
                      <a:pt x="1370" y="733"/>
                    </a:cubicBezTo>
                    <a:cubicBezTo>
                      <a:pt x="1454" y="733"/>
                      <a:pt x="1549" y="673"/>
                      <a:pt x="1573" y="590"/>
                    </a:cubicBezTo>
                    <a:cubicBezTo>
                      <a:pt x="1585" y="471"/>
                      <a:pt x="1513" y="352"/>
                      <a:pt x="1418" y="316"/>
                    </a:cubicBezTo>
                    <a:lnTo>
                      <a:pt x="287" y="7"/>
                    </a:lnTo>
                    <a:cubicBezTo>
                      <a:pt x="269" y="3"/>
                      <a:pt x="251" y="1"/>
                      <a:pt x="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6"/>
              <p:cNvSpPr/>
              <p:nvPr/>
            </p:nvSpPr>
            <p:spPr>
              <a:xfrm>
                <a:off x="3857064" y="2353260"/>
                <a:ext cx="47820" cy="12854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429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03"/>
                    </a:cubicBezTo>
                    <a:cubicBezTo>
                      <a:pt x="0" y="322"/>
                      <a:pt x="96" y="417"/>
                      <a:pt x="215" y="417"/>
                    </a:cubicBezTo>
                    <a:lnTo>
                      <a:pt x="1382" y="429"/>
                    </a:lnTo>
                    <a:cubicBezTo>
                      <a:pt x="1501" y="429"/>
                      <a:pt x="1596" y="346"/>
                      <a:pt x="1596" y="227"/>
                    </a:cubicBezTo>
                    <a:cubicBezTo>
                      <a:pt x="1596" y="108"/>
                      <a:pt x="1512" y="12"/>
                      <a:pt x="1382" y="12"/>
                    </a:cubicBez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6"/>
              <p:cNvSpPr/>
              <p:nvPr/>
            </p:nvSpPr>
            <p:spPr>
              <a:xfrm>
                <a:off x="3850982" y="2300855"/>
                <a:ext cx="47491" cy="20674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690" extrusionOk="0">
                    <a:moveTo>
                      <a:pt x="1368" y="1"/>
                    </a:moveTo>
                    <a:cubicBezTo>
                      <a:pt x="1349" y="1"/>
                      <a:pt x="1329" y="4"/>
                      <a:pt x="1311" y="11"/>
                    </a:cubicBezTo>
                    <a:lnTo>
                      <a:pt x="180" y="297"/>
                    </a:lnTo>
                    <a:cubicBezTo>
                      <a:pt x="61" y="309"/>
                      <a:pt x="1" y="428"/>
                      <a:pt x="25" y="523"/>
                    </a:cubicBezTo>
                    <a:cubicBezTo>
                      <a:pt x="61" y="618"/>
                      <a:pt x="132" y="690"/>
                      <a:pt x="239" y="690"/>
                    </a:cubicBezTo>
                    <a:lnTo>
                      <a:pt x="275" y="690"/>
                    </a:lnTo>
                    <a:lnTo>
                      <a:pt x="1406" y="416"/>
                    </a:lnTo>
                    <a:cubicBezTo>
                      <a:pt x="1525" y="380"/>
                      <a:pt x="1585" y="261"/>
                      <a:pt x="1561" y="154"/>
                    </a:cubicBezTo>
                    <a:cubicBezTo>
                      <a:pt x="1532" y="58"/>
                      <a:pt x="1449" y="1"/>
                      <a:pt x="13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6"/>
              <p:cNvSpPr/>
              <p:nvPr/>
            </p:nvSpPr>
            <p:spPr>
              <a:xfrm>
                <a:off x="3833513" y="2250277"/>
                <a:ext cx="44974" cy="2987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997" extrusionOk="0">
                    <a:moveTo>
                      <a:pt x="1275" y="0"/>
                    </a:moveTo>
                    <a:cubicBezTo>
                      <a:pt x="1238" y="0"/>
                      <a:pt x="1201" y="11"/>
                      <a:pt x="1167" y="32"/>
                    </a:cubicBezTo>
                    <a:lnTo>
                      <a:pt x="132" y="616"/>
                    </a:lnTo>
                    <a:cubicBezTo>
                      <a:pt x="48" y="675"/>
                      <a:pt x="1" y="794"/>
                      <a:pt x="60" y="889"/>
                    </a:cubicBezTo>
                    <a:cubicBezTo>
                      <a:pt x="108" y="973"/>
                      <a:pt x="167" y="997"/>
                      <a:pt x="239" y="997"/>
                    </a:cubicBezTo>
                    <a:cubicBezTo>
                      <a:pt x="274" y="997"/>
                      <a:pt x="310" y="985"/>
                      <a:pt x="346" y="973"/>
                    </a:cubicBezTo>
                    <a:lnTo>
                      <a:pt x="1370" y="389"/>
                    </a:lnTo>
                    <a:cubicBezTo>
                      <a:pt x="1477" y="330"/>
                      <a:pt x="1501" y="211"/>
                      <a:pt x="1441" y="104"/>
                    </a:cubicBezTo>
                    <a:cubicBezTo>
                      <a:pt x="1403" y="35"/>
                      <a:pt x="1340" y="0"/>
                      <a:pt x="1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6"/>
              <p:cNvSpPr/>
              <p:nvPr/>
            </p:nvSpPr>
            <p:spPr>
              <a:xfrm>
                <a:off x="3806397" y="2207699"/>
                <a:ext cx="39281" cy="37124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39" extrusionOk="0">
                    <a:moveTo>
                      <a:pt x="1075" y="1"/>
                    </a:moveTo>
                    <a:cubicBezTo>
                      <a:pt x="1022" y="1"/>
                      <a:pt x="965" y="24"/>
                      <a:pt x="917" y="72"/>
                    </a:cubicBezTo>
                    <a:lnTo>
                      <a:pt x="84" y="882"/>
                    </a:lnTo>
                    <a:cubicBezTo>
                      <a:pt x="1" y="965"/>
                      <a:pt x="1" y="1096"/>
                      <a:pt x="84" y="1179"/>
                    </a:cubicBezTo>
                    <a:cubicBezTo>
                      <a:pt x="132" y="1227"/>
                      <a:pt x="191" y="1239"/>
                      <a:pt x="239" y="1239"/>
                    </a:cubicBezTo>
                    <a:cubicBezTo>
                      <a:pt x="298" y="1239"/>
                      <a:pt x="346" y="1227"/>
                      <a:pt x="382" y="1179"/>
                    </a:cubicBezTo>
                    <a:lnTo>
                      <a:pt x="1215" y="370"/>
                    </a:lnTo>
                    <a:cubicBezTo>
                      <a:pt x="1310" y="286"/>
                      <a:pt x="1310" y="155"/>
                      <a:pt x="1215" y="72"/>
                    </a:cubicBezTo>
                    <a:cubicBezTo>
                      <a:pt x="1179" y="24"/>
                      <a:pt x="1129" y="1"/>
                      <a:pt x="10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6"/>
              <p:cNvSpPr/>
              <p:nvPr/>
            </p:nvSpPr>
            <p:spPr>
              <a:xfrm>
                <a:off x="3654424" y="2344331"/>
                <a:ext cx="76734" cy="19553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526" extrusionOk="0">
                    <a:moveTo>
                      <a:pt x="1275" y="1"/>
                    </a:moveTo>
                    <a:cubicBezTo>
                      <a:pt x="1156" y="1"/>
                      <a:pt x="1072" y="96"/>
                      <a:pt x="1072" y="215"/>
                    </a:cubicBezTo>
                    <a:lnTo>
                      <a:pt x="1072" y="3049"/>
                    </a:lnTo>
                    <a:lnTo>
                      <a:pt x="370" y="2394"/>
                    </a:lnTo>
                    <a:cubicBezTo>
                      <a:pt x="326" y="2361"/>
                      <a:pt x="274" y="2343"/>
                      <a:pt x="224" y="2343"/>
                    </a:cubicBezTo>
                    <a:cubicBezTo>
                      <a:pt x="166" y="2343"/>
                      <a:pt x="110" y="2367"/>
                      <a:pt x="72" y="2418"/>
                    </a:cubicBezTo>
                    <a:cubicBezTo>
                      <a:pt x="1" y="2501"/>
                      <a:pt x="1" y="2632"/>
                      <a:pt x="84" y="2715"/>
                    </a:cubicBezTo>
                    <a:lnTo>
                      <a:pt x="1072" y="3632"/>
                    </a:lnTo>
                    <a:lnTo>
                      <a:pt x="1072" y="6311"/>
                    </a:lnTo>
                    <a:cubicBezTo>
                      <a:pt x="1072" y="6430"/>
                      <a:pt x="1156" y="6525"/>
                      <a:pt x="1275" y="6525"/>
                    </a:cubicBezTo>
                    <a:cubicBezTo>
                      <a:pt x="1394" y="6525"/>
                      <a:pt x="1489" y="6430"/>
                      <a:pt x="1489" y="6311"/>
                    </a:cubicBezTo>
                    <a:lnTo>
                      <a:pt x="1489" y="3620"/>
                    </a:lnTo>
                    <a:lnTo>
                      <a:pt x="2465" y="2692"/>
                    </a:lnTo>
                    <a:cubicBezTo>
                      <a:pt x="2560" y="2620"/>
                      <a:pt x="2560" y="2501"/>
                      <a:pt x="2477" y="2418"/>
                    </a:cubicBezTo>
                    <a:cubicBezTo>
                      <a:pt x="2439" y="2367"/>
                      <a:pt x="2383" y="2343"/>
                      <a:pt x="2326" y="2343"/>
                    </a:cubicBezTo>
                    <a:cubicBezTo>
                      <a:pt x="2276" y="2343"/>
                      <a:pt x="2224" y="2361"/>
                      <a:pt x="2179" y="2394"/>
                    </a:cubicBezTo>
                    <a:lnTo>
                      <a:pt x="1489" y="3049"/>
                    </a:lnTo>
                    <a:lnTo>
                      <a:pt x="1489" y="215"/>
                    </a:lnTo>
                    <a:cubicBezTo>
                      <a:pt x="1489" y="96"/>
                      <a:pt x="1394" y="1"/>
                      <a:pt x="1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6"/>
              <p:cNvSpPr/>
              <p:nvPr/>
            </p:nvSpPr>
            <p:spPr>
              <a:xfrm>
                <a:off x="3598063" y="2356826"/>
                <a:ext cx="72449" cy="72449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18" extrusionOk="0"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cubicBezTo>
                      <a:pt x="36" y="512"/>
                      <a:pt x="131" y="1262"/>
                      <a:pt x="643" y="1774"/>
                    </a:cubicBezTo>
                    <a:cubicBezTo>
                      <a:pt x="1143" y="2275"/>
                      <a:pt x="1905" y="2382"/>
                      <a:pt x="2251" y="2417"/>
                    </a:cubicBezTo>
                    <a:cubicBezTo>
                      <a:pt x="2334" y="2417"/>
                      <a:pt x="2417" y="2334"/>
                      <a:pt x="2417" y="2251"/>
                    </a:cubicBezTo>
                    <a:cubicBezTo>
                      <a:pt x="2394" y="1917"/>
                      <a:pt x="2275" y="1143"/>
                      <a:pt x="1774" y="643"/>
                    </a:cubicBezTo>
                    <a:cubicBezTo>
                      <a:pt x="1263" y="131"/>
                      <a:pt x="512" y="36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6"/>
              <p:cNvSpPr/>
              <p:nvPr/>
            </p:nvSpPr>
            <p:spPr>
              <a:xfrm>
                <a:off x="3597703" y="2356826"/>
                <a:ext cx="72809" cy="72449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418" extrusionOk="0">
                    <a:moveTo>
                      <a:pt x="167" y="0"/>
                    </a:moveTo>
                    <a:cubicBezTo>
                      <a:pt x="72" y="0"/>
                      <a:pt x="12" y="60"/>
                      <a:pt x="1" y="155"/>
                    </a:cubicBezTo>
                    <a:cubicBezTo>
                      <a:pt x="286" y="239"/>
                      <a:pt x="596" y="393"/>
                      <a:pt x="846" y="643"/>
                    </a:cubicBezTo>
                    <a:cubicBezTo>
                      <a:pt x="1358" y="1143"/>
                      <a:pt x="1453" y="1905"/>
                      <a:pt x="1489" y="2251"/>
                    </a:cubicBezTo>
                    <a:lnTo>
                      <a:pt x="1489" y="2263"/>
                    </a:lnTo>
                    <a:cubicBezTo>
                      <a:pt x="1798" y="2370"/>
                      <a:pt x="2084" y="2394"/>
                      <a:pt x="2251" y="2417"/>
                    </a:cubicBezTo>
                    <a:cubicBezTo>
                      <a:pt x="2346" y="2417"/>
                      <a:pt x="2429" y="2334"/>
                      <a:pt x="2406" y="2251"/>
                    </a:cubicBezTo>
                    <a:cubicBezTo>
                      <a:pt x="2394" y="1917"/>
                      <a:pt x="2275" y="1143"/>
                      <a:pt x="1775" y="643"/>
                    </a:cubicBezTo>
                    <a:cubicBezTo>
                      <a:pt x="1263" y="131"/>
                      <a:pt x="501" y="36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6"/>
              <p:cNvSpPr/>
              <p:nvPr/>
            </p:nvSpPr>
            <p:spPr>
              <a:xfrm>
                <a:off x="3715429" y="2356826"/>
                <a:ext cx="72090" cy="72449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418" extrusionOk="0">
                    <a:moveTo>
                      <a:pt x="2239" y="0"/>
                    </a:moveTo>
                    <a:cubicBezTo>
                      <a:pt x="1906" y="36"/>
                      <a:pt x="1144" y="131"/>
                      <a:pt x="644" y="643"/>
                    </a:cubicBezTo>
                    <a:cubicBezTo>
                      <a:pt x="132" y="1143"/>
                      <a:pt x="13" y="1917"/>
                      <a:pt x="1" y="2251"/>
                    </a:cubicBezTo>
                    <a:cubicBezTo>
                      <a:pt x="1" y="2334"/>
                      <a:pt x="72" y="2417"/>
                      <a:pt x="167" y="2417"/>
                    </a:cubicBezTo>
                    <a:cubicBezTo>
                      <a:pt x="501" y="2382"/>
                      <a:pt x="1263" y="2275"/>
                      <a:pt x="1775" y="1774"/>
                    </a:cubicBezTo>
                    <a:cubicBezTo>
                      <a:pt x="2275" y="1262"/>
                      <a:pt x="2382" y="512"/>
                      <a:pt x="2406" y="167"/>
                    </a:cubicBezTo>
                    <a:cubicBezTo>
                      <a:pt x="2406" y="72"/>
                      <a:pt x="2334" y="0"/>
                      <a:pt x="2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6"/>
              <p:cNvSpPr/>
              <p:nvPr/>
            </p:nvSpPr>
            <p:spPr>
              <a:xfrm>
                <a:off x="3715788" y="2357155"/>
                <a:ext cx="72090" cy="7212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407" extrusionOk="0">
                    <a:moveTo>
                      <a:pt x="2248" y="0"/>
                    </a:moveTo>
                    <a:cubicBezTo>
                      <a:pt x="2241" y="0"/>
                      <a:pt x="2234" y="0"/>
                      <a:pt x="2227" y="1"/>
                    </a:cubicBezTo>
                    <a:cubicBezTo>
                      <a:pt x="2036" y="25"/>
                      <a:pt x="1691" y="61"/>
                      <a:pt x="1358" y="204"/>
                    </a:cubicBezTo>
                    <a:cubicBezTo>
                      <a:pt x="1310" y="573"/>
                      <a:pt x="1179" y="1216"/>
                      <a:pt x="727" y="1656"/>
                    </a:cubicBezTo>
                    <a:cubicBezTo>
                      <a:pt x="524" y="1871"/>
                      <a:pt x="262" y="2013"/>
                      <a:pt x="12" y="2109"/>
                    </a:cubicBezTo>
                    <a:cubicBezTo>
                      <a:pt x="12" y="2144"/>
                      <a:pt x="1" y="2204"/>
                      <a:pt x="1" y="2240"/>
                    </a:cubicBezTo>
                    <a:cubicBezTo>
                      <a:pt x="1" y="2323"/>
                      <a:pt x="72" y="2406"/>
                      <a:pt x="167" y="2406"/>
                    </a:cubicBezTo>
                    <a:cubicBezTo>
                      <a:pt x="489" y="2383"/>
                      <a:pt x="1263" y="2264"/>
                      <a:pt x="1775" y="1763"/>
                    </a:cubicBezTo>
                    <a:cubicBezTo>
                      <a:pt x="2275" y="1251"/>
                      <a:pt x="2382" y="501"/>
                      <a:pt x="2406" y="156"/>
                    </a:cubicBezTo>
                    <a:cubicBezTo>
                      <a:pt x="2395" y="68"/>
                      <a:pt x="2332" y="0"/>
                      <a:pt x="2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6"/>
              <p:cNvSpPr/>
              <p:nvPr/>
            </p:nvSpPr>
            <p:spPr>
              <a:xfrm>
                <a:off x="3669046" y="2273079"/>
                <a:ext cx="47850" cy="97947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269" extrusionOk="0">
                    <a:moveTo>
                      <a:pt x="793" y="0"/>
                    </a:moveTo>
                    <a:cubicBezTo>
                      <a:pt x="751" y="0"/>
                      <a:pt x="709" y="15"/>
                      <a:pt x="679" y="45"/>
                    </a:cubicBezTo>
                    <a:cubicBezTo>
                      <a:pt x="477" y="295"/>
                      <a:pt x="1" y="902"/>
                      <a:pt x="1" y="1641"/>
                    </a:cubicBezTo>
                    <a:cubicBezTo>
                      <a:pt x="1" y="2367"/>
                      <a:pt x="465" y="2974"/>
                      <a:pt x="679" y="3224"/>
                    </a:cubicBezTo>
                    <a:cubicBezTo>
                      <a:pt x="709" y="3254"/>
                      <a:pt x="751" y="3269"/>
                      <a:pt x="793" y="3269"/>
                    </a:cubicBezTo>
                    <a:cubicBezTo>
                      <a:pt x="834" y="3269"/>
                      <a:pt x="876" y="3254"/>
                      <a:pt x="906" y="3224"/>
                    </a:cubicBezTo>
                    <a:cubicBezTo>
                      <a:pt x="1108" y="2974"/>
                      <a:pt x="1596" y="2367"/>
                      <a:pt x="1596" y="1641"/>
                    </a:cubicBezTo>
                    <a:cubicBezTo>
                      <a:pt x="1596" y="902"/>
                      <a:pt x="1108" y="283"/>
                      <a:pt x="906" y="45"/>
                    </a:cubicBezTo>
                    <a:cubicBezTo>
                      <a:pt x="876" y="15"/>
                      <a:pt x="834" y="0"/>
                      <a:pt x="7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6"/>
              <p:cNvSpPr/>
              <p:nvPr/>
            </p:nvSpPr>
            <p:spPr>
              <a:xfrm>
                <a:off x="3678694" y="2273079"/>
                <a:ext cx="38202" cy="9722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3245" extrusionOk="0">
                    <a:moveTo>
                      <a:pt x="471" y="0"/>
                    </a:moveTo>
                    <a:cubicBezTo>
                      <a:pt x="429" y="0"/>
                      <a:pt x="387" y="15"/>
                      <a:pt x="357" y="45"/>
                    </a:cubicBezTo>
                    <a:cubicBezTo>
                      <a:pt x="274" y="140"/>
                      <a:pt x="143" y="307"/>
                      <a:pt x="0" y="521"/>
                    </a:cubicBezTo>
                    <a:cubicBezTo>
                      <a:pt x="179" y="819"/>
                      <a:pt x="346" y="1200"/>
                      <a:pt x="346" y="1617"/>
                    </a:cubicBezTo>
                    <a:cubicBezTo>
                      <a:pt x="346" y="2033"/>
                      <a:pt x="179" y="2426"/>
                      <a:pt x="0" y="2724"/>
                    </a:cubicBezTo>
                    <a:cubicBezTo>
                      <a:pt x="119" y="2926"/>
                      <a:pt x="274" y="3093"/>
                      <a:pt x="357" y="3200"/>
                    </a:cubicBezTo>
                    <a:cubicBezTo>
                      <a:pt x="387" y="3230"/>
                      <a:pt x="429" y="3245"/>
                      <a:pt x="471" y="3245"/>
                    </a:cubicBezTo>
                    <a:cubicBezTo>
                      <a:pt x="512" y="3245"/>
                      <a:pt x="554" y="3230"/>
                      <a:pt x="584" y="3200"/>
                    </a:cubicBezTo>
                    <a:cubicBezTo>
                      <a:pt x="810" y="2938"/>
                      <a:pt x="1274" y="2331"/>
                      <a:pt x="1274" y="1605"/>
                    </a:cubicBezTo>
                    <a:cubicBezTo>
                      <a:pt x="1274" y="879"/>
                      <a:pt x="786" y="283"/>
                      <a:pt x="584" y="45"/>
                    </a:cubicBezTo>
                    <a:cubicBezTo>
                      <a:pt x="554" y="15"/>
                      <a:pt x="512" y="0"/>
                      <a:pt x="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6"/>
              <p:cNvSpPr/>
              <p:nvPr/>
            </p:nvSpPr>
            <p:spPr>
              <a:xfrm>
                <a:off x="3643008" y="2518416"/>
                <a:ext cx="99925" cy="10885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633" extrusionOk="0">
                    <a:moveTo>
                      <a:pt x="1001" y="1"/>
                    </a:moveTo>
                    <a:cubicBezTo>
                      <a:pt x="453" y="1"/>
                      <a:pt x="1" y="441"/>
                      <a:pt x="1" y="989"/>
                    </a:cubicBezTo>
                    <a:lnTo>
                      <a:pt x="1" y="2632"/>
                    </a:lnTo>
                    <a:cubicBezTo>
                      <a:pt x="1" y="3180"/>
                      <a:pt x="453" y="3632"/>
                      <a:pt x="1001" y="3632"/>
                    </a:cubicBezTo>
                    <a:lnTo>
                      <a:pt x="2322" y="3632"/>
                    </a:lnTo>
                    <a:cubicBezTo>
                      <a:pt x="2870" y="3632"/>
                      <a:pt x="3334" y="3180"/>
                      <a:pt x="3322" y="2632"/>
                    </a:cubicBezTo>
                    <a:lnTo>
                      <a:pt x="3322" y="989"/>
                    </a:lnTo>
                    <a:cubicBezTo>
                      <a:pt x="3322" y="441"/>
                      <a:pt x="2882" y="1"/>
                      <a:pt x="2322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6"/>
              <p:cNvSpPr/>
              <p:nvPr/>
            </p:nvSpPr>
            <p:spPr>
              <a:xfrm>
                <a:off x="3676177" y="2518416"/>
                <a:ext cx="66756" cy="108854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3633" extrusionOk="0">
                    <a:moveTo>
                      <a:pt x="1" y="1"/>
                    </a:moveTo>
                    <a:cubicBezTo>
                      <a:pt x="549" y="1"/>
                      <a:pt x="1001" y="441"/>
                      <a:pt x="1001" y="989"/>
                    </a:cubicBezTo>
                    <a:lnTo>
                      <a:pt x="1001" y="2632"/>
                    </a:lnTo>
                    <a:cubicBezTo>
                      <a:pt x="1001" y="3180"/>
                      <a:pt x="549" y="3632"/>
                      <a:pt x="1" y="3632"/>
                    </a:cubicBezTo>
                    <a:lnTo>
                      <a:pt x="1215" y="3632"/>
                    </a:lnTo>
                    <a:cubicBezTo>
                      <a:pt x="1775" y="3632"/>
                      <a:pt x="2215" y="3180"/>
                      <a:pt x="2215" y="2632"/>
                    </a:cubicBezTo>
                    <a:lnTo>
                      <a:pt x="2215" y="989"/>
                    </a:lnTo>
                    <a:cubicBezTo>
                      <a:pt x="2227" y="441"/>
                      <a:pt x="1763" y="1"/>
                      <a:pt x="1215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6"/>
              <p:cNvSpPr/>
              <p:nvPr/>
            </p:nvSpPr>
            <p:spPr>
              <a:xfrm>
                <a:off x="3622333" y="2512364"/>
                <a:ext cx="148075" cy="35356"/>
              </a:xfrm>
              <a:custGeom>
                <a:avLst/>
                <a:gdLst/>
                <a:ahLst/>
                <a:cxnLst/>
                <a:rect l="l" t="t" r="r" b="b"/>
                <a:pathLst>
                  <a:path w="4942" h="1180" extrusionOk="0">
                    <a:moveTo>
                      <a:pt x="4463" y="0"/>
                    </a:moveTo>
                    <a:cubicBezTo>
                      <a:pt x="4456" y="0"/>
                      <a:pt x="4448" y="0"/>
                      <a:pt x="4441" y="1"/>
                    </a:cubicBezTo>
                    <a:lnTo>
                      <a:pt x="441" y="239"/>
                    </a:lnTo>
                    <a:cubicBezTo>
                      <a:pt x="191" y="262"/>
                      <a:pt x="0" y="465"/>
                      <a:pt x="0" y="715"/>
                    </a:cubicBezTo>
                    <a:cubicBezTo>
                      <a:pt x="0" y="981"/>
                      <a:pt x="203" y="1180"/>
                      <a:pt x="465" y="1180"/>
                    </a:cubicBezTo>
                    <a:cubicBezTo>
                      <a:pt x="473" y="1180"/>
                      <a:pt x="481" y="1180"/>
                      <a:pt x="488" y="1179"/>
                    </a:cubicBezTo>
                    <a:lnTo>
                      <a:pt x="4489" y="941"/>
                    </a:lnTo>
                    <a:cubicBezTo>
                      <a:pt x="4739" y="929"/>
                      <a:pt x="4941" y="715"/>
                      <a:pt x="4941" y="465"/>
                    </a:cubicBezTo>
                    <a:cubicBezTo>
                      <a:pt x="4941" y="210"/>
                      <a:pt x="4727" y="0"/>
                      <a:pt x="44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6"/>
              <p:cNvSpPr/>
              <p:nvPr/>
            </p:nvSpPr>
            <p:spPr>
              <a:xfrm>
                <a:off x="3622333" y="2569084"/>
                <a:ext cx="148075" cy="35356"/>
              </a:xfrm>
              <a:custGeom>
                <a:avLst/>
                <a:gdLst/>
                <a:ahLst/>
                <a:cxnLst/>
                <a:rect l="l" t="t" r="r" b="b"/>
                <a:pathLst>
                  <a:path w="4942" h="1180" extrusionOk="0">
                    <a:moveTo>
                      <a:pt x="4464" y="0"/>
                    </a:moveTo>
                    <a:cubicBezTo>
                      <a:pt x="4456" y="0"/>
                      <a:pt x="4449" y="0"/>
                      <a:pt x="4441" y="1"/>
                    </a:cubicBezTo>
                    <a:lnTo>
                      <a:pt x="441" y="239"/>
                    </a:lnTo>
                    <a:cubicBezTo>
                      <a:pt x="191" y="251"/>
                      <a:pt x="0" y="465"/>
                      <a:pt x="0" y="715"/>
                    </a:cubicBezTo>
                    <a:cubicBezTo>
                      <a:pt x="0" y="981"/>
                      <a:pt x="203" y="1180"/>
                      <a:pt x="465" y="1180"/>
                    </a:cubicBezTo>
                    <a:cubicBezTo>
                      <a:pt x="473" y="1180"/>
                      <a:pt x="481" y="1180"/>
                      <a:pt x="488" y="1179"/>
                    </a:cubicBezTo>
                    <a:lnTo>
                      <a:pt x="4489" y="941"/>
                    </a:lnTo>
                    <a:cubicBezTo>
                      <a:pt x="4739" y="929"/>
                      <a:pt x="4941" y="715"/>
                      <a:pt x="4941" y="465"/>
                    </a:cubicBezTo>
                    <a:cubicBezTo>
                      <a:pt x="4941" y="199"/>
                      <a:pt x="4727" y="0"/>
                      <a:pt x="4464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6"/>
              <p:cNvSpPr/>
              <p:nvPr/>
            </p:nvSpPr>
            <p:spPr>
              <a:xfrm>
                <a:off x="3622333" y="2569084"/>
                <a:ext cx="148075" cy="35356"/>
              </a:xfrm>
              <a:custGeom>
                <a:avLst/>
                <a:gdLst/>
                <a:ahLst/>
                <a:cxnLst/>
                <a:rect l="l" t="t" r="r" b="b"/>
                <a:pathLst>
                  <a:path w="4942" h="1180" extrusionOk="0">
                    <a:moveTo>
                      <a:pt x="4464" y="0"/>
                    </a:moveTo>
                    <a:cubicBezTo>
                      <a:pt x="4456" y="0"/>
                      <a:pt x="4449" y="0"/>
                      <a:pt x="4441" y="1"/>
                    </a:cubicBezTo>
                    <a:lnTo>
                      <a:pt x="441" y="239"/>
                    </a:lnTo>
                    <a:cubicBezTo>
                      <a:pt x="191" y="251"/>
                      <a:pt x="0" y="465"/>
                      <a:pt x="0" y="715"/>
                    </a:cubicBezTo>
                    <a:cubicBezTo>
                      <a:pt x="0" y="981"/>
                      <a:pt x="203" y="1180"/>
                      <a:pt x="465" y="1180"/>
                    </a:cubicBezTo>
                    <a:cubicBezTo>
                      <a:pt x="473" y="1180"/>
                      <a:pt x="481" y="1180"/>
                      <a:pt x="488" y="1179"/>
                    </a:cubicBezTo>
                    <a:lnTo>
                      <a:pt x="4489" y="941"/>
                    </a:lnTo>
                    <a:cubicBezTo>
                      <a:pt x="4739" y="929"/>
                      <a:pt x="4941" y="715"/>
                      <a:pt x="4941" y="465"/>
                    </a:cubicBezTo>
                    <a:cubicBezTo>
                      <a:pt x="4941" y="199"/>
                      <a:pt x="4727" y="0"/>
                      <a:pt x="44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37161D5-494D-4B37-956F-07A2ECCB9289}"/>
              </a:ext>
            </a:extLst>
          </p:cNvPr>
          <p:cNvSpPr txBox="1"/>
          <p:nvPr/>
        </p:nvSpPr>
        <p:spPr>
          <a:xfrm>
            <a:off x="1198803" y="74829"/>
            <a:ext cx="686972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2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endParaRPr lang="en-US" sz="2200" b="1" dirty="0">
              <a:solidFill>
                <a:schemeClr val="bg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3" name="image3.jpg" descr="Ô nhiễm môi trường quanh các khu công nghiệp">
            <a:extLst>
              <a:ext uri="{FF2B5EF4-FFF2-40B4-BE49-F238E27FC236}">
                <a16:creationId xmlns:a16="http://schemas.microsoft.com/office/drawing/2014/main" id="{44D8AEB5-4E80-477B-A822-96683C64EEF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041695" y="1180123"/>
            <a:ext cx="4555228" cy="3764564"/>
          </a:xfrm>
          <a:prstGeom prst="rect">
            <a:avLst/>
          </a:prstGeom>
          <a:ln/>
        </p:spPr>
      </p:pic>
      <p:pic>
        <p:nvPicPr>
          <p:cNvPr id="66" name="image21.jpg" descr="Thực trạng ô nhiễm môi trường đất hiện nay tại TPHCM">
            <a:extLst>
              <a:ext uri="{FF2B5EF4-FFF2-40B4-BE49-F238E27FC236}">
                <a16:creationId xmlns:a16="http://schemas.microsoft.com/office/drawing/2014/main" id="{86D44616-23FB-407D-95EE-EE99CA900AF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09535" y="3204969"/>
            <a:ext cx="3274291" cy="1739718"/>
          </a:xfrm>
          <a:prstGeom prst="rect">
            <a:avLst/>
          </a:prstGeom>
          <a:ln/>
        </p:spPr>
      </p:pic>
      <p:pic>
        <p:nvPicPr>
          <p:cNvPr id="69" name="image2.jpg" descr="Gây ô nhiễm môi trường có thể bị phạt tới 2 tỷ đồng - Báo Công an Nhân dân  điện tử">
            <a:extLst>
              <a:ext uri="{FF2B5EF4-FFF2-40B4-BE49-F238E27FC236}">
                <a16:creationId xmlns:a16="http://schemas.microsoft.com/office/drawing/2014/main" id="{B9E052A7-7D8D-4EA3-91A7-E9BD367D2FB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09536" y="1222613"/>
            <a:ext cx="3274291" cy="178908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2027048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852D0A53-3DB8-43DD-9776-0FF47E766E25}"/>
              </a:ext>
            </a:extLst>
          </p:cNvPr>
          <p:cNvSpPr txBox="1"/>
          <p:nvPr/>
        </p:nvSpPr>
        <p:spPr>
          <a:xfrm>
            <a:off x="945269" y="889924"/>
            <a:ext cx="6581880" cy="2592980"/>
          </a:xfrm>
          <a:prstGeom prst="roundRect">
            <a:avLst/>
          </a:prstGeom>
          <a:solidFill>
            <a:srgbClr val="FBF4E8"/>
          </a:solidFill>
          <a:ln w="19050">
            <a:solidFill>
              <a:schemeClr val="accent3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nền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Kéo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mẽ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khiến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ô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nhiễm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càng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B1243F-B313-42D4-B9B3-3A93846F4AE9}"/>
              </a:ext>
            </a:extLst>
          </p:cNvPr>
          <p:cNvGrpSpPr/>
          <p:nvPr/>
        </p:nvGrpSpPr>
        <p:grpSpPr>
          <a:xfrm>
            <a:off x="7104094" y="155188"/>
            <a:ext cx="1690810" cy="1768317"/>
            <a:chOff x="6906956" y="221132"/>
            <a:chExt cx="1690810" cy="1768317"/>
          </a:xfrm>
        </p:grpSpPr>
        <p:grpSp>
          <p:nvGrpSpPr>
            <p:cNvPr id="742" name="Google Shape;742;p31"/>
            <p:cNvGrpSpPr/>
            <p:nvPr/>
          </p:nvGrpSpPr>
          <p:grpSpPr>
            <a:xfrm>
              <a:off x="6906956" y="221132"/>
              <a:ext cx="1690810" cy="1768317"/>
              <a:chOff x="4952625" y="759525"/>
              <a:chExt cx="1779800" cy="1751850"/>
            </a:xfrm>
          </p:grpSpPr>
          <p:sp>
            <p:nvSpPr>
              <p:cNvPr id="743" name="Google Shape;743;p31"/>
              <p:cNvSpPr/>
              <p:nvPr/>
            </p:nvSpPr>
            <p:spPr>
              <a:xfrm>
                <a:off x="4952625" y="759525"/>
                <a:ext cx="1779800" cy="1751850"/>
              </a:xfrm>
              <a:custGeom>
                <a:avLst/>
                <a:gdLst/>
                <a:ahLst/>
                <a:cxnLst/>
                <a:rect l="l" t="t" r="r" b="b"/>
                <a:pathLst>
                  <a:path w="71192" h="70074" extrusionOk="0">
                    <a:moveTo>
                      <a:pt x="21895" y="0"/>
                    </a:moveTo>
                    <a:cubicBezTo>
                      <a:pt x="19124" y="0"/>
                      <a:pt x="16355" y="423"/>
                      <a:pt x="13693" y="1291"/>
                    </a:cubicBezTo>
                    <a:cubicBezTo>
                      <a:pt x="7311" y="3365"/>
                      <a:pt x="2873" y="7688"/>
                      <a:pt x="1495" y="13156"/>
                    </a:cubicBezTo>
                    <a:cubicBezTo>
                      <a:pt x="1451" y="13287"/>
                      <a:pt x="1437" y="13417"/>
                      <a:pt x="1407" y="13548"/>
                    </a:cubicBezTo>
                    <a:cubicBezTo>
                      <a:pt x="1" y="19524"/>
                      <a:pt x="2495" y="24267"/>
                      <a:pt x="6165" y="27052"/>
                    </a:cubicBezTo>
                    <a:cubicBezTo>
                      <a:pt x="6180" y="29010"/>
                      <a:pt x="6383" y="31055"/>
                      <a:pt x="6731" y="33202"/>
                    </a:cubicBezTo>
                    <a:cubicBezTo>
                      <a:pt x="6948" y="34566"/>
                      <a:pt x="8123" y="35523"/>
                      <a:pt x="9443" y="35523"/>
                    </a:cubicBezTo>
                    <a:cubicBezTo>
                      <a:pt x="9487" y="35523"/>
                      <a:pt x="9516" y="35523"/>
                      <a:pt x="9574" y="35494"/>
                    </a:cubicBezTo>
                    <a:lnTo>
                      <a:pt x="9574" y="35740"/>
                    </a:lnTo>
                    <a:cubicBezTo>
                      <a:pt x="9574" y="50826"/>
                      <a:pt x="21845" y="63082"/>
                      <a:pt x="36916" y="63082"/>
                    </a:cubicBezTo>
                    <a:cubicBezTo>
                      <a:pt x="37104" y="63082"/>
                      <a:pt x="37264" y="63068"/>
                      <a:pt x="37438" y="63068"/>
                    </a:cubicBezTo>
                    <a:cubicBezTo>
                      <a:pt x="37728" y="63590"/>
                      <a:pt x="38047" y="64054"/>
                      <a:pt x="38337" y="64417"/>
                    </a:cubicBezTo>
                    <a:cubicBezTo>
                      <a:pt x="38758" y="64939"/>
                      <a:pt x="39382" y="65505"/>
                      <a:pt x="40223" y="65940"/>
                    </a:cubicBezTo>
                    <a:cubicBezTo>
                      <a:pt x="44081" y="68638"/>
                      <a:pt x="48665" y="70074"/>
                      <a:pt x="53263" y="70074"/>
                    </a:cubicBezTo>
                    <a:cubicBezTo>
                      <a:pt x="55511" y="70074"/>
                      <a:pt x="57774" y="69740"/>
                      <a:pt x="59935" y="69030"/>
                    </a:cubicBezTo>
                    <a:cubicBezTo>
                      <a:pt x="65172" y="67318"/>
                      <a:pt x="68827" y="63750"/>
                      <a:pt x="69973" y="59210"/>
                    </a:cubicBezTo>
                    <a:cubicBezTo>
                      <a:pt x="69988" y="59108"/>
                      <a:pt x="70031" y="59021"/>
                      <a:pt x="70046" y="58905"/>
                    </a:cubicBezTo>
                    <a:cubicBezTo>
                      <a:pt x="71191" y="54031"/>
                      <a:pt x="69233" y="50144"/>
                      <a:pt x="66274" y="47794"/>
                    </a:cubicBezTo>
                    <a:cubicBezTo>
                      <a:pt x="66245" y="46286"/>
                      <a:pt x="66100" y="44748"/>
                      <a:pt x="65825" y="43109"/>
                    </a:cubicBezTo>
                    <a:cubicBezTo>
                      <a:pt x="65636" y="41992"/>
                      <a:pt x="64809" y="41136"/>
                      <a:pt x="63779" y="40890"/>
                    </a:cubicBezTo>
                    <a:cubicBezTo>
                      <a:pt x="64098" y="39222"/>
                      <a:pt x="64258" y="37496"/>
                      <a:pt x="64258" y="35740"/>
                    </a:cubicBezTo>
                    <a:cubicBezTo>
                      <a:pt x="64258" y="22178"/>
                      <a:pt x="54351" y="10893"/>
                      <a:pt x="41383" y="8761"/>
                    </a:cubicBezTo>
                    <a:cubicBezTo>
                      <a:pt x="41006" y="7978"/>
                      <a:pt x="40571" y="7325"/>
                      <a:pt x="40151" y="6832"/>
                    </a:cubicBezTo>
                    <a:cubicBezTo>
                      <a:pt x="39875" y="6513"/>
                      <a:pt x="39150" y="5715"/>
                      <a:pt x="37975" y="5091"/>
                    </a:cubicBezTo>
                    <a:cubicBezTo>
                      <a:pt x="33214" y="1762"/>
                      <a:pt x="27551" y="0"/>
                      <a:pt x="218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1"/>
              <p:cNvSpPr/>
              <p:nvPr/>
            </p:nvSpPr>
            <p:spPr>
              <a:xfrm>
                <a:off x="5201025" y="1039275"/>
                <a:ext cx="1348275" cy="1228600"/>
              </a:xfrm>
              <a:custGeom>
                <a:avLst/>
                <a:gdLst/>
                <a:ahLst/>
                <a:cxnLst/>
                <a:rect l="l" t="t" r="r" b="b"/>
                <a:pathLst>
                  <a:path w="53931" h="49144" extrusionOk="0">
                    <a:moveTo>
                      <a:pt x="26965" y="1"/>
                    </a:moveTo>
                    <a:cubicBezTo>
                      <a:pt x="20677" y="1"/>
                      <a:pt x="14390" y="2401"/>
                      <a:pt x="9588" y="7202"/>
                    </a:cubicBezTo>
                    <a:cubicBezTo>
                      <a:pt x="0" y="16790"/>
                      <a:pt x="0" y="32354"/>
                      <a:pt x="9588" y="41942"/>
                    </a:cubicBezTo>
                    <a:cubicBezTo>
                      <a:pt x="14390" y="46743"/>
                      <a:pt x="20677" y="49144"/>
                      <a:pt x="26965" y="49144"/>
                    </a:cubicBezTo>
                    <a:cubicBezTo>
                      <a:pt x="33253" y="49144"/>
                      <a:pt x="39541" y="46743"/>
                      <a:pt x="44342" y="41942"/>
                    </a:cubicBezTo>
                    <a:cubicBezTo>
                      <a:pt x="53930" y="32354"/>
                      <a:pt x="53930" y="16790"/>
                      <a:pt x="44342" y="7202"/>
                    </a:cubicBezTo>
                    <a:cubicBezTo>
                      <a:pt x="39541" y="2401"/>
                      <a:pt x="33253" y="1"/>
                      <a:pt x="26965" y="1"/>
                    </a:cubicBezTo>
                    <a:close/>
                  </a:path>
                </a:pathLst>
              </a:custGeom>
              <a:solidFill>
                <a:srgbClr val="FBF4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5" name="Google Shape;745;p31"/>
              <p:cNvSpPr/>
              <p:nvPr/>
            </p:nvSpPr>
            <p:spPr>
              <a:xfrm>
                <a:off x="5601000" y="935525"/>
                <a:ext cx="375350" cy="220350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8814" extrusionOk="0">
                    <a:moveTo>
                      <a:pt x="8590" y="0"/>
                    </a:moveTo>
                    <a:cubicBezTo>
                      <a:pt x="6591" y="0"/>
                      <a:pt x="3730" y="1167"/>
                      <a:pt x="1" y="5507"/>
                    </a:cubicBezTo>
                    <a:cubicBezTo>
                      <a:pt x="1" y="5507"/>
                      <a:pt x="2769" y="3450"/>
                      <a:pt x="5945" y="3450"/>
                    </a:cubicBezTo>
                    <a:cubicBezTo>
                      <a:pt x="8357" y="3450"/>
                      <a:pt x="11005" y="4637"/>
                      <a:pt x="12852" y="8814"/>
                    </a:cubicBezTo>
                    <a:cubicBezTo>
                      <a:pt x="15013" y="4985"/>
                      <a:pt x="12069" y="1576"/>
                      <a:pt x="12069" y="1576"/>
                    </a:cubicBezTo>
                    <a:cubicBezTo>
                      <a:pt x="12069" y="1576"/>
                      <a:pt x="10912" y="0"/>
                      <a:pt x="8590" y="0"/>
                    </a:cubicBezTo>
                    <a:close/>
                  </a:path>
                </a:pathLst>
              </a:custGeom>
              <a:solidFill>
                <a:srgbClr val="005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1"/>
              <p:cNvSpPr/>
              <p:nvPr/>
            </p:nvSpPr>
            <p:spPr>
              <a:xfrm>
                <a:off x="5011000" y="830125"/>
                <a:ext cx="891725" cy="608275"/>
              </a:xfrm>
              <a:custGeom>
                <a:avLst/>
                <a:gdLst/>
                <a:ahLst/>
                <a:cxnLst/>
                <a:rect l="l" t="t" r="r" b="b"/>
                <a:pathLst>
                  <a:path w="35669" h="24331" extrusionOk="0">
                    <a:moveTo>
                      <a:pt x="19521" y="0"/>
                    </a:moveTo>
                    <a:cubicBezTo>
                      <a:pt x="11104" y="0"/>
                      <a:pt x="3558" y="4237"/>
                      <a:pt x="1843" y="11043"/>
                    </a:cubicBezTo>
                    <a:cubicBezTo>
                      <a:pt x="1828" y="11159"/>
                      <a:pt x="1785" y="11260"/>
                      <a:pt x="1770" y="11376"/>
                    </a:cubicBezTo>
                    <a:cubicBezTo>
                      <a:pt x="1" y="18904"/>
                      <a:pt x="6077" y="24331"/>
                      <a:pt x="12256" y="24331"/>
                    </a:cubicBezTo>
                    <a:cubicBezTo>
                      <a:pt x="15447" y="24331"/>
                      <a:pt x="18666" y="22883"/>
                      <a:pt x="20845" y="19528"/>
                    </a:cubicBezTo>
                    <a:cubicBezTo>
                      <a:pt x="24822" y="13390"/>
                      <a:pt x="27797" y="5820"/>
                      <a:pt x="35515" y="5820"/>
                    </a:cubicBezTo>
                    <a:cubicBezTo>
                      <a:pt x="35566" y="5820"/>
                      <a:pt x="35617" y="5820"/>
                      <a:pt x="35669" y="5821"/>
                    </a:cubicBezTo>
                    <a:cubicBezTo>
                      <a:pt x="30825" y="1788"/>
                      <a:pt x="24989" y="0"/>
                      <a:pt x="19521" y="0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1"/>
              <p:cNvSpPr/>
              <p:nvPr/>
            </p:nvSpPr>
            <p:spPr>
              <a:xfrm>
                <a:off x="5152075" y="850175"/>
                <a:ext cx="518575" cy="730350"/>
              </a:xfrm>
              <a:custGeom>
                <a:avLst/>
                <a:gdLst/>
                <a:ahLst/>
                <a:cxnLst/>
                <a:rect l="l" t="t" r="r" b="b"/>
                <a:pathLst>
                  <a:path w="20743" h="29214" extrusionOk="0">
                    <a:moveTo>
                      <a:pt x="20641" y="0"/>
                    </a:moveTo>
                    <a:cubicBezTo>
                      <a:pt x="20554" y="15"/>
                      <a:pt x="10879" y="1248"/>
                      <a:pt x="5135" y="8921"/>
                    </a:cubicBezTo>
                    <a:cubicBezTo>
                      <a:pt x="1277" y="14056"/>
                      <a:pt x="0" y="20873"/>
                      <a:pt x="1378" y="29141"/>
                    </a:cubicBezTo>
                    <a:cubicBezTo>
                      <a:pt x="1378" y="29170"/>
                      <a:pt x="1436" y="29213"/>
                      <a:pt x="1480" y="29213"/>
                    </a:cubicBezTo>
                    <a:cubicBezTo>
                      <a:pt x="1538" y="29213"/>
                      <a:pt x="1581" y="29155"/>
                      <a:pt x="1581" y="29097"/>
                    </a:cubicBezTo>
                    <a:cubicBezTo>
                      <a:pt x="218" y="20887"/>
                      <a:pt x="1480" y="14128"/>
                      <a:pt x="5295" y="9037"/>
                    </a:cubicBezTo>
                    <a:cubicBezTo>
                      <a:pt x="10995" y="1436"/>
                      <a:pt x="20583" y="203"/>
                      <a:pt x="20670" y="189"/>
                    </a:cubicBezTo>
                    <a:cubicBezTo>
                      <a:pt x="20714" y="160"/>
                      <a:pt x="20743" y="131"/>
                      <a:pt x="20743" y="73"/>
                    </a:cubicBezTo>
                    <a:cubicBezTo>
                      <a:pt x="20728" y="44"/>
                      <a:pt x="20699" y="0"/>
                      <a:pt x="20641" y="0"/>
                    </a:cubicBezTo>
                    <a:close/>
                  </a:path>
                </a:pathLst>
              </a:custGeom>
              <a:solidFill>
                <a:srgbClr val="4E4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1"/>
              <p:cNvSpPr/>
              <p:nvPr/>
            </p:nvSpPr>
            <p:spPr>
              <a:xfrm>
                <a:off x="5906325" y="2183900"/>
                <a:ext cx="297025" cy="1744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6979" extrusionOk="0">
                    <a:moveTo>
                      <a:pt x="1712" y="1"/>
                    </a:moveTo>
                    <a:cubicBezTo>
                      <a:pt x="1" y="3018"/>
                      <a:pt x="2322" y="5730"/>
                      <a:pt x="2322" y="5730"/>
                    </a:cubicBezTo>
                    <a:cubicBezTo>
                      <a:pt x="2322" y="5730"/>
                      <a:pt x="3239" y="6979"/>
                      <a:pt x="5079" y="6979"/>
                    </a:cubicBezTo>
                    <a:cubicBezTo>
                      <a:pt x="6662" y="6979"/>
                      <a:pt x="8928" y="6054"/>
                      <a:pt x="11881" y="2612"/>
                    </a:cubicBezTo>
                    <a:lnTo>
                      <a:pt x="11881" y="2612"/>
                    </a:lnTo>
                    <a:cubicBezTo>
                      <a:pt x="11880" y="2612"/>
                      <a:pt x="9682" y="4238"/>
                      <a:pt x="7168" y="4238"/>
                    </a:cubicBezTo>
                    <a:cubicBezTo>
                      <a:pt x="5258" y="4238"/>
                      <a:pt x="3165" y="3300"/>
                      <a:pt x="1712" y="1"/>
                    </a:cubicBezTo>
                    <a:close/>
                  </a:path>
                </a:pathLst>
              </a:custGeom>
              <a:solidFill>
                <a:srgbClr val="005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1"/>
              <p:cNvSpPr/>
              <p:nvPr/>
            </p:nvSpPr>
            <p:spPr>
              <a:xfrm>
                <a:off x="5964000" y="1960350"/>
                <a:ext cx="706875" cy="482325"/>
              </a:xfrm>
              <a:custGeom>
                <a:avLst/>
                <a:gdLst/>
                <a:ahLst/>
                <a:cxnLst/>
                <a:rect l="l" t="t" r="r" b="b"/>
                <a:pathLst>
                  <a:path w="28275" h="19293" extrusionOk="0">
                    <a:moveTo>
                      <a:pt x="18574" y="1"/>
                    </a:moveTo>
                    <a:cubicBezTo>
                      <a:pt x="16045" y="1"/>
                      <a:pt x="13494" y="1149"/>
                      <a:pt x="11764" y="3808"/>
                    </a:cubicBezTo>
                    <a:cubicBezTo>
                      <a:pt x="8602" y="8659"/>
                      <a:pt x="6245" y="14687"/>
                      <a:pt x="89" y="14687"/>
                    </a:cubicBezTo>
                    <a:cubicBezTo>
                      <a:pt x="59" y="14687"/>
                      <a:pt x="30" y="14687"/>
                      <a:pt x="0" y="14687"/>
                    </a:cubicBezTo>
                    <a:lnTo>
                      <a:pt x="0" y="14687"/>
                    </a:lnTo>
                    <a:cubicBezTo>
                      <a:pt x="3837" y="17878"/>
                      <a:pt x="8460" y="19292"/>
                      <a:pt x="12791" y="19292"/>
                    </a:cubicBezTo>
                    <a:cubicBezTo>
                      <a:pt x="19464" y="19292"/>
                      <a:pt x="25445" y="15936"/>
                      <a:pt x="26791" y="10553"/>
                    </a:cubicBezTo>
                    <a:cubicBezTo>
                      <a:pt x="26835" y="10466"/>
                      <a:pt x="26849" y="10364"/>
                      <a:pt x="26878" y="10277"/>
                    </a:cubicBezTo>
                    <a:cubicBezTo>
                      <a:pt x="28274" y="4300"/>
                      <a:pt x="23467" y="1"/>
                      <a:pt x="18574" y="1"/>
                    </a:cubicBezTo>
                    <a:close/>
                  </a:path>
                </a:pathLst>
              </a:custGeom>
              <a:solidFill>
                <a:srgbClr val="0F7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1"/>
              <p:cNvSpPr/>
              <p:nvPr/>
            </p:nvSpPr>
            <p:spPr>
              <a:xfrm>
                <a:off x="6148200" y="1847025"/>
                <a:ext cx="410875" cy="579150"/>
              </a:xfrm>
              <a:custGeom>
                <a:avLst/>
                <a:gdLst/>
                <a:ahLst/>
                <a:cxnLst/>
                <a:rect l="l" t="t" r="r" b="b"/>
                <a:pathLst>
                  <a:path w="16435" h="23166" extrusionOk="0">
                    <a:moveTo>
                      <a:pt x="15246" y="1"/>
                    </a:moveTo>
                    <a:cubicBezTo>
                      <a:pt x="15188" y="15"/>
                      <a:pt x="15173" y="59"/>
                      <a:pt x="15173" y="102"/>
                    </a:cubicBezTo>
                    <a:cubicBezTo>
                      <a:pt x="16246" y="6615"/>
                      <a:pt x="15260" y="11967"/>
                      <a:pt x="12229" y="15985"/>
                    </a:cubicBezTo>
                    <a:cubicBezTo>
                      <a:pt x="7717" y="22005"/>
                      <a:pt x="146" y="22977"/>
                      <a:pt x="73" y="22991"/>
                    </a:cubicBezTo>
                    <a:cubicBezTo>
                      <a:pt x="30" y="23006"/>
                      <a:pt x="1" y="23049"/>
                      <a:pt x="1" y="23093"/>
                    </a:cubicBezTo>
                    <a:cubicBezTo>
                      <a:pt x="1" y="23136"/>
                      <a:pt x="44" y="23165"/>
                      <a:pt x="88" y="23165"/>
                    </a:cubicBezTo>
                    <a:cubicBezTo>
                      <a:pt x="175" y="23151"/>
                      <a:pt x="7833" y="22179"/>
                      <a:pt x="12374" y="16101"/>
                    </a:cubicBezTo>
                    <a:cubicBezTo>
                      <a:pt x="15449" y="12011"/>
                      <a:pt x="16435" y="6629"/>
                      <a:pt x="15347" y="73"/>
                    </a:cubicBezTo>
                    <a:cubicBezTo>
                      <a:pt x="15333" y="15"/>
                      <a:pt x="15304" y="1"/>
                      <a:pt x="15246" y="1"/>
                    </a:cubicBezTo>
                    <a:close/>
                  </a:path>
                </a:pathLst>
              </a:custGeom>
              <a:solidFill>
                <a:srgbClr val="4E4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840734-61D1-44A2-9C1B-70792D9C021E}"/>
                </a:ext>
              </a:extLst>
            </p:cNvPr>
            <p:cNvSpPr txBox="1"/>
            <p:nvPr/>
          </p:nvSpPr>
          <p:spPr>
            <a:xfrm>
              <a:off x="7221014" y="689793"/>
              <a:ext cx="122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EA9E00"/>
                  </a:solidFill>
                </a:rPr>
                <a:t>Kết</a:t>
              </a:r>
              <a:r>
                <a:rPr lang="en-US" sz="2400" b="1" dirty="0">
                  <a:solidFill>
                    <a:srgbClr val="EA9E00"/>
                  </a:solidFill>
                </a:rPr>
                <a:t> </a:t>
              </a:r>
              <a:r>
                <a:rPr lang="en-US" sz="2400" b="1" dirty="0" err="1">
                  <a:solidFill>
                    <a:srgbClr val="EA9E00"/>
                  </a:solidFill>
                </a:rPr>
                <a:t>luận</a:t>
              </a:r>
              <a:endParaRPr lang="en-US" sz="2400" b="1" dirty="0">
                <a:solidFill>
                  <a:srgbClr val="EA9E00"/>
                </a:solidFill>
              </a:endParaRPr>
            </a:p>
          </p:txBody>
        </p:sp>
      </p:grpSp>
      <p:sp>
        <p:nvSpPr>
          <p:cNvPr id="33" name="Freeform 19">
            <a:extLst>
              <a:ext uri="{FF2B5EF4-FFF2-40B4-BE49-F238E27FC236}">
                <a16:creationId xmlns:a16="http://schemas.microsoft.com/office/drawing/2014/main" id="{A6FAEFAE-8913-4F62-90CC-C772C03AB193}"/>
              </a:ext>
            </a:extLst>
          </p:cNvPr>
          <p:cNvSpPr/>
          <p:nvPr/>
        </p:nvSpPr>
        <p:spPr>
          <a:xfrm>
            <a:off x="5452886" y="2580955"/>
            <a:ext cx="3681372" cy="2566277"/>
          </a:xfrm>
          <a:custGeom>
            <a:avLst/>
            <a:gdLst/>
            <a:ahLst/>
            <a:cxnLst/>
            <a:rect l="l" t="t" r="r" b="b"/>
            <a:pathLst>
              <a:path w="2075799" h="1497170">
                <a:moveTo>
                  <a:pt x="0" y="0"/>
                </a:moveTo>
                <a:lnTo>
                  <a:pt x="2075798" y="0"/>
                </a:lnTo>
                <a:lnTo>
                  <a:pt x="2075798" y="1497169"/>
                </a:lnTo>
                <a:lnTo>
                  <a:pt x="0" y="1497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Environmental Activist CV by Slidesgo">
  <a:themeElements>
    <a:clrScheme name="Simple Light">
      <a:dk1>
        <a:srgbClr val="003D1B"/>
      </a:dk1>
      <a:lt1>
        <a:srgbClr val="005A2A"/>
      </a:lt1>
      <a:dk2>
        <a:srgbClr val="0F7437"/>
      </a:dk2>
      <a:lt2>
        <a:srgbClr val="89BB4A"/>
      </a:lt2>
      <a:accent1>
        <a:srgbClr val="D8F1C1"/>
      </a:accent1>
      <a:accent2>
        <a:srgbClr val="F5FAE9"/>
      </a:accent2>
      <a:accent3>
        <a:srgbClr val="EA9E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3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1278</Words>
  <Application>Microsoft Office PowerPoint</Application>
  <PresentationFormat>On-screen Show (16:9)</PresentationFormat>
  <Paragraphs>123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Quicksand Medium</vt:lpstr>
      <vt:lpstr>Arial</vt:lpstr>
      <vt:lpstr>Calibri</vt:lpstr>
      <vt:lpstr>Wingdings</vt:lpstr>
      <vt:lpstr>Hammersmith One</vt:lpstr>
      <vt:lpstr>Bebas Neue</vt:lpstr>
      <vt:lpstr>Environmental Activist CV by Slidesgo</vt:lpstr>
      <vt:lpstr>PowerPoint Presentation</vt:lpstr>
      <vt:lpstr>PowerPoint Presentation</vt:lpstr>
      <vt:lpstr>01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Acer</cp:lastModifiedBy>
  <cp:revision>2</cp:revision>
  <dcterms:modified xsi:type="dcterms:W3CDTF">2024-03-24T03:38:24Z</dcterms:modified>
</cp:coreProperties>
</file>