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54" r:id="rId2"/>
    <p:sldId id="283" r:id="rId3"/>
    <p:sldId id="355" r:id="rId4"/>
    <p:sldId id="256" r:id="rId5"/>
    <p:sldId id="257" r:id="rId6"/>
    <p:sldId id="269" r:id="rId7"/>
    <p:sldId id="356" r:id="rId8"/>
    <p:sldId id="284" r:id="rId9"/>
    <p:sldId id="285" r:id="rId10"/>
    <p:sldId id="286" r:id="rId11"/>
    <p:sldId id="287" r:id="rId12"/>
    <p:sldId id="468" r:id="rId13"/>
    <p:sldId id="3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2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88BD0C-A37A-44AB-A1DE-B9D68DE3CC3C}"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1365E-DFE7-47C6-A76F-C64071D17954}" type="slidenum">
              <a:rPr lang="en-US" smtClean="0"/>
              <a:t>‹#›</a:t>
            </a:fld>
            <a:endParaRPr lang="en-US"/>
          </a:p>
        </p:txBody>
      </p:sp>
    </p:spTree>
    <p:extLst>
      <p:ext uri="{BB962C8B-B14F-4D97-AF65-F5344CB8AC3E}">
        <p14:creationId xmlns:p14="http://schemas.microsoft.com/office/powerpoint/2010/main" val="396928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1167FDFD-CC69-406E-B16C-EFC7C3D4B7A1}" type="slidenum">
              <a:rPr lang="en-US" smtClean="0"/>
              <a:t>2</a:t>
            </a:fld>
            <a:endParaRPr lang="en-US"/>
          </a:p>
        </p:txBody>
      </p:sp>
    </p:spTree>
    <p:extLst>
      <p:ext uri="{BB962C8B-B14F-4D97-AF65-F5344CB8AC3E}">
        <p14:creationId xmlns:p14="http://schemas.microsoft.com/office/powerpoint/2010/main" val="165193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1" dirty="0">
                <a:solidFill>
                  <a:srgbClr val="000000"/>
                </a:solidFill>
                <a:effectLst/>
                <a:latin typeface="Open Sans" panose="020B0606030504020204" pitchFamily="34" charset="0"/>
              </a:rPr>
              <a:t>Bài đọc “</a:t>
            </a:r>
            <a:r>
              <a:rPr lang="vi-VN" b="1" i="1" dirty="0">
                <a:solidFill>
                  <a:srgbClr val="000000"/>
                </a:solidFill>
                <a:effectLst/>
                <a:latin typeface="Open Sans" panose="020B0606030504020204" pitchFamily="34" charset="0"/>
              </a:rPr>
              <a:t>Bộ sưu tập độc đáo</a:t>
            </a:r>
            <a:r>
              <a:rPr lang="vi-VN" b="0" i="1" dirty="0">
                <a:solidFill>
                  <a:srgbClr val="000000"/>
                </a:solidFill>
                <a:effectLst/>
                <a:latin typeface="Open Sans" panose="020B0606030504020204" pitchFamily="34" charset="0"/>
              </a:rPr>
              <a:t>” nội dung nói về bộ sưu tập mà các bạn trong lớp đã thu hoạch được. Trong đó bộ sưu tập giọng nói các thành viên trong lớp của Loan gây ấn tượng mạnh đối với mọi người.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5</a:t>
            </a:fld>
            <a:endParaRPr lang="en-US"/>
          </a:p>
        </p:txBody>
      </p:sp>
    </p:spTree>
    <p:extLst>
      <p:ext uri="{BB962C8B-B14F-4D97-AF65-F5344CB8AC3E}">
        <p14:creationId xmlns:p14="http://schemas.microsoft.com/office/powerpoint/2010/main" val="2856253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891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9746-D7CD-F13F-FB78-5DECC611CF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4821BB-7B23-0096-95E4-CA1ADA1132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018DF-E1A8-9106-CFD5-446BAC05D09C}"/>
              </a:ext>
            </a:extLst>
          </p:cNvPr>
          <p:cNvSpPr>
            <a:spLocks noGrp="1"/>
          </p:cNvSpPr>
          <p:nvPr>
            <p:ph type="dt" sz="half" idx="10"/>
          </p:nvPr>
        </p:nvSpPr>
        <p:spPr/>
        <p:txBody>
          <a:bodyPr/>
          <a:lstStyle/>
          <a:p>
            <a:fld id="{CF855731-AEB4-4827-94E9-3430063EA344}" type="datetimeFigureOut">
              <a:rPr lang="en-US" smtClean="0"/>
              <a:t>10/2/2024</a:t>
            </a:fld>
            <a:endParaRPr lang="en-US"/>
          </a:p>
        </p:txBody>
      </p:sp>
      <p:sp>
        <p:nvSpPr>
          <p:cNvPr id="5" name="Footer Placeholder 4">
            <a:extLst>
              <a:ext uri="{FF2B5EF4-FFF2-40B4-BE49-F238E27FC236}">
                <a16:creationId xmlns:a16="http://schemas.microsoft.com/office/drawing/2014/main" id="{2193E533-6F6C-99CD-11D4-11580C485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703306-8D36-84E1-C76C-83990C82464A}"/>
              </a:ext>
            </a:extLst>
          </p:cNvPr>
          <p:cNvSpPr>
            <a:spLocks noGrp="1"/>
          </p:cNvSpPr>
          <p:nvPr>
            <p:ph type="sldNum" sz="quarter" idx="12"/>
          </p:nvPr>
        </p:nvSpPr>
        <p:spPr/>
        <p:txBody>
          <a:bodyPr/>
          <a:lstStyle/>
          <a:p>
            <a:fld id="{BA6B9B88-3360-4DD7-8A1B-3A1E517C6AB4}" type="slidenum">
              <a:rPr lang="en-US" smtClean="0"/>
              <a:t>‹#›</a:t>
            </a:fld>
            <a:endParaRPr lang="en-US"/>
          </a:p>
        </p:txBody>
      </p:sp>
    </p:spTree>
    <p:extLst>
      <p:ext uri="{BB962C8B-B14F-4D97-AF65-F5344CB8AC3E}">
        <p14:creationId xmlns:p14="http://schemas.microsoft.com/office/powerpoint/2010/main" val="4134735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5DE7-66D0-EEA3-9C1A-25D7E16992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770740-DCCB-6A88-0CDC-36FD704F2B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23310-1631-F3D2-7723-E7A128D9CD9E}"/>
              </a:ext>
            </a:extLst>
          </p:cNvPr>
          <p:cNvSpPr>
            <a:spLocks noGrp="1"/>
          </p:cNvSpPr>
          <p:nvPr>
            <p:ph type="dt" sz="half" idx="10"/>
          </p:nvPr>
        </p:nvSpPr>
        <p:spPr/>
        <p:txBody>
          <a:bodyPr/>
          <a:lstStyle/>
          <a:p>
            <a:fld id="{CF855731-AEB4-4827-94E9-3430063EA344}" type="datetimeFigureOut">
              <a:rPr lang="en-US" smtClean="0"/>
              <a:t>10/2/2024</a:t>
            </a:fld>
            <a:endParaRPr lang="en-US"/>
          </a:p>
        </p:txBody>
      </p:sp>
      <p:sp>
        <p:nvSpPr>
          <p:cNvPr id="5" name="Footer Placeholder 4">
            <a:extLst>
              <a:ext uri="{FF2B5EF4-FFF2-40B4-BE49-F238E27FC236}">
                <a16:creationId xmlns:a16="http://schemas.microsoft.com/office/drawing/2014/main" id="{CA9EC719-DFA2-3648-E22E-AAD28754E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9CF5B6-E645-BDCD-CE53-17619040F260}"/>
              </a:ext>
            </a:extLst>
          </p:cNvPr>
          <p:cNvSpPr>
            <a:spLocks noGrp="1"/>
          </p:cNvSpPr>
          <p:nvPr>
            <p:ph type="sldNum" sz="quarter" idx="12"/>
          </p:nvPr>
        </p:nvSpPr>
        <p:spPr/>
        <p:txBody>
          <a:bodyPr/>
          <a:lstStyle/>
          <a:p>
            <a:fld id="{BA6B9B88-3360-4DD7-8A1B-3A1E517C6AB4}" type="slidenum">
              <a:rPr lang="en-US" smtClean="0"/>
              <a:t>‹#›</a:t>
            </a:fld>
            <a:endParaRPr lang="en-US"/>
          </a:p>
        </p:txBody>
      </p:sp>
    </p:spTree>
    <p:extLst>
      <p:ext uri="{BB962C8B-B14F-4D97-AF65-F5344CB8AC3E}">
        <p14:creationId xmlns:p14="http://schemas.microsoft.com/office/powerpoint/2010/main" val="32520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2BE58C-AEDE-8E98-BD63-6090EA43AF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403166-DCF2-A0CC-FEE9-25F3A2F8D5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7CBA05-001C-04E6-6680-CAF1A211B375}"/>
              </a:ext>
            </a:extLst>
          </p:cNvPr>
          <p:cNvSpPr>
            <a:spLocks noGrp="1"/>
          </p:cNvSpPr>
          <p:nvPr>
            <p:ph type="dt" sz="half" idx="10"/>
          </p:nvPr>
        </p:nvSpPr>
        <p:spPr/>
        <p:txBody>
          <a:bodyPr/>
          <a:lstStyle/>
          <a:p>
            <a:fld id="{CF855731-AEB4-4827-94E9-3430063EA344}" type="datetimeFigureOut">
              <a:rPr lang="en-US" smtClean="0"/>
              <a:t>10/2/2024</a:t>
            </a:fld>
            <a:endParaRPr lang="en-US"/>
          </a:p>
        </p:txBody>
      </p:sp>
      <p:sp>
        <p:nvSpPr>
          <p:cNvPr id="5" name="Footer Placeholder 4">
            <a:extLst>
              <a:ext uri="{FF2B5EF4-FFF2-40B4-BE49-F238E27FC236}">
                <a16:creationId xmlns:a16="http://schemas.microsoft.com/office/drawing/2014/main" id="{D9C7E1A9-8195-1371-FE43-2BA7E890D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4683A3-1E1B-433B-C03B-06B9418EE493}"/>
              </a:ext>
            </a:extLst>
          </p:cNvPr>
          <p:cNvSpPr>
            <a:spLocks noGrp="1"/>
          </p:cNvSpPr>
          <p:nvPr>
            <p:ph type="sldNum" sz="quarter" idx="12"/>
          </p:nvPr>
        </p:nvSpPr>
        <p:spPr/>
        <p:txBody>
          <a:bodyPr/>
          <a:lstStyle/>
          <a:p>
            <a:fld id="{BA6B9B88-3360-4DD7-8A1B-3A1E517C6AB4}" type="slidenum">
              <a:rPr lang="en-US" smtClean="0"/>
              <a:t>‹#›</a:t>
            </a:fld>
            <a:endParaRPr lang="en-US"/>
          </a:p>
        </p:txBody>
      </p:sp>
    </p:spTree>
    <p:extLst>
      <p:ext uri="{BB962C8B-B14F-4D97-AF65-F5344CB8AC3E}">
        <p14:creationId xmlns:p14="http://schemas.microsoft.com/office/powerpoint/2010/main" val="2599974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0AD58835-E9BC-4784-B0E6-E026463CFF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1447"/>
          <a:stretch/>
        </p:blipFill>
        <p:spPr>
          <a:xfrm>
            <a:off x="8370692" y="-1"/>
            <a:ext cx="1452014" cy="995407"/>
          </a:xfrm>
          <a:prstGeom prst="rect">
            <a:avLst/>
          </a:prstGeom>
        </p:spPr>
      </p:pic>
      <p:pic>
        <p:nvPicPr>
          <p:cNvPr id="47" name="그래픽 46">
            <a:extLst>
              <a:ext uri="{FF2B5EF4-FFF2-40B4-BE49-F238E27FC236}">
                <a16:creationId xmlns:a16="http://schemas.microsoft.com/office/drawing/2014/main" id="{233D58E4-C666-4F91-BDF6-8C6CC52B20B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57803"/>
          <a:stretch/>
        </p:blipFill>
        <p:spPr>
          <a:xfrm flipH="1">
            <a:off x="9594786" y="5871655"/>
            <a:ext cx="2597213" cy="986346"/>
          </a:xfrm>
          <a:prstGeom prst="rect">
            <a:avLst/>
          </a:prstGeom>
        </p:spPr>
      </p:pic>
      <p:pic>
        <p:nvPicPr>
          <p:cNvPr id="12" name="그래픽 11">
            <a:extLst>
              <a:ext uri="{FF2B5EF4-FFF2-40B4-BE49-F238E27FC236}">
                <a16:creationId xmlns:a16="http://schemas.microsoft.com/office/drawing/2014/main" id="{91808043-3A0D-4AAA-95BC-BCD3A42FB24C}"/>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9616"/>
          <a:stretch/>
        </p:blipFill>
        <p:spPr>
          <a:xfrm flipH="1">
            <a:off x="9594785" y="-1"/>
            <a:ext cx="2597213" cy="1411451"/>
          </a:xfrm>
          <a:prstGeom prst="rect">
            <a:avLst/>
          </a:prstGeom>
        </p:spPr>
      </p:pic>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79" y="5374657"/>
            <a:ext cx="2854400" cy="1483343"/>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247138" y="432091"/>
            <a:ext cx="260761" cy="1136175"/>
          </a:xfrm>
          <a:prstGeom prst="rect">
            <a:avLst/>
          </a:prstGeom>
        </p:spPr>
      </p:pic>
      <p:pic>
        <p:nvPicPr>
          <p:cNvPr id="25" name="그래픽 24">
            <a:extLst>
              <a:ext uri="{FF2B5EF4-FFF2-40B4-BE49-F238E27FC236}">
                <a16:creationId xmlns:a16="http://schemas.microsoft.com/office/drawing/2014/main" id="{818528C4-FEA1-4A29-B511-585E14D662C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73437" y="5548896"/>
            <a:ext cx="934895" cy="934895"/>
          </a:xfrm>
          <a:prstGeom prst="rect">
            <a:avLst/>
          </a:prstGeom>
        </p:spPr>
      </p:pic>
      <p:pic>
        <p:nvPicPr>
          <p:cNvPr id="28" name="그래픽 27">
            <a:extLst>
              <a:ext uri="{FF2B5EF4-FFF2-40B4-BE49-F238E27FC236}">
                <a16:creationId xmlns:a16="http://schemas.microsoft.com/office/drawing/2014/main" id="{2FB9E521-6DC4-4392-9C46-53A8AD7676ED}"/>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a16="http://schemas.microsoft.com/office/drawing/2014/main" id="{9D43800B-EEC4-4C4A-B40C-A18B3CD1EDE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a16="http://schemas.microsoft.com/office/drawing/2014/main" id="{2D4B1143-A931-4220-BCAA-75189E8BCD5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925213" y="5942177"/>
            <a:ext cx="361735" cy="701547"/>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l="15212" t="22210"/>
          <a:stretch/>
        </p:blipFill>
        <p:spPr>
          <a:xfrm>
            <a:off x="0" y="0"/>
            <a:ext cx="1084962" cy="995407"/>
          </a:xfrm>
          <a:prstGeom prst="rect">
            <a:avLst/>
          </a:prstGeom>
        </p:spPr>
      </p:pic>
      <p:pic>
        <p:nvPicPr>
          <p:cNvPr id="24" name="그래픽 23">
            <a:extLst>
              <a:ext uri="{FF2B5EF4-FFF2-40B4-BE49-F238E27FC236}">
                <a16:creationId xmlns:a16="http://schemas.microsoft.com/office/drawing/2014/main" id="{8EA4B090-B6DC-4B1A-B572-BE0A749EC02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rot="16200000">
            <a:off x="-348392" y="1430833"/>
            <a:ext cx="1950641" cy="340582"/>
          </a:xfrm>
          <a:prstGeom prst="rect">
            <a:avLst/>
          </a:prstGeom>
        </p:spPr>
      </p:pic>
    </p:spTree>
    <p:extLst>
      <p:ext uri="{BB962C8B-B14F-4D97-AF65-F5344CB8AC3E}">
        <p14:creationId xmlns:p14="http://schemas.microsoft.com/office/powerpoint/2010/main" val="11502760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5048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EB12-0791-7F23-5AA1-5D2E58806D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95D00-AD5B-3007-8587-373FAA22AE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EA4CF-0412-31B6-EB34-08CFFB20B7D1}"/>
              </a:ext>
            </a:extLst>
          </p:cNvPr>
          <p:cNvSpPr>
            <a:spLocks noGrp="1"/>
          </p:cNvSpPr>
          <p:nvPr>
            <p:ph type="dt" sz="half" idx="10"/>
          </p:nvPr>
        </p:nvSpPr>
        <p:spPr/>
        <p:txBody>
          <a:bodyPr/>
          <a:lstStyle/>
          <a:p>
            <a:fld id="{CF855731-AEB4-4827-94E9-3430063EA344}" type="datetimeFigureOut">
              <a:rPr lang="en-US" smtClean="0"/>
              <a:t>10/2/2024</a:t>
            </a:fld>
            <a:endParaRPr lang="en-US"/>
          </a:p>
        </p:txBody>
      </p:sp>
      <p:sp>
        <p:nvSpPr>
          <p:cNvPr id="5" name="Footer Placeholder 4">
            <a:extLst>
              <a:ext uri="{FF2B5EF4-FFF2-40B4-BE49-F238E27FC236}">
                <a16:creationId xmlns:a16="http://schemas.microsoft.com/office/drawing/2014/main" id="{5DCE0379-AA09-6C0B-5CAE-3E80DAAEC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47D9B-C081-1487-0084-4B3A8C68FB8E}"/>
              </a:ext>
            </a:extLst>
          </p:cNvPr>
          <p:cNvSpPr>
            <a:spLocks noGrp="1"/>
          </p:cNvSpPr>
          <p:nvPr>
            <p:ph type="sldNum" sz="quarter" idx="12"/>
          </p:nvPr>
        </p:nvSpPr>
        <p:spPr/>
        <p:txBody>
          <a:bodyPr/>
          <a:lstStyle/>
          <a:p>
            <a:fld id="{BA6B9B88-3360-4DD7-8A1B-3A1E517C6AB4}" type="slidenum">
              <a:rPr lang="en-US" smtClean="0"/>
              <a:t>‹#›</a:t>
            </a:fld>
            <a:endParaRPr lang="en-US"/>
          </a:p>
        </p:txBody>
      </p:sp>
    </p:spTree>
    <p:extLst>
      <p:ext uri="{BB962C8B-B14F-4D97-AF65-F5344CB8AC3E}">
        <p14:creationId xmlns:p14="http://schemas.microsoft.com/office/powerpoint/2010/main" val="1159995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F0826-92DC-5834-8EBD-DD2E5B4780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AD47C3-A849-54DC-D7BB-F97EF66CC1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B82E2B-74F2-408C-A1C1-87DC6E263F81}"/>
              </a:ext>
            </a:extLst>
          </p:cNvPr>
          <p:cNvSpPr>
            <a:spLocks noGrp="1"/>
          </p:cNvSpPr>
          <p:nvPr>
            <p:ph type="dt" sz="half" idx="10"/>
          </p:nvPr>
        </p:nvSpPr>
        <p:spPr/>
        <p:txBody>
          <a:bodyPr/>
          <a:lstStyle/>
          <a:p>
            <a:fld id="{CF855731-AEB4-4827-94E9-3430063EA344}" type="datetimeFigureOut">
              <a:rPr lang="en-US" smtClean="0"/>
              <a:t>10/2/2024</a:t>
            </a:fld>
            <a:endParaRPr lang="en-US"/>
          </a:p>
        </p:txBody>
      </p:sp>
      <p:sp>
        <p:nvSpPr>
          <p:cNvPr id="5" name="Footer Placeholder 4">
            <a:extLst>
              <a:ext uri="{FF2B5EF4-FFF2-40B4-BE49-F238E27FC236}">
                <a16:creationId xmlns:a16="http://schemas.microsoft.com/office/drawing/2014/main" id="{E6D4EE8C-420E-8E3D-5AD6-64F7D9D0E7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6DAD8-FE17-109F-7C03-AB8E008F8E9A}"/>
              </a:ext>
            </a:extLst>
          </p:cNvPr>
          <p:cNvSpPr>
            <a:spLocks noGrp="1"/>
          </p:cNvSpPr>
          <p:nvPr>
            <p:ph type="sldNum" sz="quarter" idx="12"/>
          </p:nvPr>
        </p:nvSpPr>
        <p:spPr/>
        <p:txBody>
          <a:bodyPr/>
          <a:lstStyle/>
          <a:p>
            <a:fld id="{BA6B9B88-3360-4DD7-8A1B-3A1E517C6AB4}" type="slidenum">
              <a:rPr lang="en-US" smtClean="0"/>
              <a:t>‹#›</a:t>
            </a:fld>
            <a:endParaRPr lang="en-US"/>
          </a:p>
        </p:txBody>
      </p:sp>
    </p:spTree>
    <p:extLst>
      <p:ext uri="{BB962C8B-B14F-4D97-AF65-F5344CB8AC3E}">
        <p14:creationId xmlns:p14="http://schemas.microsoft.com/office/powerpoint/2010/main" val="1144630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6560E-90FA-1676-8AFE-B1A94A1988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0903EA-9615-DC67-DA7D-BEF2CFBB7D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E8D206-8C17-F868-A462-3F38235A78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42BD1A-9A18-5D06-6FBC-88473B8672F4}"/>
              </a:ext>
            </a:extLst>
          </p:cNvPr>
          <p:cNvSpPr>
            <a:spLocks noGrp="1"/>
          </p:cNvSpPr>
          <p:nvPr>
            <p:ph type="dt" sz="half" idx="10"/>
          </p:nvPr>
        </p:nvSpPr>
        <p:spPr/>
        <p:txBody>
          <a:bodyPr/>
          <a:lstStyle/>
          <a:p>
            <a:fld id="{CF855731-AEB4-4827-94E9-3430063EA344}" type="datetimeFigureOut">
              <a:rPr lang="en-US" smtClean="0"/>
              <a:t>10/2/2024</a:t>
            </a:fld>
            <a:endParaRPr lang="en-US"/>
          </a:p>
        </p:txBody>
      </p:sp>
      <p:sp>
        <p:nvSpPr>
          <p:cNvPr id="6" name="Footer Placeholder 5">
            <a:extLst>
              <a:ext uri="{FF2B5EF4-FFF2-40B4-BE49-F238E27FC236}">
                <a16:creationId xmlns:a16="http://schemas.microsoft.com/office/drawing/2014/main" id="{464C6957-FAE8-175D-C599-5F49D1AE08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69D5A4-37DC-8F11-126D-3E812316CB82}"/>
              </a:ext>
            </a:extLst>
          </p:cNvPr>
          <p:cNvSpPr>
            <a:spLocks noGrp="1"/>
          </p:cNvSpPr>
          <p:nvPr>
            <p:ph type="sldNum" sz="quarter" idx="12"/>
          </p:nvPr>
        </p:nvSpPr>
        <p:spPr/>
        <p:txBody>
          <a:bodyPr/>
          <a:lstStyle/>
          <a:p>
            <a:fld id="{BA6B9B88-3360-4DD7-8A1B-3A1E517C6AB4}" type="slidenum">
              <a:rPr lang="en-US" smtClean="0"/>
              <a:t>‹#›</a:t>
            </a:fld>
            <a:endParaRPr lang="en-US"/>
          </a:p>
        </p:txBody>
      </p:sp>
    </p:spTree>
    <p:extLst>
      <p:ext uri="{BB962C8B-B14F-4D97-AF65-F5344CB8AC3E}">
        <p14:creationId xmlns:p14="http://schemas.microsoft.com/office/powerpoint/2010/main" val="225448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62390-58B5-DB4E-1787-0EF533A4DF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1B632B-7A68-52FA-54EA-B6702471D8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206A97-D2ED-D1E2-2DBC-A708F4F7E5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091557-2CBB-3F30-AA9C-045A349AB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CB8DC6-1F0B-1A41-BBA0-961761E854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DF5B02-2C61-1149-731F-9188C053F6F6}"/>
              </a:ext>
            </a:extLst>
          </p:cNvPr>
          <p:cNvSpPr>
            <a:spLocks noGrp="1"/>
          </p:cNvSpPr>
          <p:nvPr>
            <p:ph type="dt" sz="half" idx="10"/>
          </p:nvPr>
        </p:nvSpPr>
        <p:spPr/>
        <p:txBody>
          <a:bodyPr/>
          <a:lstStyle/>
          <a:p>
            <a:fld id="{CF855731-AEB4-4827-94E9-3430063EA344}" type="datetimeFigureOut">
              <a:rPr lang="en-US" smtClean="0"/>
              <a:t>10/2/2024</a:t>
            </a:fld>
            <a:endParaRPr lang="en-US"/>
          </a:p>
        </p:txBody>
      </p:sp>
      <p:sp>
        <p:nvSpPr>
          <p:cNvPr id="8" name="Footer Placeholder 7">
            <a:extLst>
              <a:ext uri="{FF2B5EF4-FFF2-40B4-BE49-F238E27FC236}">
                <a16:creationId xmlns:a16="http://schemas.microsoft.com/office/drawing/2014/main" id="{B29D9DFD-4AB6-4991-A413-E00888855D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7A2B73-18E2-73E1-19AB-5C72CBA59C88}"/>
              </a:ext>
            </a:extLst>
          </p:cNvPr>
          <p:cNvSpPr>
            <a:spLocks noGrp="1"/>
          </p:cNvSpPr>
          <p:nvPr>
            <p:ph type="sldNum" sz="quarter" idx="12"/>
          </p:nvPr>
        </p:nvSpPr>
        <p:spPr/>
        <p:txBody>
          <a:bodyPr/>
          <a:lstStyle/>
          <a:p>
            <a:fld id="{BA6B9B88-3360-4DD7-8A1B-3A1E517C6AB4}" type="slidenum">
              <a:rPr lang="en-US" smtClean="0"/>
              <a:t>‹#›</a:t>
            </a:fld>
            <a:endParaRPr lang="en-US"/>
          </a:p>
        </p:txBody>
      </p:sp>
    </p:spTree>
    <p:extLst>
      <p:ext uri="{BB962C8B-B14F-4D97-AF65-F5344CB8AC3E}">
        <p14:creationId xmlns:p14="http://schemas.microsoft.com/office/powerpoint/2010/main" val="17751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AB45-AD28-926C-FE66-B23F708E4D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4DD8A5-D4C6-F114-297E-DBDD44C0BE46}"/>
              </a:ext>
            </a:extLst>
          </p:cNvPr>
          <p:cNvSpPr>
            <a:spLocks noGrp="1"/>
          </p:cNvSpPr>
          <p:nvPr>
            <p:ph type="dt" sz="half" idx="10"/>
          </p:nvPr>
        </p:nvSpPr>
        <p:spPr/>
        <p:txBody>
          <a:bodyPr/>
          <a:lstStyle/>
          <a:p>
            <a:fld id="{CF855731-AEB4-4827-94E9-3430063EA344}" type="datetimeFigureOut">
              <a:rPr lang="en-US" smtClean="0"/>
              <a:t>10/2/2024</a:t>
            </a:fld>
            <a:endParaRPr lang="en-US"/>
          </a:p>
        </p:txBody>
      </p:sp>
      <p:sp>
        <p:nvSpPr>
          <p:cNvPr id="4" name="Footer Placeholder 3">
            <a:extLst>
              <a:ext uri="{FF2B5EF4-FFF2-40B4-BE49-F238E27FC236}">
                <a16:creationId xmlns:a16="http://schemas.microsoft.com/office/drawing/2014/main" id="{2BC81AC0-2804-4552-6051-E1E15F348D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927B6C-D1B5-0059-8FC9-D665E80371CB}"/>
              </a:ext>
            </a:extLst>
          </p:cNvPr>
          <p:cNvSpPr>
            <a:spLocks noGrp="1"/>
          </p:cNvSpPr>
          <p:nvPr>
            <p:ph type="sldNum" sz="quarter" idx="12"/>
          </p:nvPr>
        </p:nvSpPr>
        <p:spPr/>
        <p:txBody>
          <a:bodyPr/>
          <a:lstStyle/>
          <a:p>
            <a:fld id="{BA6B9B88-3360-4DD7-8A1B-3A1E517C6AB4}" type="slidenum">
              <a:rPr lang="en-US" smtClean="0"/>
              <a:t>‹#›</a:t>
            </a:fld>
            <a:endParaRPr lang="en-US"/>
          </a:p>
        </p:txBody>
      </p:sp>
    </p:spTree>
    <p:extLst>
      <p:ext uri="{BB962C8B-B14F-4D97-AF65-F5344CB8AC3E}">
        <p14:creationId xmlns:p14="http://schemas.microsoft.com/office/powerpoint/2010/main" val="797009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E15ADC-1810-181F-1244-9FEA16B27F6C}"/>
              </a:ext>
            </a:extLst>
          </p:cNvPr>
          <p:cNvSpPr>
            <a:spLocks noGrp="1"/>
          </p:cNvSpPr>
          <p:nvPr>
            <p:ph type="dt" sz="half" idx="10"/>
          </p:nvPr>
        </p:nvSpPr>
        <p:spPr/>
        <p:txBody>
          <a:bodyPr/>
          <a:lstStyle/>
          <a:p>
            <a:fld id="{CF855731-AEB4-4827-94E9-3430063EA344}" type="datetimeFigureOut">
              <a:rPr lang="en-US" smtClean="0"/>
              <a:t>10/2/2024</a:t>
            </a:fld>
            <a:endParaRPr lang="en-US"/>
          </a:p>
        </p:txBody>
      </p:sp>
      <p:sp>
        <p:nvSpPr>
          <p:cNvPr id="3" name="Footer Placeholder 2">
            <a:extLst>
              <a:ext uri="{FF2B5EF4-FFF2-40B4-BE49-F238E27FC236}">
                <a16:creationId xmlns:a16="http://schemas.microsoft.com/office/drawing/2014/main" id="{61793920-5AFC-78D2-824B-D1A723B2E0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AEA4FD-206E-7B54-B14B-E543B03271DE}"/>
              </a:ext>
            </a:extLst>
          </p:cNvPr>
          <p:cNvSpPr>
            <a:spLocks noGrp="1"/>
          </p:cNvSpPr>
          <p:nvPr>
            <p:ph type="sldNum" sz="quarter" idx="12"/>
          </p:nvPr>
        </p:nvSpPr>
        <p:spPr/>
        <p:txBody>
          <a:bodyPr/>
          <a:lstStyle/>
          <a:p>
            <a:fld id="{BA6B9B88-3360-4DD7-8A1B-3A1E517C6AB4}" type="slidenum">
              <a:rPr lang="en-US" smtClean="0"/>
              <a:t>‹#›</a:t>
            </a:fld>
            <a:endParaRPr lang="en-US"/>
          </a:p>
        </p:txBody>
      </p:sp>
    </p:spTree>
    <p:extLst>
      <p:ext uri="{BB962C8B-B14F-4D97-AF65-F5344CB8AC3E}">
        <p14:creationId xmlns:p14="http://schemas.microsoft.com/office/powerpoint/2010/main" val="345381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76673-D561-26C0-31AE-3D0AB71B6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95E042-D019-CC9D-5F24-89E2BE8DCE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84FF82-B520-4405-D694-C11EEDE0F4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76E5D-4C91-215C-71A8-DE75FA4D5DDC}"/>
              </a:ext>
            </a:extLst>
          </p:cNvPr>
          <p:cNvSpPr>
            <a:spLocks noGrp="1"/>
          </p:cNvSpPr>
          <p:nvPr>
            <p:ph type="dt" sz="half" idx="10"/>
          </p:nvPr>
        </p:nvSpPr>
        <p:spPr/>
        <p:txBody>
          <a:bodyPr/>
          <a:lstStyle/>
          <a:p>
            <a:fld id="{CF855731-AEB4-4827-94E9-3430063EA344}" type="datetimeFigureOut">
              <a:rPr lang="en-US" smtClean="0"/>
              <a:t>10/2/2024</a:t>
            </a:fld>
            <a:endParaRPr lang="en-US"/>
          </a:p>
        </p:txBody>
      </p:sp>
      <p:sp>
        <p:nvSpPr>
          <p:cNvPr id="6" name="Footer Placeholder 5">
            <a:extLst>
              <a:ext uri="{FF2B5EF4-FFF2-40B4-BE49-F238E27FC236}">
                <a16:creationId xmlns:a16="http://schemas.microsoft.com/office/drawing/2014/main" id="{0091E524-C583-686C-FADD-42544B6077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4407A1-80A6-5DF8-2839-449987BAE60E}"/>
              </a:ext>
            </a:extLst>
          </p:cNvPr>
          <p:cNvSpPr>
            <a:spLocks noGrp="1"/>
          </p:cNvSpPr>
          <p:nvPr>
            <p:ph type="sldNum" sz="quarter" idx="12"/>
          </p:nvPr>
        </p:nvSpPr>
        <p:spPr/>
        <p:txBody>
          <a:bodyPr/>
          <a:lstStyle/>
          <a:p>
            <a:fld id="{BA6B9B88-3360-4DD7-8A1B-3A1E517C6AB4}" type="slidenum">
              <a:rPr lang="en-US" smtClean="0"/>
              <a:t>‹#›</a:t>
            </a:fld>
            <a:endParaRPr lang="en-US"/>
          </a:p>
        </p:txBody>
      </p:sp>
    </p:spTree>
    <p:extLst>
      <p:ext uri="{BB962C8B-B14F-4D97-AF65-F5344CB8AC3E}">
        <p14:creationId xmlns:p14="http://schemas.microsoft.com/office/powerpoint/2010/main" val="431915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B01A9-D76D-C651-D21E-CA47253388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2DAEED-9B78-09C4-4D19-64C7280581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B2CE91-F2CB-F508-AFA4-CF9EFED75D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C84AB0-A712-D6AA-6FC9-AE6284D052B6}"/>
              </a:ext>
            </a:extLst>
          </p:cNvPr>
          <p:cNvSpPr>
            <a:spLocks noGrp="1"/>
          </p:cNvSpPr>
          <p:nvPr>
            <p:ph type="dt" sz="half" idx="10"/>
          </p:nvPr>
        </p:nvSpPr>
        <p:spPr/>
        <p:txBody>
          <a:bodyPr/>
          <a:lstStyle/>
          <a:p>
            <a:fld id="{CF855731-AEB4-4827-94E9-3430063EA344}" type="datetimeFigureOut">
              <a:rPr lang="en-US" smtClean="0"/>
              <a:t>10/2/2024</a:t>
            </a:fld>
            <a:endParaRPr lang="en-US"/>
          </a:p>
        </p:txBody>
      </p:sp>
      <p:sp>
        <p:nvSpPr>
          <p:cNvPr id="6" name="Footer Placeholder 5">
            <a:extLst>
              <a:ext uri="{FF2B5EF4-FFF2-40B4-BE49-F238E27FC236}">
                <a16:creationId xmlns:a16="http://schemas.microsoft.com/office/drawing/2014/main" id="{FB07895C-621B-81E0-1393-5A3B372DC5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F1499-9D79-6438-CDBA-D942F07CD980}"/>
              </a:ext>
            </a:extLst>
          </p:cNvPr>
          <p:cNvSpPr>
            <a:spLocks noGrp="1"/>
          </p:cNvSpPr>
          <p:nvPr>
            <p:ph type="sldNum" sz="quarter" idx="12"/>
          </p:nvPr>
        </p:nvSpPr>
        <p:spPr/>
        <p:txBody>
          <a:bodyPr/>
          <a:lstStyle/>
          <a:p>
            <a:fld id="{BA6B9B88-3360-4DD7-8A1B-3A1E517C6AB4}" type="slidenum">
              <a:rPr lang="en-US" smtClean="0"/>
              <a:t>‹#›</a:t>
            </a:fld>
            <a:endParaRPr lang="en-US"/>
          </a:p>
        </p:txBody>
      </p:sp>
    </p:spTree>
    <p:extLst>
      <p:ext uri="{BB962C8B-B14F-4D97-AF65-F5344CB8AC3E}">
        <p14:creationId xmlns:p14="http://schemas.microsoft.com/office/powerpoint/2010/main" val="3515544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AD6C57-A979-A327-354F-EF8FAAC98C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C74CE0-B406-3B5A-AF83-F9DCDF848F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90CE57-B759-FCE0-6043-7AB9D0E252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55731-AEB4-4827-94E9-3430063EA344}" type="datetimeFigureOut">
              <a:rPr lang="en-US" smtClean="0"/>
              <a:t>10/2/2024</a:t>
            </a:fld>
            <a:endParaRPr lang="en-US"/>
          </a:p>
        </p:txBody>
      </p:sp>
      <p:sp>
        <p:nvSpPr>
          <p:cNvPr id="5" name="Footer Placeholder 4">
            <a:extLst>
              <a:ext uri="{FF2B5EF4-FFF2-40B4-BE49-F238E27FC236}">
                <a16:creationId xmlns:a16="http://schemas.microsoft.com/office/drawing/2014/main" id="{0DB1F120-17B7-96AC-6BE3-7662B1E5FC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14822-83CD-767B-A8B1-31E38AF807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B9B88-3360-4DD7-8A1B-3A1E517C6AB4}" type="slidenum">
              <a:rPr lang="en-US" smtClean="0"/>
              <a:t>‹#›</a:t>
            </a:fld>
            <a:endParaRPr lang="en-US"/>
          </a:p>
        </p:txBody>
      </p:sp>
    </p:spTree>
    <p:extLst>
      <p:ext uri="{BB962C8B-B14F-4D97-AF65-F5344CB8AC3E}">
        <p14:creationId xmlns:p14="http://schemas.microsoft.com/office/powerpoint/2010/main" val="1866723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png"/><Relationship Id="rId4" Type="http://schemas.microsoft.com/office/2007/relationships/hdphoto" Target="../media/hdphoto1.wdp"/><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sv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69639"/>
            <a:ext cx="3399276" cy="5185649"/>
          </a:xfrm>
          <a:prstGeom prst="rect">
            <a:avLst/>
          </a:prstGeom>
        </p:spPr>
      </p:pic>
      <p:sp>
        <p:nvSpPr>
          <p:cNvPr id="3" name="Rectangle 16"/>
          <p:cNvSpPr>
            <a:spLocks noChangeArrowheads="1"/>
          </p:cNvSpPr>
          <p:nvPr/>
        </p:nvSpPr>
        <p:spPr bwMode="auto">
          <a:xfrm>
            <a:off x="1447490" y="2576763"/>
            <a:ext cx="11704319"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buClr>
                <a:schemeClr val="hlink"/>
              </a:buClr>
              <a:buFont typeface="Wingdings" panose="05000000000000000000" pitchFamily="2" charset="2"/>
              <a:buNone/>
              <a:defRPr/>
            </a:pPr>
            <a:r>
              <a:rPr lang="en-US" altLang="en-US" sz="3200" b="1" i="1">
                <a:solidFill>
                  <a:srgbClr val="7030A0"/>
                </a:solidFill>
                <a:effectLst>
                  <a:outerShdw blurRad="38100" dist="38100" dir="2700000" algn="tl">
                    <a:srgbClr val="C0C0C0"/>
                  </a:outerShdw>
                </a:effectLst>
                <a:latin typeface="Times New Roman" panose="02020603050405020304" pitchFamily="18" charset="0"/>
              </a:rPr>
              <a:t>Chuyên đề : Dạy học môn Tiếng Việt </a:t>
            </a:r>
          </a:p>
          <a:p>
            <a:pPr algn="ctr">
              <a:spcBef>
                <a:spcPct val="20000"/>
              </a:spcBef>
              <a:buClr>
                <a:schemeClr val="hlink"/>
              </a:buClr>
              <a:buFont typeface="Wingdings" panose="05000000000000000000" pitchFamily="2" charset="2"/>
              <a:buNone/>
              <a:defRPr/>
            </a:pPr>
            <a:r>
              <a:rPr lang="en-US" altLang="en-US" sz="3200" b="1" i="1">
                <a:solidFill>
                  <a:srgbClr val="7030A0"/>
                </a:solidFill>
                <a:effectLst>
                  <a:outerShdw blurRad="38100" dist="38100" dir="2700000" algn="tl">
                    <a:srgbClr val="C0C0C0"/>
                  </a:outerShdw>
                </a:effectLst>
                <a:latin typeface="Times New Roman" panose="02020603050405020304" pitchFamily="18" charset="0"/>
              </a:rPr>
              <a:t>chương trình GDPT 2018</a:t>
            </a:r>
            <a:endParaRPr lang="vi-VN" altLang="en-US" sz="3200" b="1" i="1" dirty="0">
              <a:solidFill>
                <a:srgbClr val="7030A0"/>
              </a:solidFill>
              <a:effectLst>
                <a:outerShdw blurRad="38100" dist="38100" dir="2700000" algn="tl">
                  <a:srgbClr val="C0C0C0"/>
                </a:outerShdw>
              </a:effectLst>
              <a:latin typeface="Times New Roman" panose="02020603050405020304" pitchFamily="18" charset="0"/>
            </a:endParaRPr>
          </a:p>
        </p:txBody>
      </p:sp>
      <p:sp>
        <p:nvSpPr>
          <p:cNvPr id="6" name="TextBox 5">
            <a:extLst>
              <a:ext uri="{FF2B5EF4-FFF2-40B4-BE49-F238E27FC236}">
                <a16:creationId xmlns:a16="http://schemas.microsoft.com/office/drawing/2014/main" id="{1888A99F-8D55-41DF-BA28-1EA5485D05A8}"/>
              </a:ext>
            </a:extLst>
          </p:cNvPr>
          <p:cNvSpPr txBox="1"/>
          <p:nvPr/>
        </p:nvSpPr>
        <p:spPr>
          <a:xfrm>
            <a:off x="570462" y="1303308"/>
            <a:ext cx="12261628" cy="1384995"/>
          </a:xfrm>
          <a:prstGeom prst="rect">
            <a:avLst/>
          </a:prstGeom>
          <a:noFill/>
        </p:spPr>
        <p:txBody>
          <a:bodyPr wrap="square" rtlCol="0">
            <a:spAutoFit/>
          </a:bodyPr>
          <a:lstStyle/>
          <a:p>
            <a:pPr algn="ctr" defTabSz="1219170"/>
            <a:r>
              <a:rPr lang="en-US" sz="4400" b="1">
                <a:ln w="0"/>
                <a:solidFill>
                  <a:srgbClr val="00B050"/>
                </a:solidFill>
                <a:effectLst>
                  <a:outerShdw blurRad="38100" dist="25400" dir="5400000" algn="ctr" rotWithShape="0">
                    <a:srgbClr val="6E747A">
                      <a:alpha val="43000"/>
                    </a:srgbClr>
                  </a:outerShdw>
                </a:effectLst>
                <a:latin typeface="Nunito Black" pitchFamily="2" charset="0"/>
                <a:ea typeface="Tahoma" panose="020B0604030504040204" pitchFamily="34" charset="0"/>
                <a:cs typeface="Tahoma" panose="020B0604030504040204" pitchFamily="34" charset="0"/>
              </a:rPr>
              <a:t>BÀI GIẢNG ĐIỆN TỬ </a:t>
            </a:r>
          </a:p>
          <a:p>
            <a:pPr algn="ctr" defTabSz="1219170"/>
            <a:r>
              <a:rPr lang="en-US" sz="4000" b="1">
                <a:ln w="0"/>
                <a:solidFill>
                  <a:srgbClr val="FF0000"/>
                </a:solidFill>
                <a:effectLst>
                  <a:outerShdw blurRad="38100" dist="25400" dir="5400000" algn="ctr" rotWithShape="0">
                    <a:srgbClr val="6E747A">
                      <a:alpha val="43000"/>
                    </a:srgbClr>
                  </a:outerShdw>
                </a:effectLst>
                <a:latin typeface="Nunito Black" pitchFamily="2" charset="0"/>
                <a:ea typeface="Tahoma" panose="020B0604030504040204" pitchFamily="34" charset="0"/>
                <a:cs typeface="Tahoma" panose="020B0604030504040204" pitchFamily="34" charset="0"/>
              </a:rPr>
              <a:t>Môn: Tiếng Việt </a:t>
            </a:r>
            <a:endParaRPr lang="en-US" sz="3200" b="1" dirty="0">
              <a:ln w="0"/>
              <a:solidFill>
                <a:srgbClr val="FF0000"/>
              </a:solidFill>
              <a:effectLst>
                <a:outerShdw blurRad="38100" dist="25400" dir="5400000" algn="ctr" rotWithShape="0">
                  <a:srgbClr val="6E747A">
                    <a:alpha val="43000"/>
                  </a:srgbClr>
                </a:outerShdw>
              </a:effectLst>
              <a:latin typeface="Nunito Black" pitchFamily="2" charset="0"/>
              <a:ea typeface="Tahoma" panose="020B0604030504040204" pitchFamily="34" charset="0"/>
              <a:cs typeface="Tahoma" panose="020B0604030504040204" pitchFamily="34" charset="0"/>
            </a:endParaRPr>
          </a:p>
        </p:txBody>
      </p:sp>
      <p:sp>
        <p:nvSpPr>
          <p:cNvPr id="8" name="TextBox 7"/>
          <p:cNvSpPr txBox="1"/>
          <p:nvPr/>
        </p:nvSpPr>
        <p:spPr>
          <a:xfrm>
            <a:off x="5588000" y="5942010"/>
            <a:ext cx="6604000" cy="523220"/>
          </a:xfrm>
          <a:prstGeom prst="rect">
            <a:avLst/>
          </a:prstGeom>
          <a:noFill/>
        </p:spPr>
        <p:txBody>
          <a:bodyPr wrap="square" rtlCol="0">
            <a:spAutoFit/>
          </a:bodyPr>
          <a:lstStyle/>
          <a:p>
            <a:r>
              <a:rPr lang="en-US" sz="2800">
                <a:solidFill>
                  <a:srgbClr val="002060"/>
                </a:solidFill>
                <a:latin typeface="Times New Roman" pitchFamily="18" charset="0"/>
                <a:cs typeface="Times New Roman" pitchFamily="18" charset="0"/>
              </a:rPr>
              <a:t>Giáo viên: </a:t>
            </a:r>
            <a:r>
              <a:rPr lang="en-US" sz="2800" b="1" i="1" dirty="0" err="1">
                <a:solidFill>
                  <a:srgbClr val="002060"/>
                </a:solidFill>
                <a:latin typeface="Times New Roman" pitchFamily="18" charset="0"/>
                <a:cs typeface="Times New Roman" pitchFamily="18" charset="0"/>
              </a:rPr>
              <a:t>Đoàn</a:t>
            </a:r>
            <a:r>
              <a:rPr lang="en-US" sz="2800" b="1" i="1" dirty="0">
                <a:solidFill>
                  <a:srgbClr val="002060"/>
                </a:solidFill>
                <a:latin typeface="Times New Roman" pitchFamily="18" charset="0"/>
                <a:cs typeface="Times New Roman" pitchFamily="18" charset="0"/>
              </a:rPr>
              <a:t> </a:t>
            </a:r>
            <a:r>
              <a:rPr lang="en-US" sz="2800" b="1" i="1" err="1">
                <a:solidFill>
                  <a:srgbClr val="002060"/>
                </a:solidFill>
                <a:latin typeface="Times New Roman" pitchFamily="18" charset="0"/>
                <a:cs typeface="Times New Roman" pitchFamily="18" charset="0"/>
              </a:rPr>
              <a:t>Thị</a:t>
            </a:r>
            <a:r>
              <a:rPr lang="en-US" sz="2800" b="1" i="1">
                <a:solidFill>
                  <a:srgbClr val="002060"/>
                </a:solidFill>
                <a:latin typeface="Times New Roman" pitchFamily="18" charset="0"/>
                <a:cs typeface="Times New Roman" pitchFamily="18" charset="0"/>
              </a:rPr>
              <a:t> Liễu</a:t>
            </a:r>
            <a:endParaRPr lang="en-US" sz="2800" b="1" i="1" dirty="0">
              <a:solidFill>
                <a:srgbClr val="00206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D8011DCF-10DA-4F7B-355A-F8B2A8EE2E11}"/>
              </a:ext>
            </a:extLst>
          </p:cNvPr>
          <p:cNvSpPr txBox="1"/>
          <p:nvPr/>
        </p:nvSpPr>
        <p:spPr>
          <a:xfrm>
            <a:off x="3399276" y="392770"/>
            <a:ext cx="6604000" cy="523220"/>
          </a:xfrm>
          <a:prstGeom prst="rect">
            <a:avLst/>
          </a:prstGeom>
          <a:noFill/>
        </p:spPr>
        <p:txBody>
          <a:bodyPr wrap="square" rtlCol="0">
            <a:spAutoFit/>
          </a:bodyPr>
          <a:lstStyle/>
          <a:p>
            <a:r>
              <a:rPr lang="en-US" sz="2800" b="1">
                <a:solidFill>
                  <a:srgbClr val="002060"/>
                </a:solidFill>
                <a:latin typeface="Times New Roman" pitchFamily="18" charset="0"/>
                <a:cs typeface="Times New Roman" pitchFamily="18" charset="0"/>
              </a:rPr>
              <a:t>TRƯỜNG TIỂU HỌC QUANG PHỤC </a:t>
            </a:r>
            <a:endParaRPr lang="en-US" sz="2800" b="1" i="1" dirty="0">
              <a:solidFill>
                <a:srgbClr val="002060"/>
              </a:solidFill>
              <a:latin typeface="Times New Roman" pitchFamily="18" charset="0"/>
              <a:cs typeface="Times New Roman" pitchFamily="18" charset="0"/>
            </a:endParaRPr>
          </a:p>
        </p:txBody>
      </p:sp>
      <p:sp>
        <p:nvSpPr>
          <p:cNvPr id="7" name="Rectangle 16">
            <a:extLst>
              <a:ext uri="{FF2B5EF4-FFF2-40B4-BE49-F238E27FC236}">
                <a16:creationId xmlns:a16="http://schemas.microsoft.com/office/drawing/2014/main" id="{A44A45D0-1CAF-AF27-7984-EC91E8E1DBF6}"/>
              </a:ext>
            </a:extLst>
          </p:cNvPr>
          <p:cNvSpPr>
            <a:spLocks noChangeArrowheads="1"/>
          </p:cNvSpPr>
          <p:nvPr/>
        </p:nvSpPr>
        <p:spPr bwMode="auto">
          <a:xfrm>
            <a:off x="1918283" y="4262464"/>
            <a:ext cx="1170431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buClr>
                <a:schemeClr val="hlink"/>
              </a:buClr>
              <a:buFont typeface="Wingdings" panose="05000000000000000000" pitchFamily="2" charset="2"/>
              <a:buNone/>
              <a:defRPr/>
            </a:pPr>
            <a:r>
              <a:rPr lang="en-US" altLang="en-US" sz="3200" b="1" i="1">
                <a:effectLst>
                  <a:outerShdw blurRad="38100" dist="38100" dir="2700000" algn="tl">
                    <a:srgbClr val="C0C0C0"/>
                  </a:outerShdw>
                </a:effectLst>
                <a:latin typeface="Times New Roman" panose="02020603050405020304" pitchFamily="18" charset="0"/>
              </a:rPr>
              <a:t>ĐỌC: BỘ SƯU TẬP ĐỘC ĐÁO  </a:t>
            </a:r>
            <a:endParaRPr lang="vi-VN" altLang="en-US" sz="3200" b="1" i="1" dirty="0">
              <a:effectLst>
                <a:outerShdw blurRad="38100" dist="38100" dir="2700000" algn="tl">
                  <a:srgbClr val="C0C0C0"/>
                </a:outerShdw>
              </a:effectLst>
              <a:latin typeface="Times New Roman" panose="02020603050405020304" pitchFamily="18" charset="0"/>
            </a:endParaRPr>
          </a:p>
        </p:txBody>
      </p:sp>
    </p:spTree>
    <p:extLst>
      <p:ext uri="{BB962C8B-B14F-4D97-AF65-F5344CB8AC3E}">
        <p14:creationId xmlns:p14="http://schemas.microsoft.com/office/powerpoint/2010/main" val="87769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0" fill="hold"/>
                                        <p:tgtEl>
                                          <p:spTgt spid="3"/>
                                        </p:tgtEl>
                                        <p:attrNameLst>
                                          <p:attrName>style.color</p:attrName>
                                        </p:attrNameLst>
                                      </p:cBhvr>
                                      <p:by>
                                        <p:hsl h="7200000" s="0" l="0"/>
                                      </p:by>
                                    </p:animClr>
                                    <p:animClr clrSpc="hsl" dir="cw">
                                      <p:cBhvr>
                                        <p:cTn id="7" dur="5000" fill="hold"/>
                                        <p:tgtEl>
                                          <p:spTgt spid="3"/>
                                        </p:tgtEl>
                                        <p:attrNameLst>
                                          <p:attrName>fillcolor</p:attrName>
                                        </p:attrNameLst>
                                      </p:cBhvr>
                                      <p:by>
                                        <p:hsl h="7200000" s="0" l="0"/>
                                      </p:by>
                                    </p:animClr>
                                    <p:animClr clrSpc="hsl" dir="cw">
                                      <p:cBhvr>
                                        <p:cTn id="8" dur="5000" fill="hold"/>
                                        <p:tgtEl>
                                          <p:spTgt spid="3"/>
                                        </p:tgtEl>
                                        <p:attrNameLst>
                                          <p:attrName>stroke.color</p:attrName>
                                        </p:attrNameLst>
                                      </p:cBhvr>
                                      <p:by>
                                        <p:hsl h="7200000" s="0" l="0"/>
                                      </p:by>
                                    </p:animClr>
                                    <p:set>
                                      <p:cBhvr>
                                        <p:cTn id="9" dur="5000" fill="hold"/>
                                        <p:tgtEl>
                                          <p:spTgt spid="3"/>
                                        </p:tgtEl>
                                        <p:attrNameLst>
                                          <p:attrName>fill.type</p:attrName>
                                        </p:attrNameLst>
                                      </p:cBhvr>
                                      <p:to>
                                        <p:strVal val="solid"/>
                                      </p:to>
                                    </p:set>
                                  </p:childTnLst>
                                </p:cTn>
                              </p:par>
                            </p:childTnLst>
                          </p:cTn>
                        </p:par>
                        <p:par>
                          <p:cTn id="10" fill="hold">
                            <p:stCondLst>
                              <p:cond delay="5000"/>
                            </p:stCondLst>
                            <p:childTnLst>
                              <p:par>
                                <p:cTn id="11" presetID="21" presetClass="emph" presetSubtype="0" repeatCount="indefinite" fill="hold" grpId="0" nodeType="afterEffect">
                                  <p:stCondLst>
                                    <p:cond delay="0"/>
                                  </p:stCondLst>
                                  <p:childTnLst>
                                    <p:animClr clrSpc="hsl" dir="cw">
                                      <p:cBhvr override="childStyle">
                                        <p:cTn id="12" dur="5000" fill="hold"/>
                                        <p:tgtEl>
                                          <p:spTgt spid="7"/>
                                        </p:tgtEl>
                                        <p:attrNameLst>
                                          <p:attrName>style.color</p:attrName>
                                        </p:attrNameLst>
                                      </p:cBhvr>
                                      <p:by>
                                        <p:hsl h="7200000" s="0" l="0"/>
                                      </p:by>
                                    </p:animClr>
                                    <p:animClr clrSpc="hsl" dir="cw">
                                      <p:cBhvr>
                                        <p:cTn id="13" dur="5000" fill="hold"/>
                                        <p:tgtEl>
                                          <p:spTgt spid="7"/>
                                        </p:tgtEl>
                                        <p:attrNameLst>
                                          <p:attrName>fillcolor</p:attrName>
                                        </p:attrNameLst>
                                      </p:cBhvr>
                                      <p:by>
                                        <p:hsl h="7200000" s="0" l="0"/>
                                      </p:by>
                                    </p:animClr>
                                    <p:animClr clrSpc="hsl" dir="cw">
                                      <p:cBhvr>
                                        <p:cTn id="14" dur="5000" fill="hold"/>
                                        <p:tgtEl>
                                          <p:spTgt spid="7"/>
                                        </p:tgtEl>
                                        <p:attrNameLst>
                                          <p:attrName>stroke.color</p:attrName>
                                        </p:attrNameLst>
                                      </p:cBhvr>
                                      <p:by>
                                        <p:hsl h="7200000" s="0" l="0"/>
                                      </p:by>
                                    </p:animClr>
                                    <p:set>
                                      <p:cBhvr>
                                        <p:cTn id="15" dur="5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hát thanh viên là gì? Mức thu nhập có cao không?">
            <a:extLst>
              <a:ext uri="{FF2B5EF4-FFF2-40B4-BE49-F238E27FC236}">
                <a16:creationId xmlns:a16="http://schemas.microsoft.com/office/drawing/2014/main" id="{24C33DF0-701F-4BE7-EB1B-7F4DF8584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367" y="235974"/>
            <a:ext cx="11297265" cy="6297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69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083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a:solidFill>
                  <a:prstClr val="white">
                    <a:lumMod val="10000"/>
                  </a:prstClr>
                </a:solidFill>
                <a:latin typeface="Calibri" panose="020F0502020204030204" pitchFamily="34" charset="0"/>
                <a:cs typeface="Calibri" panose="020F0502020204030204" pitchFamily="34" charset="0"/>
                <a:sym typeface="Arial"/>
              </a:rPr>
              <a:t>Bài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đọc viết về buổi triển lãm</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đáng nhớ với bộ sưu tập độc đáo của Loan. Bộ sưu tập giọng nói đã giúp lưu giữ lại kỉ niệm đẹp của lớp, giúp các bạn học sinh gắn kết với nhau hơn.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00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331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2415654" y="2367579"/>
            <a:ext cx="7438030" cy="1784755"/>
          </a:xfrm>
        </p:spPr>
        <p:txBody>
          <a:bodyPr>
            <a:normAutofit fontScale="90000"/>
          </a:bodyPr>
          <a:lstStyle/>
          <a:p>
            <a:pPr algn="ctr" eaLnBrk="1" hangingPunct="1"/>
            <a:r>
              <a:rPr lang="en-US" b="1" dirty="0">
                <a:solidFill>
                  <a:srgbClr val="FF0000"/>
                </a:solidFill>
                <a:latin typeface="Times New Roman" pitchFamily="18" charset="0"/>
              </a:rPr>
              <a:t>TRÂN </a:t>
            </a:r>
            <a:r>
              <a:rPr lang="en-US" b="1">
                <a:solidFill>
                  <a:srgbClr val="FF0000"/>
                </a:solidFill>
                <a:latin typeface="Times New Roman" pitchFamily="18" charset="0"/>
              </a:rPr>
              <a:t>TRỌNG </a:t>
            </a:r>
            <a:br>
              <a:rPr lang="en-US" b="1">
                <a:solidFill>
                  <a:srgbClr val="FF0000"/>
                </a:solidFill>
                <a:latin typeface="Times New Roman" pitchFamily="18" charset="0"/>
              </a:rPr>
            </a:br>
            <a:r>
              <a:rPr lang="en-US" b="1">
                <a:solidFill>
                  <a:srgbClr val="FF0000"/>
                </a:solidFill>
                <a:latin typeface="Times New Roman" pitchFamily="18" charset="0"/>
              </a:rPr>
              <a:t>CẢM ƠN CÁC THẦY CÔ VÀ CÁC EM</a:t>
            </a:r>
            <a:endParaRPr lang="en-US" b="1" dirty="0">
              <a:solidFill>
                <a:srgbClr val="FF0000"/>
              </a:solidFill>
              <a:latin typeface="Times New Roman" pitchFamily="18" charset="0"/>
            </a:endParaRPr>
          </a:p>
        </p:txBody>
      </p:sp>
    </p:spTree>
    <p:extLst>
      <p:ext uri="{BB962C8B-B14F-4D97-AF65-F5344CB8AC3E}">
        <p14:creationId xmlns:p14="http://schemas.microsoft.com/office/powerpoint/2010/main" val="228354519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 name="Group 2"/>
          <p:cNvGrpSpPr/>
          <p:nvPr/>
        </p:nvGrpSpPr>
        <p:grpSpPr>
          <a:xfrm>
            <a:off x="1323261" y="2046452"/>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5" name="Picture 4">
            <a:extLst>
              <a:ext uri="{FF2B5EF4-FFF2-40B4-BE49-F238E27FC236}">
                <a16:creationId xmlns:a16="http://schemas.microsoft.com/office/drawing/2014/main" id="{3F061B85-92C2-C55E-760B-2638CB8606CF}"/>
              </a:ext>
            </a:extLst>
          </p:cNvPr>
          <p:cNvPicPr>
            <a:picLocks noChangeAspect="1"/>
          </p:cNvPicPr>
          <p:nvPr/>
        </p:nvPicPr>
        <p:blipFill>
          <a:blip r:embed="rId3"/>
          <a:stretch>
            <a:fillRect/>
          </a:stretch>
        </p:blipFill>
        <p:spPr>
          <a:xfrm>
            <a:off x="1643626" y="2695122"/>
            <a:ext cx="8961897" cy="1658256"/>
          </a:xfrm>
          <a:prstGeom prst="rect">
            <a:avLst/>
          </a:prstGeom>
        </p:spPr>
      </p:pic>
    </p:spTree>
    <p:extLst>
      <p:ext uri="{BB962C8B-B14F-4D97-AF65-F5344CB8AC3E}">
        <p14:creationId xmlns:p14="http://schemas.microsoft.com/office/powerpoint/2010/main" val="35123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ạp thể dục">
            <a:hlinkClick r:id="" action="ppaction://media"/>
            <a:extLst>
              <a:ext uri="{FF2B5EF4-FFF2-40B4-BE49-F238E27FC236}">
                <a16:creationId xmlns:a16="http://schemas.microsoft.com/office/drawing/2014/main" id="{F5C666BD-8C87-2EAD-1FB4-3B6124166C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756" y="1"/>
            <a:ext cx="12099925" cy="6857999"/>
          </a:xfrm>
          <a:prstGeom prst="rect">
            <a:avLst/>
          </a:prstGeom>
        </p:spPr>
      </p:pic>
    </p:spTree>
    <p:extLst>
      <p:ext uri="{BB962C8B-B14F-4D97-AF65-F5344CB8AC3E}">
        <p14:creationId xmlns:p14="http://schemas.microsoft.com/office/powerpoint/2010/main" val="3718380818"/>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846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p:cNvPicPr>
          <p:nvPr/>
        </p:nvPicPr>
        <p:blipFill>
          <a:blip r:embed="rId3"/>
          <a:srcRect l="15895" r="8549"/>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3954" y="1"/>
            <a:ext cx="12167391" cy="6825434"/>
          </a:xfrm>
          <a:prstGeom prst="rect">
            <a:avLst/>
          </a:prstGeom>
        </p:spPr>
      </p:pic>
      <p:pic>
        <p:nvPicPr>
          <p:cNvPr id="6" name="Picture 6"/>
          <p:cNvPicPr>
            <a:picLocks noChangeAspect="1"/>
          </p:cNvPicPr>
          <p:nvPr/>
        </p:nvPicPr>
        <p:blipFill>
          <a:blip r:embed="rId6"/>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7"/>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7"/>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8"/>
          <a:srcRect/>
          <a:stretch>
            <a:fillRect/>
          </a:stretch>
        </p:blipFill>
        <p:spPr>
          <a:xfrm>
            <a:off x="265913" y="464706"/>
            <a:ext cx="11066697" cy="5928588"/>
          </a:xfrm>
          <a:prstGeom prst="rect">
            <a:avLst/>
          </a:prstGeom>
        </p:spPr>
      </p:pic>
      <p:pic>
        <p:nvPicPr>
          <p:cNvPr id="10" name="Picture 13"/>
          <p:cNvPicPr>
            <a:picLocks noChangeAspect="1"/>
          </p:cNvPicPr>
          <p:nvPr/>
        </p:nvPicPr>
        <p:blipFill>
          <a:blip r:embed="rId9"/>
          <a:srcRect/>
          <a:stretch>
            <a:fillRect/>
          </a:stretch>
        </p:blipFill>
        <p:spPr>
          <a:xfrm>
            <a:off x="93955" y="715276"/>
            <a:ext cx="5253228" cy="5486400"/>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311210" y="-153803"/>
            <a:ext cx="1523956" cy="1508868"/>
          </a:xfrm>
          <a:prstGeom prst="rect">
            <a:avLst/>
          </a:prstGeom>
        </p:spPr>
      </p:pic>
      <p:pic>
        <p:nvPicPr>
          <p:cNvPr id="13" name="Picture 11"/>
          <p:cNvPicPr>
            <a:picLocks noChangeAspect="1"/>
          </p:cNvPicPr>
          <p:nvPr/>
        </p:nvPicPr>
        <p:blipFill>
          <a:blip r:embed="rId11"/>
          <a:srcRect/>
          <a:stretch>
            <a:fillRect/>
          </a:stretch>
        </p:blipFill>
        <p:spPr>
          <a:xfrm>
            <a:off x="-15833" y="-333168"/>
            <a:ext cx="6020814" cy="6858000"/>
          </a:xfrm>
          <a:prstGeom prst="rect">
            <a:avLst/>
          </a:prstGeom>
        </p:spPr>
      </p:pic>
      <p:pic>
        <p:nvPicPr>
          <p:cNvPr id="14" name="Picture 12"/>
          <p:cNvPicPr>
            <a:picLocks noChangeAspect="1"/>
          </p:cNvPicPr>
          <p:nvPr/>
        </p:nvPicPr>
        <p:blipFill>
          <a:blip r:embed="rId11"/>
          <a:srcRect/>
          <a:stretch>
            <a:fillRect/>
          </a:stretch>
        </p:blipFill>
        <p:spPr>
          <a:xfrm>
            <a:off x="6477386" y="-52732"/>
            <a:ext cx="5488339" cy="6858000"/>
          </a:xfrm>
          <a:prstGeom prst="rect">
            <a:avLst/>
          </a:prstGeom>
        </p:spPr>
      </p:pic>
      <p:pic>
        <p:nvPicPr>
          <p:cNvPr id="18" name="Picture 3"/>
          <p:cNvPicPr>
            <a:picLocks noChangeAspect="1"/>
          </p:cNvPicPr>
          <p:nvPr/>
        </p:nvPicPr>
        <p:blipFill>
          <a:blip r:embed="rId12"/>
          <a:srcRect/>
          <a:stretch>
            <a:fillRect/>
          </a:stretch>
        </p:blipFill>
        <p:spPr>
          <a:xfrm rot="10800000">
            <a:off x="5770993" y="5691659"/>
            <a:ext cx="2301363" cy="1163581"/>
          </a:xfrm>
          <a:prstGeom prst="rect">
            <a:avLst/>
          </a:prstGeom>
        </p:spPr>
      </p:pic>
      <p:pic>
        <p:nvPicPr>
          <p:cNvPr id="19" name="Picture 5"/>
          <p:cNvPicPr>
            <a:picLocks noChangeAspect="1"/>
          </p:cNvPicPr>
          <p:nvPr/>
        </p:nvPicPr>
        <p:blipFill>
          <a:blip r:embed="rId7"/>
          <a:srcRect/>
          <a:stretch>
            <a:fillRect/>
          </a:stretch>
        </p:blipFill>
        <p:spPr>
          <a:xfrm>
            <a:off x="5084766" y="5689866"/>
            <a:ext cx="1053622" cy="1098953"/>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5367" y="2183156"/>
            <a:ext cx="4984370" cy="4984370"/>
          </a:xfrm>
          <a:prstGeom prst="rect">
            <a:avLst/>
          </a:prstGeom>
        </p:spPr>
      </p:pic>
      <p:pic>
        <p:nvPicPr>
          <p:cNvPr id="26" name="Picture 25">
            <a:extLst>
              <a:ext uri="{FF2B5EF4-FFF2-40B4-BE49-F238E27FC236}">
                <a16:creationId xmlns:a16="http://schemas.microsoft.com/office/drawing/2014/main" id="{64869B62-ADAE-4714-F7BE-88FF4EA83FDC}"/>
              </a:ext>
            </a:extLst>
          </p:cNvPr>
          <p:cNvPicPr>
            <a:picLocks noChangeAspect="1"/>
          </p:cNvPicPr>
          <p:nvPr/>
        </p:nvPicPr>
        <p:blipFill>
          <a:blip r:embed="rId14"/>
          <a:stretch>
            <a:fillRect/>
          </a:stretch>
        </p:blipFill>
        <p:spPr>
          <a:xfrm>
            <a:off x="-607464" y="894550"/>
            <a:ext cx="3462828" cy="877900"/>
          </a:xfrm>
          <a:prstGeom prst="rect">
            <a:avLst/>
          </a:prstGeom>
        </p:spPr>
      </p:pic>
      <p:pic>
        <p:nvPicPr>
          <p:cNvPr id="27" name="Picture 26">
            <a:extLst>
              <a:ext uri="{FF2B5EF4-FFF2-40B4-BE49-F238E27FC236}">
                <a16:creationId xmlns:a16="http://schemas.microsoft.com/office/drawing/2014/main" id="{065B80B6-4265-8E01-31FB-92F1BBD23D20}"/>
              </a:ext>
            </a:extLst>
          </p:cNvPr>
          <p:cNvPicPr>
            <a:picLocks noChangeAspect="1"/>
          </p:cNvPicPr>
          <p:nvPr/>
        </p:nvPicPr>
        <p:blipFill>
          <a:blip r:embed="rId15"/>
          <a:stretch>
            <a:fillRect/>
          </a:stretch>
        </p:blipFill>
        <p:spPr>
          <a:xfrm>
            <a:off x="3028765" y="136312"/>
            <a:ext cx="4267570" cy="1975275"/>
          </a:xfrm>
          <a:prstGeom prst="rect">
            <a:avLst/>
          </a:prstGeom>
        </p:spPr>
      </p:pic>
      <p:pic>
        <p:nvPicPr>
          <p:cNvPr id="30" name="Picture 29">
            <a:extLst>
              <a:ext uri="{FF2B5EF4-FFF2-40B4-BE49-F238E27FC236}">
                <a16:creationId xmlns:a16="http://schemas.microsoft.com/office/drawing/2014/main" id="{83910183-951F-559F-BC8E-2D6D0831A52D}"/>
              </a:ext>
            </a:extLst>
          </p:cNvPr>
          <p:cNvPicPr>
            <a:picLocks noChangeAspect="1"/>
          </p:cNvPicPr>
          <p:nvPr/>
        </p:nvPicPr>
        <p:blipFill>
          <a:blip r:embed="rId16"/>
          <a:stretch>
            <a:fillRect/>
          </a:stretch>
        </p:blipFill>
        <p:spPr>
          <a:xfrm>
            <a:off x="1835641" y="1872484"/>
            <a:ext cx="9187468" cy="3017782"/>
          </a:xfrm>
          <a:prstGeom prst="rect">
            <a:avLst/>
          </a:prstGeom>
        </p:spPr>
      </p:pic>
      <p:sp>
        <p:nvSpPr>
          <p:cNvPr id="11" name="TextBox 10">
            <a:extLst>
              <a:ext uri="{FF2B5EF4-FFF2-40B4-BE49-F238E27FC236}">
                <a16:creationId xmlns:a16="http://schemas.microsoft.com/office/drawing/2014/main" id="{B4ED49BA-140C-BD96-AAC1-878A966FB6BE}"/>
              </a:ext>
            </a:extLst>
          </p:cNvPr>
          <p:cNvSpPr txBox="1"/>
          <p:nvPr/>
        </p:nvSpPr>
        <p:spPr>
          <a:xfrm>
            <a:off x="7195457" y="97971"/>
            <a:ext cx="4593772"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28530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4"/>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5"/>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6"/>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7"/>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9"/>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1"/>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1"/>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1"/>
          <a:srcRect/>
          <a:stretch>
            <a:fillRect/>
          </a:stretch>
        </p:blipFill>
        <p:spPr>
          <a:xfrm>
            <a:off x="-45859" y="-37574"/>
            <a:ext cx="1277701" cy="1472147"/>
          </a:xfrm>
          <a:prstGeom prst="rect">
            <a:avLst/>
          </a:prstGeom>
        </p:spPr>
      </p:pic>
      <p:sp>
        <p:nvSpPr>
          <p:cNvPr id="19" name="Rounded Rectangle 18"/>
          <p:cNvSpPr/>
          <p:nvPr/>
        </p:nvSpPr>
        <p:spPr>
          <a:xfrm>
            <a:off x="271271" y="1253430"/>
            <a:ext cx="11649457" cy="541088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A0D90A7-EB05-0148-E4F3-A29D27CB140A}"/>
              </a:ext>
            </a:extLst>
          </p:cNvPr>
          <p:cNvPicPr>
            <a:picLocks noChangeAspect="1"/>
          </p:cNvPicPr>
          <p:nvPr/>
        </p:nvPicPr>
        <p:blipFill>
          <a:blip r:embed="rId12"/>
          <a:stretch>
            <a:fillRect/>
          </a:stretch>
        </p:blipFill>
        <p:spPr>
          <a:xfrm>
            <a:off x="1710592" y="-586376"/>
            <a:ext cx="8120576" cy="2913015"/>
          </a:xfrm>
          <a:prstGeom prst="rect">
            <a:avLst/>
          </a:prstGeom>
        </p:spPr>
      </p:pic>
      <p:sp>
        <p:nvSpPr>
          <p:cNvPr id="3" name="TextBox 2">
            <a:extLst>
              <a:ext uri="{FF2B5EF4-FFF2-40B4-BE49-F238E27FC236}">
                <a16:creationId xmlns:a16="http://schemas.microsoft.com/office/drawing/2014/main" id="{30E66E64-A9D5-7654-CD8F-FFD896DD019C}"/>
              </a:ext>
            </a:extLst>
          </p:cNvPr>
          <p:cNvSpPr txBox="1"/>
          <p:nvPr/>
        </p:nvSpPr>
        <p:spPr>
          <a:xfrm>
            <a:off x="2011680" y="2534228"/>
            <a:ext cx="791463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đã</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ghi</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âm</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xong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36" name="TextBox 35">
            <a:extLst>
              <a:ext uri="{FF2B5EF4-FFF2-40B4-BE49-F238E27FC236}">
                <a16:creationId xmlns:a16="http://schemas.microsoft.com/office/drawing/2014/main" id="{A40E1D6E-C991-A097-D7C4-109CDF958BC4}"/>
              </a:ext>
            </a:extLst>
          </p:cNvPr>
          <p:cNvSpPr txBox="1"/>
          <p:nvPr/>
        </p:nvSpPr>
        <p:spPr>
          <a:xfrm>
            <a:off x="2082800" y="3737769"/>
            <a:ext cx="783335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17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900" decel="100000" fill="hold"/>
                                        <p:tgtEl>
                                          <p:spTgt spid="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19" name="Rounded Rectangle 18"/>
          <p:cNvSpPr/>
          <p:nvPr/>
        </p:nvSpPr>
        <p:spPr>
          <a:xfrm>
            <a:off x="-1147337" y="-47585"/>
            <a:ext cx="13383491" cy="6933326"/>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F05B9E-799C-456D-4C52-4D6589ECD59C}"/>
              </a:ext>
            </a:extLst>
          </p:cNvPr>
          <p:cNvSpPr txBox="1"/>
          <p:nvPr/>
        </p:nvSpPr>
        <p:spPr>
          <a:xfrm>
            <a:off x="726658" y="603637"/>
            <a:ext cx="10109114" cy="3697166"/>
          </a:xfrm>
          <a:prstGeom prst="rect">
            <a:avLst/>
          </a:prstGeom>
          <a:noFill/>
        </p:spPr>
        <p:txBody>
          <a:bodyPr wrap="square" rtlCol="0">
            <a:spAutoFit/>
          </a:bodyPr>
          <a:lstStyle/>
          <a:p>
            <a:pPr>
              <a:lnSpc>
                <a:spcPct val="150000"/>
              </a:lnSpc>
            </a:pPr>
            <a:r>
              <a:rPr lang="en-US" sz="3200" b="1">
                <a:solidFill>
                  <a:srgbClr val="FF0000"/>
                </a:solidFill>
                <a:latin typeface="Times New Roman" panose="02020603050405020304" pitchFamily="18" charset="0"/>
                <a:cs typeface="Times New Roman" panose="02020603050405020304" pitchFamily="18" charset="0"/>
              </a:rPr>
              <a:t>Em hãy thảo luận nhóm  theo yêu cầu sau: </a:t>
            </a:r>
          </a:p>
          <a:p>
            <a:pPr marL="285750" indent="-285750">
              <a:lnSpc>
                <a:spcPct val="150000"/>
              </a:lnSpc>
              <a:buFontTx/>
              <a:buChar char="-"/>
            </a:pPr>
            <a:r>
              <a:rPr lang="en-US" sz="3200">
                <a:latin typeface="Times New Roman" panose="02020603050405020304" pitchFamily="18" charset="0"/>
                <a:cs typeface="Times New Roman" panose="02020603050405020304" pitchFamily="18" charset="0"/>
              </a:rPr>
              <a:t>Tìm từ khó đọc, nêu cách đọc từ khó đó.</a:t>
            </a:r>
          </a:p>
          <a:p>
            <a:pPr marL="285750" indent="-285750">
              <a:lnSpc>
                <a:spcPct val="150000"/>
              </a:lnSpc>
              <a:buFontTx/>
              <a:buChar char="-"/>
            </a:pPr>
            <a:r>
              <a:rPr lang="en-US" sz="3200">
                <a:latin typeface="Times New Roman" panose="02020603050405020304" pitchFamily="18" charset="0"/>
                <a:cs typeface="Times New Roman" panose="02020603050405020304" pitchFamily="18" charset="0"/>
              </a:rPr>
              <a:t>Tìm câu dài và cách ngắt</a:t>
            </a:r>
          </a:p>
          <a:p>
            <a:pPr marL="285750" indent="-285750">
              <a:lnSpc>
                <a:spcPct val="150000"/>
              </a:lnSpc>
              <a:buFontTx/>
              <a:buChar char="-"/>
            </a:pPr>
            <a:r>
              <a:rPr lang="en-US" sz="3200">
                <a:latin typeface="Times New Roman" panose="02020603050405020304" pitchFamily="18" charset="0"/>
                <a:cs typeface="Times New Roman" panose="02020603050405020304" pitchFamily="18" charset="0"/>
              </a:rPr>
              <a:t>Tìm từ cần giải nghĩa</a:t>
            </a:r>
          </a:p>
          <a:p>
            <a:pPr marL="285750" indent="-285750">
              <a:lnSpc>
                <a:spcPct val="150000"/>
              </a:lnSpc>
              <a:buFontTx/>
              <a:buChar char="-"/>
            </a:pPr>
            <a:r>
              <a:rPr lang="en-US" sz="3200">
                <a:latin typeface="Times New Roman" panose="02020603050405020304" pitchFamily="18" charset="0"/>
                <a:cs typeface="Times New Roman" panose="02020603050405020304" pitchFamily="18" charset="0"/>
              </a:rPr>
              <a:t>Tìm giọng đọc, từ cần nhấn giọng cho mỗi đoạn của bài.</a:t>
            </a:r>
          </a:p>
        </p:txBody>
      </p:sp>
    </p:spTree>
    <p:extLst>
      <p:ext uri="{BB962C8B-B14F-4D97-AF65-F5344CB8AC3E}">
        <p14:creationId xmlns:p14="http://schemas.microsoft.com/office/powerpoint/2010/main" val="742325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5FA8C-FFD8-7061-D616-366F869CEA0B}"/>
              </a:ext>
            </a:extLst>
          </p:cNvPr>
          <p:cNvSpPr txBox="1"/>
          <p:nvPr/>
        </p:nvSpPr>
        <p:spPr>
          <a:xfrm>
            <a:off x="887975" y="1351936"/>
            <a:ext cx="10820400" cy="1938992"/>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Thấy bố,</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vốn là một giáo viên,</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nghe lại băng ghi âm các bài giảng,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Loan chợt nảy ra ý tưởng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sưu tầm giọng nói của cả lớp.</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80858631-DD3E-D838-E849-943ABF314652}"/>
              </a:ext>
            </a:extLst>
          </p:cNvPr>
          <p:cNvSpPr txBox="1"/>
          <p:nvPr/>
        </p:nvSpPr>
        <p:spPr>
          <a:xfrm>
            <a:off x="887975" y="3883538"/>
            <a:ext cx="10820400" cy="1323439"/>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Long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chủ nhân của giọng nói liến thoắng vừa vang lên –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en-US" sz="4000" i="1" dirty="0">
                <a:latin typeface="Calibri" panose="020F0502020204030204" pitchFamily="34" charset="0"/>
                <a:ea typeface="Cambria" panose="02040503050406030204" pitchFamily="18" charset="0"/>
                <a:cs typeface="Calibri" panose="020F0502020204030204" pitchFamily="34" charset="0"/>
              </a:rPr>
              <a:t> </a:t>
            </a:r>
            <a:r>
              <a:rPr lang="vi-VN" sz="4000" i="1" dirty="0">
                <a:latin typeface="Calibri" panose="020F0502020204030204" pitchFamily="34" charset="0"/>
                <a:ea typeface="Cambria" panose="02040503050406030204" pitchFamily="18" charset="0"/>
                <a:cs typeface="Calibri" panose="020F0502020204030204" pitchFamily="34" charset="0"/>
              </a:rPr>
              <a:t>cũng ôm bụng cười.</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5824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7756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274</Words>
  <Application>Microsoft Office PowerPoint</Application>
  <PresentationFormat>Widescreen</PresentationFormat>
  <Paragraphs>25</Paragraphs>
  <Slides>13</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Nunito Black</vt:lpstr>
      <vt:lpstr>Open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TRÂN TRỌNG  CẢM ƠN CÁC THẦY CÔ VÀ CÁC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4</cp:revision>
  <dcterms:created xsi:type="dcterms:W3CDTF">2024-10-02T11:54:06Z</dcterms:created>
  <dcterms:modified xsi:type="dcterms:W3CDTF">2024-10-02T12:04:12Z</dcterms:modified>
</cp:coreProperties>
</file>