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39" r:id="rId2"/>
  </p:sldMasterIdLst>
  <p:notesMasterIdLst>
    <p:notesMasterId r:id="rId21"/>
  </p:notesMasterIdLst>
  <p:sldIdLst>
    <p:sldId id="299" r:id="rId3"/>
    <p:sldId id="298" r:id="rId4"/>
    <p:sldId id="296" r:id="rId5"/>
    <p:sldId id="304" r:id="rId6"/>
    <p:sldId id="286" r:id="rId7"/>
    <p:sldId id="287" r:id="rId8"/>
    <p:sldId id="260" r:id="rId9"/>
    <p:sldId id="278" r:id="rId10"/>
    <p:sldId id="295" r:id="rId11"/>
    <p:sldId id="277" r:id="rId12"/>
    <p:sldId id="288" r:id="rId13"/>
    <p:sldId id="301" r:id="rId14"/>
    <p:sldId id="289" r:id="rId15"/>
    <p:sldId id="291" r:id="rId16"/>
    <p:sldId id="283" r:id="rId17"/>
    <p:sldId id="284" r:id="rId18"/>
    <p:sldId id="292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22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2FFE7-BFD5-4545-9AD2-BAF3F5AB81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913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505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050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0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163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13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007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41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506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95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3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919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7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627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042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64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1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3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9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h lịch với hình nền PowerPoint tone trắng tinh khôi by fixmar1 - Issu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" y="0"/>
            <a:ext cx="12178619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-2438400" y="6369050"/>
            <a:ext cx="6934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i="1">
              <a:solidFill>
                <a:srgbClr val="FF3300"/>
              </a:solidFill>
              <a:latin typeface=".VnCentury Schoolbook" pitchFamily="34" charset="0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740357" y="2154188"/>
            <a:ext cx="6934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vi-VN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ác thầy cô về </a:t>
            </a:r>
            <a:r>
              <a:rPr lang="vi-VN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dự </a:t>
            </a:r>
            <a:r>
              <a:rPr lang="en-US" sz="3200" kern="1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3600" kern="1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8" name="Picture 6" descr="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28" y="5771980"/>
            <a:ext cx="3758599" cy="6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47" y="2206022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~~~~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0" y="2133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~~~~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WordArt 7"/>
          <p:cNvSpPr>
            <a:spLocks noChangeArrowheads="1" noChangeShapeType="1" noTextEdit="1"/>
          </p:cNvSpPr>
          <p:nvPr/>
        </p:nvSpPr>
        <p:spPr bwMode="auto">
          <a:xfrm>
            <a:off x="2300350" y="1173182"/>
            <a:ext cx="7814214" cy="1501994"/>
          </a:xfrm>
          <a:prstGeom prst="rect">
            <a:avLst/>
          </a:prstGeom>
        </p:spPr>
        <p:txBody>
          <a:bodyPr spcFirstLastPara="1" wrap="none" fromWordArt="1"/>
          <a:lstStyle/>
          <a:p>
            <a:pPr algn="ctr" eaLnBrk="1" hangingPunct="1">
              <a:defRPr/>
            </a:pPr>
            <a:r>
              <a:rPr lang="en-US" sz="3200" kern="10" spc="-2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/>
              </a:rPr>
              <a:t> </a:t>
            </a:r>
            <a:r>
              <a:rPr lang="en-US" sz="6000" kern="10" spc="-22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endParaRPr lang="en-US" sz="6000" kern="10" spc="-22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8"/>
          <p:cNvSpPr txBox="1">
            <a:spLocks noChangeArrowheads="1"/>
          </p:cNvSpPr>
          <p:nvPr/>
        </p:nvSpPr>
        <p:spPr bwMode="auto">
          <a:xfrm>
            <a:off x="121298" y="3479819"/>
            <a:ext cx="11849879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C82285"/>
                </a:solidFill>
                <a:cs typeface="Times New Roman" panose="02020603050405020304" pitchFamily="18" charset="0"/>
              </a:rPr>
              <a:t>Môn </a:t>
            </a:r>
            <a:r>
              <a:rPr lang="en-US" altLang="en-US" sz="4000" b="1" smtClean="0">
                <a:solidFill>
                  <a:srgbClr val="C82285"/>
                </a:solidFill>
                <a:cs typeface="Times New Roman" panose="02020603050405020304" pitchFamily="18" charset="0"/>
              </a:rPr>
              <a:t>Toán</a:t>
            </a:r>
            <a:endParaRPr lang="en-US" altLang="en-US" sz="4000" b="1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mtClean="0">
                <a:solidFill>
                  <a:srgbClr val="C82285"/>
                </a:solidFill>
                <a:cs typeface="Times New Roman" panose="02020603050405020304" pitchFamily="18" charset="0"/>
              </a:rPr>
              <a:t>Bài 13:Làm tròn số thập phân ( Tiết 1)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smtClean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C82285"/>
                </a:solidFill>
                <a:cs typeface="Times New Roman" panose="02020603050405020304" pitchFamily="18" charset="0"/>
              </a:rPr>
              <a:t>Lớp </a:t>
            </a:r>
            <a:r>
              <a:rPr lang="en-US" altLang="en-US" sz="4000" b="1">
                <a:solidFill>
                  <a:srgbClr val="C82285"/>
                </a:solidFill>
                <a:cs typeface="Times New Roman" panose="02020603050405020304" pitchFamily="18" charset="0"/>
              </a:rPr>
              <a:t>5 </a:t>
            </a:r>
            <a:r>
              <a:rPr lang="en-US" altLang="en-US" sz="4000" b="1" smtClean="0">
                <a:solidFill>
                  <a:srgbClr val="C82285"/>
                </a:solidFill>
                <a:cs typeface="Times New Roman" panose="02020603050405020304" pitchFamily="18" charset="0"/>
              </a:rPr>
              <a:t>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Giáo viên: Nguyễn Thị Thu Hà</a:t>
            </a:r>
          </a:p>
        </p:txBody>
      </p:sp>
      <p:pic>
        <p:nvPicPr>
          <p:cNvPr id="28" name="Picture 8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276" y="353366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70" y="319941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25" y="4684602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430" y="969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2" y="365125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427" y="379168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72" y="477117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927" y="4902201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64" y="6019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93" y="110399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8494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1536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8" y="2367564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84" y="2943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1" y="4152407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084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xmlns="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28465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xmlns="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xmlns="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668960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92054"/>
              </p:ext>
            </p:extLst>
          </p:nvPr>
        </p:nvGraphicFramePr>
        <p:xfrm>
          <a:off x="2270124" y="6885980"/>
          <a:ext cx="9921876" cy="365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60938">
                  <a:extLst>
                    <a:ext uri="{9D8B030D-6E8A-4147-A177-3AD203B41FA5}">
                      <a16:colId xmlns:a16="http://schemas.microsoft.com/office/drawing/2014/main" xmlns="" val="3251765816"/>
                    </a:ext>
                  </a:extLst>
                </a:gridCol>
                <a:gridCol w="4960938"/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192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461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208" y="2747724"/>
            <a:ext cx="128016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5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just"/>
            <a:r>
              <a:rPr lang="en-US" sz="5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RUNG CHUÔNG VÀNG</a:t>
            </a:r>
            <a:endParaRPr lang="en-US" sz="54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482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1.Số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59288961617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6612" t="874" r="5235" b="3308"/>
          <a:stretch/>
        </p:blipFill>
        <p:spPr>
          <a:xfrm>
            <a:off x="1818885" y="913655"/>
            <a:ext cx="1818135" cy="186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2.Số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d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...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59288961617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5302" t="1109" r="5601" b="3974"/>
          <a:stretch/>
        </p:blipFill>
        <p:spPr>
          <a:xfrm>
            <a:off x="1618099" y="1053936"/>
            <a:ext cx="1819745" cy="17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3. Làm tròn số tự nhiên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680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đến hàng trăm </a:t>
            </a: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ta được: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34 700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690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790</a:t>
            </a:r>
            <a:r>
              <a:rPr 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35 000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59288961617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5302" t="1109" r="5601" b="3974"/>
          <a:stretch/>
        </p:blipFill>
        <p:spPr>
          <a:xfrm>
            <a:off x="1672419" y="1013798"/>
            <a:ext cx="1819745" cy="17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xmlns="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xmlns="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498</Words>
  <Application>Microsoft Office PowerPoint</Application>
  <PresentationFormat>Widescreen</PresentationFormat>
  <Paragraphs>74</Paragraphs>
  <Slides>18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#9Slide03 Open Sans Bold</vt:lpstr>
      <vt:lpstr>#9Slide07 Bangers</vt:lpstr>
      <vt:lpstr>.VnCentury Schoolbook</vt:lpstr>
      <vt:lpstr>.VnTime</vt:lpstr>
      <vt:lpstr>Arial</vt:lpstr>
      <vt:lpstr>Calibri</vt:lpstr>
      <vt:lpstr>Cambria</vt:lpstr>
      <vt:lpstr>Times New Roman</vt:lpstr>
      <vt:lpstr>Trebuchet MS</vt:lpstr>
      <vt:lpstr>Wingdings 3</vt:lpstr>
      <vt:lpstr>字魂105号-简雅黑</vt:lpstr>
      <vt:lpstr>等线</vt:lpstr>
      <vt:lpstr>等线 Light</vt:lpstr>
      <vt:lpstr>Office 主题​​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66</cp:revision>
  <dcterms:created xsi:type="dcterms:W3CDTF">2024-07-19T05:20:07Z</dcterms:created>
  <dcterms:modified xsi:type="dcterms:W3CDTF">2024-10-17T00:50:40Z</dcterms:modified>
</cp:coreProperties>
</file>