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3" r:id="rId2"/>
    <p:sldId id="282" r:id="rId3"/>
    <p:sldId id="391" r:id="rId4"/>
    <p:sldId id="392" r:id="rId5"/>
    <p:sldId id="393" r:id="rId6"/>
    <p:sldId id="400" r:id="rId7"/>
    <p:sldId id="395" r:id="rId8"/>
    <p:sldId id="283" r:id="rId9"/>
    <p:sldId id="398" r:id="rId10"/>
    <p:sldId id="396" r:id="rId11"/>
    <p:sldId id="284" r:id="rId12"/>
    <p:sldId id="287" r:id="rId13"/>
    <p:sldId id="290" r:id="rId14"/>
    <p:sldId id="394" r:id="rId15"/>
    <p:sldId id="261" r:id="rId16"/>
    <p:sldId id="301" r:id="rId17"/>
    <p:sldId id="28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487" autoAdjust="0"/>
  </p:normalViewPr>
  <p:slideViewPr>
    <p:cSldViewPr snapToGrid="0">
      <p:cViewPr varScale="1">
        <p:scale>
          <a:sx n="65" d="100"/>
          <a:sy n="65" d="100"/>
        </p:scale>
        <p:origin x="9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118F64-0941-4128-BC0F-F54490D24E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33092-2A12-4C73-9064-04BD8F1EF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38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D33092-2A12-4C73-9064-04BD8F1EF16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85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C52DB0-FB92-4539-B9EF-255C407DD89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5836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C52DB0-FB92-4539-B9EF-255C407DD89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005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A90FA-E095-49DE-6687-B8C7CEA06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6CAE72-3B16-08C6-B818-5668634AA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7D05C-187E-7301-E3AA-628462EB0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60859-DD2E-06C4-72EF-8107B033A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E426B-1926-1C18-D795-2A3A969B2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5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2A9E8-D561-5797-6367-69F74A970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3622A7-BAB4-1222-727B-E6E6A9FBE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23DA4-CC3C-88D9-B762-16F37EB17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9C10F-EDB6-2735-5486-659079137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22594-B910-170B-B994-2AE5ED09A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03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BA6292-6801-672B-BD85-DD50368BDC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2EEABD-DAFD-DABA-3B13-C6D53C742F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37834-82EE-45FA-05CA-32678C1D0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32AAD-F3F7-C87C-B565-2B4A3F5B5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BE406-9013-AC5E-DC1D-3506D9363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829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B1D8EF5-9482-4A41-B7DB-D7A31CBC41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69EE2B1-5B9C-D2F5-3153-6ED0F39A01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5B44FE8-2515-DCFE-0F8D-5FECE4B23A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4A80F-56AA-43EA-BE1C-3928C7F7B8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11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322F2-5CB3-3882-F29F-CEB7BBE5B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1483B-2F66-2F5F-1F33-2A320B99D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2F5FE-29AB-916A-C807-48B48B2F7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48C82-5372-9469-AEE8-5CD29093A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914F2-A463-F3E1-D868-DFFEDA63D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6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27E7A-7D40-F799-1099-E1C78CD41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8A661-8F00-CA3E-E6C6-0BB395BEF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2BB73-9D01-BFDB-69EF-398A079DF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4AB7B-6BFE-C87F-FD37-3570ADF6F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3D67E-D0DF-2106-E39D-3C4D1BDBF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69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E7180-C253-5E14-2B71-3D28B75E0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BB694-3240-4BC4-7064-6C20B2241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1E74A-1081-31F6-34AE-F6F8D4E52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5587B-0B7F-4049-0C8D-3040CF048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4309D-16F0-FE34-050D-9ABC43EBE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466C7-6D8B-E65D-123C-F8F6FF680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1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C52A-4425-4518-2589-D35D00F46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0630F3-C9D2-AA34-8394-24EB82D69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9F3A2B-643A-B97B-C502-087DC04A9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12DCFE-5FAF-CAD8-8ABF-006C7F297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86B8EA-C0F8-141A-96FA-E9F8F7DF6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A2D9F3-999C-33BD-9599-EF6772897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EE1916-FDC0-F582-E636-EA3856304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C5E681-92F5-A096-E30F-470E7CB4C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76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6C1B-2F3A-0BB5-4337-001F5916E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870076-0AAC-C2DF-EE5F-74A03375B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87F737-DB32-41A1-6C1A-8B42B970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6DF50-B6EA-33F9-7782-AE89D252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9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9A190F-B190-6890-4D50-BC581DFA6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E6C8CE-C61B-6499-9C15-A546511F4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B4010D-E0AB-0B75-31B0-AF4D908BF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5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181F-4158-AB8C-955F-9536E62AE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EA325-BC27-81A0-2C0C-DCD5065A9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99BF-877C-38E1-A1B6-3D9CBBE02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213E91-14DF-6E3F-AB7C-88BADC55E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67689-7A3C-1B70-B464-63D6BF8F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946742-F1D2-D0D9-8FC5-493FBE630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27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82552-DC85-4C7E-DC18-2AB2ABC5F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453186-4C43-ABFE-9721-219B3EB08C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38046-CA4F-0AE1-68DD-E21620F8F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9FB355-31DA-7D0D-D9A9-0D4ADDE59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3E200-1830-E6A3-1B81-B1AFA3CDF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CE66E-0775-25F6-12B5-51BCF6F5E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7C0D9B-3B1E-40D4-0E56-C9A423EA3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92BA9-C836-A60F-0A21-37102B732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E3880-120D-DEDD-DFCC-3491B27F0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6B6A8-C1E5-4CD1-AB4A-4C494E82D1E5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1FA40-C265-A728-351D-B7D5735F7E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EC8F0-DBE2-AD4E-6E0E-D0BEB2B6C7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D36CD-80CB-4CC4-AFDD-BBE8EDD0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27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299" descr="BUBBLE2">
            <a:extLst>
              <a:ext uri="{FF2B5EF4-FFF2-40B4-BE49-F238E27FC236}">
                <a16:creationId xmlns:a16="http://schemas.microsoft.com/office/drawing/2014/main" id="{9205BF66-1E69-97A1-2220-33D95408AAF8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0050" y="4191000"/>
            <a:ext cx="127635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1300">
            <a:extLst>
              <a:ext uri="{FF2B5EF4-FFF2-40B4-BE49-F238E27FC236}">
                <a16:creationId xmlns:a16="http://schemas.microsoft.com/office/drawing/2014/main" id="{7A8EDD66-FB42-A4CF-BD2B-4907D6436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66FF33"/>
                </a:solidFill>
                <a:latin typeface=".VnTime" panose="020B7200000000000000" pitchFamily="34" charset="0"/>
              </a:rPr>
              <a:t>                  </a:t>
            </a:r>
            <a:r>
              <a:rPr lang="en-US" altLang="en-US" b="1">
                <a:solidFill>
                  <a:srgbClr val="0000FF"/>
                </a:solidFill>
                <a:latin typeface=".VnTimeH" panose="020B7200000000000000" pitchFamily="34" charset="0"/>
              </a:rPr>
              <a:t>UBND HUYÖN TI£N L·NG</a:t>
            </a:r>
          </a:p>
        </p:txBody>
      </p:sp>
      <p:sp>
        <p:nvSpPr>
          <p:cNvPr id="3076" name="Text Box 1301">
            <a:extLst>
              <a:ext uri="{FF2B5EF4-FFF2-40B4-BE49-F238E27FC236}">
                <a16:creationId xmlns:a16="http://schemas.microsoft.com/office/drawing/2014/main" id="{88AFC18A-35D8-CAFB-7D51-F13194170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2113" y="439738"/>
            <a:ext cx="419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TRƯỜNG TIỂU HỌC</a:t>
            </a:r>
            <a:r>
              <a:rPr lang="en-US" altLang="en-US" b="1">
                <a:solidFill>
                  <a:srgbClr val="0000FF"/>
                </a:solidFill>
                <a:latin typeface=".VnTimeH" panose="020B7200000000000000" pitchFamily="34" charset="0"/>
              </a:rPr>
              <a:t>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QUANG PHỤC</a:t>
            </a:r>
          </a:p>
        </p:txBody>
      </p:sp>
      <p:sp>
        <p:nvSpPr>
          <p:cNvPr id="3077" name="Text Box 1304">
            <a:extLst>
              <a:ext uri="{FF2B5EF4-FFF2-40B4-BE49-F238E27FC236}">
                <a16:creationId xmlns:a16="http://schemas.microsoft.com/office/drawing/2014/main" id="{40B2A315-EE85-2A24-CFF9-FDA9E4121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6225" y="4820940"/>
            <a:ext cx="5260975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    </a:t>
            </a:r>
            <a:r>
              <a:rPr lang="en-US" altLang="en-US" sz="28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câu-  Lớp 5C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8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</a:t>
            </a:r>
            <a:r>
              <a:rPr lang="en-US" altLang="en-US" sz="28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Từ đa nghĩa 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thực hiện</a:t>
            </a:r>
            <a:r>
              <a:rPr lang="en-US" altLang="en-US" sz="2400" b="1">
                <a:solidFill>
                  <a:srgbClr val="0000FF"/>
                </a:solidFill>
                <a:latin typeface=".VnTime" panose="020B7200000000000000" pitchFamily="34" charset="0"/>
              </a:rPr>
              <a:t>:</a:t>
            </a:r>
            <a:r>
              <a:rPr lang="en-US" altLang="en-US" sz="2800">
                <a:solidFill>
                  <a:srgbClr val="0000FF"/>
                </a:solidFill>
                <a:latin typeface=".VnAristote" panose="020B7200000000000000" pitchFamily="34" charset="0"/>
              </a:rPr>
              <a:t> </a:t>
            </a:r>
            <a:r>
              <a:rPr lang="en-US" altLang="en-US" sz="2800" i="1">
                <a:solidFill>
                  <a:srgbClr val="0000FF"/>
                </a:solidFill>
                <a:latin typeface="Times New Roman" panose="02020603050405020304" pitchFamily="18" charset="0"/>
              </a:rPr>
              <a:t>Đoàn Thị Liễu</a:t>
            </a:r>
          </a:p>
        </p:txBody>
      </p:sp>
      <p:grpSp>
        <p:nvGrpSpPr>
          <p:cNvPr id="3078" name="Group 1627">
            <a:extLst>
              <a:ext uri="{FF2B5EF4-FFF2-40B4-BE49-F238E27FC236}">
                <a16:creationId xmlns:a16="http://schemas.microsoft.com/office/drawing/2014/main" id="{BF171D42-2696-B391-A844-492F82EB9130}"/>
              </a:ext>
            </a:extLst>
          </p:cNvPr>
          <p:cNvGrpSpPr>
            <a:grpSpLocks/>
          </p:cNvGrpSpPr>
          <p:nvPr/>
        </p:nvGrpSpPr>
        <p:grpSpPr bwMode="auto">
          <a:xfrm>
            <a:off x="257239" y="84400"/>
            <a:ext cx="1295400" cy="1524000"/>
            <a:chOff x="35" y="0"/>
            <a:chExt cx="1198" cy="1344"/>
          </a:xfrm>
        </p:grpSpPr>
        <p:grpSp>
          <p:nvGrpSpPr>
            <p:cNvPr id="3408" name="Group 1628">
              <a:extLst>
                <a:ext uri="{FF2B5EF4-FFF2-40B4-BE49-F238E27FC236}">
                  <a16:creationId xmlns:a16="http://schemas.microsoft.com/office/drawing/2014/main" id="{296320AE-76A1-58A9-4406-543BEE7625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" y="6"/>
              <a:ext cx="1186" cy="1113"/>
              <a:chOff x="47" y="6"/>
              <a:chExt cx="1186" cy="1113"/>
            </a:xfrm>
          </p:grpSpPr>
          <p:sp>
            <p:nvSpPr>
              <p:cNvPr id="3529" name="Freeform 1629">
                <a:extLst>
                  <a:ext uri="{FF2B5EF4-FFF2-40B4-BE49-F238E27FC236}">
                    <a16:creationId xmlns:a16="http://schemas.microsoft.com/office/drawing/2014/main" id="{AEB46D29-0CC6-27A8-1F2B-D994377871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4" y="36"/>
                <a:ext cx="166" cy="82"/>
              </a:xfrm>
              <a:custGeom>
                <a:avLst/>
                <a:gdLst>
                  <a:gd name="T0" fmla="*/ 0 w 166"/>
                  <a:gd name="T1" fmla="*/ 71 h 82"/>
                  <a:gd name="T2" fmla="*/ 0 w 166"/>
                  <a:gd name="T3" fmla="*/ 70 h 82"/>
                  <a:gd name="T4" fmla="*/ 2 w 166"/>
                  <a:gd name="T5" fmla="*/ 69 h 82"/>
                  <a:gd name="T6" fmla="*/ 4 w 166"/>
                  <a:gd name="T7" fmla="*/ 68 h 82"/>
                  <a:gd name="T8" fmla="*/ 4 w 166"/>
                  <a:gd name="T9" fmla="*/ 67 h 82"/>
                  <a:gd name="T10" fmla="*/ 18 w 166"/>
                  <a:gd name="T11" fmla="*/ 71 h 82"/>
                  <a:gd name="T12" fmla="*/ 31 w 166"/>
                  <a:gd name="T13" fmla="*/ 73 h 82"/>
                  <a:gd name="T14" fmla="*/ 44 w 166"/>
                  <a:gd name="T15" fmla="*/ 74 h 82"/>
                  <a:gd name="T16" fmla="*/ 56 w 166"/>
                  <a:gd name="T17" fmla="*/ 72 h 82"/>
                  <a:gd name="T18" fmla="*/ 68 w 166"/>
                  <a:gd name="T19" fmla="*/ 69 h 82"/>
                  <a:gd name="T20" fmla="*/ 80 w 166"/>
                  <a:gd name="T21" fmla="*/ 65 h 82"/>
                  <a:gd name="T22" fmla="*/ 91 w 166"/>
                  <a:gd name="T23" fmla="*/ 61 h 82"/>
                  <a:gd name="T24" fmla="*/ 102 w 166"/>
                  <a:gd name="T25" fmla="*/ 55 h 82"/>
                  <a:gd name="T26" fmla="*/ 112 w 166"/>
                  <a:gd name="T27" fmla="*/ 48 h 82"/>
                  <a:gd name="T28" fmla="*/ 122 w 166"/>
                  <a:gd name="T29" fmla="*/ 41 h 82"/>
                  <a:gd name="T30" fmla="*/ 130 w 166"/>
                  <a:gd name="T31" fmla="*/ 34 h 82"/>
                  <a:gd name="T32" fmla="*/ 139 w 166"/>
                  <a:gd name="T33" fmla="*/ 27 h 82"/>
                  <a:gd name="T34" fmla="*/ 147 w 166"/>
                  <a:gd name="T35" fmla="*/ 19 h 82"/>
                  <a:gd name="T36" fmla="*/ 153 w 166"/>
                  <a:gd name="T37" fmla="*/ 12 h 82"/>
                  <a:gd name="T38" fmla="*/ 160 w 166"/>
                  <a:gd name="T39" fmla="*/ 6 h 82"/>
                  <a:gd name="T40" fmla="*/ 166 w 166"/>
                  <a:gd name="T41" fmla="*/ 0 h 82"/>
                  <a:gd name="T42" fmla="*/ 165 w 166"/>
                  <a:gd name="T43" fmla="*/ 7 h 82"/>
                  <a:gd name="T44" fmla="*/ 160 w 166"/>
                  <a:gd name="T45" fmla="*/ 15 h 82"/>
                  <a:gd name="T46" fmla="*/ 154 w 166"/>
                  <a:gd name="T47" fmla="*/ 23 h 82"/>
                  <a:gd name="T48" fmla="*/ 146 w 166"/>
                  <a:gd name="T49" fmla="*/ 32 h 82"/>
                  <a:gd name="T50" fmla="*/ 136 w 166"/>
                  <a:gd name="T51" fmla="*/ 40 h 82"/>
                  <a:gd name="T52" fmla="*/ 126 w 166"/>
                  <a:gd name="T53" fmla="*/ 49 h 82"/>
                  <a:gd name="T54" fmla="*/ 114 w 166"/>
                  <a:gd name="T55" fmla="*/ 57 h 82"/>
                  <a:gd name="T56" fmla="*/ 101 w 166"/>
                  <a:gd name="T57" fmla="*/ 63 h 82"/>
                  <a:gd name="T58" fmla="*/ 88 w 166"/>
                  <a:gd name="T59" fmla="*/ 70 h 82"/>
                  <a:gd name="T60" fmla="*/ 74 w 166"/>
                  <a:gd name="T61" fmla="*/ 75 h 82"/>
                  <a:gd name="T62" fmla="*/ 61 w 166"/>
                  <a:gd name="T63" fmla="*/ 79 h 82"/>
                  <a:gd name="T64" fmla="*/ 48 w 166"/>
                  <a:gd name="T65" fmla="*/ 82 h 82"/>
                  <a:gd name="T66" fmla="*/ 34 w 166"/>
                  <a:gd name="T67" fmla="*/ 82 h 82"/>
                  <a:gd name="T68" fmla="*/ 22 w 166"/>
                  <a:gd name="T69" fmla="*/ 81 h 82"/>
                  <a:gd name="T70" fmla="*/ 10 w 166"/>
                  <a:gd name="T71" fmla="*/ 77 h 82"/>
                  <a:gd name="T72" fmla="*/ 0 w 166"/>
                  <a:gd name="T73" fmla="*/ 71 h 82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66"/>
                  <a:gd name="T112" fmla="*/ 0 h 82"/>
                  <a:gd name="T113" fmla="*/ 166 w 166"/>
                  <a:gd name="T114" fmla="*/ 82 h 82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66" h="82">
                    <a:moveTo>
                      <a:pt x="0" y="71"/>
                    </a:moveTo>
                    <a:lnTo>
                      <a:pt x="0" y="70"/>
                    </a:lnTo>
                    <a:lnTo>
                      <a:pt x="2" y="69"/>
                    </a:lnTo>
                    <a:lnTo>
                      <a:pt x="4" y="68"/>
                    </a:lnTo>
                    <a:lnTo>
                      <a:pt x="4" y="67"/>
                    </a:lnTo>
                    <a:lnTo>
                      <a:pt x="18" y="71"/>
                    </a:lnTo>
                    <a:lnTo>
                      <a:pt x="31" y="73"/>
                    </a:lnTo>
                    <a:lnTo>
                      <a:pt x="44" y="74"/>
                    </a:lnTo>
                    <a:lnTo>
                      <a:pt x="56" y="72"/>
                    </a:lnTo>
                    <a:lnTo>
                      <a:pt x="68" y="69"/>
                    </a:lnTo>
                    <a:lnTo>
                      <a:pt x="80" y="65"/>
                    </a:lnTo>
                    <a:lnTo>
                      <a:pt x="91" y="61"/>
                    </a:lnTo>
                    <a:lnTo>
                      <a:pt x="102" y="55"/>
                    </a:lnTo>
                    <a:lnTo>
                      <a:pt x="112" y="48"/>
                    </a:lnTo>
                    <a:lnTo>
                      <a:pt x="122" y="41"/>
                    </a:lnTo>
                    <a:lnTo>
                      <a:pt x="130" y="34"/>
                    </a:lnTo>
                    <a:lnTo>
                      <a:pt x="139" y="27"/>
                    </a:lnTo>
                    <a:lnTo>
                      <a:pt x="147" y="19"/>
                    </a:lnTo>
                    <a:lnTo>
                      <a:pt x="153" y="12"/>
                    </a:lnTo>
                    <a:lnTo>
                      <a:pt x="160" y="6"/>
                    </a:lnTo>
                    <a:lnTo>
                      <a:pt x="166" y="0"/>
                    </a:lnTo>
                    <a:lnTo>
                      <a:pt x="165" y="7"/>
                    </a:lnTo>
                    <a:lnTo>
                      <a:pt x="160" y="15"/>
                    </a:lnTo>
                    <a:lnTo>
                      <a:pt x="154" y="23"/>
                    </a:lnTo>
                    <a:lnTo>
                      <a:pt x="146" y="32"/>
                    </a:lnTo>
                    <a:lnTo>
                      <a:pt x="136" y="40"/>
                    </a:lnTo>
                    <a:lnTo>
                      <a:pt x="126" y="49"/>
                    </a:lnTo>
                    <a:lnTo>
                      <a:pt x="114" y="57"/>
                    </a:lnTo>
                    <a:lnTo>
                      <a:pt x="101" y="63"/>
                    </a:lnTo>
                    <a:lnTo>
                      <a:pt x="88" y="70"/>
                    </a:lnTo>
                    <a:lnTo>
                      <a:pt x="74" y="75"/>
                    </a:lnTo>
                    <a:lnTo>
                      <a:pt x="61" y="79"/>
                    </a:lnTo>
                    <a:lnTo>
                      <a:pt x="48" y="82"/>
                    </a:lnTo>
                    <a:lnTo>
                      <a:pt x="34" y="82"/>
                    </a:lnTo>
                    <a:lnTo>
                      <a:pt x="22" y="81"/>
                    </a:lnTo>
                    <a:lnTo>
                      <a:pt x="10" y="77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0" name="Freeform 1630">
                <a:extLst>
                  <a:ext uri="{FF2B5EF4-FFF2-40B4-BE49-F238E27FC236}">
                    <a16:creationId xmlns:a16="http://schemas.microsoft.com/office/drawing/2014/main" id="{51D2C2B7-6B1D-266C-093B-1627D09483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4" y="12"/>
                <a:ext cx="10" cy="63"/>
              </a:xfrm>
              <a:custGeom>
                <a:avLst/>
                <a:gdLst>
                  <a:gd name="T0" fmla="*/ 7 w 10"/>
                  <a:gd name="T1" fmla="*/ 0 h 63"/>
                  <a:gd name="T2" fmla="*/ 10 w 10"/>
                  <a:gd name="T3" fmla="*/ 7 h 63"/>
                  <a:gd name="T4" fmla="*/ 10 w 10"/>
                  <a:gd name="T5" fmla="*/ 26 h 63"/>
                  <a:gd name="T6" fmla="*/ 7 w 10"/>
                  <a:gd name="T7" fmla="*/ 47 h 63"/>
                  <a:gd name="T8" fmla="*/ 0 w 10"/>
                  <a:gd name="T9" fmla="*/ 63 h 63"/>
                  <a:gd name="T10" fmla="*/ 2 w 10"/>
                  <a:gd name="T11" fmla="*/ 47 h 63"/>
                  <a:gd name="T12" fmla="*/ 4 w 10"/>
                  <a:gd name="T13" fmla="*/ 26 h 63"/>
                  <a:gd name="T14" fmla="*/ 5 w 10"/>
                  <a:gd name="T15" fmla="*/ 7 h 63"/>
                  <a:gd name="T16" fmla="*/ 7 w 10"/>
                  <a:gd name="T17" fmla="*/ 0 h 6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63"/>
                  <a:gd name="T29" fmla="*/ 10 w 10"/>
                  <a:gd name="T30" fmla="*/ 63 h 6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63">
                    <a:moveTo>
                      <a:pt x="7" y="0"/>
                    </a:moveTo>
                    <a:lnTo>
                      <a:pt x="10" y="7"/>
                    </a:lnTo>
                    <a:lnTo>
                      <a:pt x="10" y="26"/>
                    </a:lnTo>
                    <a:lnTo>
                      <a:pt x="7" y="47"/>
                    </a:lnTo>
                    <a:lnTo>
                      <a:pt x="0" y="63"/>
                    </a:lnTo>
                    <a:lnTo>
                      <a:pt x="2" y="47"/>
                    </a:lnTo>
                    <a:lnTo>
                      <a:pt x="4" y="26"/>
                    </a:lnTo>
                    <a:lnTo>
                      <a:pt x="5" y="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1" name="Freeform 1631">
                <a:extLst>
                  <a:ext uri="{FF2B5EF4-FFF2-40B4-BE49-F238E27FC236}">
                    <a16:creationId xmlns:a16="http://schemas.microsoft.com/office/drawing/2014/main" id="{F79EB959-7FA4-C2D7-B362-2D24F33FB5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0" y="11"/>
                <a:ext cx="12" cy="76"/>
              </a:xfrm>
              <a:custGeom>
                <a:avLst/>
                <a:gdLst>
                  <a:gd name="T0" fmla="*/ 10 w 12"/>
                  <a:gd name="T1" fmla="*/ 0 h 76"/>
                  <a:gd name="T2" fmla="*/ 12 w 12"/>
                  <a:gd name="T3" fmla="*/ 9 h 76"/>
                  <a:gd name="T4" fmla="*/ 12 w 12"/>
                  <a:gd name="T5" fmla="*/ 31 h 76"/>
                  <a:gd name="T6" fmla="*/ 8 w 12"/>
                  <a:gd name="T7" fmla="*/ 57 h 76"/>
                  <a:gd name="T8" fmla="*/ 0 w 12"/>
                  <a:gd name="T9" fmla="*/ 76 h 76"/>
                  <a:gd name="T10" fmla="*/ 2 w 12"/>
                  <a:gd name="T11" fmla="*/ 60 h 76"/>
                  <a:gd name="T12" fmla="*/ 4 w 12"/>
                  <a:gd name="T13" fmla="*/ 34 h 76"/>
                  <a:gd name="T14" fmla="*/ 6 w 12"/>
                  <a:gd name="T15" fmla="*/ 10 h 76"/>
                  <a:gd name="T16" fmla="*/ 10 w 12"/>
                  <a:gd name="T17" fmla="*/ 0 h 7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76"/>
                  <a:gd name="T29" fmla="*/ 12 w 12"/>
                  <a:gd name="T30" fmla="*/ 76 h 7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76">
                    <a:moveTo>
                      <a:pt x="10" y="0"/>
                    </a:moveTo>
                    <a:lnTo>
                      <a:pt x="12" y="9"/>
                    </a:lnTo>
                    <a:lnTo>
                      <a:pt x="12" y="31"/>
                    </a:lnTo>
                    <a:lnTo>
                      <a:pt x="8" y="57"/>
                    </a:lnTo>
                    <a:lnTo>
                      <a:pt x="0" y="76"/>
                    </a:lnTo>
                    <a:lnTo>
                      <a:pt x="2" y="60"/>
                    </a:lnTo>
                    <a:lnTo>
                      <a:pt x="4" y="34"/>
                    </a:lnTo>
                    <a:lnTo>
                      <a:pt x="6" y="1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" name="Freeform 1632">
                <a:extLst>
                  <a:ext uri="{FF2B5EF4-FFF2-40B4-BE49-F238E27FC236}">
                    <a16:creationId xmlns:a16="http://schemas.microsoft.com/office/drawing/2014/main" id="{A92FAD08-8C41-C9C4-0B0A-92690EA35E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" y="22"/>
                <a:ext cx="10" cy="80"/>
              </a:xfrm>
              <a:custGeom>
                <a:avLst/>
                <a:gdLst>
                  <a:gd name="T0" fmla="*/ 6 w 10"/>
                  <a:gd name="T1" fmla="*/ 0 h 80"/>
                  <a:gd name="T2" fmla="*/ 9 w 10"/>
                  <a:gd name="T3" fmla="*/ 11 h 80"/>
                  <a:gd name="T4" fmla="*/ 10 w 10"/>
                  <a:gd name="T5" fmla="*/ 35 h 80"/>
                  <a:gd name="T6" fmla="*/ 7 w 10"/>
                  <a:gd name="T7" fmla="*/ 62 h 80"/>
                  <a:gd name="T8" fmla="*/ 0 w 10"/>
                  <a:gd name="T9" fmla="*/ 80 h 80"/>
                  <a:gd name="T10" fmla="*/ 0 w 10"/>
                  <a:gd name="T11" fmla="*/ 64 h 80"/>
                  <a:gd name="T12" fmla="*/ 1 w 10"/>
                  <a:gd name="T13" fmla="*/ 37 h 80"/>
                  <a:gd name="T14" fmla="*/ 3 w 10"/>
                  <a:gd name="T15" fmla="*/ 12 h 80"/>
                  <a:gd name="T16" fmla="*/ 6 w 10"/>
                  <a:gd name="T17" fmla="*/ 0 h 8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80"/>
                  <a:gd name="T29" fmla="*/ 10 w 10"/>
                  <a:gd name="T30" fmla="*/ 80 h 8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80">
                    <a:moveTo>
                      <a:pt x="6" y="0"/>
                    </a:moveTo>
                    <a:lnTo>
                      <a:pt x="9" y="11"/>
                    </a:lnTo>
                    <a:lnTo>
                      <a:pt x="10" y="35"/>
                    </a:lnTo>
                    <a:lnTo>
                      <a:pt x="7" y="62"/>
                    </a:lnTo>
                    <a:lnTo>
                      <a:pt x="0" y="80"/>
                    </a:lnTo>
                    <a:lnTo>
                      <a:pt x="0" y="64"/>
                    </a:lnTo>
                    <a:lnTo>
                      <a:pt x="1" y="37"/>
                    </a:lnTo>
                    <a:lnTo>
                      <a:pt x="3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3" name="Freeform 1633">
                <a:extLst>
                  <a:ext uri="{FF2B5EF4-FFF2-40B4-BE49-F238E27FC236}">
                    <a16:creationId xmlns:a16="http://schemas.microsoft.com/office/drawing/2014/main" id="{71EC101C-1BEB-592A-B2E5-F52F2FED82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1" y="37"/>
                <a:ext cx="8" cy="71"/>
              </a:xfrm>
              <a:custGeom>
                <a:avLst/>
                <a:gdLst>
                  <a:gd name="T0" fmla="*/ 4 w 8"/>
                  <a:gd name="T1" fmla="*/ 0 h 71"/>
                  <a:gd name="T2" fmla="*/ 7 w 8"/>
                  <a:gd name="T3" fmla="*/ 9 h 71"/>
                  <a:gd name="T4" fmla="*/ 8 w 8"/>
                  <a:gd name="T5" fmla="*/ 32 h 71"/>
                  <a:gd name="T6" fmla="*/ 6 w 8"/>
                  <a:gd name="T7" fmla="*/ 56 h 71"/>
                  <a:gd name="T8" fmla="*/ 1 w 8"/>
                  <a:gd name="T9" fmla="*/ 71 h 71"/>
                  <a:gd name="T10" fmla="*/ 1 w 8"/>
                  <a:gd name="T11" fmla="*/ 55 h 71"/>
                  <a:gd name="T12" fmla="*/ 0 w 8"/>
                  <a:gd name="T13" fmla="*/ 31 h 71"/>
                  <a:gd name="T14" fmla="*/ 1 w 8"/>
                  <a:gd name="T15" fmla="*/ 9 h 71"/>
                  <a:gd name="T16" fmla="*/ 4 w 8"/>
                  <a:gd name="T17" fmla="*/ 0 h 7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71"/>
                  <a:gd name="T29" fmla="*/ 8 w 8"/>
                  <a:gd name="T30" fmla="*/ 71 h 7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71">
                    <a:moveTo>
                      <a:pt x="4" y="0"/>
                    </a:moveTo>
                    <a:lnTo>
                      <a:pt x="7" y="9"/>
                    </a:lnTo>
                    <a:lnTo>
                      <a:pt x="8" y="32"/>
                    </a:lnTo>
                    <a:lnTo>
                      <a:pt x="6" y="56"/>
                    </a:lnTo>
                    <a:lnTo>
                      <a:pt x="1" y="71"/>
                    </a:lnTo>
                    <a:lnTo>
                      <a:pt x="1" y="55"/>
                    </a:lnTo>
                    <a:lnTo>
                      <a:pt x="0" y="31"/>
                    </a:lnTo>
                    <a:lnTo>
                      <a:pt x="1" y="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4" name="Freeform 1634">
                <a:extLst>
                  <a:ext uri="{FF2B5EF4-FFF2-40B4-BE49-F238E27FC236}">
                    <a16:creationId xmlns:a16="http://schemas.microsoft.com/office/drawing/2014/main" id="{BA2A95B8-9B7D-A35A-285B-AAA8155284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" y="55"/>
                <a:ext cx="9" cy="60"/>
              </a:xfrm>
              <a:custGeom>
                <a:avLst/>
                <a:gdLst>
                  <a:gd name="T0" fmla="*/ 2 w 9"/>
                  <a:gd name="T1" fmla="*/ 0 h 60"/>
                  <a:gd name="T2" fmla="*/ 6 w 9"/>
                  <a:gd name="T3" fmla="*/ 7 h 60"/>
                  <a:gd name="T4" fmla="*/ 9 w 9"/>
                  <a:gd name="T5" fmla="*/ 24 h 60"/>
                  <a:gd name="T6" fmla="*/ 8 w 9"/>
                  <a:gd name="T7" fmla="*/ 43 h 60"/>
                  <a:gd name="T8" fmla="*/ 3 w 9"/>
                  <a:gd name="T9" fmla="*/ 60 h 60"/>
                  <a:gd name="T10" fmla="*/ 2 w 9"/>
                  <a:gd name="T11" fmla="*/ 45 h 60"/>
                  <a:gd name="T12" fmla="*/ 1 w 9"/>
                  <a:gd name="T13" fmla="*/ 25 h 60"/>
                  <a:gd name="T14" fmla="*/ 0 w 9"/>
                  <a:gd name="T15" fmla="*/ 8 h 60"/>
                  <a:gd name="T16" fmla="*/ 2 w 9"/>
                  <a:gd name="T17" fmla="*/ 0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60"/>
                  <a:gd name="T29" fmla="*/ 9 w 9"/>
                  <a:gd name="T30" fmla="*/ 60 h 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60">
                    <a:moveTo>
                      <a:pt x="2" y="0"/>
                    </a:moveTo>
                    <a:lnTo>
                      <a:pt x="6" y="7"/>
                    </a:lnTo>
                    <a:lnTo>
                      <a:pt x="9" y="24"/>
                    </a:lnTo>
                    <a:lnTo>
                      <a:pt x="8" y="43"/>
                    </a:lnTo>
                    <a:lnTo>
                      <a:pt x="3" y="60"/>
                    </a:lnTo>
                    <a:lnTo>
                      <a:pt x="2" y="45"/>
                    </a:lnTo>
                    <a:lnTo>
                      <a:pt x="1" y="25"/>
                    </a:lnTo>
                    <a:lnTo>
                      <a:pt x="0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5" name="Freeform 1635">
                <a:extLst>
                  <a:ext uri="{FF2B5EF4-FFF2-40B4-BE49-F238E27FC236}">
                    <a16:creationId xmlns:a16="http://schemas.microsoft.com/office/drawing/2014/main" id="{C92210E0-8B5D-03D8-A32A-38BED3C808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7" y="82"/>
                <a:ext cx="11" cy="29"/>
              </a:xfrm>
              <a:custGeom>
                <a:avLst/>
                <a:gdLst>
                  <a:gd name="T0" fmla="*/ 2 w 11"/>
                  <a:gd name="T1" fmla="*/ 0 h 29"/>
                  <a:gd name="T2" fmla="*/ 5 w 11"/>
                  <a:gd name="T3" fmla="*/ 3 h 29"/>
                  <a:gd name="T4" fmla="*/ 9 w 11"/>
                  <a:gd name="T5" fmla="*/ 12 h 29"/>
                  <a:gd name="T6" fmla="*/ 11 w 11"/>
                  <a:gd name="T7" fmla="*/ 22 h 29"/>
                  <a:gd name="T8" fmla="*/ 9 w 11"/>
                  <a:gd name="T9" fmla="*/ 29 h 29"/>
                  <a:gd name="T10" fmla="*/ 9 w 11"/>
                  <a:gd name="T11" fmla="*/ 19 h 29"/>
                  <a:gd name="T12" fmla="*/ 4 w 11"/>
                  <a:gd name="T13" fmla="*/ 10 h 29"/>
                  <a:gd name="T14" fmla="*/ 0 w 11"/>
                  <a:gd name="T15" fmla="*/ 3 h 29"/>
                  <a:gd name="T16" fmla="*/ 2 w 11"/>
                  <a:gd name="T17" fmla="*/ 0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29"/>
                  <a:gd name="T29" fmla="*/ 11 w 11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29">
                    <a:moveTo>
                      <a:pt x="2" y="0"/>
                    </a:moveTo>
                    <a:lnTo>
                      <a:pt x="5" y="3"/>
                    </a:lnTo>
                    <a:lnTo>
                      <a:pt x="9" y="12"/>
                    </a:lnTo>
                    <a:lnTo>
                      <a:pt x="11" y="22"/>
                    </a:lnTo>
                    <a:lnTo>
                      <a:pt x="9" y="29"/>
                    </a:lnTo>
                    <a:lnTo>
                      <a:pt x="9" y="19"/>
                    </a:lnTo>
                    <a:lnTo>
                      <a:pt x="4" y="10"/>
                    </a:lnTo>
                    <a:lnTo>
                      <a:pt x="0" y="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6" name="Freeform 1636">
                <a:extLst>
                  <a:ext uri="{FF2B5EF4-FFF2-40B4-BE49-F238E27FC236}">
                    <a16:creationId xmlns:a16="http://schemas.microsoft.com/office/drawing/2014/main" id="{1C32C51A-6532-F93B-FDD8-9BA0B59270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1" y="6"/>
                <a:ext cx="9" cy="55"/>
              </a:xfrm>
              <a:custGeom>
                <a:avLst/>
                <a:gdLst>
                  <a:gd name="T0" fmla="*/ 6 w 9"/>
                  <a:gd name="T1" fmla="*/ 0 h 55"/>
                  <a:gd name="T2" fmla="*/ 9 w 9"/>
                  <a:gd name="T3" fmla="*/ 6 h 55"/>
                  <a:gd name="T4" fmla="*/ 9 w 9"/>
                  <a:gd name="T5" fmla="*/ 21 h 55"/>
                  <a:gd name="T6" fmla="*/ 6 w 9"/>
                  <a:gd name="T7" fmla="*/ 38 h 55"/>
                  <a:gd name="T8" fmla="*/ 0 w 9"/>
                  <a:gd name="T9" fmla="*/ 55 h 55"/>
                  <a:gd name="T10" fmla="*/ 1 w 9"/>
                  <a:gd name="T11" fmla="*/ 39 h 55"/>
                  <a:gd name="T12" fmla="*/ 2 w 9"/>
                  <a:gd name="T13" fmla="*/ 21 h 55"/>
                  <a:gd name="T14" fmla="*/ 4 w 9"/>
                  <a:gd name="T15" fmla="*/ 7 h 55"/>
                  <a:gd name="T16" fmla="*/ 6 w 9"/>
                  <a:gd name="T17" fmla="*/ 0 h 5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55"/>
                  <a:gd name="T29" fmla="*/ 9 w 9"/>
                  <a:gd name="T30" fmla="*/ 55 h 5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55">
                    <a:moveTo>
                      <a:pt x="6" y="0"/>
                    </a:moveTo>
                    <a:lnTo>
                      <a:pt x="9" y="6"/>
                    </a:lnTo>
                    <a:lnTo>
                      <a:pt x="9" y="21"/>
                    </a:lnTo>
                    <a:lnTo>
                      <a:pt x="6" y="38"/>
                    </a:lnTo>
                    <a:lnTo>
                      <a:pt x="0" y="55"/>
                    </a:lnTo>
                    <a:lnTo>
                      <a:pt x="1" y="39"/>
                    </a:lnTo>
                    <a:lnTo>
                      <a:pt x="2" y="21"/>
                    </a:lnTo>
                    <a:lnTo>
                      <a:pt x="4" y="7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7" name="Freeform 1637">
                <a:extLst>
                  <a:ext uri="{FF2B5EF4-FFF2-40B4-BE49-F238E27FC236}">
                    <a16:creationId xmlns:a16="http://schemas.microsoft.com/office/drawing/2014/main" id="{36062D1F-2B6E-971E-4443-E252C95550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" y="16"/>
                <a:ext cx="10" cy="79"/>
              </a:xfrm>
              <a:custGeom>
                <a:avLst/>
                <a:gdLst>
                  <a:gd name="T0" fmla="*/ 5 w 10"/>
                  <a:gd name="T1" fmla="*/ 0 h 79"/>
                  <a:gd name="T2" fmla="*/ 9 w 10"/>
                  <a:gd name="T3" fmla="*/ 11 h 79"/>
                  <a:gd name="T4" fmla="*/ 10 w 10"/>
                  <a:gd name="T5" fmla="*/ 34 h 79"/>
                  <a:gd name="T6" fmla="*/ 7 w 10"/>
                  <a:gd name="T7" fmla="*/ 60 h 79"/>
                  <a:gd name="T8" fmla="*/ 0 w 10"/>
                  <a:gd name="T9" fmla="*/ 79 h 79"/>
                  <a:gd name="T10" fmla="*/ 0 w 10"/>
                  <a:gd name="T11" fmla="*/ 63 h 79"/>
                  <a:gd name="T12" fmla="*/ 1 w 10"/>
                  <a:gd name="T13" fmla="*/ 36 h 79"/>
                  <a:gd name="T14" fmla="*/ 3 w 10"/>
                  <a:gd name="T15" fmla="*/ 11 h 79"/>
                  <a:gd name="T16" fmla="*/ 5 w 10"/>
                  <a:gd name="T17" fmla="*/ 0 h 7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79"/>
                  <a:gd name="T29" fmla="*/ 10 w 10"/>
                  <a:gd name="T30" fmla="*/ 79 h 7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79">
                    <a:moveTo>
                      <a:pt x="5" y="0"/>
                    </a:moveTo>
                    <a:lnTo>
                      <a:pt x="9" y="11"/>
                    </a:lnTo>
                    <a:lnTo>
                      <a:pt x="10" y="34"/>
                    </a:lnTo>
                    <a:lnTo>
                      <a:pt x="7" y="60"/>
                    </a:lnTo>
                    <a:lnTo>
                      <a:pt x="0" y="79"/>
                    </a:lnTo>
                    <a:lnTo>
                      <a:pt x="0" y="63"/>
                    </a:lnTo>
                    <a:lnTo>
                      <a:pt x="1" y="36"/>
                    </a:lnTo>
                    <a:lnTo>
                      <a:pt x="3" y="11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8" name="Freeform 1638">
                <a:extLst>
                  <a:ext uri="{FF2B5EF4-FFF2-40B4-BE49-F238E27FC236}">
                    <a16:creationId xmlns:a16="http://schemas.microsoft.com/office/drawing/2014/main" id="{7174E1C5-D310-0960-A621-9312AC8128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3" y="43"/>
                <a:ext cx="9" cy="69"/>
              </a:xfrm>
              <a:custGeom>
                <a:avLst/>
                <a:gdLst>
                  <a:gd name="T0" fmla="*/ 2 w 9"/>
                  <a:gd name="T1" fmla="*/ 0 h 69"/>
                  <a:gd name="T2" fmla="*/ 6 w 9"/>
                  <a:gd name="T3" fmla="*/ 9 h 69"/>
                  <a:gd name="T4" fmla="*/ 9 w 9"/>
                  <a:gd name="T5" fmla="*/ 28 h 69"/>
                  <a:gd name="T6" fmla="*/ 9 w 9"/>
                  <a:gd name="T7" fmla="*/ 52 h 69"/>
                  <a:gd name="T8" fmla="*/ 4 w 9"/>
                  <a:gd name="T9" fmla="*/ 69 h 69"/>
                  <a:gd name="T10" fmla="*/ 3 w 9"/>
                  <a:gd name="T11" fmla="*/ 53 h 69"/>
                  <a:gd name="T12" fmla="*/ 2 w 9"/>
                  <a:gd name="T13" fmla="*/ 30 h 69"/>
                  <a:gd name="T14" fmla="*/ 0 w 9"/>
                  <a:gd name="T15" fmla="*/ 9 h 69"/>
                  <a:gd name="T16" fmla="*/ 2 w 9"/>
                  <a:gd name="T17" fmla="*/ 0 h 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69"/>
                  <a:gd name="T29" fmla="*/ 9 w 9"/>
                  <a:gd name="T30" fmla="*/ 69 h 6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69">
                    <a:moveTo>
                      <a:pt x="2" y="0"/>
                    </a:moveTo>
                    <a:lnTo>
                      <a:pt x="6" y="9"/>
                    </a:lnTo>
                    <a:lnTo>
                      <a:pt x="9" y="28"/>
                    </a:lnTo>
                    <a:lnTo>
                      <a:pt x="9" y="52"/>
                    </a:lnTo>
                    <a:lnTo>
                      <a:pt x="4" y="69"/>
                    </a:lnTo>
                    <a:lnTo>
                      <a:pt x="3" y="53"/>
                    </a:lnTo>
                    <a:lnTo>
                      <a:pt x="2" y="30"/>
                    </a:lnTo>
                    <a:lnTo>
                      <a:pt x="0" y="9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9" name="Freeform 1639">
                <a:extLst>
                  <a:ext uri="{FF2B5EF4-FFF2-40B4-BE49-F238E27FC236}">
                    <a16:creationId xmlns:a16="http://schemas.microsoft.com/office/drawing/2014/main" id="{D95A743E-A56C-414F-9CCF-30918B44E7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" y="58"/>
                <a:ext cx="6" cy="57"/>
              </a:xfrm>
              <a:custGeom>
                <a:avLst/>
                <a:gdLst>
                  <a:gd name="T0" fmla="*/ 2 w 6"/>
                  <a:gd name="T1" fmla="*/ 0 h 57"/>
                  <a:gd name="T2" fmla="*/ 5 w 6"/>
                  <a:gd name="T3" fmla="*/ 9 h 57"/>
                  <a:gd name="T4" fmla="*/ 6 w 6"/>
                  <a:gd name="T5" fmla="*/ 27 h 57"/>
                  <a:gd name="T6" fmla="*/ 5 w 6"/>
                  <a:gd name="T7" fmla="*/ 46 h 57"/>
                  <a:gd name="T8" fmla="*/ 1 w 6"/>
                  <a:gd name="T9" fmla="*/ 57 h 57"/>
                  <a:gd name="T10" fmla="*/ 1 w 6"/>
                  <a:gd name="T11" fmla="*/ 44 h 57"/>
                  <a:gd name="T12" fmla="*/ 0 w 6"/>
                  <a:gd name="T13" fmla="*/ 27 h 57"/>
                  <a:gd name="T14" fmla="*/ 0 w 6"/>
                  <a:gd name="T15" fmla="*/ 10 h 57"/>
                  <a:gd name="T16" fmla="*/ 2 w 6"/>
                  <a:gd name="T17" fmla="*/ 0 h 5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57"/>
                  <a:gd name="T29" fmla="*/ 6 w 6"/>
                  <a:gd name="T30" fmla="*/ 57 h 5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57">
                    <a:moveTo>
                      <a:pt x="2" y="0"/>
                    </a:moveTo>
                    <a:lnTo>
                      <a:pt x="5" y="9"/>
                    </a:lnTo>
                    <a:lnTo>
                      <a:pt x="6" y="27"/>
                    </a:lnTo>
                    <a:lnTo>
                      <a:pt x="5" y="46"/>
                    </a:lnTo>
                    <a:lnTo>
                      <a:pt x="1" y="57"/>
                    </a:lnTo>
                    <a:lnTo>
                      <a:pt x="1" y="44"/>
                    </a:lnTo>
                    <a:lnTo>
                      <a:pt x="0" y="27"/>
                    </a:lnTo>
                    <a:lnTo>
                      <a:pt x="0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0" name="Freeform 1640">
                <a:extLst>
                  <a:ext uri="{FF2B5EF4-FFF2-40B4-BE49-F238E27FC236}">
                    <a16:creationId xmlns:a16="http://schemas.microsoft.com/office/drawing/2014/main" id="{708EB5B3-A72E-2F4C-F65E-54EAB737F2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" y="79"/>
                <a:ext cx="11" cy="35"/>
              </a:xfrm>
              <a:custGeom>
                <a:avLst/>
                <a:gdLst>
                  <a:gd name="T0" fmla="*/ 2 w 11"/>
                  <a:gd name="T1" fmla="*/ 0 h 35"/>
                  <a:gd name="T2" fmla="*/ 6 w 11"/>
                  <a:gd name="T3" fmla="*/ 4 h 35"/>
                  <a:gd name="T4" fmla="*/ 9 w 11"/>
                  <a:gd name="T5" fmla="*/ 15 h 35"/>
                  <a:gd name="T6" fmla="*/ 11 w 11"/>
                  <a:gd name="T7" fmla="*/ 27 h 35"/>
                  <a:gd name="T8" fmla="*/ 7 w 11"/>
                  <a:gd name="T9" fmla="*/ 35 h 35"/>
                  <a:gd name="T10" fmla="*/ 7 w 11"/>
                  <a:gd name="T11" fmla="*/ 25 h 35"/>
                  <a:gd name="T12" fmla="*/ 4 w 11"/>
                  <a:gd name="T13" fmla="*/ 14 h 35"/>
                  <a:gd name="T14" fmla="*/ 0 w 11"/>
                  <a:gd name="T15" fmla="*/ 4 h 35"/>
                  <a:gd name="T16" fmla="*/ 2 w 11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5"/>
                  <a:gd name="T29" fmla="*/ 11 w 11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5">
                    <a:moveTo>
                      <a:pt x="2" y="0"/>
                    </a:moveTo>
                    <a:lnTo>
                      <a:pt x="6" y="4"/>
                    </a:lnTo>
                    <a:lnTo>
                      <a:pt x="9" y="15"/>
                    </a:lnTo>
                    <a:lnTo>
                      <a:pt x="11" y="27"/>
                    </a:lnTo>
                    <a:lnTo>
                      <a:pt x="7" y="35"/>
                    </a:lnTo>
                    <a:lnTo>
                      <a:pt x="7" y="25"/>
                    </a:lnTo>
                    <a:lnTo>
                      <a:pt x="4" y="14"/>
                    </a:lnTo>
                    <a:lnTo>
                      <a:pt x="0" y="4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1" name="Freeform 1641">
                <a:extLst>
                  <a:ext uri="{FF2B5EF4-FFF2-40B4-BE49-F238E27FC236}">
                    <a16:creationId xmlns:a16="http://schemas.microsoft.com/office/drawing/2014/main" id="{B65E0ABF-067F-019D-3C07-FF4F320A56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3" y="13"/>
                <a:ext cx="11" cy="35"/>
              </a:xfrm>
              <a:custGeom>
                <a:avLst/>
                <a:gdLst>
                  <a:gd name="T0" fmla="*/ 0 w 11"/>
                  <a:gd name="T1" fmla="*/ 35 h 35"/>
                  <a:gd name="T2" fmla="*/ 0 w 11"/>
                  <a:gd name="T3" fmla="*/ 28 h 35"/>
                  <a:gd name="T4" fmla="*/ 1 w 11"/>
                  <a:gd name="T5" fmla="*/ 14 h 35"/>
                  <a:gd name="T6" fmla="*/ 4 w 11"/>
                  <a:gd name="T7" fmla="*/ 3 h 35"/>
                  <a:gd name="T8" fmla="*/ 8 w 11"/>
                  <a:gd name="T9" fmla="*/ 0 h 35"/>
                  <a:gd name="T10" fmla="*/ 11 w 11"/>
                  <a:gd name="T11" fmla="*/ 5 h 35"/>
                  <a:gd name="T12" fmla="*/ 8 w 11"/>
                  <a:gd name="T13" fmla="*/ 16 h 35"/>
                  <a:gd name="T14" fmla="*/ 4 w 11"/>
                  <a:gd name="T15" fmla="*/ 28 h 35"/>
                  <a:gd name="T16" fmla="*/ 0 w 11"/>
                  <a:gd name="T17" fmla="*/ 35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5"/>
                  <a:gd name="T29" fmla="*/ 11 w 11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5">
                    <a:moveTo>
                      <a:pt x="0" y="35"/>
                    </a:moveTo>
                    <a:lnTo>
                      <a:pt x="0" y="28"/>
                    </a:lnTo>
                    <a:lnTo>
                      <a:pt x="1" y="14"/>
                    </a:lnTo>
                    <a:lnTo>
                      <a:pt x="4" y="3"/>
                    </a:lnTo>
                    <a:lnTo>
                      <a:pt x="8" y="0"/>
                    </a:lnTo>
                    <a:lnTo>
                      <a:pt x="11" y="5"/>
                    </a:lnTo>
                    <a:lnTo>
                      <a:pt x="8" y="16"/>
                    </a:lnTo>
                    <a:lnTo>
                      <a:pt x="4" y="28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2" name="Freeform 1642">
                <a:extLst>
                  <a:ext uri="{FF2B5EF4-FFF2-40B4-BE49-F238E27FC236}">
                    <a16:creationId xmlns:a16="http://schemas.microsoft.com/office/drawing/2014/main" id="{9E5F8D72-6690-F09A-BB2B-82F8509120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2" y="42"/>
                <a:ext cx="29" cy="8"/>
              </a:xfrm>
              <a:custGeom>
                <a:avLst/>
                <a:gdLst>
                  <a:gd name="T0" fmla="*/ 0 w 29"/>
                  <a:gd name="T1" fmla="*/ 7 h 8"/>
                  <a:gd name="T2" fmla="*/ 1 w 29"/>
                  <a:gd name="T3" fmla="*/ 7 h 8"/>
                  <a:gd name="T4" fmla="*/ 5 w 29"/>
                  <a:gd name="T5" fmla="*/ 7 h 8"/>
                  <a:gd name="T6" fmla="*/ 10 w 29"/>
                  <a:gd name="T7" fmla="*/ 7 h 8"/>
                  <a:gd name="T8" fmla="*/ 15 w 29"/>
                  <a:gd name="T9" fmla="*/ 8 h 8"/>
                  <a:gd name="T10" fmla="*/ 20 w 29"/>
                  <a:gd name="T11" fmla="*/ 8 h 8"/>
                  <a:gd name="T12" fmla="*/ 25 w 29"/>
                  <a:gd name="T13" fmla="*/ 7 h 8"/>
                  <a:gd name="T14" fmla="*/ 27 w 29"/>
                  <a:gd name="T15" fmla="*/ 5 h 8"/>
                  <a:gd name="T16" fmla="*/ 29 w 29"/>
                  <a:gd name="T17" fmla="*/ 3 h 8"/>
                  <a:gd name="T18" fmla="*/ 28 w 29"/>
                  <a:gd name="T19" fmla="*/ 1 h 8"/>
                  <a:gd name="T20" fmla="*/ 25 w 29"/>
                  <a:gd name="T21" fmla="*/ 0 h 8"/>
                  <a:gd name="T22" fmla="*/ 22 w 29"/>
                  <a:gd name="T23" fmla="*/ 0 h 8"/>
                  <a:gd name="T24" fmla="*/ 17 w 29"/>
                  <a:gd name="T25" fmla="*/ 1 h 8"/>
                  <a:gd name="T26" fmla="*/ 12 w 29"/>
                  <a:gd name="T27" fmla="*/ 3 h 8"/>
                  <a:gd name="T28" fmla="*/ 7 w 29"/>
                  <a:gd name="T29" fmla="*/ 4 h 8"/>
                  <a:gd name="T30" fmla="*/ 3 w 29"/>
                  <a:gd name="T31" fmla="*/ 6 h 8"/>
                  <a:gd name="T32" fmla="*/ 0 w 29"/>
                  <a:gd name="T33" fmla="*/ 7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8"/>
                  <a:gd name="T53" fmla="*/ 29 w 29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8">
                    <a:moveTo>
                      <a:pt x="0" y="7"/>
                    </a:moveTo>
                    <a:lnTo>
                      <a:pt x="1" y="7"/>
                    </a:lnTo>
                    <a:lnTo>
                      <a:pt x="5" y="7"/>
                    </a:lnTo>
                    <a:lnTo>
                      <a:pt x="10" y="7"/>
                    </a:lnTo>
                    <a:lnTo>
                      <a:pt x="15" y="8"/>
                    </a:lnTo>
                    <a:lnTo>
                      <a:pt x="20" y="8"/>
                    </a:lnTo>
                    <a:lnTo>
                      <a:pt x="25" y="7"/>
                    </a:lnTo>
                    <a:lnTo>
                      <a:pt x="27" y="5"/>
                    </a:lnTo>
                    <a:lnTo>
                      <a:pt x="29" y="3"/>
                    </a:lnTo>
                    <a:lnTo>
                      <a:pt x="28" y="1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7" y="1"/>
                    </a:lnTo>
                    <a:lnTo>
                      <a:pt x="12" y="3"/>
                    </a:lnTo>
                    <a:lnTo>
                      <a:pt x="7" y="4"/>
                    </a:lnTo>
                    <a:lnTo>
                      <a:pt x="3" y="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3" name="Freeform 1643">
                <a:extLst>
                  <a:ext uri="{FF2B5EF4-FFF2-40B4-BE49-F238E27FC236}">
                    <a16:creationId xmlns:a16="http://schemas.microsoft.com/office/drawing/2014/main" id="{BA7273F0-A220-98EA-889E-5BAFF8E8D7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" y="16"/>
                <a:ext cx="24" cy="21"/>
              </a:xfrm>
              <a:custGeom>
                <a:avLst/>
                <a:gdLst>
                  <a:gd name="T0" fmla="*/ 0 w 24"/>
                  <a:gd name="T1" fmla="*/ 21 h 21"/>
                  <a:gd name="T2" fmla="*/ 2 w 24"/>
                  <a:gd name="T3" fmla="*/ 20 h 21"/>
                  <a:gd name="T4" fmla="*/ 6 w 24"/>
                  <a:gd name="T5" fmla="*/ 18 h 21"/>
                  <a:gd name="T6" fmla="*/ 10 w 24"/>
                  <a:gd name="T7" fmla="*/ 15 h 21"/>
                  <a:gd name="T8" fmla="*/ 14 w 24"/>
                  <a:gd name="T9" fmla="*/ 12 h 21"/>
                  <a:gd name="T10" fmla="*/ 18 w 24"/>
                  <a:gd name="T11" fmla="*/ 9 h 21"/>
                  <a:gd name="T12" fmla="*/ 23 w 24"/>
                  <a:gd name="T13" fmla="*/ 6 h 21"/>
                  <a:gd name="T14" fmla="*/ 24 w 24"/>
                  <a:gd name="T15" fmla="*/ 3 h 21"/>
                  <a:gd name="T16" fmla="*/ 24 w 24"/>
                  <a:gd name="T17" fmla="*/ 0 h 21"/>
                  <a:gd name="T18" fmla="*/ 20 w 24"/>
                  <a:gd name="T19" fmla="*/ 0 h 21"/>
                  <a:gd name="T20" fmla="*/ 13 w 24"/>
                  <a:gd name="T21" fmla="*/ 6 h 21"/>
                  <a:gd name="T22" fmla="*/ 6 w 24"/>
                  <a:gd name="T23" fmla="*/ 15 h 21"/>
                  <a:gd name="T24" fmla="*/ 0 w 24"/>
                  <a:gd name="T25" fmla="*/ 21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1"/>
                  <a:gd name="T41" fmla="*/ 24 w 24"/>
                  <a:gd name="T42" fmla="*/ 21 h 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1">
                    <a:moveTo>
                      <a:pt x="0" y="21"/>
                    </a:moveTo>
                    <a:lnTo>
                      <a:pt x="2" y="20"/>
                    </a:lnTo>
                    <a:lnTo>
                      <a:pt x="6" y="18"/>
                    </a:lnTo>
                    <a:lnTo>
                      <a:pt x="10" y="15"/>
                    </a:lnTo>
                    <a:lnTo>
                      <a:pt x="14" y="12"/>
                    </a:lnTo>
                    <a:lnTo>
                      <a:pt x="18" y="9"/>
                    </a:lnTo>
                    <a:lnTo>
                      <a:pt x="23" y="6"/>
                    </a:lnTo>
                    <a:lnTo>
                      <a:pt x="24" y="3"/>
                    </a:lnTo>
                    <a:lnTo>
                      <a:pt x="24" y="0"/>
                    </a:lnTo>
                    <a:lnTo>
                      <a:pt x="20" y="0"/>
                    </a:lnTo>
                    <a:lnTo>
                      <a:pt x="13" y="6"/>
                    </a:lnTo>
                    <a:lnTo>
                      <a:pt x="6" y="15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4" name="Freeform 1644">
                <a:extLst>
                  <a:ext uri="{FF2B5EF4-FFF2-40B4-BE49-F238E27FC236}">
                    <a16:creationId xmlns:a16="http://schemas.microsoft.com/office/drawing/2014/main" id="{5BE61706-28C0-4FB5-F2A4-4523918692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" y="110"/>
                <a:ext cx="9" cy="43"/>
              </a:xfrm>
              <a:custGeom>
                <a:avLst/>
                <a:gdLst>
                  <a:gd name="T0" fmla="*/ 1 w 9"/>
                  <a:gd name="T1" fmla="*/ 0 h 43"/>
                  <a:gd name="T2" fmla="*/ 6 w 9"/>
                  <a:gd name="T3" fmla="*/ 11 h 43"/>
                  <a:gd name="T4" fmla="*/ 9 w 9"/>
                  <a:gd name="T5" fmla="*/ 24 h 43"/>
                  <a:gd name="T6" fmla="*/ 8 w 9"/>
                  <a:gd name="T7" fmla="*/ 37 h 43"/>
                  <a:gd name="T8" fmla="*/ 5 w 9"/>
                  <a:gd name="T9" fmla="*/ 43 h 43"/>
                  <a:gd name="T10" fmla="*/ 1 w 9"/>
                  <a:gd name="T11" fmla="*/ 40 h 43"/>
                  <a:gd name="T12" fmla="*/ 0 w 9"/>
                  <a:gd name="T13" fmla="*/ 27 h 43"/>
                  <a:gd name="T14" fmla="*/ 1 w 9"/>
                  <a:gd name="T15" fmla="*/ 13 h 43"/>
                  <a:gd name="T16" fmla="*/ 1 w 9"/>
                  <a:gd name="T17" fmla="*/ 0 h 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43"/>
                  <a:gd name="T29" fmla="*/ 9 w 9"/>
                  <a:gd name="T30" fmla="*/ 43 h 4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43">
                    <a:moveTo>
                      <a:pt x="1" y="0"/>
                    </a:moveTo>
                    <a:lnTo>
                      <a:pt x="6" y="11"/>
                    </a:lnTo>
                    <a:lnTo>
                      <a:pt x="9" y="24"/>
                    </a:lnTo>
                    <a:lnTo>
                      <a:pt x="8" y="37"/>
                    </a:lnTo>
                    <a:lnTo>
                      <a:pt x="5" y="43"/>
                    </a:lnTo>
                    <a:lnTo>
                      <a:pt x="1" y="40"/>
                    </a:lnTo>
                    <a:lnTo>
                      <a:pt x="0" y="27"/>
                    </a:lnTo>
                    <a:lnTo>
                      <a:pt x="1" y="13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5" name="Freeform 1645">
                <a:extLst>
                  <a:ext uri="{FF2B5EF4-FFF2-40B4-BE49-F238E27FC236}">
                    <a16:creationId xmlns:a16="http://schemas.microsoft.com/office/drawing/2014/main" id="{1D5A8B33-852F-AC6D-4481-C4E6095A43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" y="104"/>
                <a:ext cx="13" cy="42"/>
              </a:xfrm>
              <a:custGeom>
                <a:avLst/>
                <a:gdLst>
                  <a:gd name="T0" fmla="*/ 13 w 13"/>
                  <a:gd name="T1" fmla="*/ 0 h 42"/>
                  <a:gd name="T2" fmla="*/ 12 w 13"/>
                  <a:gd name="T3" fmla="*/ 10 h 42"/>
                  <a:gd name="T4" fmla="*/ 10 w 13"/>
                  <a:gd name="T5" fmla="*/ 23 h 42"/>
                  <a:gd name="T6" fmla="*/ 7 w 13"/>
                  <a:gd name="T7" fmla="*/ 36 h 42"/>
                  <a:gd name="T8" fmla="*/ 2 w 13"/>
                  <a:gd name="T9" fmla="*/ 42 h 42"/>
                  <a:gd name="T10" fmla="*/ 0 w 13"/>
                  <a:gd name="T11" fmla="*/ 36 h 42"/>
                  <a:gd name="T12" fmla="*/ 4 w 13"/>
                  <a:gd name="T13" fmla="*/ 23 h 42"/>
                  <a:gd name="T14" fmla="*/ 10 w 13"/>
                  <a:gd name="T15" fmla="*/ 9 h 42"/>
                  <a:gd name="T16" fmla="*/ 13 w 13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"/>
                  <a:gd name="T28" fmla="*/ 0 h 42"/>
                  <a:gd name="T29" fmla="*/ 13 w 13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" h="42">
                    <a:moveTo>
                      <a:pt x="13" y="0"/>
                    </a:moveTo>
                    <a:lnTo>
                      <a:pt x="12" y="10"/>
                    </a:lnTo>
                    <a:lnTo>
                      <a:pt x="10" y="23"/>
                    </a:lnTo>
                    <a:lnTo>
                      <a:pt x="7" y="36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4" y="23"/>
                    </a:lnTo>
                    <a:lnTo>
                      <a:pt x="10" y="9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6" name="Freeform 1646">
                <a:extLst>
                  <a:ext uri="{FF2B5EF4-FFF2-40B4-BE49-F238E27FC236}">
                    <a16:creationId xmlns:a16="http://schemas.microsoft.com/office/drawing/2014/main" id="{C1EE218A-91F9-6544-A1BC-C13DE88C28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1" y="113"/>
                <a:ext cx="10" cy="39"/>
              </a:xfrm>
              <a:custGeom>
                <a:avLst/>
                <a:gdLst>
                  <a:gd name="T0" fmla="*/ 0 w 10"/>
                  <a:gd name="T1" fmla="*/ 0 h 39"/>
                  <a:gd name="T2" fmla="*/ 6 w 10"/>
                  <a:gd name="T3" fmla="*/ 6 h 39"/>
                  <a:gd name="T4" fmla="*/ 9 w 10"/>
                  <a:gd name="T5" fmla="*/ 17 h 39"/>
                  <a:gd name="T6" fmla="*/ 10 w 10"/>
                  <a:gd name="T7" fmla="*/ 31 h 39"/>
                  <a:gd name="T8" fmla="*/ 7 w 10"/>
                  <a:gd name="T9" fmla="*/ 39 h 39"/>
                  <a:gd name="T10" fmla="*/ 4 w 10"/>
                  <a:gd name="T11" fmla="*/ 38 h 39"/>
                  <a:gd name="T12" fmla="*/ 3 w 10"/>
                  <a:gd name="T13" fmla="*/ 26 h 39"/>
                  <a:gd name="T14" fmla="*/ 2 w 10"/>
                  <a:gd name="T15" fmla="*/ 11 h 39"/>
                  <a:gd name="T16" fmla="*/ 0 w 10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39"/>
                  <a:gd name="T29" fmla="*/ 10 w 10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39">
                    <a:moveTo>
                      <a:pt x="0" y="0"/>
                    </a:moveTo>
                    <a:lnTo>
                      <a:pt x="6" y="6"/>
                    </a:lnTo>
                    <a:lnTo>
                      <a:pt x="9" y="17"/>
                    </a:lnTo>
                    <a:lnTo>
                      <a:pt x="10" y="31"/>
                    </a:lnTo>
                    <a:lnTo>
                      <a:pt x="7" y="39"/>
                    </a:lnTo>
                    <a:lnTo>
                      <a:pt x="4" y="38"/>
                    </a:lnTo>
                    <a:lnTo>
                      <a:pt x="3" y="26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7" name="Freeform 1647">
                <a:extLst>
                  <a:ext uri="{FF2B5EF4-FFF2-40B4-BE49-F238E27FC236}">
                    <a16:creationId xmlns:a16="http://schemas.microsoft.com/office/drawing/2014/main" id="{9D834932-7321-4A86-F8D6-20AADC0675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4" y="113"/>
                <a:ext cx="14" cy="41"/>
              </a:xfrm>
              <a:custGeom>
                <a:avLst/>
                <a:gdLst>
                  <a:gd name="T0" fmla="*/ 0 w 14"/>
                  <a:gd name="T1" fmla="*/ 0 h 41"/>
                  <a:gd name="T2" fmla="*/ 7 w 14"/>
                  <a:gd name="T3" fmla="*/ 7 h 41"/>
                  <a:gd name="T4" fmla="*/ 11 w 14"/>
                  <a:gd name="T5" fmla="*/ 20 h 41"/>
                  <a:gd name="T6" fmla="*/ 14 w 14"/>
                  <a:gd name="T7" fmla="*/ 34 h 41"/>
                  <a:gd name="T8" fmla="*/ 12 w 14"/>
                  <a:gd name="T9" fmla="*/ 41 h 41"/>
                  <a:gd name="T10" fmla="*/ 9 w 14"/>
                  <a:gd name="T11" fmla="*/ 38 h 41"/>
                  <a:gd name="T12" fmla="*/ 6 w 14"/>
                  <a:gd name="T13" fmla="*/ 28 h 41"/>
                  <a:gd name="T14" fmla="*/ 4 w 14"/>
                  <a:gd name="T15" fmla="*/ 13 h 41"/>
                  <a:gd name="T16" fmla="*/ 0 w 14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41"/>
                  <a:gd name="T29" fmla="*/ 14 w 14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41">
                    <a:moveTo>
                      <a:pt x="0" y="0"/>
                    </a:moveTo>
                    <a:lnTo>
                      <a:pt x="7" y="7"/>
                    </a:lnTo>
                    <a:lnTo>
                      <a:pt x="11" y="20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9" y="38"/>
                    </a:lnTo>
                    <a:lnTo>
                      <a:pt x="6" y="28"/>
                    </a:lnTo>
                    <a:lnTo>
                      <a:pt x="4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8" name="Freeform 1648">
                <a:extLst>
                  <a:ext uri="{FF2B5EF4-FFF2-40B4-BE49-F238E27FC236}">
                    <a16:creationId xmlns:a16="http://schemas.microsoft.com/office/drawing/2014/main" id="{22077CD8-248E-323B-3FD6-AE617ED3B1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5" y="111"/>
                <a:ext cx="18" cy="39"/>
              </a:xfrm>
              <a:custGeom>
                <a:avLst/>
                <a:gdLst>
                  <a:gd name="T0" fmla="*/ 0 w 18"/>
                  <a:gd name="T1" fmla="*/ 0 h 39"/>
                  <a:gd name="T2" fmla="*/ 8 w 18"/>
                  <a:gd name="T3" fmla="*/ 8 h 39"/>
                  <a:gd name="T4" fmla="*/ 14 w 18"/>
                  <a:gd name="T5" fmla="*/ 20 h 39"/>
                  <a:gd name="T6" fmla="*/ 18 w 18"/>
                  <a:gd name="T7" fmla="*/ 33 h 39"/>
                  <a:gd name="T8" fmla="*/ 16 w 18"/>
                  <a:gd name="T9" fmla="*/ 39 h 39"/>
                  <a:gd name="T10" fmla="*/ 12 w 18"/>
                  <a:gd name="T11" fmla="*/ 36 h 39"/>
                  <a:gd name="T12" fmla="*/ 8 w 18"/>
                  <a:gd name="T13" fmla="*/ 24 h 39"/>
                  <a:gd name="T14" fmla="*/ 5 w 18"/>
                  <a:gd name="T15" fmla="*/ 11 h 39"/>
                  <a:gd name="T16" fmla="*/ 0 w 18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9"/>
                  <a:gd name="T29" fmla="*/ 18 w 18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9">
                    <a:moveTo>
                      <a:pt x="0" y="0"/>
                    </a:moveTo>
                    <a:lnTo>
                      <a:pt x="8" y="8"/>
                    </a:lnTo>
                    <a:lnTo>
                      <a:pt x="14" y="20"/>
                    </a:lnTo>
                    <a:lnTo>
                      <a:pt x="18" y="33"/>
                    </a:lnTo>
                    <a:lnTo>
                      <a:pt x="16" y="39"/>
                    </a:lnTo>
                    <a:lnTo>
                      <a:pt x="12" y="36"/>
                    </a:lnTo>
                    <a:lnTo>
                      <a:pt x="8" y="24"/>
                    </a:lnTo>
                    <a:lnTo>
                      <a:pt x="5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9" name="Freeform 1649">
                <a:extLst>
                  <a:ext uri="{FF2B5EF4-FFF2-40B4-BE49-F238E27FC236}">
                    <a16:creationId xmlns:a16="http://schemas.microsoft.com/office/drawing/2014/main" id="{87D2506C-FD63-DB9E-8C4E-715D324FD6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8" y="106"/>
                <a:ext cx="26" cy="41"/>
              </a:xfrm>
              <a:custGeom>
                <a:avLst/>
                <a:gdLst>
                  <a:gd name="T0" fmla="*/ 0 w 26"/>
                  <a:gd name="T1" fmla="*/ 0 h 41"/>
                  <a:gd name="T2" fmla="*/ 5 w 26"/>
                  <a:gd name="T3" fmla="*/ 4 h 41"/>
                  <a:gd name="T4" fmla="*/ 9 w 26"/>
                  <a:gd name="T5" fmla="*/ 10 h 41"/>
                  <a:gd name="T6" fmla="*/ 14 w 26"/>
                  <a:gd name="T7" fmla="*/ 16 h 41"/>
                  <a:gd name="T8" fmla="*/ 19 w 26"/>
                  <a:gd name="T9" fmla="*/ 21 h 41"/>
                  <a:gd name="T10" fmla="*/ 23 w 26"/>
                  <a:gd name="T11" fmla="*/ 28 h 41"/>
                  <a:gd name="T12" fmla="*/ 25 w 26"/>
                  <a:gd name="T13" fmla="*/ 34 h 41"/>
                  <a:gd name="T14" fmla="*/ 26 w 26"/>
                  <a:gd name="T15" fmla="*/ 38 h 41"/>
                  <a:gd name="T16" fmla="*/ 24 w 26"/>
                  <a:gd name="T17" fmla="*/ 41 h 41"/>
                  <a:gd name="T18" fmla="*/ 18 w 26"/>
                  <a:gd name="T19" fmla="*/ 38 h 41"/>
                  <a:gd name="T20" fmla="*/ 11 w 26"/>
                  <a:gd name="T21" fmla="*/ 25 h 41"/>
                  <a:gd name="T22" fmla="*/ 5 w 26"/>
                  <a:gd name="T23" fmla="*/ 11 h 41"/>
                  <a:gd name="T24" fmla="*/ 0 w 26"/>
                  <a:gd name="T25" fmla="*/ 0 h 4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6"/>
                  <a:gd name="T40" fmla="*/ 0 h 41"/>
                  <a:gd name="T41" fmla="*/ 26 w 26"/>
                  <a:gd name="T42" fmla="*/ 41 h 4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6" h="41">
                    <a:moveTo>
                      <a:pt x="0" y="0"/>
                    </a:moveTo>
                    <a:lnTo>
                      <a:pt x="5" y="4"/>
                    </a:lnTo>
                    <a:lnTo>
                      <a:pt x="9" y="10"/>
                    </a:lnTo>
                    <a:lnTo>
                      <a:pt x="14" y="16"/>
                    </a:lnTo>
                    <a:lnTo>
                      <a:pt x="19" y="21"/>
                    </a:lnTo>
                    <a:lnTo>
                      <a:pt x="23" y="28"/>
                    </a:lnTo>
                    <a:lnTo>
                      <a:pt x="25" y="34"/>
                    </a:lnTo>
                    <a:lnTo>
                      <a:pt x="26" y="38"/>
                    </a:lnTo>
                    <a:lnTo>
                      <a:pt x="24" y="41"/>
                    </a:lnTo>
                    <a:lnTo>
                      <a:pt x="18" y="38"/>
                    </a:lnTo>
                    <a:lnTo>
                      <a:pt x="11" y="25"/>
                    </a:lnTo>
                    <a:lnTo>
                      <a:pt x="5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0" name="Freeform 1650">
                <a:extLst>
                  <a:ext uri="{FF2B5EF4-FFF2-40B4-BE49-F238E27FC236}">
                    <a16:creationId xmlns:a16="http://schemas.microsoft.com/office/drawing/2014/main" id="{63C2BB95-2D3C-B1A5-FF68-6E2042201C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4" y="98"/>
                <a:ext cx="33" cy="39"/>
              </a:xfrm>
              <a:custGeom>
                <a:avLst/>
                <a:gdLst>
                  <a:gd name="T0" fmla="*/ 0 w 33"/>
                  <a:gd name="T1" fmla="*/ 0 h 39"/>
                  <a:gd name="T2" fmla="*/ 4 w 33"/>
                  <a:gd name="T3" fmla="*/ 3 h 39"/>
                  <a:gd name="T4" fmla="*/ 9 w 33"/>
                  <a:gd name="T5" fmla="*/ 8 h 39"/>
                  <a:gd name="T6" fmla="*/ 15 w 33"/>
                  <a:gd name="T7" fmla="*/ 15 h 39"/>
                  <a:gd name="T8" fmla="*/ 22 w 33"/>
                  <a:gd name="T9" fmla="*/ 21 h 39"/>
                  <a:gd name="T10" fmla="*/ 27 w 33"/>
                  <a:gd name="T11" fmla="*/ 27 h 39"/>
                  <a:gd name="T12" fmla="*/ 32 w 33"/>
                  <a:gd name="T13" fmla="*/ 32 h 39"/>
                  <a:gd name="T14" fmla="*/ 33 w 33"/>
                  <a:gd name="T15" fmla="*/ 37 h 39"/>
                  <a:gd name="T16" fmla="*/ 32 w 33"/>
                  <a:gd name="T17" fmla="*/ 39 h 39"/>
                  <a:gd name="T18" fmla="*/ 29 w 33"/>
                  <a:gd name="T19" fmla="*/ 39 h 39"/>
                  <a:gd name="T20" fmla="*/ 25 w 33"/>
                  <a:gd name="T21" fmla="*/ 35 h 39"/>
                  <a:gd name="T22" fmla="*/ 20 w 33"/>
                  <a:gd name="T23" fmla="*/ 29 h 39"/>
                  <a:gd name="T24" fmla="*/ 14 w 33"/>
                  <a:gd name="T25" fmla="*/ 23 h 39"/>
                  <a:gd name="T26" fmla="*/ 10 w 33"/>
                  <a:gd name="T27" fmla="*/ 15 h 39"/>
                  <a:gd name="T28" fmla="*/ 6 w 33"/>
                  <a:gd name="T29" fmla="*/ 8 h 39"/>
                  <a:gd name="T30" fmla="*/ 2 w 33"/>
                  <a:gd name="T31" fmla="*/ 3 h 39"/>
                  <a:gd name="T32" fmla="*/ 0 w 33"/>
                  <a:gd name="T33" fmla="*/ 0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9"/>
                  <a:gd name="T53" fmla="*/ 33 w 33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9">
                    <a:moveTo>
                      <a:pt x="0" y="0"/>
                    </a:moveTo>
                    <a:lnTo>
                      <a:pt x="4" y="3"/>
                    </a:lnTo>
                    <a:lnTo>
                      <a:pt x="9" y="8"/>
                    </a:lnTo>
                    <a:lnTo>
                      <a:pt x="15" y="15"/>
                    </a:lnTo>
                    <a:lnTo>
                      <a:pt x="22" y="21"/>
                    </a:lnTo>
                    <a:lnTo>
                      <a:pt x="27" y="27"/>
                    </a:lnTo>
                    <a:lnTo>
                      <a:pt x="32" y="32"/>
                    </a:lnTo>
                    <a:lnTo>
                      <a:pt x="33" y="37"/>
                    </a:lnTo>
                    <a:lnTo>
                      <a:pt x="32" y="39"/>
                    </a:lnTo>
                    <a:lnTo>
                      <a:pt x="29" y="39"/>
                    </a:lnTo>
                    <a:lnTo>
                      <a:pt x="25" y="35"/>
                    </a:lnTo>
                    <a:lnTo>
                      <a:pt x="20" y="29"/>
                    </a:lnTo>
                    <a:lnTo>
                      <a:pt x="14" y="23"/>
                    </a:lnTo>
                    <a:lnTo>
                      <a:pt x="10" y="15"/>
                    </a:lnTo>
                    <a:lnTo>
                      <a:pt x="6" y="8"/>
                    </a:lnTo>
                    <a:lnTo>
                      <a:pt x="2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1" name="Freeform 1651">
                <a:extLst>
                  <a:ext uri="{FF2B5EF4-FFF2-40B4-BE49-F238E27FC236}">
                    <a16:creationId xmlns:a16="http://schemas.microsoft.com/office/drawing/2014/main" id="{B7CCC743-7CAB-CE2D-9241-4C1B69A027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2" y="90"/>
                <a:ext cx="38" cy="40"/>
              </a:xfrm>
              <a:custGeom>
                <a:avLst/>
                <a:gdLst>
                  <a:gd name="T0" fmla="*/ 0 w 38"/>
                  <a:gd name="T1" fmla="*/ 0 h 40"/>
                  <a:gd name="T2" fmla="*/ 4 w 38"/>
                  <a:gd name="T3" fmla="*/ 3 h 40"/>
                  <a:gd name="T4" fmla="*/ 10 w 38"/>
                  <a:gd name="T5" fmla="*/ 7 h 40"/>
                  <a:gd name="T6" fmla="*/ 17 w 38"/>
                  <a:gd name="T7" fmla="*/ 12 h 40"/>
                  <a:gd name="T8" fmla="*/ 24 w 38"/>
                  <a:gd name="T9" fmla="*/ 19 h 40"/>
                  <a:gd name="T10" fmla="*/ 31 w 38"/>
                  <a:gd name="T11" fmla="*/ 26 h 40"/>
                  <a:gd name="T12" fmla="*/ 35 w 38"/>
                  <a:gd name="T13" fmla="*/ 32 h 40"/>
                  <a:gd name="T14" fmla="*/ 38 w 38"/>
                  <a:gd name="T15" fmla="*/ 36 h 40"/>
                  <a:gd name="T16" fmla="*/ 37 w 38"/>
                  <a:gd name="T17" fmla="*/ 40 h 40"/>
                  <a:gd name="T18" fmla="*/ 33 w 38"/>
                  <a:gd name="T19" fmla="*/ 40 h 40"/>
                  <a:gd name="T20" fmla="*/ 29 w 38"/>
                  <a:gd name="T21" fmla="*/ 37 h 40"/>
                  <a:gd name="T22" fmla="*/ 24 w 38"/>
                  <a:gd name="T23" fmla="*/ 32 h 40"/>
                  <a:gd name="T24" fmla="*/ 19 w 38"/>
                  <a:gd name="T25" fmla="*/ 24 h 40"/>
                  <a:gd name="T26" fmla="*/ 13 w 38"/>
                  <a:gd name="T27" fmla="*/ 16 h 40"/>
                  <a:gd name="T28" fmla="*/ 8 w 38"/>
                  <a:gd name="T29" fmla="*/ 9 h 40"/>
                  <a:gd name="T30" fmla="*/ 3 w 38"/>
                  <a:gd name="T31" fmla="*/ 4 h 40"/>
                  <a:gd name="T32" fmla="*/ 0 w 38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0"/>
                  <a:gd name="T53" fmla="*/ 38 w 38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0">
                    <a:moveTo>
                      <a:pt x="0" y="0"/>
                    </a:moveTo>
                    <a:lnTo>
                      <a:pt x="4" y="3"/>
                    </a:lnTo>
                    <a:lnTo>
                      <a:pt x="10" y="7"/>
                    </a:lnTo>
                    <a:lnTo>
                      <a:pt x="17" y="12"/>
                    </a:lnTo>
                    <a:lnTo>
                      <a:pt x="24" y="19"/>
                    </a:lnTo>
                    <a:lnTo>
                      <a:pt x="31" y="26"/>
                    </a:lnTo>
                    <a:lnTo>
                      <a:pt x="35" y="32"/>
                    </a:lnTo>
                    <a:lnTo>
                      <a:pt x="38" y="36"/>
                    </a:lnTo>
                    <a:lnTo>
                      <a:pt x="37" y="40"/>
                    </a:lnTo>
                    <a:lnTo>
                      <a:pt x="33" y="40"/>
                    </a:lnTo>
                    <a:lnTo>
                      <a:pt x="29" y="37"/>
                    </a:lnTo>
                    <a:lnTo>
                      <a:pt x="24" y="32"/>
                    </a:lnTo>
                    <a:lnTo>
                      <a:pt x="19" y="24"/>
                    </a:lnTo>
                    <a:lnTo>
                      <a:pt x="13" y="16"/>
                    </a:lnTo>
                    <a:lnTo>
                      <a:pt x="8" y="9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2" name="Freeform 1652">
                <a:extLst>
                  <a:ext uri="{FF2B5EF4-FFF2-40B4-BE49-F238E27FC236}">
                    <a16:creationId xmlns:a16="http://schemas.microsoft.com/office/drawing/2014/main" id="{F7F75EBF-CFAF-5A05-DEDE-F95F519EBF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5" y="80"/>
                <a:ext cx="43" cy="37"/>
              </a:xfrm>
              <a:custGeom>
                <a:avLst/>
                <a:gdLst>
                  <a:gd name="T0" fmla="*/ 0 w 43"/>
                  <a:gd name="T1" fmla="*/ 0 h 37"/>
                  <a:gd name="T2" fmla="*/ 5 w 43"/>
                  <a:gd name="T3" fmla="*/ 2 h 37"/>
                  <a:gd name="T4" fmla="*/ 12 w 43"/>
                  <a:gd name="T5" fmla="*/ 5 h 37"/>
                  <a:gd name="T6" fmla="*/ 19 w 43"/>
                  <a:gd name="T7" fmla="*/ 9 h 37"/>
                  <a:gd name="T8" fmla="*/ 26 w 43"/>
                  <a:gd name="T9" fmla="*/ 13 h 37"/>
                  <a:gd name="T10" fmla="*/ 32 w 43"/>
                  <a:gd name="T11" fmla="*/ 18 h 37"/>
                  <a:gd name="T12" fmla="*/ 38 w 43"/>
                  <a:gd name="T13" fmla="*/ 23 h 37"/>
                  <a:gd name="T14" fmla="*/ 41 w 43"/>
                  <a:gd name="T15" fmla="*/ 30 h 37"/>
                  <a:gd name="T16" fmla="*/ 43 w 43"/>
                  <a:gd name="T17" fmla="*/ 36 h 37"/>
                  <a:gd name="T18" fmla="*/ 41 w 43"/>
                  <a:gd name="T19" fmla="*/ 37 h 37"/>
                  <a:gd name="T20" fmla="*/ 38 w 43"/>
                  <a:gd name="T21" fmla="*/ 35 h 37"/>
                  <a:gd name="T22" fmla="*/ 31 w 43"/>
                  <a:gd name="T23" fmla="*/ 30 h 37"/>
                  <a:gd name="T24" fmla="*/ 24 w 43"/>
                  <a:gd name="T25" fmla="*/ 23 h 37"/>
                  <a:gd name="T26" fmla="*/ 16 w 43"/>
                  <a:gd name="T27" fmla="*/ 17 h 37"/>
                  <a:gd name="T28" fmla="*/ 9 w 43"/>
                  <a:gd name="T29" fmla="*/ 10 h 37"/>
                  <a:gd name="T30" fmla="*/ 3 w 43"/>
                  <a:gd name="T31" fmla="*/ 4 h 37"/>
                  <a:gd name="T32" fmla="*/ 0 w 43"/>
                  <a:gd name="T33" fmla="*/ 0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37"/>
                  <a:gd name="T53" fmla="*/ 43 w 43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37">
                    <a:moveTo>
                      <a:pt x="0" y="0"/>
                    </a:moveTo>
                    <a:lnTo>
                      <a:pt x="5" y="2"/>
                    </a:lnTo>
                    <a:lnTo>
                      <a:pt x="12" y="5"/>
                    </a:lnTo>
                    <a:lnTo>
                      <a:pt x="19" y="9"/>
                    </a:lnTo>
                    <a:lnTo>
                      <a:pt x="26" y="13"/>
                    </a:lnTo>
                    <a:lnTo>
                      <a:pt x="32" y="18"/>
                    </a:lnTo>
                    <a:lnTo>
                      <a:pt x="38" y="23"/>
                    </a:lnTo>
                    <a:lnTo>
                      <a:pt x="41" y="30"/>
                    </a:lnTo>
                    <a:lnTo>
                      <a:pt x="43" y="36"/>
                    </a:lnTo>
                    <a:lnTo>
                      <a:pt x="41" y="37"/>
                    </a:lnTo>
                    <a:lnTo>
                      <a:pt x="38" y="35"/>
                    </a:lnTo>
                    <a:lnTo>
                      <a:pt x="31" y="30"/>
                    </a:lnTo>
                    <a:lnTo>
                      <a:pt x="24" y="23"/>
                    </a:lnTo>
                    <a:lnTo>
                      <a:pt x="16" y="17"/>
                    </a:lnTo>
                    <a:lnTo>
                      <a:pt x="9" y="10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3" name="Freeform 1653">
                <a:extLst>
                  <a:ext uri="{FF2B5EF4-FFF2-40B4-BE49-F238E27FC236}">
                    <a16:creationId xmlns:a16="http://schemas.microsoft.com/office/drawing/2014/main" id="{F3F5D079-4916-5729-A28D-67B0B7BE1D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5" y="73"/>
                <a:ext cx="46" cy="18"/>
              </a:xfrm>
              <a:custGeom>
                <a:avLst/>
                <a:gdLst>
                  <a:gd name="T0" fmla="*/ 46 w 46"/>
                  <a:gd name="T1" fmla="*/ 17 h 18"/>
                  <a:gd name="T2" fmla="*/ 44 w 46"/>
                  <a:gd name="T3" fmla="*/ 18 h 18"/>
                  <a:gd name="T4" fmla="*/ 39 w 46"/>
                  <a:gd name="T5" fmla="*/ 17 h 18"/>
                  <a:gd name="T6" fmla="*/ 33 w 46"/>
                  <a:gd name="T7" fmla="*/ 15 h 18"/>
                  <a:gd name="T8" fmla="*/ 26 w 46"/>
                  <a:gd name="T9" fmla="*/ 12 h 18"/>
                  <a:gd name="T10" fmla="*/ 18 w 46"/>
                  <a:gd name="T11" fmla="*/ 9 h 18"/>
                  <a:gd name="T12" fmla="*/ 11 w 46"/>
                  <a:gd name="T13" fmla="*/ 6 h 18"/>
                  <a:gd name="T14" fmla="*/ 4 w 46"/>
                  <a:gd name="T15" fmla="*/ 3 h 18"/>
                  <a:gd name="T16" fmla="*/ 0 w 46"/>
                  <a:gd name="T17" fmla="*/ 2 h 18"/>
                  <a:gd name="T18" fmla="*/ 6 w 46"/>
                  <a:gd name="T19" fmla="*/ 0 h 18"/>
                  <a:gd name="T20" fmla="*/ 13 w 46"/>
                  <a:gd name="T21" fmla="*/ 0 h 18"/>
                  <a:gd name="T22" fmla="*/ 22 w 46"/>
                  <a:gd name="T23" fmla="*/ 1 h 18"/>
                  <a:gd name="T24" fmla="*/ 29 w 46"/>
                  <a:gd name="T25" fmla="*/ 3 h 18"/>
                  <a:gd name="T26" fmla="*/ 37 w 46"/>
                  <a:gd name="T27" fmla="*/ 5 h 18"/>
                  <a:gd name="T28" fmla="*/ 42 w 46"/>
                  <a:gd name="T29" fmla="*/ 9 h 18"/>
                  <a:gd name="T30" fmla="*/ 46 w 46"/>
                  <a:gd name="T31" fmla="*/ 13 h 18"/>
                  <a:gd name="T32" fmla="*/ 46 w 46"/>
                  <a:gd name="T33" fmla="*/ 17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18"/>
                  <a:gd name="T53" fmla="*/ 46 w 46"/>
                  <a:gd name="T54" fmla="*/ 18 h 1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18">
                    <a:moveTo>
                      <a:pt x="46" y="17"/>
                    </a:moveTo>
                    <a:lnTo>
                      <a:pt x="44" y="18"/>
                    </a:lnTo>
                    <a:lnTo>
                      <a:pt x="39" y="17"/>
                    </a:lnTo>
                    <a:lnTo>
                      <a:pt x="33" y="15"/>
                    </a:lnTo>
                    <a:lnTo>
                      <a:pt x="26" y="12"/>
                    </a:lnTo>
                    <a:lnTo>
                      <a:pt x="18" y="9"/>
                    </a:lnTo>
                    <a:lnTo>
                      <a:pt x="11" y="6"/>
                    </a:lnTo>
                    <a:lnTo>
                      <a:pt x="4" y="3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2" y="1"/>
                    </a:lnTo>
                    <a:lnTo>
                      <a:pt x="29" y="3"/>
                    </a:lnTo>
                    <a:lnTo>
                      <a:pt x="37" y="5"/>
                    </a:lnTo>
                    <a:lnTo>
                      <a:pt x="42" y="9"/>
                    </a:lnTo>
                    <a:lnTo>
                      <a:pt x="46" y="13"/>
                    </a:lnTo>
                    <a:lnTo>
                      <a:pt x="46" y="1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4" name="Freeform 1654">
                <a:extLst>
                  <a:ext uri="{FF2B5EF4-FFF2-40B4-BE49-F238E27FC236}">
                    <a16:creationId xmlns:a16="http://schemas.microsoft.com/office/drawing/2014/main" id="{AA9DDF6F-C7A8-EBE7-0343-93A2B22CCB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" y="58"/>
                <a:ext cx="45" cy="16"/>
              </a:xfrm>
              <a:custGeom>
                <a:avLst/>
                <a:gdLst>
                  <a:gd name="T0" fmla="*/ 45 w 45"/>
                  <a:gd name="T1" fmla="*/ 16 h 16"/>
                  <a:gd name="T2" fmla="*/ 43 w 45"/>
                  <a:gd name="T3" fmla="*/ 16 h 16"/>
                  <a:gd name="T4" fmla="*/ 38 w 45"/>
                  <a:gd name="T5" fmla="*/ 15 h 16"/>
                  <a:gd name="T6" fmla="*/ 32 w 45"/>
                  <a:gd name="T7" fmla="*/ 13 h 16"/>
                  <a:gd name="T8" fmla="*/ 25 w 45"/>
                  <a:gd name="T9" fmla="*/ 11 h 16"/>
                  <a:gd name="T10" fmla="*/ 17 w 45"/>
                  <a:gd name="T11" fmla="*/ 9 h 16"/>
                  <a:gd name="T12" fmla="*/ 10 w 45"/>
                  <a:gd name="T13" fmla="*/ 6 h 16"/>
                  <a:gd name="T14" fmla="*/ 4 w 45"/>
                  <a:gd name="T15" fmla="*/ 4 h 16"/>
                  <a:gd name="T16" fmla="*/ 0 w 45"/>
                  <a:gd name="T17" fmla="*/ 2 h 16"/>
                  <a:gd name="T18" fmla="*/ 6 w 45"/>
                  <a:gd name="T19" fmla="*/ 0 h 16"/>
                  <a:gd name="T20" fmla="*/ 14 w 45"/>
                  <a:gd name="T21" fmla="*/ 0 h 16"/>
                  <a:gd name="T22" fmla="*/ 21 w 45"/>
                  <a:gd name="T23" fmla="*/ 1 h 16"/>
                  <a:gd name="T24" fmla="*/ 29 w 45"/>
                  <a:gd name="T25" fmla="*/ 3 h 16"/>
                  <a:gd name="T26" fmla="*/ 37 w 45"/>
                  <a:gd name="T27" fmla="*/ 5 h 16"/>
                  <a:gd name="T28" fmla="*/ 42 w 45"/>
                  <a:gd name="T29" fmla="*/ 9 h 16"/>
                  <a:gd name="T30" fmla="*/ 45 w 45"/>
                  <a:gd name="T31" fmla="*/ 12 h 16"/>
                  <a:gd name="T32" fmla="*/ 45 w 45"/>
                  <a:gd name="T33" fmla="*/ 16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5"/>
                  <a:gd name="T52" fmla="*/ 0 h 16"/>
                  <a:gd name="T53" fmla="*/ 45 w 45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5" h="16">
                    <a:moveTo>
                      <a:pt x="45" y="16"/>
                    </a:moveTo>
                    <a:lnTo>
                      <a:pt x="43" y="16"/>
                    </a:lnTo>
                    <a:lnTo>
                      <a:pt x="38" y="15"/>
                    </a:lnTo>
                    <a:lnTo>
                      <a:pt x="32" y="13"/>
                    </a:lnTo>
                    <a:lnTo>
                      <a:pt x="25" y="11"/>
                    </a:lnTo>
                    <a:lnTo>
                      <a:pt x="17" y="9"/>
                    </a:lnTo>
                    <a:lnTo>
                      <a:pt x="10" y="6"/>
                    </a:lnTo>
                    <a:lnTo>
                      <a:pt x="4" y="4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14" y="0"/>
                    </a:lnTo>
                    <a:lnTo>
                      <a:pt x="21" y="1"/>
                    </a:lnTo>
                    <a:lnTo>
                      <a:pt x="29" y="3"/>
                    </a:lnTo>
                    <a:lnTo>
                      <a:pt x="37" y="5"/>
                    </a:lnTo>
                    <a:lnTo>
                      <a:pt x="42" y="9"/>
                    </a:lnTo>
                    <a:lnTo>
                      <a:pt x="45" y="12"/>
                    </a:lnTo>
                    <a:lnTo>
                      <a:pt x="45" y="1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5" name="Freeform 1655">
                <a:extLst>
                  <a:ext uri="{FF2B5EF4-FFF2-40B4-BE49-F238E27FC236}">
                    <a16:creationId xmlns:a16="http://schemas.microsoft.com/office/drawing/2014/main" id="{0333394A-F0CD-0E9E-36FC-E11A5B2AD8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" y="90"/>
                <a:ext cx="219" cy="67"/>
              </a:xfrm>
              <a:custGeom>
                <a:avLst/>
                <a:gdLst>
                  <a:gd name="T0" fmla="*/ 3 w 219"/>
                  <a:gd name="T1" fmla="*/ 59 h 67"/>
                  <a:gd name="T2" fmla="*/ 2 w 219"/>
                  <a:gd name="T3" fmla="*/ 61 h 67"/>
                  <a:gd name="T4" fmla="*/ 1 w 219"/>
                  <a:gd name="T5" fmla="*/ 62 h 67"/>
                  <a:gd name="T6" fmla="*/ 1 w 219"/>
                  <a:gd name="T7" fmla="*/ 65 h 67"/>
                  <a:gd name="T8" fmla="*/ 0 w 219"/>
                  <a:gd name="T9" fmla="*/ 67 h 67"/>
                  <a:gd name="T10" fmla="*/ 16 w 219"/>
                  <a:gd name="T11" fmla="*/ 56 h 67"/>
                  <a:gd name="T12" fmla="*/ 32 w 219"/>
                  <a:gd name="T13" fmla="*/ 46 h 67"/>
                  <a:gd name="T14" fmla="*/ 47 w 219"/>
                  <a:gd name="T15" fmla="*/ 38 h 67"/>
                  <a:gd name="T16" fmla="*/ 63 w 219"/>
                  <a:gd name="T17" fmla="*/ 31 h 67"/>
                  <a:gd name="T18" fmla="*/ 78 w 219"/>
                  <a:gd name="T19" fmla="*/ 25 h 67"/>
                  <a:gd name="T20" fmla="*/ 93 w 219"/>
                  <a:gd name="T21" fmla="*/ 20 h 67"/>
                  <a:gd name="T22" fmla="*/ 108 w 219"/>
                  <a:gd name="T23" fmla="*/ 16 h 67"/>
                  <a:gd name="T24" fmla="*/ 121 w 219"/>
                  <a:gd name="T25" fmla="*/ 12 h 67"/>
                  <a:gd name="T26" fmla="*/ 136 w 219"/>
                  <a:gd name="T27" fmla="*/ 10 h 67"/>
                  <a:gd name="T28" fmla="*/ 149 w 219"/>
                  <a:gd name="T29" fmla="*/ 8 h 67"/>
                  <a:gd name="T30" fmla="*/ 162 w 219"/>
                  <a:gd name="T31" fmla="*/ 7 h 67"/>
                  <a:gd name="T32" fmla="*/ 175 w 219"/>
                  <a:gd name="T33" fmla="*/ 6 h 67"/>
                  <a:gd name="T34" fmla="*/ 187 w 219"/>
                  <a:gd name="T35" fmla="*/ 6 h 67"/>
                  <a:gd name="T36" fmla="*/ 198 w 219"/>
                  <a:gd name="T37" fmla="*/ 5 h 67"/>
                  <a:gd name="T38" fmla="*/ 209 w 219"/>
                  <a:gd name="T39" fmla="*/ 5 h 67"/>
                  <a:gd name="T40" fmla="*/ 219 w 219"/>
                  <a:gd name="T41" fmla="*/ 4 h 67"/>
                  <a:gd name="T42" fmla="*/ 212 w 219"/>
                  <a:gd name="T43" fmla="*/ 2 h 67"/>
                  <a:gd name="T44" fmla="*/ 203 w 219"/>
                  <a:gd name="T45" fmla="*/ 1 h 67"/>
                  <a:gd name="T46" fmla="*/ 193 w 219"/>
                  <a:gd name="T47" fmla="*/ 0 h 67"/>
                  <a:gd name="T48" fmla="*/ 180 w 219"/>
                  <a:gd name="T49" fmla="*/ 0 h 67"/>
                  <a:gd name="T50" fmla="*/ 165 w 219"/>
                  <a:gd name="T51" fmla="*/ 0 h 67"/>
                  <a:gd name="T52" fmla="*/ 151 w 219"/>
                  <a:gd name="T53" fmla="*/ 2 h 67"/>
                  <a:gd name="T54" fmla="*/ 134 w 219"/>
                  <a:gd name="T55" fmla="*/ 4 h 67"/>
                  <a:gd name="T56" fmla="*/ 118 w 219"/>
                  <a:gd name="T57" fmla="*/ 7 h 67"/>
                  <a:gd name="T58" fmla="*/ 101 w 219"/>
                  <a:gd name="T59" fmla="*/ 9 h 67"/>
                  <a:gd name="T60" fmla="*/ 84 w 219"/>
                  <a:gd name="T61" fmla="*/ 14 h 67"/>
                  <a:gd name="T62" fmla="*/ 68 w 219"/>
                  <a:gd name="T63" fmla="*/ 19 h 67"/>
                  <a:gd name="T64" fmla="*/ 53 w 219"/>
                  <a:gd name="T65" fmla="*/ 25 h 67"/>
                  <a:gd name="T66" fmla="*/ 38 w 219"/>
                  <a:gd name="T67" fmla="*/ 33 h 67"/>
                  <a:gd name="T68" fmla="*/ 24 w 219"/>
                  <a:gd name="T69" fmla="*/ 40 h 67"/>
                  <a:gd name="T70" fmla="*/ 13 w 219"/>
                  <a:gd name="T71" fmla="*/ 49 h 67"/>
                  <a:gd name="T72" fmla="*/ 3 w 219"/>
                  <a:gd name="T73" fmla="*/ 59 h 6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19"/>
                  <a:gd name="T112" fmla="*/ 0 h 67"/>
                  <a:gd name="T113" fmla="*/ 219 w 219"/>
                  <a:gd name="T114" fmla="*/ 67 h 67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19" h="67">
                    <a:moveTo>
                      <a:pt x="3" y="59"/>
                    </a:moveTo>
                    <a:lnTo>
                      <a:pt x="2" y="61"/>
                    </a:lnTo>
                    <a:lnTo>
                      <a:pt x="1" y="62"/>
                    </a:lnTo>
                    <a:lnTo>
                      <a:pt x="1" y="65"/>
                    </a:lnTo>
                    <a:lnTo>
                      <a:pt x="0" y="67"/>
                    </a:lnTo>
                    <a:lnTo>
                      <a:pt x="16" y="56"/>
                    </a:lnTo>
                    <a:lnTo>
                      <a:pt x="32" y="46"/>
                    </a:lnTo>
                    <a:lnTo>
                      <a:pt x="47" y="38"/>
                    </a:lnTo>
                    <a:lnTo>
                      <a:pt x="63" y="31"/>
                    </a:lnTo>
                    <a:lnTo>
                      <a:pt x="78" y="25"/>
                    </a:lnTo>
                    <a:lnTo>
                      <a:pt x="93" y="20"/>
                    </a:lnTo>
                    <a:lnTo>
                      <a:pt x="108" y="16"/>
                    </a:lnTo>
                    <a:lnTo>
                      <a:pt x="121" y="12"/>
                    </a:lnTo>
                    <a:lnTo>
                      <a:pt x="136" y="10"/>
                    </a:lnTo>
                    <a:lnTo>
                      <a:pt x="149" y="8"/>
                    </a:lnTo>
                    <a:lnTo>
                      <a:pt x="162" y="7"/>
                    </a:lnTo>
                    <a:lnTo>
                      <a:pt x="175" y="6"/>
                    </a:lnTo>
                    <a:lnTo>
                      <a:pt x="187" y="6"/>
                    </a:lnTo>
                    <a:lnTo>
                      <a:pt x="198" y="5"/>
                    </a:lnTo>
                    <a:lnTo>
                      <a:pt x="209" y="5"/>
                    </a:lnTo>
                    <a:lnTo>
                      <a:pt x="219" y="4"/>
                    </a:lnTo>
                    <a:lnTo>
                      <a:pt x="212" y="2"/>
                    </a:lnTo>
                    <a:lnTo>
                      <a:pt x="203" y="1"/>
                    </a:lnTo>
                    <a:lnTo>
                      <a:pt x="193" y="0"/>
                    </a:lnTo>
                    <a:lnTo>
                      <a:pt x="180" y="0"/>
                    </a:lnTo>
                    <a:lnTo>
                      <a:pt x="165" y="0"/>
                    </a:lnTo>
                    <a:lnTo>
                      <a:pt x="151" y="2"/>
                    </a:lnTo>
                    <a:lnTo>
                      <a:pt x="134" y="4"/>
                    </a:lnTo>
                    <a:lnTo>
                      <a:pt x="118" y="7"/>
                    </a:lnTo>
                    <a:lnTo>
                      <a:pt x="101" y="9"/>
                    </a:lnTo>
                    <a:lnTo>
                      <a:pt x="84" y="14"/>
                    </a:lnTo>
                    <a:lnTo>
                      <a:pt x="68" y="19"/>
                    </a:lnTo>
                    <a:lnTo>
                      <a:pt x="53" y="25"/>
                    </a:lnTo>
                    <a:lnTo>
                      <a:pt x="38" y="33"/>
                    </a:lnTo>
                    <a:lnTo>
                      <a:pt x="24" y="40"/>
                    </a:lnTo>
                    <a:lnTo>
                      <a:pt x="13" y="49"/>
                    </a:lnTo>
                    <a:lnTo>
                      <a:pt x="3" y="5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6" name="Freeform 1656">
                <a:extLst>
                  <a:ext uri="{FF2B5EF4-FFF2-40B4-BE49-F238E27FC236}">
                    <a16:creationId xmlns:a16="http://schemas.microsoft.com/office/drawing/2014/main" id="{35B40406-68DD-35A8-960E-AD3E245FA5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4" y="94"/>
                <a:ext cx="33" cy="34"/>
              </a:xfrm>
              <a:custGeom>
                <a:avLst/>
                <a:gdLst>
                  <a:gd name="T0" fmla="*/ 32 w 33"/>
                  <a:gd name="T1" fmla="*/ 34 h 34"/>
                  <a:gd name="T2" fmla="*/ 33 w 33"/>
                  <a:gd name="T3" fmla="*/ 32 h 34"/>
                  <a:gd name="T4" fmla="*/ 32 w 33"/>
                  <a:gd name="T5" fmla="*/ 29 h 34"/>
                  <a:gd name="T6" fmla="*/ 30 w 33"/>
                  <a:gd name="T7" fmla="*/ 23 h 34"/>
                  <a:gd name="T8" fmla="*/ 26 w 33"/>
                  <a:gd name="T9" fmla="*/ 17 h 34"/>
                  <a:gd name="T10" fmla="*/ 20 w 33"/>
                  <a:gd name="T11" fmla="*/ 11 h 34"/>
                  <a:gd name="T12" fmla="*/ 14 w 33"/>
                  <a:gd name="T13" fmla="*/ 5 h 34"/>
                  <a:gd name="T14" fmla="*/ 7 w 33"/>
                  <a:gd name="T15" fmla="*/ 2 h 34"/>
                  <a:gd name="T16" fmla="*/ 0 w 33"/>
                  <a:gd name="T17" fmla="*/ 0 h 34"/>
                  <a:gd name="T18" fmla="*/ 4 w 33"/>
                  <a:gd name="T19" fmla="*/ 3 h 34"/>
                  <a:gd name="T20" fmla="*/ 8 w 33"/>
                  <a:gd name="T21" fmla="*/ 8 h 34"/>
                  <a:gd name="T22" fmla="*/ 13 w 33"/>
                  <a:gd name="T23" fmla="*/ 14 h 34"/>
                  <a:gd name="T24" fmla="*/ 18 w 33"/>
                  <a:gd name="T25" fmla="*/ 21 h 34"/>
                  <a:gd name="T26" fmla="*/ 23 w 33"/>
                  <a:gd name="T27" fmla="*/ 27 h 34"/>
                  <a:gd name="T28" fmla="*/ 27 w 33"/>
                  <a:gd name="T29" fmla="*/ 31 h 34"/>
                  <a:gd name="T30" fmla="*/ 30 w 33"/>
                  <a:gd name="T31" fmla="*/ 34 h 34"/>
                  <a:gd name="T32" fmla="*/ 32 w 33"/>
                  <a:gd name="T33" fmla="*/ 34 h 3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4"/>
                  <a:gd name="T53" fmla="*/ 33 w 33"/>
                  <a:gd name="T54" fmla="*/ 34 h 3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4">
                    <a:moveTo>
                      <a:pt x="32" y="34"/>
                    </a:moveTo>
                    <a:lnTo>
                      <a:pt x="33" y="32"/>
                    </a:lnTo>
                    <a:lnTo>
                      <a:pt x="32" y="29"/>
                    </a:lnTo>
                    <a:lnTo>
                      <a:pt x="30" y="23"/>
                    </a:lnTo>
                    <a:lnTo>
                      <a:pt x="26" y="17"/>
                    </a:lnTo>
                    <a:lnTo>
                      <a:pt x="20" y="11"/>
                    </a:lnTo>
                    <a:lnTo>
                      <a:pt x="14" y="5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8" y="8"/>
                    </a:lnTo>
                    <a:lnTo>
                      <a:pt x="13" y="14"/>
                    </a:lnTo>
                    <a:lnTo>
                      <a:pt x="18" y="21"/>
                    </a:lnTo>
                    <a:lnTo>
                      <a:pt x="23" y="27"/>
                    </a:lnTo>
                    <a:lnTo>
                      <a:pt x="27" y="31"/>
                    </a:lnTo>
                    <a:lnTo>
                      <a:pt x="30" y="34"/>
                    </a:lnTo>
                    <a:lnTo>
                      <a:pt x="32" y="3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7" name="Freeform 1657">
                <a:extLst>
                  <a:ext uri="{FF2B5EF4-FFF2-40B4-BE49-F238E27FC236}">
                    <a16:creationId xmlns:a16="http://schemas.microsoft.com/office/drawing/2014/main" id="{A21CAE60-EC04-A489-B825-9008FF8FCF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3" y="95"/>
                <a:ext cx="44" cy="39"/>
              </a:xfrm>
              <a:custGeom>
                <a:avLst/>
                <a:gdLst>
                  <a:gd name="T0" fmla="*/ 43 w 44"/>
                  <a:gd name="T1" fmla="*/ 39 h 39"/>
                  <a:gd name="T2" fmla="*/ 44 w 44"/>
                  <a:gd name="T3" fmla="*/ 36 h 39"/>
                  <a:gd name="T4" fmla="*/ 42 w 44"/>
                  <a:gd name="T5" fmla="*/ 32 h 39"/>
                  <a:gd name="T6" fmla="*/ 38 w 44"/>
                  <a:gd name="T7" fmla="*/ 26 h 39"/>
                  <a:gd name="T8" fmla="*/ 32 w 44"/>
                  <a:gd name="T9" fmla="*/ 19 h 39"/>
                  <a:gd name="T10" fmla="*/ 25 w 44"/>
                  <a:gd name="T11" fmla="*/ 12 h 39"/>
                  <a:gd name="T12" fmla="*/ 17 w 44"/>
                  <a:gd name="T13" fmla="*/ 6 h 39"/>
                  <a:gd name="T14" fmla="*/ 9 w 44"/>
                  <a:gd name="T15" fmla="*/ 2 h 39"/>
                  <a:gd name="T16" fmla="*/ 0 w 44"/>
                  <a:gd name="T17" fmla="*/ 0 h 39"/>
                  <a:gd name="T18" fmla="*/ 4 w 44"/>
                  <a:gd name="T19" fmla="*/ 2 h 39"/>
                  <a:gd name="T20" fmla="*/ 9 w 44"/>
                  <a:gd name="T21" fmla="*/ 8 h 39"/>
                  <a:gd name="T22" fmla="*/ 15 w 44"/>
                  <a:gd name="T23" fmla="*/ 15 h 39"/>
                  <a:gd name="T24" fmla="*/ 22 w 44"/>
                  <a:gd name="T25" fmla="*/ 22 h 39"/>
                  <a:gd name="T26" fmla="*/ 28 w 44"/>
                  <a:gd name="T27" fmla="*/ 29 h 39"/>
                  <a:gd name="T28" fmla="*/ 35 w 44"/>
                  <a:gd name="T29" fmla="*/ 35 h 39"/>
                  <a:gd name="T30" fmla="*/ 40 w 44"/>
                  <a:gd name="T31" fmla="*/ 39 h 39"/>
                  <a:gd name="T32" fmla="*/ 43 w 44"/>
                  <a:gd name="T33" fmla="*/ 39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39"/>
                  <a:gd name="T53" fmla="*/ 44 w 44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39">
                    <a:moveTo>
                      <a:pt x="43" y="39"/>
                    </a:moveTo>
                    <a:lnTo>
                      <a:pt x="44" y="36"/>
                    </a:lnTo>
                    <a:lnTo>
                      <a:pt x="42" y="32"/>
                    </a:lnTo>
                    <a:lnTo>
                      <a:pt x="38" y="26"/>
                    </a:lnTo>
                    <a:lnTo>
                      <a:pt x="32" y="19"/>
                    </a:lnTo>
                    <a:lnTo>
                      <a:pt x="25" y="12"/>
                    </a:lnTo>
                    <a:lnTo>
                      <a:pt x="17" y="6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9" y="8"/>
                    </a:lnTo>
                    <a:lnTo>
                      <a:pt x="15" y="15"/>
                    </a:lnTo>
                    <a:lnTo>
                      <a:pt x="22" y="22"/>
                    </a:lnTo>
                    <a:lnTo>
                      <a:pt x="28" y="29"/>
                    </a:lnTo>
                    <a:lnTo>
                      <a:pt x="35" y="35"/>
                    </a:lnTo>
                    <a:lnTo>
                      <a:pt x="40" y="39"/>
                    </a:lnTo>
                    <a:lnTo>
                      <a:pt x="43" y="3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8" name="Freeform 1658">
                <a:extLst>
                  <a:ext uri="{FF2B5EF4-FFF2-40B4-BE49-F238E27FC236}">
                    <a16:creationId xmlns:a16="http://schemas.microsoft.com/office/drawing/2014/main" id="{D0DB9A2F-B8CF-31BA-F7F7-0A26158A63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4" y="99"/>
                <a:ext cx="38" cy="46"/>
              </a:xfrm>
              <a:custGeom>
                <a:avLst/>
                <a:gdLst>
                  <a:gd name="T0" fmla="*/ 37 w 38"/>
                  <a:gd name="T1" fmla="*/ 46 h 46"/>
                  <a:gd name="T2" fmla="*/ 38 w 38"/>
                  <a:gd name="T3" fmla="*/ 43 h 46"/>
                  <a:gd name="T4" fmla="*/ 37 w 38"/>
                  <a:gd name="T5" fmla="*/ 37 h 46"/>
                  <a:gd name="T6" fmla="*/ 33 w 38"/>
                  <a:gd name="T7" fmla="*/ 29 h 46"/>
                  <a:gd name="T8" fmla="*/ 28 w 38"/>
                  <a:gd name="T9" fmla="*/ 22 h 46"/>
                  <a:gd name="T10" fmla="*/ 22 w 38"/>
                  <a:gd name="T11" fmla="*/ 14 h 46"/>
                  <a:gd name="T12" fmla="*/ 14 w 38"/>
                  <a:gd name="T13" fmla="*/ 7 h 46"/>
                  <a:gd name="T14" fmla="*/ 7 w 38"/>
                  <a:gd name="T15" fmla="*/ 2 h 46"/>
                  <a:gd name="T16" fmla="*/ 0 w 38"/>
                  <a:gd name="T17" fmla="*/ 0 h 46"/>
                  <a:gd name="T18" fmla="*/ 2 w 38"/>
                  <a:gd name="T19" fmla="*/ 4 h 46"/>
                  <a:gd name="T20" fmla="*/ 6 w 38"/>
                  <a:gd name="T21" fmla="*/ 10 h 46"/>
                  <a:gd name="T22" fmla="*/ 12 w 38"/>
                  <a:gd name="T23" fmla="*/ 18 h 46"/>
                  <a:gd name="T24" fmla="*/ 18 w 38"/>
                  <a:gd name="T25" fmla="*/ 25 h 46"/>
                  <a:gd name="T26" fmla="*/ 24 w 38"/>
                  <a:gd name="T27" fmla="*/ 34 h 46"/>
                  <a:gd name="T28" fmla="*/ 30 w 38"/>
                  <a:gd name="T29" fmla="*/ 41 h 46"/>
                  <a:gd name="T30" fmla="*/ 35 w 38"/>
                  <a:gd name="T31" fmla="*/ 45 h 46"/>
                  <a:gd name="T32" fmla="*/ 37 w 38"/>
                  <a:gd name="T33" fmla="*/ 46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6"/>
                  <a:gd name="T53" fmla="*/ 38 w 38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6">
                    <a:moveTo>
                      <a:pt x="37" y="46"/>
                    </a:moveTo>
                    <a:lnTo>
                      <a:pt x="38" y="43"/>
                    </a:lnTo>
                    <a:lnTo>
                      <a:pt x="37" y="37"/>
                    </a:lnTo>
                    <a:lnTo>
                      <a:pt x="33" y="29"/>
                    </a:lnTo>
                    <a:lnTo>
                      <a:pt x="28" y="22"/>
                    </a:lnTo>
                    <a:lnTo>
                      <a:pt x="22" y="14"/>
                    </a:lnTo>
                    <a:lnTo>
                      <a:pt x="14" y="7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2" y="4"/>
                    </a:lnTo>
                    <a:lnTo>
                      <a:pt x="6" y="10"/>
                    </a:lnTo>
                    <a:lnTo>
                      <a:pt x="12" y="18"/>
                    </a:lnTo>
                    <a:lnTo>
                      <a:pt x="18" y="25"/>
                    </a:lnTo>
                    <a:lnTo>
                      <a:pt x="24" y="34"/>
                    </a:lnTo>
                    <a:lnTo>
                      <a:pt x="30" y="41"/>
                    </a:lnTo>
                    <a:lnTo>
                      <a:pt x="35" y="45"/>
                    </a:lnTo>
                    <a:lnTo>
                      <a:pt x="37" y="4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9" name="Freeform 1659">
                <a:extLst>
                  <a:ext uri="{FF2B5EF4-FFF2-40B4-BE49-F238E27FC236}">
                    <a16:creationId xmlns:a16="http://schemas.microsoft.com/office/drawing/2014/main" id="{B0587710-9475-8CD6-1AA2-9DD98B3EA4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7" y="107"/>
                <a:ext cx="33" cy="43"/>
              </a:xfrm>
              <a:custGeom>
                <a:avLst/>
                <a:gdLst>
                  <a:gd name="T0" fmla="*/ 32 w 33"/>
                  <a:gd name="T1" fmla="*/ 43 h 43"/>
                  <a:gd name="T2" fmla="*/ 33 w 33"/>
                  <a:gd name="T3" fmla="*/ 40 h 43"/>
                  <a:gd name="T4" fmla="*/ 31 w 33"/>
                  <a:gd name="T5" fmla="*/ 35 h 43"/>
                  <a:gd name="T6" fmla="*/ 28 w 33"/>
                  <a:gd name="T7" fmla="*/ 28 h 43"/>
                  <a:gd name="T8" fmla="*/ 23 w 33"/>
                  <a:gd name="T9" fmla="*/ 20 h 43"/>
                  <a:gd name="T10" fmla="*/ 18 w 33"/>
                  <a:gd name="T11" fmla="*/ 13 h 43"/>
                  <a:gd name="T12" fmla="*/ 12 w 33"/>
                  <a:gd name="T13" fmla="*/ 6 h 43"/>
                  <a:gd name="T14" fmla="*/ 5 w 33"/>
                  <a:gd name="T15" fmla="*/ 2 h 43"/>
                  <a:gd name="T16" fmla="*/ 0 w 33"/>
                  <a:gd name="T17" fmla="*/ 0 h 43"/>
                  <a:gd name="T18" fmla="*/ 2 w 33"/>
                  <a:gd name="T19" fmla="*/ 4 h 43"/>
                  <a:gd name="T20" fmla="*/ 6 w 33"/>
                  <a:gd name="T21" fmla="*/ 10 h 43"/>
                  <a:gd name="T22" fmla="*/ 10 w 33"/>
                  <a:gd name="T23" fmla="*/ 17 h 43"/>
                  <a:gd name="T24" fmla="*/ 15 w 33"/>
                  <a:gd name="T25" fmla="*/ 25 h 43"/>
                  <a:gd name="T26" fmla="*/ 19 w 33"/>
                  <a:gd name="T27" fmla="*/ 33 h 43"/>
                  <a:gd name="T28" fmla="*/ 25 w 33"/>
                  <a:gd name="T29" fmla="*/ 39 h 43"/>
                  <a:gd name="T30" fmla="*/ 29 w 33"/>
                  <a:gd name="T31" fmla="*/ 43 h 43"/>
                  <a:gd name="T32" fmla="*/ 32 w 33"/>
                  <a:gd name="T33" fmla="*/ 43 h 4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43"/>
                  <a:gd name="T53" fmla="*/ 33 w 33"/>
                  <a:gd name="T54" fmla="*/ 43 h 4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43">
                    <a:moveTo>
                      <a:pt x="32" y="43"/>
                    </a:moveTo>
                    <a:lnTo>
                      <a:pt x="33" y="40"/>
                    </a:lnTo>
                    <a:lnTo>
                      <a:pt x="31" y="35"/>
                    </a:lnTo>
                    <a:lnTo>
                      <a:pt x="28" y="28"/>
                    </a:lnTo>
                    <a:lnTo>
                      <a:pt x="23" y="20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2" y="4"/>
                    </a:lnTo>
                    <a:lnTo>
                      <a:pt x="6" y="10"/>
                    </a:lnTo>
                    <a:lnTo>
                      <a:pt x="10" y="17"/>
                    </a:lnTo>
                    <a:lnTo>
                      <a:pt x="15" y="25"/>
                    </a:lnTo>
                    <a:lnTo>
                      <a:pt x="19" y="33"/>
                    </a:lnTo>
                    <a:lnTo>
                      <a:pt x="25" y="39"/>
                    </a:lnTo>
                    <a:lnTo>
                      <a:pt x="29" y="43"/>
                    </a:lnTo>
                    <a:lnTo>
                      <a:pt x="32" y="4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0" name="Freeform 1660">
                <a:extLst>
                  <a:ext uri="{FF2B5EF4-FFF2-40B4-BE49-F238E27FC236}">
                    <a16:creationId xmlns:a16="http://schemas.microsoft.com/office/drawing/2014/main" id="{F956AA93-15D5-A062-1CC4-D388826793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1" y="114"/>
                <a:ext cx="24" cy="38"/>
              </a:xfrm>
              <a:custGeom>
                <a:avLst/>
                <a:gdLst>
                  <a:gd name="T0" fmla="*/ 22 w 24"/>
                  <a:gd name="T1" fmla="*/ 38 h 38"/>
                  <a:gd name="T2" fmla="*/ 24 w 24"/>
                  <a:gd name="T3" fmla="*/ 37 h 38"/>
                  <a:gd name="T4" fmla="*/ 24 w 24"/>
                  <a:gd name="T5" fmla="*/ 32 h 38"/>
                  <a:gd name="T6" fmla="*/ 23 w 24"/>
                  <a:gd name="T7" fmla="*/ 26 h 38"/>
                  <a:gd name="T8" fmla="*/ 21 w 24"/>
                  <a:gd name="T9" fmla="*/ 19 h 38"/>
                  <a:gd name="T10" fmla="*/ 17 w 24"/>
                  <a:gd name="T11" fmla="*/ 13 h 38"/>
                  <a:gd name="T12" fmla="*/ 13 w 24"/>
                  <a:gd name="T13" fmla="*/ 8 h 38"/>
                  <a:gd name="T14" fmla="*/ 7 w 24"/>
                  <a:gd name="T15" fmla="*/ 3 h 38"/>
                  <a:gd name="T16" fmla="*/ 0 w 24"/>
                  <a:gd name="T17" fmla="*/ 0 h 38"/>
                  <a:gd name="T18" fmla="*/ 5 w 24"/>
                  <a:gd name="T19" fmla="*/ 10 h 38"/>
                  <a:gd name="T20" fmla="*/ 11 w 24"/>
                  <a:gd name="T21" fmla="*/ 23 h 38"/>
                  <a:gd name="T22" fmla="*/ 17 w 24"/>
                  <a:gd name="T23" fmla="*/ 35 h 38"/>
                  <a:gd name="T24" fmla="*/ 22 w 24"/>
                  <a:gd name="T25" fmla="*/ 38 h 3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38"/>
                  <a:gd name="T41" fmla="*/ 24 w 24"/>
                  <a:gd name="T42" fmla="*/ 38 h 3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38">
                    <a:moveTo>
                      <a:pt x="22" y="38"/>
                    </a:moveTo>
                    <a:lnTo>
                      <a:pt x="24" y="37"/>
                    </a:lnTo>
                    <a:lnTo>
                      <a:pt x="24" y="32"/>
                    </a:lnTo>
                    <a:lnTo>
                      <a:pt x="23" y="26"/>
                    </a:lnTo>
                    <a:lnTo>
                      <a:pt x="21" y="19"/>
                    </a:lnTo>
                    <a:lnTo>
                      <a:pt x="17" y="13"/>
                    </a:lnTo>
                    <a:lnTo>
                      <a:pt x="13" y="8"/>
                    </a:lnTo>
                    <a:lnTo>
                      <a:pt x="7" y="3"/>
                    </a:lnTo>
                    <a:lnTo>
                      <a:pt x="0" y="0"/>
                    </a:lnTo>
                    <a:lnTo>
                      <a:pt x="5" y="10"/>
                    </a:lnTo>
                    <a:lnTo>
                      <a:pt x="11" y="23"/>
                    </a:lnTo>
                    <a:lnTo>
                      <a:pt x="17" y="35"/>
                    </a:lnTo>
                    <a:lnTo>
                      <a:pt x="22" y="38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1" name="Freeform 1661">
                <a:extLst>
                  <a:ext uri="{FF2B5EF4-FFF2-40B4-BE49-F238E27FC236}">
                    <a16:creationId xmlns:a16="http://schemas.microsoft.com/office/drawing/2014/main" id="{DDA32657-A87F-71DC-5354-C5978C551F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8" y="132"/>
                <a:ext cx="19" cy="29"/>
              </a:xfrm>
              <a:custGeom>
                <a:avLst/>
                <a:gdLst>
                  <a:gd name="T0" fmla="*/ 17 w 19"/>
                  <a:gd name="T1" fmla="*/ 29 h 29"/>
                  <a:gd name="T2" fmla="*/ 19 w 19"/>
                  <a:gd name="T3" fmla="*/ 23 h 29"/>
                  <a:gd name="T4" fmla="*/ 14 w 19"/>
                  <a:gd name="T5" fmla="*/ 13 h 29"/>
                  <a:gd name="T6" fmla="*/ 6 w 19"/>
                  <a:gd name="T7" fmla="*/ 4 h 29"/>
                  <a:gd name="T8" fmla="*/ 0 w 19"/>
                  <a:gd name="T9" fmla="*/ 0 h 29"/>
                  <a:gd name="T10" fmla="*/ 3 w 19"/>
                  <a:gd name="T11" fmla="*/ 7 h 29"/>
                  <a:gd name="T12" fmla="*/ 7 w 19"/>
                  <a:gd name="T13" fmla="*/ 17 h 29"/>
                  <a:gd name="T14" fmla="*/ 13 w 19"/>
                  <a:gd name="T15" fmla="*/ 25 h 29"/>
                  <a:gd name="T16" fmla="*/ 17 w 19"/>
                  <a:gd name="T17" fmla="*/ 29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9"/>
                  <a:gd name="T29" fmla="*/ 19 w 19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9">
                    <a:moveTo>
                      <a:pt x="17" y="29"/>
                    </a:moveTo>
                    <a:lnTo>
                      <a:pt x="19" y="23"/>
                    </a:lnTo>
                    <a:lnTo>
                      <a:pt x="14" y="13"/>
                    </a:lnTo>
                    <a:lnTo>
                      <a:pt x="6" y="4"/>
                    </a:lnTo>
                    <a:lnTo>
                      <a:pt x="0" y="0"/>
                    </a:lnTo>
                    <a:lnTo>
                      <a:pt x="3" y="7"/>
                    </a:lnTo>
                    <a:lnTo>
                      <a:pt x="7" y="17"/>
                    </a:lnTo>
                    <a:lnTo>
                      <a:pt x="13" y="25"/>
                    </a:lnTo>
                    <a:lnTo>
                      <a:pt x="17" y="2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2" name="Freeform 1662">
                <a:extLst>
                  <a:ext uri="{FF2B5EF4-FFF2-40B4-BE49-F238E27FC236}">
                    <a16:creationId xmlns:a16="http://schemas.microsoft.com/office/drawing/2014/main" id="{690C49AB-4000-4F9E-DB05-D8C48DF90A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3" y="140"/>
                <a:ext cx="14" cy="20"/>
              </a:xfrm>
              <a:custGeom>
                <a:avLst/>
                <a:gdLst>
                  <a:gd name="T0" fmla="*/ 13 w 14"/>
                  <a:gd name="T1" fmla="*/ 19 h 20"/>
                  <a:gd name="T2" fmla="*/ 14 w 14"/>
                  <a:gd name="T3" fmla="*/ 13 h 20"/>
                  <a:gd name="T4" fmla="*/ 11 w 14"/>
                  <a:gd name="T5" fmla="*/ 6 h 20"/>
                  <a:gd name="T6" fmla="*/ 7 w 14"/>
                  <a:gd name="T7" fmla="*/ 0 h 20"/>
                  <a:gd name="T8" fmla="*/ 0 w 14"/>
                  <a:gd name="T9" fmla="*/ 1 h 20"/>
                  <a:gd name="T10" fmla="*/ 5 w 14"/>
                  <a:gd name="T11" fmla="*/ 5 h 20"/>
                  <a:gd name="T12" fmla="*/ 8 w 14"/>
                  <a:gd name="T13" fmla="*/ 12 h 20"/>
                  <a:gd name="T14" fmla="*/ 10 w 14"/>
                  <a:gd name="T15" fmla="*/ 20 h 20"/>
                  <a:gd name="T16" fmla="*/ 13 w 14"/>
                  <a:gd name="T17" fmla="*/ 19 h 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20"/>
                  <a:gd name="T29" fmla="*/ 14 w 14"/>
                  <a:gd name="T30" fmla="*/ 20 h 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20">
                    <a:moveTo>
                      <a:pt x="13" y="19"/>
                    </a:moveTo>
                    <a:lnTo>
                      <a:pt x="14" y="13"/>
                    </a:lnTo>
                    <a:lnTo>
                      <a:pt x="11" y="6"/>
                    </a:lnTo>
                    <a:lnTo>
                      <a:pt x="7" y="0"/>
                    </a:lnTo>
                    <a:lnTo>
                      <a:pt x="0" y="1"/>
                    </a:lnTo>
                    <a:lnTo>
                      <a:pt x="5" y="5"/>
                    </a:lnTo>
                    <a:lnTo>
                      <a:pt x="8" y="12"/>
                    </a:lnTo>
                    <a:lnTo>
                      <a:pt x="10" y="20"/>
                    </a:lnTo>
                    <a:lnTo>
                      <a:pt x="13" y="1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3" name="Freeform 1663">
                <a:extLst>
                  <a:ext uri="{FF2B5EF4-FFF2-40B4-BE49-F238E27FC236}">
                    <a16:creationId xmlns:a16="http://schemas.microsoft.com/office/drawing/2014/main" id="{2768F76B-DC0D-CE85-ACF4-4139F4DB47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2" y="94"/>
                <a:ext cx="39" cy="37"/>
              </a:xfrm>
              <a:custGeom>
                <a:avLst/>
                <a:gdLst>
                  <a:gd name="T0" fmla="*/ 38 w 39"/>
                  <a:gd name="T1" fmla="*/ 37 h 37"/>
                  <a:gd name="T2" fmla="*/ 39 w 39"/>
                  <a:gd name="T3" fmla="*/ 34 h 37"/>
                  <a:gd name="T4" fmla="*/ 38 w 39"/>
                  <a:gd name="T5" fmla="*/ 30 h 37"/>
                  <a:gd name="T6" fmla="*/ 35 w 39"/>
                  <a:gd name="T7" fmla="*/ 25 h 37"/>
                  <a:gd name="T8" fmla="*/ 29 w 39"/>
                  <a:gd name="T9" fmla="*/ 18 h 37"/>
                  <a:gd name="T10" fmla="*/ 23 w 39"/>
                  <a:gd name="T11" fmla="*/ 12 h 37"/>
                  <a:gd name="T12" fmla="*/ 17 w 39"/>
                  <a:gd name="T13" fmla="*/ 6 h 37"/>
                  <a:gd name="T14" fmla="*/ 8 w 39"/>
                  <a:gd name="T15" fmla="*/ 2 h 37"/>
                  <a:gd name="T16" fmla="*/ 0 w 39"/>
                  <a:gd name="T17" fmla="*/ 0 h 37"/>
                  <a:gd name="T18" fmla="*/ 4 w 39"/>
                  <a:gd name="T19" fmla="*/ 3 h 37"/>
                  <a:gd name="T20" fmla="*/ 8 w 39"/>
                  <a:gd name="T21" fmla="*/ 7 h 37"/>
                  <a:gd name="T22" fmla="*/ 13 w 39"/>
                  <a:gd name="T23" fmla="*/ 14 h 37"/>
                  <a:gd name="T24" fmla="*/ 19 w 39"/>
                  <a:gd name="T25" fmla="*/ 21 h 37"/>
                  <a:gd name="T26" fmla="*/ 25 w 39"/>
                  <a:gd name="T27" fmla="*/ 28 h 37"/>
                  <a:gd name="T28" fmla="*/ 30 w 39"/>
                  <a:gd name="T29" fmla="*/ 33 h 37"/>
                  <a:gd name="T30" fmla="*/ 35 w 39"/>
                  <a:gd name="T31" fmla="*/ 37 h 37"/>
                  <a:gd name="T32" fmla="*/ 38 w 39"/>
                  <a:gd name="T33" fmla="*/ 37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7"/>
                  <a:gd name="T53" fmla="*/ 39 w 39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7">
                    <a:moveTo>
                      <a:pt x="38" y="37"/>
                    </a:moveTo>
                    <a:lnTo>
                      <a:pt x="39" y="34"/>
                    </a:lnTo>
                    <a:lnTo>
                      <a:pt x="38" y="30"/>
                    </a:lnTo>
                    <a:lnTo>
                      <a:pt x="35" y="25"/>
                    </a:lnTo>
                    <a:lnTo>
                      <a:pt x="29" y="18"/>
                    </a:lnTo>
                    <a:lnTo>
                      <a:pt x="23" y="12"/>
                    </a:lnTo>
                    <a:lnTo>
                      <a:pt x="17" y="6"/>
                    </a:lnTo>
                    <a:lnTo>
                      <a:pt x="8" y="2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8" y="7"/>
                    </a:lnTo>
                    <a:lnTo>
                      <a:pt x="13" y="14"/>
                    </a:lnTo>
                    <a:lnTo>
                      <a:pt x="19" y="21"/>
                    </a:lnTo>
                    <a:lnTo>
                      <a:pt x="25" y="28"/>
                    </a:lnTo>
                    <a:lnTo>
                      <a:pt x="30" y="33"/>
                    </a:lnTo>
                    <a:lnTo>
                      <a:pt x="35" y="37"/>
                    </a:lnTo>
                    <a:lnTo>
                      <a:pt x="38" y="3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4" name="Freeform 1664">
                <a:extLst>
                  <a:ext uri="{FF2B5EF4-FFF2-40B4-BE49-F238E27FC236}">
                    <a16:creationId xmlns:a16="http://schemas.microsoft.com/office/drawing/2014/main" id="{4867ADFE-E619-50EB-5833-07E753B07E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" y="92"/>
                <a:ext cx="30" cy="30"/>
              </a:xfrm>
              <a:custGeom>
                <a:avLst/>
                <a:gdLst>
                  <a:gd name="T0" fmla="*/ 29 w 30"/>
                  <a:gd name="T1" fmla="*/ 30 h 30"/>
                  <a:gd name="T2" fmla="*/ 30 w 30"/>
                  <a:gd name="T3" fmla="*/ 28 h 30"/>
                  <a:gd name="T4" fmla="*/ 30 w 30"/>
                  <a:gd name="T5" fmla="*/ 25 h 30"/>
                  <a:gd name="T6" fmla="*/ 27 w 30"/>
                  <a:gd name="T7" fmla="*/ 20 h 30"/>
                  <a:gd name="T8" fmla="*/ 25 w 30"/>
                  <a:gd name="T9" fmla="*/ 15 h 30"/>
                  <a:gd name="T10" fmla="*/ 19 w 30"/>
                  <a:gd name="T11" fmla="*/ 10 h 30"/>
                  <a:gd name="T12" fmla="*/ 14 w 30"/>
                  <a:gd name="T13" fmla="*/ 5 h 30"/>
                  <a:gd name="T14" fmla="*/ 7 w 30"/>
                  <a:gd name="T15" fmla="*/ 2 h 30"/>
                  <a:gd name="T16" fmla="*/ 0 w 30"/>
                  <a:gd name="T17" fmla="*/ 0 h 30"/>
                  <a:gd name="T18" fmla="*/ 3 w 30"/>
                  <a:gd name="T19" fmla="*/ 4 h 30"/>
                  <a:gd name="T20" fmla="*/ 7 w 30"/>
                  <a:gd name="T21" fmla="*/ 8 h 30"/>
                  <a:gd name="T22" fmla="*/ 12 w 30"/>
                  <a:gd name="T23" fmla="*/ 13 h 30"/>
                  <a:gd name="T24" fmla="*/ 16 w 30"/>
                  <a:gd name="T25" fmla="*/ 19 h 30"/>
                  <a:gd name="T26" fmla="*/ 20 w 30"/>
                  <a:gd name="T27" fmla="*/ 24 h 30"/>
                  <a:gd name="T28" fmla="*/ 24 w 30"/>
                  <a:gd name="T29" fmla="*/ 28 h 30"/>
                  <a:gd name="T30" fmla="*/ 27 w 30"/>
                  <a:gd name="T31" fmla="*/ 30 h 30"/>
                  <a:gd name="T32" fmla="*/ 29 w 30"/>
                  <a:gd name="T33" fmla="*/ 30 h 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30"/>
                  <a:gd name="T53" fmla="*/ 30 w 30"/>
                  <a:gd name="T54" fmla="*/ 30 h 3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30">
                    <a:moveTo>
                      <a:pt x="29" y="30"/>
                    </a:moveTo>
                    <a:lnTo>
                      <a:pt x="30" y="28"/>
                    </a:lnTo>
                    <a:lnTo>
                      <a:pt x="30" y="25"/>
                    </a:lnTo>
                    <a:lnTo>
                      <a:pt x="27" y="20"/>
                    </a:lnTo>
                    <a:lnTo>
                      <a:pt x="25" y="15"/>
                    </a:lnTo>
                    <a:lnTo>
                      <a:pt x="19" y="10"/>
                    </a:lnTo>
                    <a:lnTo>
                      <a:pt x="14" y="5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3" y="4"/>
                    </a:lnTo>
                    <a:lnTo>
                      <a:pt x="7" y="8"/>
                    </a:lnTo>
                    <a:lnTo>
                      <a:pt x="12" y="13"/>
                    </a:lnTo>
                    <a:lnTo>
                      <a:pt x="16" y="19"/>
                    </a:lnTo>
                    <a:lnTo>
                      <a:pt x="20" y="24"/>
                    </a:lnTo>
                    <a:lnTo>
                      <a:pt x="24" y="28"/>
                    </a:lnTo>
                    <a:lnTo>
                      <a:pt x="27" y="30"/>
                    </a:lnTo>
                    <a:lnTo>
                      <a:pt x="29" y="3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5" name="Freeform 1665">
                <a:extLst>
                  <a:ext uri="{FF2B5EF4-FFF2-40B4-BE49-F238E27FC236}">
                    <a16:creationId xmlns:a16="http://schemas.microsoft.com/office/drawing/2014/main" id="{2411179E-942C-C1B2-D7D7-B5AE408C36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2" y="101"/>
                <a:ext cx="34" cy="42"/>
              </a:xfrm>
              <a:custGeom>
                <a:avLst/>
                <a:gdLst>
                  <a:gd name="T0" fmla="*/ 33 w 34"/>
                  <a:gd name="T1" fmla="*/ 42 h 42"/>
                  <a:gd name="T2" fmla="*/ 34 w 34"/>
                  <a:gd name="T3" fmla="*/ 40 h 42"/>
                  <a:gd name="T4" fmla="*/ 32 w 34"/>
                  <a:gd name="T5" fmla="*/ 34 h 42"/>
                  <a:gd name="T6" fmla="*/ 28 w 34"/>
                  <a:gd name="T7" fmla="*/ 28 h 42"/>
                  <a:gd name="T8" fmla="*/ 23 w 34"/>
                  <a:gd name="T9" fmla="*/ 21 h 42"/>
                  <a:gd name="T10" fmla="*/ 18 w 34"/>
                  <a:gd name="T11" fmla="*/ 13 h 42"/>
                  <a:gd name="T12" fmla="*/ 12 w 34"/>
                  <a:gd name="T13" fmla="*/ 6 h 42"/>
                  <a:gd name="T14" fmla="*/ 5 w 34"/>
                  <a:gd name="T15" fmla="*/ 2 h 42"/>
                  <a:gd name="T16" fmla="*/ 0 w 34"/>
                  <a:gd name="T17" fmla="*/ 0 h 42"/>
                  <a:gd name="T18" fmla="*/ 3 w 34"/>
                  <a:gd name="T19" fmla="*/ 4 h 42"/>
                  <a:gd name="T20" fmla="*/ 6 w 34"/>
                  <a:gd name="T21" fmla="*/ 10 h 42"/>
                  <a:gd name="T22" fmla="*/ 10 w 34"/>
                  <a:gd name="T23" fmla="*/ 18 h 42"/>
                  <a:gd name="T24" fmla="*/ 16 w 34"/>
                  <a:gd name="T25" fmla="*/ 25 h 42"/>
                  <a:gd name="T26" fmla="*/ 20 w 34"/>
                  <a:gd name="T27" fmla="*/ 32 h 42"/>
                  <a:gd name="T28" fmla="*/ 25 w 34"/>
                  <a:gd name="T29" fmla="*/ 38 h 42"/>
                  <a:gd name="T30" fmla="*/ 29 w 34"/>
                  <a:gd name="T31" fmla="*/ 42 h 42"/>
                  <a:gd name="T32" fmla="*/ 33 w 34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42"/>
                  <a:gd name="T53" fmla="*/ 34 w 34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42">
                    <a:moveTo>
                      <a:pt x="33" y="42"/>
                    </a:moveTo>
                    <a:lnTo>
                      <a:pt x="34" y="40"/>
                    </a:lnTo>
                    <a:lnTo>
                      <a:pt x="32" y="34"/>
                    </a:lnTo>
                    <a:lnTo>
                      <a:pt x="28" y="28"/>
                    </a:lnTo>
                    <a:lnTo>
                      <a:pt x="23" y="21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3" y="4"/>
                    </a:lnTo>
                    <a:lnTo>
                      <a:pt x="6" y="10"/>
                    </a:lnTo>
                    <a:lnTo>
                      <a:pt x="10" y="18"/>
                    </a:lnTo>
                    <a:lnTo>
                      <a:pt x="16" y="25"/>
                    </a:lnTo>
                    <a:lnTo>
                      <a:pt x="20" y="32"/>
                    </a:lnTo>
                    <a:lnTo>
                      <a:pt x="25" y="38"/>
                    </a:lnTo>
                    <a:lnTo>
                      <a:pt x="29" y="42"/>
                    </a:lnTo>
                    <a:lnTo>
                      <a:pt x="33" y="4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6" name="Freeform 1666">
                <a:extLst>
                  <a:ext uri="{FF2B5EF4-FFF2-40B4-BE49-F238E27FC236}">
                    <a16:creationId xmlns:a16="http://schemas.microsoft.com/office/drawing/2014/main" id="{38CF5E15-F50A-BA47-465B-90D3F3625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" y="122"/>
                <a:ext cx="25" cy="34"/>
              </a:xfrm>
              <a:custGeom>
                <a:avLst/>
                <a:gdLst>
                  <a:gd name="T0" fmla="*/ 23 w 25"/>
                  <a:gd name="T1" fmla="*/ 34 h 34"/>
                  <a:gd name="T2" fmla="*/ 25 w 25"/>
                  <a:gd name="T3" fmla="*/ 32 h 34"/>
                  <a:gd name="T4" fmla="*/ 24 w 25"/>
                  <a:gd name="T5" fmla="*/ 28 h 34"/>
                  <a:gd name="T6" fmla="*/ 21 w 25"/>
                  <a:gd name="T7" fmla="*/ 22 h 34"/>
                  <a:gd name="T8" fmla="*/ 17 w 25"/>
                  <a:gd name="T9" fmla="*/ 15 h 34"/>
                  <a:gd name="T10" fmla="*/ 13 w 25"/>
                  <a:gd name="T11" fmla="*/ 9 h 34"/>
                  <a:gd name="T12" fmla="*/ 9 w 25"/>
                  <a:gd name="T13" fmla="*/ 4 h 34"/>
                  <a:gd name="T14" fmla="*/ 3 w 25"/>
                  <a:gd name="T15" fmla="*/ 1 h 34"/>
                  <a:gd name="T16" fmla="*/ 0 w 25"/>
                  <a:gd name="T17" fmla="*/ 0 h 34"/>
                  <a:gd name="T18" fmla="*/ 4 w 25"/>
                  <a:gd name="T19" fmla="*/ 7 h 34"/>
                  <a:gd name="T20" fmla="*/ 10 w 25"/>
                  <a:gd name="T21" fmla="*/ 19 h 34"/>
                  <a:gd name="T22" fmla="*/ 17 w 25"/>
                  <a:gd name="T23" fmla="*/ 29 h 34"/>
                  <a:gd name="T24" fmla="*/ 23 w 25"/>
                  <a:gd name="T25" fmla="*/ 34 h 3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34"/>
                  <a:gd name="T41" fmla="*/ 25 w 25"/>
                  <a:gd name="T42" fmla="*/ 34 h 3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34">
                    <a:moveTo>
                      <a:pt x="23" y="34"/>
                    </a:moveTo>
                    <a:lnTo>
                      <a:pt x="25" y="32"/>
                    </a:lnTo>
                    <a:lnTo>
                      <a:pt x="24" y="28"/>
                    </a:lnTo>
                    <a:lnTo>
                      <a:pt x="21" y="22"/>
                    </a:lnTo>
                    <a:lnTo>
                      <a:pt x="17" y="15"/>
                    </a:lnTo>
                    <a:lnTo>
                      <a:pt x="13" y="9"/>
                    </a:lnTo>
                    <a:lnTo>
                      <a:pt x="9" y="4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4" y="7"/>
                    </a:lnTo>
                    <a:lnTo>
                      <a:pt x="10" y="19"/>
                    </a:lnTo>
                    <a:lnTo>
                      <a:pt x="17" y="29"/>
                    </a:lnTo>
                    <a:lnTo>
                      <a:pt x="23" y="3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7" name="Freeform 1667">
                <a:extLst>
                  <a:ext uri="{FF2B5EF4-FFF2-40B4-BE49-F238E27FC236}">
                    <a16:creationId xmlns:a16="http://schemas.microsoft.com/office/drawing/2014/main" id="{8676E032-C82C-874A-8147-F8F5035244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7" y="89"/>
                <a:ext cx="34" cy="6"/>
              </a:xfrm>
              <a:custGeom>
                <a:avLst/>
                <a:gdLst>
                  <a:gd name="T0" fmla="*/ 0 w 34"/>
                  <a:gd name="T1" fmla="*/ 5 h 6"/>
                  <a:gd name="T2" fmla="*/ 3 w 34"/>
                  <a:gd name="T3" fmla="*/ 5 h 6"/>
                  <a:gd name="T4" fmla="*/ 7 w 34"/>
                  <a:gd name="T5" fmla="*/ 4 h 6"/>
                  <a:gd name="T6" fmla="*/ 12 w 34"/>
                  <a:gd name="T7" fmla="*/ 3 h 6"/>
                  <a:gd name="T8" fmla="*/ 18 w 34"/>
                  <a:gd name="T9" fmla="*/ 2 h 6"/>
                  <a:gd name="T10" fmla="*/ 24 w 34"/>
                  <a:gd name="T11" fmla="*/ 1 h 6"/>
                  <a:gd name="T12" fmla="*/ 29 w 34"/>
                  <a:gd name="T13" fmla="*/ 0 h 6"/>
                  <a:gd name="T14" fmla="*/ 33 w 34"/>
                  <a:gd name="T15" fmla="*/ 0 h 6"/>
                  <a:gd name="T16" fmla="*/ 34 w 34"/>
                  <a:gd name="T17" fmla="*/ 2 h 6"/>
                  <a:gd name="T18" fmla="*/ 33 w 34"/>
                  <a:gd name="T19" fmla="*/ 4 h 6"/>
                  <a:gd name="T20" fmla="*/ 29 w 34"/>
                  <a:gd name="T21" fmla="*/ 6 h 6"/>
                  <a:gd name="T22" fmla="*/ 25 w 34"/>
                  <a:gd name="T23" fmla="*/ 6 h 6"/>
                  <a:gd name="T24" fmla="*/ 20 w 34"/>
                  <a:gd name="T25" fmla="*/ 6 h 6"/>
                  <a:gd name="T26" fmla="*/ 14 w 34"/>
                  <a:gd name="T27" fmla="*/ 6 h 6"/>
                  <a:gd name="T28" fmla="*/ 8 w 34"/>
                  <a:gd name="T29" fmla="*/ 6 h 6"/>
                  <a:gd name="T30" fmla="*/ 4 w 34"/>
                  <a:gd name="T31" fmla="*/ 5 h 6"/>
                  <a:gd name="T32" fmla="*/ 0 w 34"/>
                  <a:gd name="T33" fmla="*/ 5 h 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6"/>
                  <a:gd name="T53" fmla="*/ 34 w 34"/>
                  <a:gd name="T54" fmla="*/ 6 h 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6">
                    <a:moveTo>
                      <a:pt x="0" y="5"/>
                    </a:moveTo>
                    <a:lnTo>
                      <a:pt x="3" y="5"/>
                    </a:lnTo>
                    <a:lnTo>
                      <a:pt x="7" y="4"/>
                    </a:lnTo>
                    <a:lnTo>
                      <a:pt x="12" y="3"/>
                    </a:lnTo>
                    <a:lnTo>
                      <a:pt x="18" y="2"/>
                    </a:lnTo>
                    <a:lnTo>
                      <a:pt x="24" y="1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4" y="2"/>
                    </a:lnTo>
                    <a:lnTo>
                      <a:pt x="33" y="4"/>
                    </a:lnTo>
                    <a:lnTo>
                      <a:pt x="29" y="6"/>
                    </a:lnTo>
                    <a:lnTo>
                      <a:pt x="25" y="6"/>
                    </a:lnTo>
                    <a:lnTo>
                      <a:pt x="20" y="6"/>
                    </a:lnTo>
                    <a:lnTo>
                      <a:pt x="14" y="6"/>
                    </a:lnTo>
                    <a:lnTo>
                      <a:pt x="8" y="6"/>
                    </a:lnTo>
                    <a:lnTo>
                      <a:pt x="4" y="5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8" name="Freeform 1668">
                <a:extLst>
                  <a:ext uri="{FF2B5EF4-FFF2-40B4-BE49-F238E27FC236}">
                    <a16:creationId xmlns:a16="http://schemas.microsoft.com/office/drawing/2014/main" id="{00BE7008-E39E-E5C1-3844-4A7C056FDA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9" y="47"/>
                <a:ext cx="44" cy="46"/>
              </a:xfrm>
              <a:custGeom>
                <a:avLst/>
                <a:gdLst>
                  <a:gd name="T0" fmla="*/ 0 w 44"/>
                  <a:gd name="T1" fmla="*/ 46 h 46"/>
                  <a:gd name="T2" fmla="*/ 5 w 44"/>
                  <a:gd name="T3" fmla="*/ 43 h 46"/>
                  <a:gd name="T4" fmla="*/ 12 w 44"/>
                  <a:gd name="T5" fmla="*/ 37 h 46"/>
                  <a:gd name="T6" fmla="*/ 20 w 44"/>
                  <a:gd name="T7" fmla="*/ 30 h 46"/>
                  <a:gd name="T8" fmla="*/ 29 w 44"/>
                  <a:gd name="T9" fmla="*/ 22 h 46"/>
                  <a:gd name="T10" fmla="*/ 36 w 44"/>
                  <a:gd name="T11" fmla="*/ 16 h 46"/>
                  <a:gd name="T12" fmla="*/ 42 w 44"/>
                  <a:gd name="T13" fmla="*/ 9 h 46"/>
                  <a:gd name="T14" fmla="*/ 44 w 44"/>
                  <a:gd name="T15" fmla="*/ 3 h 46"/>
                  <a:gd name="T16" fmla="*/ 43 w 44"/>
                  <a:gd name="T17" fmla="*/ 0 h 46"/>
                  <a:gd name="T18" fmla="*/ 40 w 44"/>
                  <a:gd name="T19" fmla="*/ 0 h 46"/>
                  <a:gd name="T20" fmla="*/ 35 w 44"/>
                  <a:gd name="T21" fmla="*/ 4 h 46"/>
                  <a:gd name="T22" fmla="*/ 29 w 44"/>
                  <a:gd name="T23" fmla="*/ 10 h 46"/>
                  <a:gd name="T24" fmla="*/ 23 w 44"/>
                  <a:gd name="T25" fmla="*/ 19 h 46"/>
                  <a:gd name="T26" fmla="*/ 16 w 44"/>
                  <a:gd name="T27" fmla="*/ 26 h 46"/>
                  <a:gd name="T28" fmla="*/ 10 w 44"/>
                  <a:gd name="T29" fmla="*/ 35 h 46"/>
                  <a:gd name="T30" fmla="*/ 4 w 44"/>
                  <a:gd name="T31" fmla="*/ 42 h 46"/>
                  <a:gd name="T32" fmla="*/ 0 w 44"/>
                  <a:gd name="T33" fmla="*/ 46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46"/>
                  <a:gd name="T53" fmla="*/ 44 w 44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46">
                    <a:moveTo>
                      <a:pt x="0" y="46"/>
                    </a:moveTo>
                    <a:lnTo>
                      <a:pt x="5" y="43"/>
                    </a:lnTo>
                    <a:lnTo>
                      <a:pt x="12" y="37"/>
                    </a:lnTo>
                    <a:lnTo>
                      <a:pt x="20" y="30"/>
                    </a:lnTo>
                    <a:lnTo>
                      <a:pt x="29" y="22"/>
                    </a:lnTo>
                    <a:lnTo>
                      <a:pt x="36" y="16"/>
                    </a:lnTo>
                    <a:lnTo>
                      <a:pt x="42" y="9"/>
                    </a:lnTo>
                    <a:lnTo>
                      <a:pt x="44" y="3"/>
                    </a:lnTo>
                    <a:lnTo>
                      <a:pt x="43" y="0"/>
                    </a:lnTo>
                    <a:lnTo>
                      <a:pt x="40" y="0"/>
                    </a:lnTo>
                    <a:lnTo>
                      <a:pt x="35" y="4"/>
                    </a:lnTo>
                    <a:lnTo>
                      <a:pt x="29" y="10"/>
                    </a:lnTo>
                    <a:lnTo>
                      <a:pt x="23" y="19"/>
                    </a:lnTo>
                    <a:lnTo>
                      <a:pt x="16" y="26"/>
                    </a:lnTo>
                    <a:lnTo>
                      <a:pt x="10" y="35"/>
                    </a:lnTo>
                    <a:lnTo>
                      <a:pt x="4" y="4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9" name="Freeform 1669">
                <a:extLst>
                  <a:ext uri="{FF2B5EF4-FFF2-40B4-BE49-F238E27FC236}">
                    <a16:creationId xmlns:a16="http://schemas.microsoft.com/office/drawing/2014/main" id="{ACB477CF-70E5-A46E-4FFC-043FA47AFF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2" y="47"/>
                <a:ext cx="41" cy="48"/>
              </a:xfrm>
              <a:custGeom>
                <a:avLst/>
                <a:gdLst>
                  <a:gd name="T0" fmla="*/ 0 w 41"/>
                  <a:gd name="T1" fmla="*/ 48 h 48"/>
                  <a:gd name="T2" fmla="*/ 5 w 41"/>
                  <a:gd name="T3" fmla="*/ 44 h 48"/>
                  <a:gd name="T4" fmla="*/ 12 w 41"/>
                  <a:gd name="T5" fmla="*/ 37 h 48"/>
                  <a:gd name="T6" fmla="*/ 19 w 41"/>
                  <a:gd name="T7" fmla="*/ 30 h 48"/>
                  <a:gd name="T8" fmla="*/ 27 w 41"/>
                  <a:gd name="T9" fmla="*/ 22 h 48"/>
                  <a:gd name="T10" fmla="*/ 34 w 41"/>
                  <a:gd name="T11" fmla="*/ 14 h 48"/>
                  <a:gd name="T12" fmla="*/ 39 w 41"/>
                  <a:gd name="T13" fmla="*/ 7 h 48"/>
                  <a:gd name="T14" fmla="*/ 41 w 41"/>
                  <a:gd name="T15" fmla="*/ 2 h 48"/>
                  <a:gd name="T16" fmla="*/ 40 w 41"/>
                  <a:gd name="T17" fmla="*/ 0 h 48"/>
                  <a:gd name="T18" fmla="*/ 35 w 41"/>
                  <a:gd name="T19" fmla="*/ 2 h 48"/>
                  <a:gd name="T20" fmla="*/ 30 w 41"/>
                  <a:gd name="T21" fmla="*/ 7 h 48"/>
                  <a:gd name="T22" fmla="*/ 25 w 41"/>
                  <a:gd name="T23" fmla="*/ 14 h 48"/>
                  <a:gd name="T24" fmla="*/ 19 w 41"/>
                  <a:gd name="T25" fmla="*/ 22 h 48"/>
                  <a:gd name="T26" fmla="*/ 13 w 41"/>
                  <a:gd name="T27" fmla="*/ 30 h 48"/>
                  <a:gd name="T28" fmla="*/ 8 w 41"/>
                  <a:gd name="T29" fmla="*/ 39 h 48"/>
                  <a:gd name="T30" fmla="*/ 4 w 41"/>
                  <a:gd name="T31" fmla="*/ 45 h 48"/>
                  <a:gd name="T32" fmla="*/ 0 w 41"/>
                  <a:gd name="T33" fmla="*/ 48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48"/>
                  <a:gd name="T53" fmla="*/ 41 w 41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48">
                    <a:moveTo>
                      <a:pt x="0" y="48"/>
                    </a:moveTo>
                    <a:lnTo>
                      <a:pt x="5" y="44"/>
                    </a:lnTo>
                    <a:lnTo>
                      <a:pt x="12" y="37"/>
                    </a:lnTo>
                    <a:lnTo>
                      <a:pt x="19" y="30"/>
                    </a:lnTo>
                    <a:lnTo>
                      <a:pt x="27" y="22"/>
                    </a:lnTo>
                    <a:lnTo>
                      <a:pt x="34" y="14"/>
                    </a:lnTo>
                    <a:lnTo>
                      <a:pt x="39" y="7"/>
                    </a:lnTo>
                    <a:lnTo>
                      <a:pt x="41" y="2"/>
                    </a:lnTo>
                    <a:lnTo>
                      <a:pt x="40" y="0"/>
                    </a:lnTo>
                    <a:lnTo>
                      <a:pt x="35" y="2"/>
                    </a:lnTo>
                    <a:lnTo>
                      <a:pt x="30" y="7"/>
                    </a:lnTo>
                    <a:lnTo>
                      <a:pt x="25" y="14"/>
                    </a:lnTo>
                    <a:lnTo>
                      <a:pt x="19" y="22"/>
                    </a:lnTo>
                    <a:lnTo>
                      <a:pt x="13" y="30"/>
                    </a:lnTo>
                    <a:lnTo>
                      <a:pt x="8" y="39"/>
                    </a:lnTo>
                    <a:lnTo>
                      <a:pt x="4" y="45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0" name="Freeform 1670">
                <a:extLst>
                  <a:ext uri="{FF2B5EF4-FFF2-40B4-BE49-F238E27FC236}">
                    <a16:creationId xmlns:a16="http://schemas.microsoft.com/office/drawing/2014/main" id="{EF876485-6DE3-BE66-F68E-8827C9FAB5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3" y="46"/>
                <a:ext cx="36" cy="51"/>
              </a:xfrm>
              <a:custGeom>
                <a:avLst/>
                <a:gdLst>
                  <a:gd name="T0" fmla="*/ 0 w 36"/>
                  <a:gd name="T1" fmla="*/ 51 h 51"/>
                  <a:gd name="T2" fmla="*/ 5 w 36"/>
                  <a:gd name="T3" fmla="*/ 46 h 51"/>
                  <a:gd name="T4" fmla="*/ 12 w 36"/>
                  <a:gd name="T5" fmla="*/ 39 h 51"/>
                  <a:gd name="T6" fmla="*/ 19 w 36"/>
                  <a:gd name="T7" fmla="*/ 30 h 51"/>
                  <a:gd name="T8" fmla="*/ 25 w 36"/>
                  <a:gd name="T9" fmla="*/ 23 h 51"/>
                  <a:gd name="T10" fmla="*/ 30 w 36"/>
                  <a:gd name="T11" fmla="*/ 14 h 51"/>
                  <a:gd name="T12" fmla="*/ 35 w 36"/>
                  <a:gd name="T13" fmla="*/ 7 h 51"/>
                  <a:gd name="T14" fmla="*/ 36 w 36"/>
                  <a:gd name="T15" fmla="*/ 2 h 51"/>
                  <a:gd name="T16" fmla="*/ 35 w 36"/>
                  <a:gd name="T17" fmla="*/ 0 h 51"/>
                  <a:gd name="T18" fmla="*/ 31 w 36"/>
                  <a:gd name="T19" fmla="*/ 2 h 51"/>
                  <a:gd name="T20" fmla="*/ 27 w 36"/>
                  <a:gd name="T21" fmla="*/ 7 h 51"/>
                  <a:gd name="T22" fmla="*/ 23 w 36"/>
                  <a:gd name="T23" fmla="*/ 14 h 51"/>
                  <a:gd name="T24" fmla="*/ 18 w 36"/>
                  <a:gd name="T25" fmla="*/ 23 h 51"/>
                  <a:gd name="T26" fmla="*/ 13 w 36"/>
                  <a:gd name="T27" fmla="*/ 32 h 51"/>
                  <a:gd name="T28" fmla="*/ 8 w 36"/>
                  <a:gd name="T29" fmla="*/ 40 h 51"/>
                  <a:gd name="T30" fmla="*/ 4 w 36"/>
                  <a:gd name="T31" fmla="*/ 47 h 51"/>
                  <a:gd name="T32" fmla="*/ 0 w 36"/>
                  <a:gd name="T33" fmla="*/ 51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51"/>
                  <a:gd name="T53" fmla="*/ 36 w 36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51">
                    <a:moveTo>
                      <a:pt x="0" y="51"/>
                    </a:moveTo>
                    <a:lnTo>
                      <a:pt x="5" y="46"/>
                    </a:lnTo>
                    <a:lnTo>
                      <a:pt x="12" y="39"/>
                    </a:lnTo>
                    <a:lnTo>
                      <a:pt x="19" y="30"/>
                    </a:lnTo>
                    <a:lnTo>
                      <a:pt x="25" y="23"/>
                    </a:lnTo>
                    <a:lnTo>
                      <a:pt x="30" y="14"/>
                    </a:lnTo>
                    <a:lnTo>
                      <a:pt x="35" y="7"/>
                    </a:lnTo>
                    <a:lnTo>
                      <a:pt x="36" y="2"/>
                    </a:lnTo>
                    <a:lnTo>
                      <a:pt x="35" y="0"/>
                    </a:lnTo>
                    <a:lnTo>
                      <a:pt x="31" y="2"/>
                    </a:lnTo>
                    <a:lnTo>
                      <a:pt x="27" y="7"/>
                    </a:lnTo>
                    <a:lnTo>
                      <a:pt x="23" y="14"/>
                    </a:lnTo>
                    <a:lnTo>
                      <a:pt x="18" y="23"/>
                    </a:lnTo>
                    <a:lnTo>
                      <a:pt x="13" y="32"/>
                    </a:lnTo>
                    <a:lnTo>
                      <a:pt x="8" y="40"/>
                    </a:lnTo>
                    <a:lnTo>
                      <a:pt x="4" y="47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1" name="Freeform 1671">
                <a:extLst>
                  <a:ext uri="{FF2B5EF4-FFF2-40B4-BE49-F238E27FC236}">
                    <a16:creationId xmlns:a16="http://schemas.microsoft.com/office/drawing/2014/main" id="{4EFDBC7B-3759-EDC8-0F19-1C304FF90C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4" y="55"/>
                <a:ext cx="27" cy="46"/>
              </a:xfrm>
              <a:custGeom>
                <a:avLst/>
                <a:gdLst>
                  <a:gd name="T0" fmla="*/ 0 w 27"/>
                  <a:gd name="T1" fmla="*/ 46 h 46"/>
                  <a:gd name="T2" fmla="*/ 5 w 27"/>
                  <a:gd name="T3" fmla="*/ 42 h 46"/>
                  <a:gd name="T4" fmla="*/ 10 w 27"/>
                  <a:gd name="T5" fmla="*/ 36 h 46"/>
                  <a:gd name="T6" fmla="*/ 15 w 27"/>
                  <a:gd name="T7" fmla="*/ 28 h 46"/>
                  <a:gd name="T8" fmla="*/ 20 w 27"/>
                  <a:gd name="T9" fmla="*/ 20 h 46"/>
                  <a:gd name="T10" fmla="*/ 24 w 27"/>
                  <a:gd name="T11" fmla="*/ 13 h 46"/>
                  <a:gd name="T12" fmla="*/ 27 w 27"/>
                  <a:gd name="T13" fmla="*/ 6 h 46"/>
                  <a:gd name="T14" fmla="*/ 27 w 27"/>
                  <a:gd name="T15" fmla="*/ 2 h 46"/>
                  <a:gd name="T16" fmla="*/ 24 w 27"/>
                  <a:gd name="T17" fmla="*/ 0 h 46"/>
                  <a:gd name="T18" fmla="*/ 17 w 27"/>
                  <a:gd name="T19" fmla="*/ 7 h 46"/>
                  <a:gd name="T20" fmla="*/ 12 w 27"/>
                  <a:gd name="T21" fmla="*/ 20 h 46"/>
                  <a:gd name="T22" fmla="*/ 6 w 27"/>
                  <a:gd name="T23" fmla="*/ 36 h 46"/>
                  <a:gd name="T24" fmla="*/ 0 w 27"/>
                  <a:gd name="T25" fmla="*/ 46 h 4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"/>
                  <a:gd name="T40" fmla="*/ 0 h 46"/>
                  <a:gd name="T41" fmla="*/ 27 w 27"/>
                  <a:gd name="T42" fmla="*/ 46 h 4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" h="46">
                    <a:moveTo>
                      <a:pt x="0" y="46"/>
                    </a:moveTo>
                    <a:lnTo>
                      <a:pt x="5" y="42"/>
                    </a:lnTo>
                    <a:lnTo>
                      <a:pt x="10" y="36"/>
                    </a:lnTo>
                    <a:lnTo>
                      <a:pt x="15" y="28"/>
                    </a:lnTo>
                    <a:lnTo>
                      <a:pt x="20" y="20"/>
                    </a:lnTo>
                    <a:lnTo>
                      <a:pt x="24" y="13"/>
                    </a:lnTo>
                    <a:lnTo>
                      <a:pt x="27" y="6"/>
                    </a:lnTo>
                    <a:lnTo>
                      <a:pt x="27" y="2"/>
                    </a:lnTo>
                    <a:lnTo>
                      <a:pt x="24" y="0"/>
                    </a:lnTo>
                    <a:lnTo>
                      <a:pt x="17" y="7"/>
                    </a:lnTo>
                    <a:lnTo>
                      <a:pt x="12" y="20"/>
                    </a:lnTo>
                    <a:lnTo>
                      <a:pt x="6" y="3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2" name="Freeform 1672">
                <a:extLst>
                  <a:ext uri="{FF2B5EF4-FFF2-40B4-BE49-F238E27FC236}">
                    <a16:creationId xmlns:a16="http://schemas.microsoft.com/office/drawing/2014/main" id="{3C532904-CE9D-3F4B-A9E0-3EB42BEE1F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4" y="61"/>
                <a:ext cx="24" cy="44"/>
              </a:xfrm>
              <a:custGeom>
                <a:avLst/>
                <a:gdLst>
                  <a:gd name="T0" fmla="*/ 0 w 24"/>
                  <a:gd name="T1" fmla="*/ 44 h 44"/>
                  <a:gd name="T2" fmla="*/ 3 w 24"/>
                  <a:gd name="T3" fmla="*/ 40 h 44"/>
                  <a:gd name="T4" fmla="*/ 8 w 24"/>
                  <a:gd name="T5" fmla="*/ 34 h 44"/>
                  <a:gd name="T6" fmla="*/ 12 w 24"/>
                  <a:gd name="T7" fmla="*/ 26 h 44"/>
                  <a:gd name="T8" fmla="*/ 17 w 24"/>
                  <a:gd name="T9" fmla="*/ 17 h 44"/>
                  <a:gd name="T10" fmla="*/ 20 w 24"/>
                  <a:gd name="T11" fmla="*/ 10 h 44"/>
                  <a:gd name="T12" fmla="*/ 23 w 24"/>
                  <a:gd name="T13" fmla="*/ 4 h 44"/>
                  <a:gd name="T14" fmla="*/ 24 w 24"/>
                  <a:gd name="T15" fmla="*/ 0 h 44"/>
                  <a:gd name="T16" fmla="*/ 21 w 24"/>
                  <a:gd name="T17" fmla="*/ 0 h 44"/>
                  <a:gd name="T18" fmla="*/ 14 w 24"/>
                  <a:gd name="T19" fmla="*/ 8 h 44"/>
                  <a:gd name="T20" fmla="*/ 8 w 24"/>
                  <a:gd name="T21" fmla="*/ 21 h 44"/>
                  <a:gd name="T22" fmla="*/ 3 w 24"/>
                  <a:gd name="T23" fmla="*/ 36 h 44"/>
                  <a:gd name="T24" fmla="*/ 0 w 24"/>
                  <a:gd name="T25" fmla="*/ 44 h 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44"/>
                  <a:gd name="T41" fmla="*/ 24 w 24"/>
                  <a:gd name="T42" fmla="*/ 44 h 4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44">
                    <a:moveTo>
                      <a:pt x="0" y="44"/>
                    </a:moveTo>
                    <a:lnTo>
                      <a:pt x="3" y="40"/>
                    </a:lnTo>
                    <a:lnTo>
                      <a:pt x="8" y="34"/>
                    </a:lnTo>
                    <a:lnTo>
                      <a:pt x="12" y="26"/>
                    </a:lnTo>
                    <a:lnTo>
                      <a:pt x="17" y="17"/>
                    </a:lnTo>
                    <a:lnTo>
                      <a:pt x="20" y="10"/>
                    </a:lnTo>
                    <a:lnTo>
                      <a:pt x="23" y="4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4" y="8"/>
                    </a:lnTo>
                    <a:lnTo>
                      <a:pt x="8" y="21"/>
                    </a:lnTo>
                    <a:lnTo>
                      <a:pt x="3" y="36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3" name="Freeform 1673">
                <a:extLst>
                  <a:ext uri="{FF2B5EF4-FFF2-40B4-BE49-F238E27FC236}">
                    <a16:creationId xmlns:a16="http://schemas.microsoft.com/office/drawing/2014/main" id="{E4FC23A1-6281-BA1C-17C8-5EAC370672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4" y="72"/>
                <a:ext cx="12" cy="39"/>
              </a:xfrm>
              <a:custGeom>
                <a:avLst/>
                <a:gdLst>
                  <a:gd name="T0" fmla="*/ 0 w 12"/>
                  <a:gd name="T1" fmla="*/ 39 h 39"/>
                  <a:gd name="T2" fmla="*/ 6 w 12"/>
                  <a:gd name="T3" fmla="*/ 28 h 39"/>
                  <a:gd name="T4" fmla="*/ 10 w 12"/>
                  <a:gd name="T5" fmla="*/ 15 h 39"/>
                  <a:gd name="T6" fmla="*/ 12 w 12"/>
                  <a:gd name="T7" fmla="*/ 4 h 39"/>
                  <a:gd name="T8" fmla="*/ 8 w 12"/>
                  <a:gd name="T9" fmla="*/ 0 h 39"/>
                  <a:gd name="T10" fmla="*/ 3 w 12"/>
                  <a:gd name="T11" fmla="*/ 6 h 39"/>
                  <a:gd name="T12" fmla="*/ 2 w 12"/>
                  <a:gd name="T13" fmla="*/ 17 h 39"/>
                  <a:gd name="T14" fmla="*/ 2 w 12"/>
                  <a:gd name="T15" fmla="*/ 29 h 39"/>
                  <a:gd name="T16" fmla="*/ 0 w 12"/>
                  <a:gd name="T17" fmla="*/ 39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39"/>
                  <a:gd name="T29" fmla="*/ 12 w 12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39">
                    <a:moveTo>
                      <a:pt x="0" y="39"/>
                    </a:moveTo>
                    <a:lnTo>
                      <a:pt x="6" y="28"/>
                    </a:lnTo>
                    <a:lnTo>
                      <a:pt x="10" y="15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3" y="6"/>
                    </a:lnTo>
                    <a:lnTo>
                      <a:pt x="2" y="17"/>
                    </a:lnTo>
                    <a:lnTo>
                      <a:pt x="2" y="29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4" name="Freeform 1674">
                <a:extLst>
                  <a:ext uri="{FF2B5EF4-FFF2-40B4-BE49-F238E27FC236}">
                    <a16:creationId xmlns:a16="http://schemas.microsoft.com/office/drawing/2014/main" id="{B5756CDF-9DBE-C7D6-46C1-7B4AA725FD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7" y="83"/>
                <a:ext cx="7" cy="34"/>
              </a:xfrm>
              <a:custGeom>
                <a:avLst/>
                <a:gdLst>
                  <a:gd name="T0" fmla="*/ 2 w 7"/>
                  <a:gd name="T1" fmla="*/ 34 h 34"/>
                  <a:gd name="T2" fmla="*/ 4 w 7"/>
                  <a:gd name="T3" fmla="*/ 25 h 34"/>
                  <a:gd name="T4" fmla="*/ 7 w 7"/>
                  <a:gd name="T5" fmla="*/ 14 h 34"/>
                  <a:gd name="T6" fmla="*/ 7 w 7"/>
                  <a:gd name="T7" fmla="*/ 3 h 34"/>
                  <a:gd name="T8" fmla="*/ 3 w 7"/>
                  <a:gd name="T9" fmla="*/ 0 h 34"/>
                  <a:gd name="T10" fmla="*/ 0 w 7"/>
                  <a:gd name="T11" fmla="*/ 5 h 34"/>
                  <a:gd name="T12" fmla="*/ 1 w 7"/>
                  <a:gd name="T13" fmla="*/ 14 h 34"/>
                  <a:gd name="T14" fmla="*/ 2 w 7"/>
                  <a:gd name="T15" fmla="*/ 24 h 34"/>
                  <a:gd name="T16" fmla="*/ 2 w 7"/>
                  <a:gd name="T17" fmla="*/ 34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4"/>
                  <a:gd name="T29" fmla="*/ 7 w 7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4">
                    <a:moveTo>
                      <a:pt x="2" y="34"/>
                    </a:moveTo>
                    <a:lnTo>
                      <a:pt x="4" y="25"/>
                    </a:lnTo>
                    <a:lnTo>
                      <a:pt x="7" y="14"/>
                    </a:lnTo>
                    <a:lnTo>
                      <a:pt x="7" y="3"/>
                    </a:lnTo>
                    <a:lnTo>
                      <a:pt x="3" y="0"/>
                    </a:lnTo>
                    <a:lnTo>
                      <a:pt x="0" y="5"/>
                    </a:lnTo>
                    <a:lnTo>
                      <a:pt x="1" y="14"/>
                    </a:lnTo>
                    <a:lnTo>
                      <a:pt x="2" y="24"/>
                    </a:lnTo>
                    <a:lnTo>
                      <a:pt x="2" y="3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5" name="Freeform 1675">
                <a:extLst>
                  <a:ext uri="{FF2B5EF4-FFF2-40B4-BE49-F238E27FC236}">
                    <a16:creationId xmlns:a16="http://schemas.microsoft.com/office/drawing/2014/main" id="{C1CD3F35-7323-CAC7-252D-BC84A10612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" y="90"/>
                <a:ext cx="8" cy="33"/>
              </a:xfrm>
              <a:custGeom>
                <a:avLst/>
                <a:gdLst>
                  <a:gd name="T0" fmla="*/ 6 w 8"/>
                  <a:gd name="T1" fmla="*/ 33 h 33"/>
                  <a:gd name="T2" fmla="*/ 8 w 8"/>
                  <a:gd name="T3" fmla="*/ 25 h 33"/>
                  <a:gd name="T4" fmla="*/ 8 w 8"/>
                  <a:gd name="T5" fmla="*/ 14 h 33"/>
                  <a:gd name="T6" fmla="*/ 7 w 8"/>
                  <a:gd name="T7" fmla="*/ 4 h 33"/>
                  <a:gd name="T8" fmla="*/ 2 w 8"/>
                  <a:gd name="T9" fmla="*/ 0 h 33"/>
                  <a:gd name="T10" fmla="*/ 0 w 8"/>
                  <a:gd name="T11" fmla="*/ 4 h 33"/>
                  <a:gd name="T12" fmla="*/ 2 w 8"/>
                  <a:gd name="T13" fmla="*/ 11 h 33"/>
                  <a:gd name="T14" fmla="*/ 4 w 8"/>
                  <a:gd name="T15" fmla="*/ 22 h 33"/>
                  <a:gd name="T16" fmla="*/ 6 w 8"/>
                  <a:gd name="T17" fmla="*/ 33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33"/>
                  <a:gd name="T29" fmla="*/ 8 w 8"/>
                  <a:gd name="T30" fmla="*/ 33 h 3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33">
                    <a:moveTo>
                      <a:pt x="6" y="33"/>
                    </a:moveTo>
                    <a:lnTo>
                      <a:pt x="8" y="25"/>
                    </a:lnTo>
                    <a:lnTo>
                      <a:pt x="8" y="14"/>
                    </a:lnTo>
                    <a:lnTo>
                      <a:pt x="7" y="4"/>
                    </a:lnTo>
                    <a:lnTo>
                      <a:pt x="2" y="0"/>
                    </a:lnTo>
                    <a:lnTo>
                      <a:pt x="0" y="4"/>
                    </a:lnTo>
                    <a:lnTo>
                      <a:pt x="2" y="11"/>
                    </a:lnTo>
                    <a:lnTo>
                      <a:pt x="4" y="22"/>
                    </a:lnTo>
                    <a:lnTo>
                      <a:pt x="6" y="3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6" name="Freeform 1676">
                <a:extLst>
                  <a:ext uri="{FF2B5EF4-FFF2-40B4-BE49-F238E27FC236}">
                    <a16:creationId xmlns:a16="http://schemas.microsoft.com/office/drawing/2014/main" id="{F4465ADD-90D5-A4D5-ADA9-4B39C0DE93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5" y="101"/>
                <a:ext cx="9" cy="32"/>
              </a:xfrm>
              <a:custGeom>
                <a:avLst/>
                <a:gdLst>
                  <a:gd name="T0" fmla="*/ 1 w 9"/>
                  <a:gd name="T1" fmla="*/ 32 h 32"/>
                  <a:gd name="T2" fmla="*/ 5 w 9"/>
                  <a:gd name="T3" fmla="*/ 27 h 32"/>
                  <a:gd name="T4" fmla="*/ 9 w 9"/>
                  <a:gd name="T5" fmla="*/ 18 h 32"/>
                  <a:gd name="T6" fmla="*/ 9 w 9"/>
                  <a:gd name="T7" fmla="*/ 7 h 32"/>
                  <a:gd name="T8" fmla="*/ 4 w 9"/>
                  <a:gd name="T9" fmla="*/ 0 h 32"/>
                  <a:gd name="T10" fmla="*/ 0 w 9"/>
                  <a:gd name="T11" fmla="*/ 3 h 32"/>
                  <a:gd name="T12" fmla="*/ 0 w 9"/>
                  <a:gd name="T13" fmla="*/ 12 h 32"/>
                  <a:gd name="T14" fmla="*/ 1 w 9"/>
                  <a:gd name="T15" fmla="*/ 23 h 32"/>
                  <a:gd name="T16" fmla="*/ 1 w 9"/>
                  <a:gd name="T17" fmla="*/ 32 h 3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32"/>
                  <a:gd name="T29" fmla="*/ 9 w 9"/>
                  <a:gd name="T30" fmla="*/ 32 h 3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32">
                    <a:moveTo>
                      <a:pt x="1" y="32"/>
                    </a:moveTo>
                    <a:lnTo>
                      <a:pt x="5" y="27"/>
                    </a:lnTo>
                    <a:lnTo>
                      <a:pt x="9" y="18"/>
                    </a:lnTo>
                    <a:lnTo>
                      <a:pt x="9" y="7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0" y="12"/>
                    </a:lnTo>
                    <a:lnTo>
                      <a:pt x="1" y="23"/>
                    </a:lnTo>
                    <a:lnTo>
                      <a:pt x="1" y="3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7" name="Freeform 1677">
                <a:extLst>
                  <a:ext uri="{FF2B5EF4-FFF2-40B4-BE49-F238E27FC236}">
                    <a16:creationId xmlns:a16="http://schemas.microsoft.com/office/drawing/2014/main" id="{6EA701F2-0806-52A7-3F13-D7ECA84BE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5" y="105"/>
                <a:ext cx="7" cy="36"/>
              </a:xfrm>
              <a:custGeom>
                <a:avLst/>
                <a:gdLst>
                  <a:gd name="T0" fmla="*/ 2 w 7"/>
                  <a:gd name="T1" fmla="*/ 36 h 36"/>
                  <a:gd name="T2" fmla="*/ 5 w 7"/>
                  <a:gd name="T3" fmla="*/ 28 h 36"/>
                  <a:gd name="T4" fmla="*/ 7 w 7"/>
                  <a:gd name="T5" fmla="*/ 18 h 36"/>
                  <a:gd name="T6" fmla="*/ 7 w 7"/>
                  <a:gd name="T7" fmla="*/ 7 h 36"/>
                  <a:gd name="T8" fmla="*/ 4 w 7"/>
                  <a:gd name="T9" fmla="*/ 0 h 36"/>
                  <a:gd name="T10" fmla="*/ 0 w 7"/>
                  <a:gd name="T11" fmla="*/ 3 h 36"/>
                  <a:gd name="T12" fmla="*/ 0 w 7"/>
                  <a:gd name="T13" fmla="*/ 14 h 36"/>
                  <a:gd name="T14" fmla="*/ 1 w 7"/>
                  <a:gd name="T15" fmla="*/ 27 h 36"/>
                  <a:gd name="T16" fmla="*/ 2 w 7"/>
                  <a:gd name="T17" fmla="*/ 36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6"/>
                  <a:gd name="T29" fmla="*/ 7 w 7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6">
                    <a:moveTo>
                      <a:pt x="2" y="36"/>
                    </a:moveTo>
                    <a:lnTo>
                      <a:pt x="5" y="28"/>
                    </a:lnTo>
                    <a:lnTo>
                      <a:pt x="7" y="18"/>
                    </a:lnTo>
                    <a:lnTo>
                      <a:pt x="7" y="7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0" y="14"/>
                    </a:lnTo>
                    <a:lnTo>
                      <a:pt x="1" y="27"/>
                    </a:lnTo>
                    <a:lnTo>
                      <a:pt x="2" y="3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8" name="Freeform 1678">
                <a:extLst>
                  <a:ext uri="{FF2B5EF4-FFF2-40B4-BE49-F238E27FC236}">
                    <a16:creationId xmlns:a16="http://schemas.microsoft.com/office/drawing/2014/main" id="{11006466-0B00-B580-2486-0BB2B6059C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" y="55"/>
                <a:ext cx="46" cy="38"/>
              </a:xfrm>
              <a:custGeom>
                <a:avLst/>
                <a:gdLst>
                  <a:gd name="T0" fmla="*/ 44 w 46"/>
                  <a:gd name="T1" fmla="*/ 0 h 38"/>
                  <a:gd name="T2" fmla="*/ 42 w 46"/>
                  <a:gd name="T3" fmla="*/ 1 h 38"/>
                  <a:gd name="T4" fmla="*/ 38 w 46"/>
                  <a:gd name="T5" fmla="*/ 5 h 38"/>
                  <a:gd name="T6" fmla="*/ 32 w 46"/>
                  <a:gd name="T7" fmla="*/ 11 h 38"/>
                  <a:gd name="T8" fmla="*/ 26 w 46"/>
                  <a:gd name="T9" fmla="*/ 17 h 38"/>
                  <a:gd name="T10" fmla="*/ 19 w 46"/>
                  <a:gd name="T11" fmla="*/ 24 h 38"/>
                  <a:gd name="T12" fmla="*/ 13 w 46"/>
                  <a:gd name="T13" fmla="*/ 30 h 38"/>
                  <a:gd name="T14" fmla="*/ 6 w 46"/>
                  <a:gd name="T15" fmla="*/ 35 h 38"/>
                  <a:gd name="T16" fmla="*/ 0 w 46"/>
                  <a:gd name="T17" fmla="*/ 38 h 38"/>
                  <a:gd name="T18" fmla="*/ 7 w 46"/>
                  <a:gd name="T19" fmla="*/ 35 h 38"/>
                  <a:gd name="T20" fmla="*/ 16 w 46"/>
                  <a:gd name="T21" fmla="*/ 30 h 38"/>
                  <a:gd name="T22" fmla="*/ 25 w 46"/>
                  <a:gd name="T23" fmla="*/ 25 h 38"/>
                  <a:gd name="T24" fmla="*/ 32 w 46"/>
                  <a:gd name="T25" fmla="*/ 18 h 38"/>
                  <a:gd name="T26" fmla="*/ 39 w 46"/>
                  <a:gd name="T27" fmla="*/ 13 h 38"/>
                  <a:gd name="T28" fmla="*/ 44 w 46"/>
                  <a:gd name="T29" fmla="*/ 7 h 38"/>
                  <a:gd name="T30" fmla="*/ 46 w 46"/>
                  <a:gd name="T31" fmla="*/ 3 h 38"/>
                  <a:gd name="T32" fmla="*/ 44 w 46"/>
                  <a:gd name="T33" fmla="*/ 0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38"/>
                  <a:gd name="T53" fmla="*/ 46 w 46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38">
                    <a:moveTo>
                      <a:pt x="44" y="0"/>
                    </a:moveTo>
                    <a:lnTo>
                      <a:pt x="42" y="1"/>
                    </a:lnTo>
                    <a:lnTo>
                      <a:pt x="38" y="5"/>
                    </a:lnTo>
                    <a:lnTo>
                      <a:pt x="32" y="11"/>
                    </a:lnTo>
                    <a:lnTo>
                      <a:pt x="26" y="17"/>
                    </a:lnTo>
                    <a:lnTo>
                      <a:pt x="19" y="24"/>
                    </a:lnTo>
                    <a:lnTo>
                      <a:pt x="13" y="30"/>
                    </a:lnTo>
                    <a:lnTo>
                      <a:pt x="6" y="35"/>
                    </a:lnTo>
                    <a:lnTo>
                      <a:pt x="0" y="38"/>
                    </a:lnTo>
                    <a:lnTo>
                      <a:pt x="7" y="35"/>
                    </a:lnTo>
                    <a:lnTo>
                      <a:pt x="16" y="30"/>
                    </a:lnTo>
                    <a:lnTo>
                      <a:pt x="25" y="25"/>
                    </a:lnTo>
                    <a:lnTo>
                      <a:pt x="32" y="18"/>
                    </a:lnTo>
                    <a:lnTo>
                      <a:pt x="39" y="13"/>
                    </a:lnTo>
                    <a:lnTo>
                      <a:pt x="44" y="7"/>
                    </a:lnTo>
                    <a:lnTo>
                      <a:pt x="46" y="3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9" name="Freeform 1679">
                <a:extLst>
                  <a:ext uri="{FF2B5EF4-FFF2-40B4-BE49-F238E27FC236}">
                    <a16:creationId xmlns:a16="http://schemas.microsoft.com/office/drawing/2014/main" id="{6BB622C2-2C02-E5C3-EBFE-6C7B661724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7" y="69"/>
                <a:ext cx="35" cy="25"/>
              </a:xfrm>
              <a:custGeom>
                <a:avLst/>
                <a:gdLst>
                  <a:gd name="T0" fmla="*/ 0 w 35"/>
                  <a:gd name="T1" fmla="*/ 25 h 25"/>
                  <a:gd name="T2" fmla="*/ 5 w 35"/>
                  <a:gd name="T3" fmla="*/ 22 h 25"/>
                  <a:gd name="T4" fmla="*/ 11 w 35"/>
                  <a:gd name="T5" fmla="*/ 19 h 25"/>
                  <a:gd name="T6" fmla="*/ 17 w 35"/>
                  <a:gd name="T7" fmla="*/ 15 h 25"/>
                  <a:gd name="T8" fmla="*/ 23 w 35"/>
                  <a:gd name="T9" fmla="*/ 11 h 25"/>
                  <a:gd name="T10" fmla="*/ 29 w 35"/>
                  <a:gd name="T11" fmla="*/ 8 h 25"/>
                  <a:gd name="T12" fmla="*/ 33 w 35"/>
                  <a:gd name="T13" fmla="*/ 4 h 25"/>
                  <a:gd name="T14" fmla="*/ 35 w 35"/>
                  <a:gd name="T15" fmla="*/ 2 h 25"/>
                  <a:gd name="T16" fmla="*/ 35 w 35"/>
                  <a:gd name="T17" fmla="*/ 0 h 25"/>
                  <a:gd name="T18" fmla="*/ 32 w 35"/>
                  <a:gd name="T19" fmla="*/ 0 h 25"/>
                  <a:gd name="T20" fmla="*/ 28 w 35"/>
                  <a:gd name="T21" fmla="*/ 2 h 25"/>
                  <a:gd name="T22" fmla="*/ 23 w 35"/>
                  <a:gd name="T23" fmla="*/ 6 h 25"/>
                  <a:gd name="T24" fmla="*/ 17 w 35"/>
                  <a:gd name="T25" fmla="*/ 10 h 25"/>
                  <a:gd name="T26" fmla="*/ 12 w 35"/>
                  <a:gd name="T27" fmla="*/ 15 h 25"/>
                  <a:gd name="T28" fmla="*/ 7 w 35"/>
                  <a:gd name="T29" fmla="*/ 19 h 25"/>
                  <a:gd name="T30" fmla="*/ 3 w 35"/>
                  <a:gd name="T31" fmla="*/ 23 h 25"/>
                  <a:gd name="T32" fmla="*/ 0 w 35"/>
                  <a:gd name="T33" fmla="*/ 25 h 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25"/>
                  <a:gd name="T53" fmla="*/ 35 w 35"/>
                  <a:gd name="T54" fmla="*/ 25 h 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25">
                    <a:moveTo>
                      <a:pt x="0" y="25"/>
                    </a:moveTo>
                    <a:lnTo>
                      <a:pt x="5" y="22"/>
                    </a:lnTo>
                    <a:lnTo>
                      <a:pt x="11" y="19"/>
                    </a:lnTo>
                    <a:lnTo>
                      <a:pt x="17" y="15"/>
                    </a:lnTo>
                    <a:lnTo>
                      <a:pt x="23" y="11"/>
                    </a:lnTo>
                    <a:lnTo>
                      <a:pt x="29" y="8"/>
                    </a:lnTo>
                    <a:lnTo>
                      <a:pt x="33" y="4"/>
                    </a:lnTo>
                    <a:lnTo>
                      <a:pt x="35" y="2"/>
                    </a:lnTo>
                    <a:lnTo>
                      <a:pt x="35" y="0"/>
                    </a:lnTo>
                    <a:lnTo>
                      <a:pt x="32" y="0"/>
                    </a:lnTo>
                    <a:lnTo>
                      <a:pt x="28" y="2"/>
                    </a:lnTo>
                    <a:lnTo>
                      <a:pt x="23" y="6"/>
                    </a:lnTo>
                    <a:lnTo>
                      <a:pt x="17" y="10"/>
                    </a:lnTo>
                    <a:lnTo>
                      <a:pt x="12" y="15"/>
                    </a:lnTo>
                    <a:lnTo>
                      <a:pt x="7" y="19"/>
                    </a:lnTo>
                    <a:lnTo>
                      <a:pt x="3" y="23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0" name="Freeform 1680">
                <a:extLst>
                  <a:ext uri="{FF2B5EF4-FFF2-40B4-BE49-F238E27FC236}">
                    <a16:creationId xmlns:a16="http://schemas.microsoft.com/office/drawing/2014/main" id="{60858980-6526-6693-2917-4BC37AAA55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1" y="211"/>
                <a:ext cx="190" cy="50"/>
              </a:xfrm>
              <a:custGeom>
                <a:avLst/>
                <a:gdLst>
                  <a:gd name="T0" fmla="*/ 1 w 190"/>
                  <a:gd name="T1" fmla="*/ 9 h 50"/>
                  <a:gd name="T2" fmla="*/ 0 w 190"/>
                  <a:gd name="T3" fmla="*/ 7 h 50"/>
                  <a:gd name="T4" fmla="*/ 1 w 190"/>
                  <a:gd name="T5" fmla="*/ 5 h 50"/>
                  <a:gd name="T6" fmla="*/ 2 w 190"/>
                  <a:gd name="T7" fmla="*/ 3 h 50"/>
                  <a:gd name="T8" fmla="*/ 2 w 190"/>
                  <a:gd name="T9" fmla="*/ 0 h 50"/>
                  <a:gd name="T10" fmla="*/ 14 w 190"/>
                  <a:gd name="T11" fmla="*/ 12 h 50"/>
                  <a:gd name="T12" fmla="*/ 26 w 190"/>
                  <a:gd name="T13" fmla="*/ 21 h 50"/>
                  <a:gd name="T14" fmla="*/ 39 w 190"/>
                  <a:gd name="T15" fmla="*/ 28 h 50"/>
                  <a:gd name="T16" fmla="*/ 52 w 190"/>
                  <a:gd name="T17" fmla="*/ 34 h 50"/>
                  <a:gd name="T18" fmla="*/ 65 w 190"/>
                  <a:gd name="T19" fmla="*/ 39 h 50"/>
                  <a:gd name="T20" fmla="*/ 78 w 190"/>
                  <a:gd name="T21" fmla="*/ 42 h 50"/>
                  <a:gd name="T22" fmla="*/ 91 w 190"/>
                  <a:gd name="T23" fmla="*/ 43 h 50"/>
                  <a:gd name="T24" fmla="*/ 103 w 190"/>
                  <a:gd name="T25" fmla="*/ 44 h 50"/>
                  <a:gd name="T26" fmla="*/ 116 w 190"/>
                  <a:gd name="T27" fmla="*/ 44 h 50"/>
                  <a:gd name="T28" fmla="*/ 128 w 190"/>
                  <a:gd name="T29" fmla="*/ 43 h 50"/>
                  <a:gd name="T30" fmla="*/ 140 w 190"/>
                  <a:gd name="T31" fmla="*/ 41 h 50"/>
                  <a:gd name="T32" fmla="*/ 152 w 190"/>
                  <a:gd name="T33" fmla="*/ 39 h 50"/>
                  <a:gd name="T34" fmla="*/ 162 w 190"/>
                  <a:gd name="T35" fmla="*/ 37 h 50"/>
                  <a:gd name="T36" fmla="*/ 172 w 190"/>
                  <a:gd name="T37" fmla="*/ 35 h 50"/>
                  <a:gd name="T38" fmla="*/ 182 w 190"/>
                  <a:gd name="T39" fmla="*/ 32 h 50"/>
                  <a:gd name="T40" fmla="*/ 190 w 190"/>
                  <a:gd name="T41" fmla="*/ 30 h 50"/>
                  <a:gd name="T42" fmla="*/ 184 w 190"/>
                  <a:gd name="T43" fmla="*/ 35 h 50"/>
                  <a:gd name="T44" fmla="*/ 177 w 190"/>
                  <a:gd name="T45" fmla="*/ 39 h 50"/>
                  <a:gd name="T46" fmla="*/ 166 w 190"/>
                  <a:gd name="T47" fmla="*/ 43 h 50"/>
                  <a:gd name="T48" fmla="*/ 155 w 190"/>
                  <a:gd name="T49" fmla="*/ 46 h 50"/>
                  <a:gd name="T50" fmla="*/ 142 w 190"/>
                  <a:gd name="T51" fmla="*/ 49 h 50"/>
                  <a:gd name="T52" fmla="*/ 128 w 190"/>
                  <a:gd name="T53" fmla="*/ 50 h 50"/>
                  <a:gd name="T54" fmla="*/ 114 w 190"/>
                  <a:gd name="T55" fmla="*/ 50 h 50"/>
                  <a:gd name="T56" fmla="*/ 99 w 190"/>
                  <a:gd name="T57" fmla="*/ 50 h 50"/>
                  <a:gd name="T58" fmla="*/ 85 w 190"/>
                  <a:gd name="T59" fmla="*/ 49 h 50"/>
                  <a:gd name="T60" fmla="*/ 70 w 190"/>
                  <a:gd name="T61" fmla="*/ 47 h 50"/>
                  <a:gd name="T62" fmla="*/ 55 w 190"/>
                  <a:gd name="T63" fmla="*/ 44 h 50"/>
                  <a:gd name="T64" fmla="*/ 42 w 190"/>
                  <a:gd name="T65" fmla="*/ 39 h 50"/>
                  <a:gd name="T66" fmla="*/ 30 w 190"/>
                  <a:gd name="T67" fmla="*/ 33 h 50"/>
                  <a:gd name="T68" fmla="*/ 18 w 190"/>
                  <a:gd name="T69" fmla="*/ 26 h 50"/>
                  <a:gd name="T70" fmla="*/ 9 w 190"/>
                  <a:gd name="T71" fmla="*/ 19 h 50"/>
                  <a:gd name="T72" fmla="*/ 1 w 190"/>
                  <a:gd name="T73" fmla="*/ 9 h 5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90"/>
                  <a:gd name="T112" fmla="*/ 0 h 50"/>
                  <a:gd name="T113" fmla="*/ 190 w 190"/>
                  <a:gd name="T114" fmla="*/ 50 h 5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90" h="50">
                    <a:moveTo>
                      <a:pt x="1" y="9"/>
                    </a:moveTo>
                    <a:lnTo>
                      <a:pt x="0" y="7"/>
                    </a:lnTo>
                    <a:lnTo>
                      <a:pt x="1" y="5"/>
                    </a:lnTo>
                    <a:lnTo>
                      <a:pt x="2" y="3"/>
                    </a:lnTo>
                    <a:lnTo>
                      <a:pt x="2" y="0"/>
                    </a:lnTo>
                    <a:lnTo>
                      <a:pt x="14" y="12"/>
                    </a:lnTo>
                    <a:lnTo>
                      <a:pt x="26" y="21"/>
                    </a:lnTo>
                    <a:lnTo>
                      <a:pt x="39" y="28"/>
                    </a:lnTo>
                    <a:lnTo>
                      <a:pt x="52" y="34"/>
                    </a:lnTo>
                    <a:lnTo>
                      <a:pt x="65" y="39"/>
                    </a:lnTo>
                    <a:lnTo>
                      <a:pt x="78" y="42"/>
                    </a:lnTo>
                    <a:lnTo>
                      <a:pt x="91" y="43"/>
                    </a:lnTo>
                    <a:lnTo>
                      <a:pt x="103" y="44"/>
                    </a:lnTo>
                    <a:lnTo>
                      <a:pt x="116" y="44"/>
                    </a:lnTo>
                    <a:lnTo>
                      <a:pt x="128" y="43"/>
                    </a:lnTo>
                    <a:lnTo>
                      <a:pt x="140" y="41"/>
                    </a:lnTo>
                    <a:lnTo>
                      <a:pt x="152" y="39"/>
                    </a:lnTo>
                    <a:lnTo>
                      <a:pt x="162" y="37"/>
                    </a:lnTo>
                    <a:lnTo>
                      <a:pt x="172" y="35"/>
                    </a:lnTo>
                    <a:lnTo>
                      <a:pt x="182" y="32"/>
                    </a:lnTo>
                    <a:lnTo>
                      <a:pt x="190" y="30"/>
                    </a:lnTo>
                    <a:lnTo>
                      <a:pt x="184" y="35"/>
                    </a:lnTo>
                    <a:lnTo>
                      <a:pt x="177" y="39"/>
                    </a:lnTo>
                    <a:lnTo>
                      <a:pt x="166" y="43"/>
                    </a:lnTo>
                    <a:lnTo>
                      <a:pt x="155" y="46"/>
                    </a:lnTo>
                    <a:lnTo>
                      <a:pt x="142" y="49"/>
                    </a:lnTo>
                    <a:lnTo>
                      <a:pt x="128" y="50"/>
                    </a:lnTo>
                    <a:lnTo>
                      <a:pt x="114" y="50"/>
                    </a:lnTo>
                    <a:lnTo>
                      <a:pt x="99" y="50"/>
                    </a:lnTo>
                    <a:lnTo>
                      <a:pt x="85" y="49"/>
                    </a:lnTo>
                    <a:lnTo>
                      <a:pt x="70" y="47"/>
                    </a:lnTo>
                    <a:lnTo>
                      <a:pt x="55" y="44"/>
                    </a:lnTo>
                    <a:lnTo>
                      <a:pt x="42" y="39"/>
                    </a:lnTo>
                    <a:lnTo>
                      <a:pt x="30" y="33"/>
                    </a:lnTo>
                    <a:lnTo>
                      <a:pt x="18" y="26"/>
                    </a:lnTo>
                    <a:lnTo>
                      <a:pt x="9" y="19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1" name="Freeform 1681">
                <a:extLst>
                  <a:ext uri="{FF2B5EF4-FFF2-40B4-BE49-F238E27FC236}">
                    <a16:creationId xmlns:a16="http://schemas.microsoft.com/office/drawing/2014/main" id="{6726A6EC-6502-5172-4E22-DE4EEE432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1" y="208"/>
                <a:ext cx="23" cy="44"/>
              </a:xfrm>
              <a:custGeom>
                <a:avLst/>
                <a:gdLst>
                  <a:gd name="T0" fmla="*/ 0 w 23"/>
                  <a:gd name="T1" fmla="*/ 44 h 44"/>
                  <a:gd name="T2" fmla="*/ 5 w 23"/>
                  <a:gd name="T3" fmla="*/ 40 h 44"/>
                  <a:gd name="T4" fmla="*/ 10 w 23"/>
                  <a:gd name="T5" fmla="*/ 34 h 44"/>
                  <a:gd name="T6" fmla="*/ 14 w 23"/>
                  <a:gd name="T7" fmla="*/ 27 h 44"/>
                  <a:gd name="T8" fmla="*/ 18 w 23"/>
                  <a:gd name="T9" fmla="*/ 20 h 44"/>
                  <a:gd name="T10" fmla="*/ 21 w 23"/>
                  <a:gd name="T11" fmla="*/ 13 h 44"/>
                  <a:gd name="T12" fmla="*/ 23 w 23"/>
                  <a:gd name="T13" fmla="*/ 7 h 44"/>
                  <a:gd name="T14" fmla="*/ 23 w 23"/>
                  <a:gd name="T15" fmla="*/ 2 h 44"/>
                  <a:gd name="T16" fmla="*/ 23 w 23"/>
                  <a:gd name="T17" fmla="*/ 0 h 44"/>
                  <a:gd name="T18" fmla="*/ 18 w 23"/>
                  <a:gd name="T19" fmla="*/ 4 h 44"/>
                  <a:gd name="T20" fmla="*/ 14 w 23"/>
                  <a:gd name="T21" fmla="*/ 16 h 44"/>
                  <a:gd name="T22" fmla="*/ 8 w 23"/>
                  <a:gd name="T23" fmla="*/ 31 h 44"/>
                  <a:gd name="T24" fmla="*/ 0 w 23"/>
                  <a:gd name="T25" fmla="*/ 44 h 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44"/>
                  <a:gd name="T41" fmla="*/ 23 w 23"/>
                  <a:gd name="T42" fmla="*/ 44 h 4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44">
                    <a:moveTo>
                      <a:pt x="0" y="44"/>
                    </a:moveTo>
                    <a:lnTo>
                      <a:pt x="5" y="40"/>
                    </a:lnTo>
                    <a:lnTo>
                      <a:pt x="10" y="34"/>
                    </a:lnTo>
                    <a:lnTo>
                      <a:pt x="14" y="27"/>
                    </a:lnTo>
                    <a:lnTo>
                      <a:pt x="18" y="20"/>
                    </a:lnTo>
                    <a:lnTo>
                      <a:pt x="21" y="13"/>
                    </a:lnTo>
                    <a:lnTo>
                      <a:pt x="23" y="7"/>
                    </a:lnTo>
                    <a:lnTo>
                      <a:pt x="23" y="2"/>
                    </a:lnTo>
                    <a:lnTo>
                      <a:pt x="23" y="0"/>
                    </a:lnTo>
                    <a:lnTo>
                      <a:pt x="18" y="4"/>
                    </a:lnTo>
                    <a:lnTo>
                      <a:pt x="14" y="16"/>
                    </a:lnTo>
                    <a:lnTo>
                      <a:pt x="8" y="3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2" name="Freeform 1682">
                <a:extLst>
                  <a:ext uri="{FF2B5EF4-FFF2-40B4-BE49-F238E27FC236}">
                    <a16:creationId xmlns:a16="http://schemas.microsoft.com/office/drawing/2014/main" id="{7E7E26FE-BC61-328A-FF87-B5F69D9D73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3" y="203"/>
                <a:ext cx="35" cy="53"/>
              </a:xfrm>
              <a:custGeom>
                <a:avLst/>
                <a:gdLst>
                  <a:gd name="T0" fmla="*/ 35 w 35"/>
                  <a:gd name="T1" fmla="*/ 0 h 53"/>
                  <a:gd name="T2" fmla="*/ 35 w 35"/>
                  <a:gd name="T3" fmla="*/ 3 h 53"/>
                  <a:gd name="T4" fmla="*/ 34 w 35"/>
                  <a:gd name="T5" fmla="*/ 7 h 53"/>
                  <a:gd name="T6" fmla="*/ 30 w 35"/>
                  <a:gd name="T7" fmla="*/ 15 h 53"/>
                  <a:gd name="T8" fmla="*/ 26 w 35"/>
                  <a:gd name="T9" fmla="*/ 24 h 53"/>
                  <a:gd name="T10" fmla="*/ 21 w 35"/>
                  <a:gd name="T11" fmla="*/ 33 h 53"/>
                  <a:gd name="T12" fmla="*/ 15 w 35"/>
                  <a:gd name="T13" fmla="*/ 41 h 53"/>
                  <a:gd name="T14" fmla="*/ 7 w 35"/>
                  <a:gd name="T15" fmla="*/ 48 h 53"/>
                  <a:gd name="T16" fmla="*/ 0 w 35"/>
                  <a:gd name="T17" fmla="*/ 53 h 53"/>
                  <a:gd name="T18" fmla="*/ 4 w 35"/>
                  <a:gd name="T19" fmla="*/ 47 h 53"/>
                  <a:gd name="T20" fmla="*/ 9 w 35"/>
                  <a:gd name="T21" fmla="*/ 39 h 53"/>
                  <a:gd name="T22" fmla="*/ 14 w 35"/>
                  <a:gd name="T23" fmla="*/ 31 h 53"/>
                  <a:gd name="T24" fmla="*/ 19 w 35"/>
                  <a:gd name="T25" fmla="*/ 21 h 53"/>
                  <a:gd name="T26" fmla="*/ 24 w 35"/>
                  <a:gd name="T27" fmla="*/ 12 h 53"/>
                  <a:gd name="T28" fmla="*/ 29 w 35"/>
                  <a:gd name="T29" fmla="*/ 5 h 53"/>
                  <a:gd name="T30" fmla="*/ 32 w 35"/>
                  <a:gd name="T31" fmla="*/ 1 h 53"/>
                  <a:gd name="T32" fmla="*/ 35 w 35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53"/>
                  <a:gd name="T53" fmla="*/ 35 w 3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53">
                    <a:moveTo>
                      <a:pt x="35" y="0"/>
                    </a:moveTo>
                    <a:lnTo>
                      <a:pt x="35" y="3"/>
                    </a:lnTo>
                    <a:lnTo>
                      <a:pt x="34" y="7"/>
                    </a:lnTo>
                    <a:lnTo>
                      <a:pt x="30" y="15"/>
                    </a:lnTo>
                    <a:lnTo>
                      <a:pt x="26" y="24"/>
                    </a:lnTo>
                    <a:lnTo>
                      <a:pt x="21" y="33"/>
                    </a:lnTo>
                    <a:lnTo>
                      <a:pt x="15" y="41"/>
                    </a:lnTo>
                    <a:lnTo>
                      <a:pt x="7" y="48"/>
                    </a:lnTo>
                    <a:lnTo>
                      <a:pt x="0" y="53"/>
                    </a:lnTo>
                    <a:lnTo>
                      <a:pt x="4" y="47"/>
                    </a:lnTo>
                    <a:lnTo>
                      <a:pt x="9" y="39"/>
                    </a:lnTo>
                    <a:lnTo>
                      <a:pt x="14" y="31"/>
                    </a:lnTo>
                    <a:lnTo>
                      <a:pt x="19" y="21"/>
                    </a:lnTo>
                    <a:lnTo>
                      <a:pt x="24" y="12"/>
                    </a:lnTo>
                    <a:lnTo>
                      <a:pt x="29" y="5"/>
                    </a:lnTo>
                    <a:lnTo>
                      <a:pt x="32" y="1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3" name="Freeform 1683">
                <a:extLst>
                  <a:ext uri="{FF2B5EF4-FFF2-40B4-BE49-F238E27FC236}">
                    <a16:creationId xmlns:a16="http://schemas.microsoft.com/office/drawing/2014/main" id="{D4F546E6-411B-6D44-ADAA-425E93F4B7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" y="198"/>
                <a:ext cx="44" cy="62"/>
              </a:xfrm>
              <a:custGeom>
                <a:avLst/>
                <a:gdLst>
                  <a:gd name="T0" fmla="*/ 44 w 44"/>
                  <a:gd name="T1" fmla="*/ 0 h 62"/>
                  <a:gd name="T2" fmla="*/ 44 w 44"/>
                  <a:gd name="T3" fmla="*/ 3 h 62"/>
                  <a:gd name="T4" fmla="*/ 42 w 44"/>
                  <a:gd name="T5" fmla="*/ 9 h 62"/>
                  <a:gd name="T6" fmla="*/ 38 w 44"/>
                  <a:gd name="T7" fmla="*/ 18 h 62"/>
                  <a:gd name="T8" fmla="*/ 31 w 44"/>
                  <a:gd name="T9" fmla="*/ 29 h 62"/>
                  <a:gd name="T10" fmla="*/ 24 w 44"/>
                  <a:gd name="T11" fmla="*/ 39 h 62"/>
                  <a:gd name="T12" fmla="*/ 15 w 44"/>
                  <a:gd name="T13" fmla="*/ 49 h 62"/>
                  <a:gd name="T14" fmla="*/ 8 w 44"/>
                  <a:gd name="T15" fmla="*/ 57 h 62"/>
                  <a:gd name="T16" fmla="*/ 0 w 44"/>
                  <a:gd name="T17" fmla="*/ 62 h 62"/>
                  <a:gd name="T18" fmla="*/ 3 w 44"/>
                  <a:gd name="T19" fmla="*/ 57 h 62"/>
                  <a:gd name="T20" fmla="*/ 8 w 44"/>
                  <a:gd name="T21" fmla="*/ 48 h 62"/>
                  <a:gd name="T22" fmla="*/ 14 w 44"/>
                  <a:gd name="T23" fmla="*/ 38 h 62"/>
                  <a:gd name="T24" fmla="*/ 22 w 44"/>
                  <a:gd name="T25" fmla="*/ 27 h 62"/>
                  <a:gd name="T26" fmla="*/ 29 w 44"/>
                  <a:gd name="T27" fmla="*/ 16 h 62"/>
                  <a:gd name="T28" fmla="*/ 35 w 44"/>
                  <a:gd name="T29" fmla="*/ 7 h 62"/>
                  <a:gd name="T30" fmla="*/ 40 w 44"/>
                  <a:gd name="T31" fmla="*/ 1 h 62"/>
                  <a:gd name="T32" fmla="*/ 44 w 44"/>
                  <a:gd name="T33" fmla="*/ 0 h 6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62"/>
                  <a:gd name="T53" fmla="*/ 44 w 44"/>
                  <a:gd name="T54" fmla="*/ 62 h 6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62">
                    <a:moveTo>
                      <a:pt x="44" y="0"/>
                    </a:moveTo>
                    <a:lnTo>
                      <a:pt x="44" y="3"/>
                    </a:lnTo>
                    <a:lnTo>
                      <a:pt x="42" y="9"/>
                    </a:lnTo>
                    <a:lnTo>
                      <a:pt x="38" y="18"/>
                    </a:lnTo>
                    <a:lnTo>
                      <a:pt x="31" y="29"/>
                    </a:lnTo>
                    <a:lnTo>
                      <a:pt x="24" y="39"/>
                    </a:lnTo>
                    <a:lnTo>
                      <a:pt x="15" y="49"/>
                    </a:lnTo>
                    <a:lnTo>
                      <a:pt x="8" y="57"/>
                    </a:lnTo>
                    <a:lnTo>
                      <a:pt x="0" y="62"/>
                    </a:lnTo>
                    <a:lnTo>
                      <a:pt x="3" y="57"/>
                    </a:lnTo>
                    <a:lnTo>
                      <a:pt x="8" y="48"/>
                    </a:lnTo>
                    <a:lnTo>
                      <a:pt x="14" y="38"/>
                    </a:lnTo>
                    <a:lnTo>
                      <a:pt x="22" y="27"/>
                    </a:lnTo>
                    <a:lnTo>
                      <a:pt x="29" y="16"/>
                    </a:lnTo>
                    <a:lnTo>
                      <a:pt x="35" y="7"/>
                    </a:lnTo>
                    <a:lnTo>
                      <a:pt x="40" y="1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4" name="Freeform 1684">
                <a:extLst>
                  <a:ext uri="{FF2B5EF4-FFF2-40B4-BE49-F238E27FC236}">
                    <a16:creationId xmlns:a16="http://schemas.microsoft.com/office/drawing/2014/main" id="{8E1C1887-0289-78E3-BC08-69B3D793A6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4" y="190"/>
                <a:ext cx="41" cy="68"/>
              </a:xfrm>
              <a:custGeom>
                <a:avLst/>
                <a:gdLst>
                  <a:gd name="T0" fmla="*/ 40 w 41"/>
                  <a:gd name="T1" fmla="*/ 0 h 68"/>
                  <a:gd name="T2" fmla="*/ 41 w 41"/>
                  <a:gd name="T3" fmla="*/ 4 h 68"/>
                  <a:gd name="T4" fmla="*/ 39 w 41"/>
                  <a:gd name="T5" fmla="*/ 12 h 68"/>
                  <a:gd name="T6" fmla="*/ 35 w 41"/>
                  <a:gd name="T7" fmla="*/ 21 h 68"/>
                  <a:gd name="T8" fmla="*/ 29 w 41"/>
                  <a:gd name="T9" fmla="*/ 33 h 68"/>
                  <a:gd name="T10" fmla="*/ 22 w 41"/>
                  <a:gd name="T11" fmla="*/ 44 h 68"/>
                  <a:gd name="T12" fmla="*/ 15 w 41"/>
                  <a:gd name="T13" fmla="*/ 55 h 68"/>
                  <a:gd name="T14" fmla="*/ 7 w 41"/>
                  <a:gd name="T15" fmla="*/ 63 h 68"/>
                  <a:gd name="T16" fmla="*/ 0 w 41"/>
                  <a:gd name="T17" fmla="*/ 68 h 68"/>
                  <a:gd name="T18" fmla="*/ 3 w 41"/>
                  <a:gd name="T19" fmla="*/ 63 h 68"/>
                  <a:gd name="T20" fmla="*/ 7 w 41"/>
                  <a:gd name="T21" fmla="*/ 53 h 68"/>
                  <a:gd name="T22" fmla="*/ 13 w 41"/>
                  <a:gd name="T23" fmla="*/ 43 h 68"/>
                  <a:gd name="T24" fmla="*/ 19 w 41"/>
                  <a:gd name="T25" fmla="*/ 30 h 68"/>
                  <a:gd name="T26" fmla="*/ 26 w 41"/>
                  <a:gd name="T27" fmla="*/ 18 h 68"/>
                  <a:gd name="T28" fmla="*/ 32 w 41"/>
                  <a:gd name="T29" fmla="*/ 9 h 68"/>
                  <a:gd name="T30" fmla="*/ 37 w 41"/>
                  <a:gd name="T31" fmla="*/ 2 h 68"/>
                  <a:gd name="T32" fmla="*/ 40 w 41"/>
                  <a:gd name="T33" fmla="*/ 0 h 6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68"/>
                  <a:gd name="T53" fmla="*/ 41 w 41"/>
                  <a:gd name="T54" fmla="*/ 68 h 6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68">
                    <a:moveTo>
                      <a:pt x="40" y="0"/>
                    </a:moveTo>
                    <a:lnTo>
                      <a:pt x="41" y="4"/>
                    </a:lnTo>
                    <a:lnTo>
                      <a:pt x="39" y="12"/>
                    </a:lnTo>
                    <a:lnTo>
                      <a:pt x="35" y="21"/>
                    </a:lnTo>
                    <a:lnTo>
                      <a:pt x="29" y="33"/>
                    </a:lnTo>
                    <a:lnTo>
                      <a:pt x="22" y="44"/>
                    </a:lnTo>
                    <a:lnTo>
                      <a:pt x="15" y="55"/>
                    </a:lnTo>
                    <a:lnTo>
                      <a:pt x="7" y="63"/>
                    </a:lnTo>
                    <a:lnTo>
                      <a:pt x="0" y="68"/>
                    </a:lnTo>
                    <a:lnTo>
                      <a:pt x="3" y="63"/>
                    </a:lnTo>
                    <a:lnTo>
                      <a:pt x="7" y="53"/>
                    </a:lnTo>
                    <a:lnTo>
                      <a:pt x="13" y="43"/>
                    </a:lnTo>
                    <a:lnTo>
                      <a:pt x="19" y="30"/>
                    </a:lnTo>
                    <a:lnTo>
                      <a:pt x="26" y="18"/>
                    </a:lnTo>
                    <a:lnTo>
                      <a:pt x="32" y="9"/>
                    </a:lnTo>
                    <a:lnTo>
                      <a:pt x="3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5" name="Freeform 1685">
                <a:extLst>
                  <a:ext uri="{FF2B5EF4-FFF2-40B4-BE49-F238E27FC236}">
                    <a16:creationId xmlns:a16="http://schemas.microsoft.com/office/drawing/2014/main" id="{DF9D5D1B-43D2-7504-1F34-731F2ADBDE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1" y="190"/>
                <a:ext cx="34" cy="61"/>
              </a:xfrm>
              <a:custGeom>
                <a:avLst/>
                <a:gdLst>
                  <a:gd name="T0" fmla="*/ 34 w 34"/>
                  <a:gd name="T1" fmla="*/ 0 h 61"/>
                  <a:gd name="T2" fmla="*/ 34 w 34"/>
                  <a:gd name="T3" fmla="*/ 3 h 61"/>
                  <a:gd name="T4" fmla="*/ 32 w 34"/>
                  <a:gd name="T5" fmla="*/ 10 h 61"/>
                  <a:gd name="T6" fmla="*/ 28 w 34"/>
                  <a:gd name="T7" fmla="*/ 18 h 61"/>
                  <a:gd name="T8" fmla="*/ 24 w 34"/>
                  <a:gd name="T9" fmla="*/ 29 h 61"/>
                  <a:gd name="T10" fmla="*/ 18 w 34"/>
                  <a:gd name="T11" fmla="*/ 41 h 61"/>
                  <a:gd name="T12" fmla="*/ 11 w 34"/>
                  <a:gd name="T13" fmla="*/ 50 h 61"/>
                  <a:gd name="T14" fmla="*/ 5 w 34"/>
                  <a:gd name="T15" fmla="*/ 57 h 61"/>
                  <a:gd name="T16" fmla="*/ 0 w 34"/>
                  <a:gd name="T17" fmla="*/ 61 h 61"/>
                  <a:gd name="T18" fmla="*/ 2 w 34"/>
                  <a:gd name="T19" fmla="*/ 55 h 61"/>
                  <a:gd name="T20" fmla="*/ 7 w 34"/>
                  <a:gd name="T21" fmla="*/ 46 h 61"/>
                  <a:gd name="T22" fmla="*/ 11 w 34"/>
                  <a:gd name="T23" fmla="*/ 36 h 61"/>
                  <a:gd name="T24" fmla="*/ 16 w 34"/>
                  <a:gd name="T25" fmla="*/ 24 h 61"/>
                  <a:gd name="T26" fmla="*/ 21 w 34"/>
                  <a:gd name="T27" fmla="*/ 15 h 61"/>
                  <a:gd name="T28" fmla="*/ 26 w 34"/>
                  <a:gd name="T29" fmla="*/ 6 h 61"/>
                  <a:gd name="T30" fmla="*/ 31 w 34"/>
                  <a:gd name="T31" fmla="*/ 1 h 61"/>
                  <a:gd name="T32" fmla="*/ 34 w 34"/>
                  <a:gd name="T33" fmla="*/ 0 h 6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61"/>
                  <a:gd name="T53" fmla="*/ 34 w 34"/>
                  <a:gd name="T54" fmla="*/ 61 h 6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61">
                    <a:moveTo>
                      <a:pt x="34" y="0"/>
                    </a:moveTo>
                    <a:lnTo>
                      <a:pt x="34" y="3"/>
                    </a:lnTo>
                    <a:lnTo>
                      <a:pt x="32" y="10"/>
                    </a:lnTo>
                    <a:lnTo>
                      <a:pt x="28" y="18"/>
                    </a:lnTo>
                    <a:lnTo>
                      <a:pt x="24" y="29"/>
                    </a:lnTo>
                    <a:lnTo>
                      <a:pt x="18" y="41"/>
                    </a:lnTo>
                    <a:lnTo>
                      <a:pt x="11" y="50"/>
                    </a:lnTo>
                    <a:lnTo>
                      <a:pt x="5" y="57"/>
                    </a:lnTo>
                    <a:lnTo>
                      <a:pt x="0" y="61"/>
                    </a:lnTo>
                    <a:lnTo>
                      <a:pt x="2" y="55"/>
                    </a:lnTo>
                    <a:lnTo>
                      <a:pt x="7" y="46"/>
                    </a:lnTo>
                    <a:lnTo>
                      <a:pt x="11" y="36"/>
                    </a:lnTo>
                    <a:lnTo>
                      <a:pt x="16" y="24"/>
                    </a:lnTo>
                    <a:lnTo>
                      <a:pt x="21" y="15"/>
                    </a:lnTo>
                    <a:lnTo>
                      <a:pt x="26" y="6"/>
                    </a:lnTo>
                    <a:lnTo>
                      <a:pt x="31" y="1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6" name="Freeform 1686">
                <a:extLst>
                  <a:ext uri="{FF2B5EF4-FFF2-40B4-BE49-F238E27FC236}">
                    <a16:creationId xmlns:a16="http://schemas.microsoft.com/office/drawing/2014/main" id="{C55F452E-8944-41E3-20DE-ED980A183C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" y="193"/>
                <a:ext cx="29" cy="51"/>
              </a:xfrm>
              <a:custGeom>
                <a:avLst/>
                <a:gdLst>
                  <a:gd name="T0" fmla="*/ 29 w 29"/>
                  <a:gd name="T1" fmla="*/ 0 h 51"/>
                  <a:gd name="T2" fmla="*/ 29 w 29"/>
                  <a:gd name="T3" fmla="*/ 3 h 51"/>
                  <a:gd name="T4" fmla="*/ 29 w 29"/>
                  <a:gd name="T5" fmla="*/ 9 h 51"/>
                  <a:gd name="T6" fmla="*/ 27 w 29"/>
                  <a:gd name="T7" fmla="*/ 16 h 51"/>
                  <a:gd name="T8" fmla="*/ 23 w 29"/>
                  <a:gd name="T9" fmla="*/ 24 h 51"/>
                  <a:gd name="T10" fmla="*/ 19 w 29"/>
                  <a:gd name="T11" fmla="*/ 33 h 51"/>
                  <a:gd name="T12" fmla="*/ 13 w 29"/>
                  <a:gd name="T13" fmla="*/ 41 h 51"/>
                  <a:gd name="T14" fmla="*/ 7 w 29"/>
                  <a:gd name="T15" fmla="*/ 47 h 51"/>
                  <a:gd name="T16" fmla="*/ 0 w 29"/>
                  <a:gd name="T17" fmla="*/ 51 h 51"/>
                  <a:gd name="T18" fmla="*/ 4 w 29"/>
                  <a:gd name="T19" fmla="*/ 46 h 51"/>
                  <a:gd name="T20" fmla="*/ 7 w 29"/>
                  <a:gd name="T21" fmla="*/ 39 h 51"/>
                  <a:gd name="T22" fmla="*/ 11 w 29"/>
                  <a:gd name="T23" fmla="*/ 30 h 51"/>
                  <a:gd name="T24" fmla="*/ 16 w 29"/>
                  <a:gd name="T25" fmla="*/ 21 h 51"/>
                  <a:gd name="T26" fmla="*/ 19 w 29"/>
                  <a:gd name="T27" fmla="*/ 13 h 51"/>
                  <a:gd name="T28" fmla="*/ 23 w 29"/>
                  <a:gd name="T29" fmla="*/ 6 h 51"/>
                  <a:gd name="T30" fmla="*/ 26 w 29"/>
                  <a:gd name="T31" fmla="*/ 1 h 51"/>
                  <a:gd name="T32" fmla="*/ 29 w 29"/>
                  <a:gd name="T33" fmla="*/ 0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51"/>
                  <a:gd name="T53" fmla="*/ 29 w 29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51">
                    <a:moveTo>
                      <a:pt x="29" y="0"/>
                    </a:moveTo>
                    <a:lnTo>
                      <a:pt x="29" y="3"/>
                    </a:lnTo>
                    <a:lnTo>
                      <a:pt x="29" y="9"/>
                    </a:lnTo>
                    <a:lnTo>
                      <a:pt x="27" y="16"/>
                    </a:lnTo>
                    <a:lnTo>
                      <a:pt x="23" y="24"/>
                    </a:lnTo>
                    <a:lnTo>
                      <a:pt x="19" y="33"/>
                    </a:lnTo>
                    <a:lnTo>
                      <a:pt x="13" y="41"/>
                    </a:lnTo>
                    <a:lnTo>
                      <a:pt x="7" y="47"/>
                    </a:lnTo>
                    <a:lnTo>
                      <a:pt x="0" y="51"/>
                    </a:lnTo>
                    <a:lnTo>
                      <a:pt x="4" y="46"/>
                    </a:lnTo>
                    <a:lnTo>
                      <a:pt x="7" y="39"/>
                    </a:lnTo>
                    <a:lnTo>
                      <a:pt x="11" y="30"/>
                    </a:lnTo>
                    <a:lnTo>
                      <a:pt x="16" y="21"/>
                    </a:lnTo>
                    <a:lnTo>
                      <a:pt x="19" y="13"/>
                    </a:lnTo>
                    <a:lnTo>
                      <a:pt x="23" y="6"/>
                    </a:lnTo>
                    <a:lnTo>
                      <a:pt x="26" y="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7" name="Freeform 1687">
                <a:extLst>
                  <a:ext uri="{FF2B5EF4-FFF2-40B4-BE49-F238E27FC236}">
                    <a16:creationId xmlns:a16="http://schemas.microsoft.com/office/drawing/2014/main" id="{B59C1D48-2BCB-3172-5A55-0CF106FF67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" y="187"/>
                <a:ext cx="8" cy="30"/>
              </a:xfrm>
              <a:custGeom>
                <a:avLst/>
                <a:gdLst>
                  <a:gd name="T0" fmla="*/ 4 w 8"/>
                  <a:gd name="T1" fmla="*/ 0 h 30"/>
                  <a:gd name="T2" fmla="*/ 7 w 8"/>
                  <a:gd name="T3" fmla="*/ 5 h 30"/>
                  <a:gd name="T4" fmla="*/ 8 w 8"/>
                  <a:gd name="T5" fmla="*/ 15 h 30"/>
                  <a:gd name="T6" fmla="*/ 5 w 8"/>
                  <a:gd name="T7" fmla="*/ 24 h 30"/>
                  <a:gd name="T8" fmla="*/ 0 w 8"/>
                  <a:gd name="T9" fmla="*/ 30 h 30"/>
                  <a:gd name="T10" fmla="*/ 3 w 8"/>
                  <a:gd name="T11" fmla="*/ 21 h 30"/>
                  <a:gd name="T12" fmla="*/ 3 w 8"/>
                  <a:gd name="T13" fmla="*/ 11 h 30"/>
                  <a:gd name="T14" fmla="*/ 2 w 8"/>
                  <a:gd name="T15" fmla="*/ 2 h 30"/>
                  <a:gd name="T16" fmla="*/ 4 w 8"/>
                  <a:gd name="T17" fmla="*/ 0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30"/>
                  <a:gd name="T29" fmla="*/ 8 w 8"/>
                  <a:gd name="T30" fmla="*/ 30 h 3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30">
                    <a:moveTo>
                      <a:pt x="4" y="0"/>
                    </a:moveTo>
                    <a:lnTo>
                      <a:pt x="7" y="5"/>
                    </a:lnTo>
                    <a:lnTo>
                      <a:pt x="8" y="15"/>
                    </a:lnTo>
                    <a:lnTo>
                      <a:pt x="5" y="24"/>
                    </a:lnTo>
                    <a:lnTo>
                      <a:pt x="0" y="30"/>
                    </a:lnTo>
                    <a:lnTo>
                      <a:pt x="3" y="21"/>
                    </a:lnTo>
                    <a:lnTo>
                      <a:pt x="3" y="11"/>
                    </a:lnTo>
                    <a:lnTo>
                      <a:pt x="2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" name="Freeform 1688">
                <a:extLst>
                  <a:ext uri="{FF2B5EF4-FFF2-40B4-BE49-F238E27FC236}">
                    <a16:creationId xmlns:a16="http://schemas.microsoft.com/office/drawing/2014/main" id="{C8AD61DE-DAA7-C90E-080E-0CABAB7CFE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4" y="202"/>
                <a:ext cx="40" cy="57"/>
              </a:xfrm>
              <a:custGeom>
                <a:avLst/>
                <a:gdLst>
                  <a:gd name="T0" fmla="*/ 39 w 40"/>
                  <a:gd name="T1" fmla="*/ 0 h 57"/>
                  <a:gd name="T2" fmla="*/ 40 w 40"/>
                  <a:gd name="T3" fmla="*/ 3 h 57"/>
                  <a:gd name="T4" fmla="*/ 38 w 40"/>
                  <a:gd name="T5" fmla="*/ 9 h 57"/>
                  <a:gd name="T6" fmla="*/ 35 w 40"/>
                  <a:gd name="T7" fmla="*/ 17 h 57"/>
                  <a:gd name="T8" fmla="*/ 29 w 40"/>
                  <a:gd name="T9" fmla="*/ 27 h 57"/>
                  <a:gd name="T10" fmla="*/ 23 w 40"/>
                  <a:gd name="T11" fmla="*/ 35 h 57"/>
                  <a:gd name="T12" fmla="*/ 16 w 40"/>
                  <a:gd name="T13" fmla="*/ 45 h 57"/>
                  <a:gd name="T14" fmla="*/ 8 w 40"/>
                  <a:gd name="T15" fmla="*/ 52 h 57"/>
                  <a:gd name="T16" fmla="*/ 0 w 40"/>
                  <a:gd name="T17" fmla="*/ 57 h 57"/>
                  <a:gd name="T18" fmla="*/ 4 w 40"/>
                  <a:gd name="T19" fmla="*/ 52 h 57"/>
                  <a:gd name="T20" fmla="*/ 8 w 40"/>
                  <a:gd name="T21" fmla="*/ 44 h 57"/>
                  <a:gd name="T22" fmla="*/ 13 w 40"/>
                  <a:gd name="T23" fmla="*/ 34 h 57"/>
                  <a:gd name="T24" fmla="*/ 20 w 40"/>
                  <a:gd name="T25" fmla="*/ 25 h 57"/>
                  <a:gd name="T26" fmla="*/ 26 w 40"/>
                  <a:gd name="T27" fmla="*/ 15 h 57"/>
                  <a:gd name="T28" fmla="*/ 31 w 40"/>
                  <a:gd name="T29" fmla="*/ 6 h 57"/>
                  <a:gd name="T30" fmla="*/ 35 w 40"/>
                  <a:gd name="T31" fmla="*/ 1 h 57"/>
                  <a:gd name="T32" fmla="*/ 39 w 40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57"/>
                  <a:gd name="T53" fmla="*/ 40 w 40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57">
                    <a:moveTo>
                      <a:pt x="39" y="0"/>
                    </a:moveTo>
                    <a:lnTo>
                      <a:pt x="40" y="3"/>
                    </a:lnTo>
                    <a:lnTo>
                      <a:pt x="38" y="9"/>
                    </a:lnTo>
                    <a:lnTo>
                      <a:pt x="35" y="17"/>
                    </a:lnTo>
                    <a:lnTo>
                      <a:pt x="29" y="27"/>
                    </a:lnTo>
                    <a:lnTo>
                      <a:pt x="23" y="35"/>
                    </a:lnTo>
                    <a:lnTo>
                      <a:pt x="16" y="45"/>
                    </a:lnTo>
                    <a:lnTo>
                      <a:pt x="8" y="52"/>
                    </a:lnTo>
                    <a:lnTo>
                      <a:pt x="0" y="57"/>
                    </a:lnTo>
                    <a:lnTo>
                      <a:pt x="4" y="52"/>
                    </a:lnTo>
                    <a:lnTo>
                      <a:pt x="8" y="44"/>
                    </a:lnTo>
                    <a:lnTo>
                      <a:pt x="13" y="34"/>
                    </a:lnTo>
                    <a:lnTo>
                      <a:pt x="20" y="25"/>
                    </a:lnTo>
                    <a:lnTo>
                      <a:pt x="26" y="15"/>
                    </a:lnTo>
                    <a:lnTo>
                      <a:pt x="31" y="6"/>
                    </a:lnTo>
                    <a:lnTo>
                      <a:pt x="35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9" name="Freeform 1689">
                <a:extLst>
                  <a:ext uri="{FF2B5EF4-FFF2-40B4-BE49-F238E27FC236}">
                    <a16:creationId xmlns:a16="http://schemas.microsoft.com/office/drawing/2014/main" id="{EC4966EE-DA57-2027-3415-044E902FD5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" y="194"/>
                <a:ext cx="39" cy="66"/>
              </a:xfrm>
              <a:custGeom>
                <a:avLst/>
                <a:gdLst>
                  <a:gd name="T0" fmla="*/ 38 w 39"/>
                  <a:gd name="T1" fmla="*/ 0 h 66"/>
                  <a:gd name="T2" fmla="*/ 39 w 39"/>
                  <a:gd name="T3" fmla="*/ 4 h 66"/>
                  <a:gd name="T4" fmla="*/ 37 w 39"/>
                  <a:gd name="T5" fmla="*/ 12 h 66"/>
                  <a:gd name="T6" fmla="*/ 34 w 39"/>
                  <a:gd name="T7" fmla="*/ 21 h 66"/>
                  <a:gd name="T8" fmla="*/ 29 w 39"/>
                  <a:gd name="T9" fmla="*/ 33 h 66"/>
                  <a:gd name="T10" fmla="*/ 22 w 39"/>
                  <a:gd name="T11" fmla="*/ 43 h 66"/>
                  <a:gd name="T12" fmla="*/ 14 w 39"/>
                  <a:gd name="T13" fmla="*/ 54 h 66"/>
                  <a:gd name="T14" fmla="*/ 7 w 39"/>
                  <a:gd name="T15" fmla="*/ 62 h 66"/>
                  <a:gd name="T16" fmla="*/ 0 w 39"/>
                  <a:gd name="T17" fmla="*/ 66 h 66"/>
                  <a:gd name="T18" fmla="*/ 3 w 39"/>
                  <a:gd name="T19" fmla="*/ 61 h 66"/>
                  <a:gd name="T20" fmla="*/ 7 w 39"/>
                  <a:gd name="T21" fmla="*/ 52 h 66"/>
                  <a:gd name="T22" fmla="*/ 12 w 39"/>
                  <a:gd name="T23" fmla="*/ 40 h 66"/>
                  <a:gd name="T24" fmla="*/ 19 w 39"/>
                  <a:gd name="T25" fmla="*/ 29 h 66"/>
                  <a:gd name="T26" fmla="*/ 25 w 39"/>
                  <a:gd name="T27" fmla="*/ 17 h 66"/>
                  <a:gd name="T28" fmla="*/ 31 w 39"/>
                  <a:gd name="T29" fmla="*/ 8 h 66"/>
                  <a:gd name="T30" fmla="*/ 36 w 39"/>
                  <a:gd name="T31" fmla="*/ 2 h 66"/>
                  <a:gd name="T32" fmla="*/ 38 w 39"/>
                  <a:gd name="T33" fmla="*/ 0 h 6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66"/>
                  <a:gd name="T53" fmla="*/ 39 w 39"/>
                  <a:gd name="T54" fmla="*/ 66 h 6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66">
                    <a:moveTo>
                      <a:pt x="38" y="0"/>
                    </a:moveTo>
                    <a:lnTo>
                      <a:pt x="39" y="4"/>
                    </a:lnTo>
                    <a:lnTo>
                      <a:pt x="37" y="12"/>
                    </a:lnTo>
                    <a:lnTo>
                      <a:pt x="34" y="21"/>
                    </a:lnTo>
                    <a:lnTo>
                      <a:pt x="29" y="33"/>
                    </a:lnTo>
                    <a:lnTo>
                      <a:pt x="22" y="43"/>
                    </a:lnTo>
                    <a:lnTo>
                      <a:pt x="14" y="54"/>
                    </a:lnTo>
                    <a:lnTo>
                      <a:pt x="7" y="62"/>
                    </a:lnTo>
                    <a:lnTo>
                      <a:pt x="0" y="66"/>
                    </a:lnTo>
                    <a:lnTo>
                      <a:pt x="3" y="61"/>
                    </a:lnTo>
                    <a:lnTo>
                      <a:pt x="7" y="52"/>
                    </a:lnTo>
                    <a:lnTo>
                      <a:pt x="12" y="40"/>
                    </a:lnTo>
                    <a:lnTo>
                      <a:pt x="19" y="29"/>
                    </a:lnTo>
                    <a:lnTo>
                      <a:pt x="25" y="17"/>
                    </a:lnTo>
                    <a:lnTo>
                      <a:pt x="31" y="8"/>
                    </a:lnTo>
                    <a:lnTo>
                      <a:pt x="36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0" name="Freeform 1690">
                <a:extLst>
                  <a:ext uri="{FF2B5EF4-FFF2-40B4-BE49-F238E27FC236}">
                    <a16:creationId xmlns:a16="http://schemas.microsoft.com/office/drawing/2014/main" id="{D14BA46E-6B5B-9531-1B0D-3983FE2A14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7" y="189"/>
                <a:ext cx="28" cy="63"/>
              </a:xfrm>
              <a:custGeom>
                <a:avLst/>
                <a:gdLst>
                  <a:gd name="T0" fmla="*/ 27 w 28"/>
                  <a:gd name="T1" fmla="*/ 0 h 63"/>
                  <a:gd name="T2" fmla="*/ 28 w 28"/>
                  <a:gd name="T3" fmla="*/ 3 h 63"/>
                  <a:gd name="T4" fmla="*/ 27 w 28"/>
                  <a:gd name="T5" fmla="*/ 10 h 63"/>
                  <a:gd name="T6" fmla="*/ 26 w 28"/>
                  <a:gd name="T7" fmla="*/ 19 h 63"/>
                  <a:gd name="T8" fmla="*/ 22 w 28"/>
                  <a:gd name="T9" fmla="*/ 29 h 63"/>
                  <a:gd name="T10" fmla="*/ 18 w 28"/>
                  <a:gd name="T11" fmla="*/ 40 h 63"/>
                  <a:gd name="T12" fmla="*/ 13 w 28"/>
                  <a:gd name="T13" fmla="*/ 49 h 63"/>
                  <a:gd name="T14" fmla="*/ 7 w 28"/>
                  <a:gd name="T15" fmla="*/ 58 h 63"/>
                  <a:gd name="T16" fmla="*/ 0 w 28"/>
                  <a:gd name="T17" fmla="*/ 63 h 63"/>
                  <a:gd name="T18" fmla="*/ 2 w 28"/>
                  <a:gd name="T19" fmla="*/ 57 h 63"/>
                  <a:gd name="T20" fmla="*/ 6 w 28"/>
                  <a:gd name="T21" fmla="*/ 47 h 63"/>
                  <a:gd name="T22" fmla="*/ 9 w 28"/>
                  <a:gd name="T23" fmla="*/ 37 h 63"/>
                  <a:gd name="T24" fmla="*/ 14 w 28"/>
                  <a:gd name="T25" fmla="*/ 26 h 63"/>
                  <a:gd name="T26" fmla="*/ 18 w 28"/>
                  <a:gd name="T27" fmla="*/ 16 h 63"/>
                  <a:gd name="T28" fmla="*/ 21 w 28"/>
                  <a:gd name="T29" fmla="*/ 7 h 63"/>
                  <a:gd name="T30" fmla="*/ 25 w 28"/>
                  <a:gd name="T31" fmla="*/ 1 h 63"/>
                  <a:gd name="T32" fmla="*/ 27 w 28"/>
                  <a:gd name="T33" fmla="*/ 0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63"/>
                  <a:gd name="T53" fmla="*/ 28 w 28"/>
                  <a:gd name="T54" fmla="*/ 63 h 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63">
                    <a:moveTo>
                      <a:pt x="27" y="0"/>
                    </a:moveTo>
                    <a:lnTo>
                      <a:pt x="28" y="3"/>
                    </a:lnTo>
                    <a:lnTo>
                      <a:pt x="27" y="10"/>
                    </a:lnTo>
                    <a:lnTo>
                      <a:pt x="26" y="19"/>
                    </a:lnTo>
                    <a:lnTo>
                      <a:pt x="22" y="29"/>
                    </a:lnTo>
                    <a:lnTo>
                      <a:pt x="18" y="40"/>
                    </a:lnTo>
                    <a:lnTo>
                      <a:pt x="13" y="49"/>
                    </a:lnTo>
                    <a:lnTo>
                      <a:pt x="7" y="58"/>
                    </a:lnTo>
                    <a:lnTo>
                      <a:pt x="0" y="63"/>
                    </a:lnTo>
                    <a:lnTo>
                      <a:pt x="2" y="57"/>
                    </a:lnTo>
                    <a:lnTo>
                      <a:pt x="6" y="47"/>
                    </a:lnTo>
                    <a:lnTo>
                      <a:pt x="9" y="37"/>
                    </a:lnTo>
                    <a:lnTo>
                      <a:pt x="14" y="26"/>
                    </a:lnTo>
                    <a:lnTo>
                      <a:pt x="18" y="16"/>
                    </a:lnTo>
                    <a:lnTo>
                      <a:pt x="21" y="7"/>
                    </a:lnTo>
                    <a:lnTo>
                      <a:pt x="25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1" name="Freeform 1691">
                <a:extLst>
                  <a:ext uri="{FF2B5EF4-FFF2-40B4-BE49-F238E27FC236}">
                    <a16:creationId xmlns:a16="http://schemas.microsoft.com/office/drawing/2014/main" id="{AFDCF6F2-4CC7-71F1-D2A3-1C8B496032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3" y="191"/>
                <a:ext cx="30" cy="46"/>
              </a:xfrm>
              <a:custGeom>
                <a:avLst/>
                <a:gdLst>
                  <a:gd name="T0" fmla="*/ 29 w 30"/>
                  <a:gd name="T1" fmla="*/ 0 h 46"/>
                  <a:gd name="T2" fmla="*/ 30 w 30"/>
                  <a:gd name="T3" fmla="*/ 3 h 46"/>
                  <a:gd name="T4" fmla="*/ 27 w 30"/>
                  <a:gd name="T5" fmla="*/ 9 h 46"/>
                  <a:gd name="T6" fmla="*/ 24 w 30"/>
                  <a:gd name="T7" fmla="*/ 16 h 46"/>
                  <a:gd name="T8" fmla="*/ 20 w 30"/>
                  <a:gd name="T9" fmla="*/ 24 h 46"/>
                  <a:gd name="T10" fmla="*/ 14 w 30"/>
                  <a:gd name="T11" fmla="*/ 33 h 46"/>
                  <a:gd name="T12" fmla="*/ 8 w 30"/>
                  <a:gd name="T13" fmla="*/ 40 h 46"/>
                  <a:gd name="T14" fmla="*/ 3 w 30"/>
                  <a:gd name="T15" fmla="*/ 44 h 46"/>
                  <a:gd name="T16" fmla="*/ 0 w 30"/>
                  <a:gd name="T17" fmla="*/ 46 h 46"/>
                  <a:gd name="T18" fmla="*/ 2 w 30"/>
                  <a:gd name="T19" fmla="*/ 42 h 46"/>
                  <a:gd name="T20" fmla="*/ 6 w 30"/>
                  <a:gd name="T21" fmla="*/ 36 h 46"/>
                  <a:gd name="T22" fmla="*/ 10 w 30"/>
                  <a:gd name="T23" fmla="*/ 28 h 46"/>
                  <a:gd name="T24" fmla="*/ 14 w 30"/>
                  <a:gd name="T25" fmla="*/ 20 h 46"/>
                  <a:gd name="T26" fmla="*/ 19 w 30"/>
                  <a:gd name="T27" fmla="*/ 13 h 46"/>
                  <a:gd name="T28" fmla="*/ 23 w 30"/>
                  <a:gd name="T29" fmla="*/ 7 h 46"/>
                  <a:gd name="T30" fmla="*/ 26 w 30"/>
                  <a:gd name="T31" fmla="*/ 2 h 46"/>
                  <a:gd name="T32" fmla="*/ 29 w 30"/>
                  <a:gd name="T33" fmla="*/ 0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46"/>
                  <a:gd name="T53" fmla="*/ 30 w 30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46">
                    <a:moveTo>
                      <a:pt x="29" y="0"/>
                    </a:moveTo>
                    <a:lnTo>
                      <a:pt x="30" y="3"/>
                    </a:lnTo>
                    <a:lnTo>
                      <a:pt x="27" y="9"/>
                    </a:lnTo>
                    <a:lnTo>
                      <a:pt x="24" y="16"/>
                    </a:lnTo>
                    <a:lnTo>
                      <a:pt x="20" y="24"/>
                    </a:lnTo>
                    <a:lnTo>
                      <a:pt x="14" y="33"/>
                    </a:lnTo>
                    <a:lnTo>
                      <a:pt x="8" y="40"/>
                    </a:lnTo>
                    <a:lnTo>
                      <a:pt x="3" y="44"/>
                    </a:lnTo>
                    <a:lnTo>
                      <a:pt x="0" y="46"/>
                    </a:lnTo>
                    <a:lnTo>
                      <a:pt x="2" y="42"/>
                    </a:lnTo>
                    <a:lnTo>
                      <a:pt x="6" y="36"/>
                    </a:lnTo>
                    <a:lnTo>
                      <a:pt x="10" y="28"/>
                    </a:lnTo>
                    <a:lnTo>
                      <a:pt x="14" y="20"/>
                    </a:lnTo>
                    <a:lnTo>
                      <a:pt x="19" y="13"/>
                    </a:lnTo>
                    <a:lnTo>
                      <a:pt x="23" y="7"/>
                    </a:lnTo>
                    <a:lnTo>
                      <a:pt x="26" y="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2" name="Freeform 1692">
                <a:extLst>
                  <a:ext uri="{FF2B5EF4-FFF2-40B4-BE49-F238E27FC236}">
                    <a16:creationId xmlns:a16="http://schemas.microsoft.com/office/drawing/2014/main" id="{FDCBDEC0-39BF-7430-152A-64EC12FE56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8" y="198"/>
                <a:ext cx="11" cy="34"/>
              </a:xfrm>
              <a:custGeom>
                <a:avLst/>
                <a:gdLst>
                  <a:gd name="T0" fmla="*/ 9 w 11"/>
                  <a:gd name="T1" fmla="*/ 0 h 34"/>
                  <a:gd name="T2" fmla="*/ 11 w 11"/>
                  <a:gd name="T3" fmla="*/ 6 h 34"/>
                  <a:gd name="T4" fmla="*/ 9 w 11"/>
                  <a:gd name="T5" fmla="*/ 17 h 34"/>
                  <a:gd name="T6" fmla="*/ 6 w 11"/>
                  <a:gd name="T7" fmla="*/ 28 h 34"/>
                  <a:gd name="T8" fmla="*/ 0 w 11"/>
                  <a:gd name="T9" fmla="*/ 34 h 34"/>
                  <a:gd name="T10" fmla="*/ 3 w 11"/>
                  <a:gd name="T11" fmla="*/ 25 h 34"/>
                  <a:gd name="T12" fmla="*/ 5 w 11"/>
                  <a:gd name="T13" fmla="*/ 12 h 34"/>
                  <a:gd name="T14" fmla="*/ 6 w 11"/>
                  <a:gd name="T15" fmla="*/ 3 h 34"/>
                  <a:gd name="T16" fmla="*/ 9 w 11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4"/>
                  <a:gd name="T29" fmla="*/ 11 w 11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4">
                    <a:moveTo>
                      <a:pt x="9" y="0"/>
                    </a:moveTo>
                    <a:lnTo>
                      <a:pt x="11" y="6"/>
                    </a:lnTo>
                    <a:lnTo>
                      <a:pt x="9" y="17"/>
                    </a:lnTo>
                    <a:lnTo>
                      <a:pt x="6" y="28"/>
                    </a:lnTo>
                    <a:lnTo>
                      <a:pt x="0" y="34"/>
                    </a:lnTo>
                    <a:lnTo>
                      <a:pt x="3" y="25"/>
                    </a:lnTo>
                    <a:lnTo>
                      <a:pt x="5" y="12"/>
                    </a:lnTo>
                    <a:lnTo>
                      <a:pt x="6" y="3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3" name="Freeform 1693">
                <a:extLst>
                  <a:ext uri="{FF2B5EF4-FFF2-40B4-BE49-F238E27FC236}">
                    <a16:creationId xmlns:a16="http://schemas.microsoft.com/office/drawing/2014/main" id="{98C6570C-3E7A-56A1-8248-53D2519C31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6" y="220"/>
                <a:ext cx="24" cy="27"/>
              </a:xfrm>
              <a:custGeom>
                <a:avLst/>
                <a:gdLst>
                  <a:gd name="T0" fmla="*/ 0 w 24"/>
                  <a:gd name="T1" fmla="*/ 27 h 27"/>
                  <a:gd name="T2" fmla="*/ 4 w 24"/>
                  <a:gd name="T3" fmla="*/ 20 h 27"/>
                  <a:gd name="T4" fmla="*/ 10 w 24"/>
                  <a:gd name="T5" fmla="*/ 10 h 27"/>
                  <a:gd name="T6" fmla="*/ 17 w 24"/>
                  <a:gd name="T7" fmla="*/ 1 h 27"/>
                  <a:gd name="T8" fmla="*/ 23 w 24"/>
                  <a:gd name="T9" fmla="*/ 0 h 27"/>
                  <a:gd name="T10" fmla="*/ 24 w 24"/>
                  <a:gd name="T11" fmla="*/ 3 h 27"/>
                  <a:gd name="T12" fmla="*/ 23 w 24"/>
                  <a:gd name="T13" fmla="*/ 7 h 27"/>
                  <a:gd name="T14" fmla="*/ 20 w 24"/>
                  <a:gd name="T15" fmla="*/ 11 h 27"/>
                  <a:gd name="T16" fmla="*/ 15 w 24"/>
                  <a:gd name="T17" fmla="*/ 14 h 27"/>
                  <a:gd name="T18" fmla="*/ 11 w 24"/>
                  <a:gd name="T19" fmla="*/ 18 h 27"/>
                  <a:gd name="T20" fmla="*/ 7 w 24"/>
                  <a:gd name="T21" fmla="*/ 21 h 27"/>
                  <a:gd name="T22" fmla="*/ 2 w 24"/>
                  <a:gd name="T23" fmla="*/ 25 h 27"/>
                  <a:gd name="T24" fmla="*/ 0 w 24"/>
                  <a:gd name="T25" fmla="*/ 27 h 2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7"/>
                  <a:gd name="T41" fmla="*/ 24 w 24"/>
                  <a:gd name="T42" fmla="*/ 27 h 2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7">
                    <a:moveTo>
                      <a:pt x="0" y="27"/>
                    </a:moveTo>
                    <a:lnTo>
                      <a:pt x="4" y="20"/>
                    </a:lnTo>
                    <a:lnTo>
                      <a:pt x="10" y="10"/>
                    </a:lnTo>
                    <a:lnTo>
                      <a:pt x="17" y="1"/>
                    </a:lnTo>
                    <a:lnTo>
                      <a:pt x="23" y="0"/>
                    </a:lnTo>
                    <a:lnTo>
                      <a:pt x="24" y="3"/>
                    </a:lnTo>
                    <a:lnTo>
                      <a:pt x="23" y="7"/>
                    </a:lnTo>
                    <a:lnTo>
                      <a:pt x="20" y="11"/>
                    </a:lnTo>
                    <a:lnTo>
                      <a:pt x="15" y="14"/>
                    </a:lnTo>
                    <a:lnTo>
                      <a:pt x="11" y="18"/>
                    </a:lnTo>
                    <a:lnTo>
                      <a:pt x="7" y="21"/>
                    </a:lnTo>
                    <a:lnTo>
                      <a:pt x="2" y="2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4" name="Freeform 1694">
                <a:extLst>
                  <a:ext uri="{FF2B5EF4-FFF2-40B4-BE49-F238E27FC236}">
                    <a16:creationId xmlns:a16="http://schemas.microsoft.com/office/drawing/2014/main" id="{F733B97A-916F-FCAC-AC97-C409492448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1" y="238"/>
                <a:ext cx="31" cy="8"/>
              </a:xfrm>
              <a:custGeom>
                <a:avLst/>
                <a:gdLst>
                  <a:gd name="T0" fmla="*/ 0 w 31"/>
                  <a:gd name="T1" fmla="*/ 7 h 8"/>
                  <a:gd name="T2" fmla="*/ 2 w 31"/>
                  <a:gd name="T3" fmla="*/ 7 h 8"/>
                  <a:gd name="T4" fmla="*/ 6 w 31"/>
                  <a:gd name="T5" fmla="*/ 7 h 8"/>
                  <a:gd name="T6" fmla="*/ 11 w 31"/>
                  <a:gd name="T7" fmla="*/ 7 h 8"/>
                  <a:gd name="T8" fmla="*/ 16 w 31"/>
                  <a:gd name="T9" fmla="*/ 8 h 8"/>
                  <a:gd name="T10" fmla="*/ 21 w 31"/>
                  <a:gd name="T11" fmla="*/ 8 h 8"/>
                  <a:gd name="T12" fmla="*/ 27 w 31"/>
                  <a:gd name="T13" fmla="*/ 7 h 8"/>
                  <a:gd name="T14" fmla="*/ 30 w 31"/>
                  <a:gd name="T15" fmla="*/ 5 h 8"/>
                  <a:gd name="T16" fmla="*/ 31 w 31"/>
                  <a:gd name="T17" fmla="*/ 3 h 8"/>
                  <a:gd name="T18" fmla="*/ 30 w 31"/>
                  <a:gd name="T19" fmla="*/ 1 h 8"/>
                  <a:gd name="T20" fmla="*/ 27 w 31"/>
                  <a:gd name="T21" fmla="*/ 0 h 8"/>
                  <a:gd name="T22" fmla="*/ 22 w 31"/>
                  <a:gd name="T23" fmla="*/ 0 h 8"/>
                  <a:gd name="T24" fmla="*/ 18 w 31"/>
                  <a:gd name="T25" fmla="*/ 1 h 8"/>
                  <a:gd name="T26" fmla="*/ 12 w 31"/>
                  <a:gd name="T27" fmla="*/ 3 h 8"/>
                  <a:gd name="T28" fmla="*/ 8 w 31"/>
                  <a:gd name="T29" fmla="*/ 4 h 8"/>
                  <a:gd name="T30" fmla="*/ 3 w 31"/>
                  <a:gd name="T31" fmla="*/ 6 h 8"/>
                  <a:gd name="T32" fmla="*/ 0 w 31"/>
                  <a:gd name="T33" fmla="*/ 7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8"/>
                  <a:gd name="T53" fmla="*/ 31 w 3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8">
                    <a:moveTo>
                      <a:pt x="0" y="7"/>
                    </a:moveTo>
                    <a:lnTo>
                      <a:pt x="2" y="7"/>
                    </a:lnTo>
                    <a:lnTo>
                      <a:pt x="6" y="7"/>
                    </a:lnTo>
                    <a:lnTo>
                      <a:pt x="11" y="7"/>
                    </a:lnTo>
                    <a:lnTo>
                      <a:pt x="16" y="8"/>
                    </a:lnTo>
                    <a:lnTo>
                      <a:pt x="21" y="8"/>
                    </a:lnTo>
                    <a:lnTo>
                      <a:pt x="27" y="7"/>
                    </a:lnTo>
                    <a:lnTo>
                      <a:pt x="30" y="5"/>
                    </a:lnTo>
                    <a:lnTo>
                      <a:pt x="31" y="3"/>
                    </a:lnTo>
                    <a:lnTo>
                      <a:pt x="30" y="1"/>
                    </a:lnTo>
                    <a:lnTo>
                      <a:pt x="27" y="0"/>
                    </a:lnTo>
                    <a:lnTo>
                      <a:pt x="22" y="0"/>
                    </a:lnTo>
                    <a:lnTo>
                      <a:pt x="18" y="1"/>
                    </a:lnTo>
                    <a:lnTo>
                      <a:pt x="12" y="3"/>
                    </a:lnTo>
                    <a:lnTo>
                      <a:pt x="8" y="4"/>
                    </a:lnTo>
                    <a:lnTo>
                      <a:pt x="3" y="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5" name="Freeform 1695">
                <a:extLst>
                  <a:ext uri="{FF2B5EF4-FFF2-40B4-BE49-F238E27FC236}">
                    <a16:creationId xmlns:a16="http://schemas.microsoft.com/office/drawing/2014/main" id="{EBF05731-FBC0-C150-771D-06A1278E5E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5" y="246"/>
                <a:ext cx="31" cy="26"/>
              </a:xfrm>
              <a:custGeom>
                <a:avLst/>
                <a:gdLst>
                  <a:gd name="T0" fmla="*/ 0 w 31"/>
                  <a:gd name="T1" fmla="*/ 0 h 26"/>
                  <a:gd name="T2" fmla="*/ 4 w 31"/>
                  <a:gd name="T3" fmla="*/ 2 h 26"/>
                  <a:gd name="T4" fmla="*/ 9 w 31"/>
                  <a:gd name="T5" fmla="*/ 6 h 26"/>
                  <a:gd name="T6" fmla="*/ 15 w 31"/>
                  <a:gd name="T7" fmla="*/ 10 h 26"/>
                  <a:gd name="T8" fmla="*/ 21 w 31"/>
                  <a:gd name="T9" fmla="*/ 14 h 26"/>
                  <a:gd name="T10" fmla="*/ 25 w 31"/>
                  <a:gd name="T11" fmla="*/ 17 h 26"/>
                  <a:gd name="T12" fmla="*/ 29 w 31"/>
                  <a:gd name="T13" fmla="*/ 21 h 26"/>
                  <a:gd name="T14" fmla="*/ 31 w 31"/>
                  <a:gd name="T15" fmla="*/ 24 h 26"/>
                  <a:gd name="T16" fmla="*/ 30 w 31"/>
                  <a:gd name="T17" fmla="*/ 26 h 26"/>
                  <a:gd name="T18" fmla="*/ 27 w 31"/>
                  <a:gd name="T19" fmla="*/ 26 h 26"/>
                  <a:gd name="T20" fmla="*/ 24 w 31"/>
                  <a:gd name="T21" fmla="*/ 24 h 26"/>
                  <a:gd name="T22" fmla="*/ 20 w 31"/>
                  <a:gd name="T23" fmla="*/ 21 h 26"/>
                  <a:gd name="T24" fmla="*/ 15 w 31"/>
                  <a:gd name="T25" fmla="*/ 16 h 26"/>
                  <a:gd name="T26" fmla="*/ 10 w 31"/>
                  <a:gd name="T27" fmla="*/ 12 h 26"/>
                  <a:gd name="T28" fmla="*/ 6 w 31"/>
                  <a:gd name="T29" fmla="*/ 7 h 26"/>
                  <a:gd name="T30" fmla="*/ 3 w 31"/>
                  <a:gd name="T31" fmla="*/ 3 h 26"/>
                  <a:gd name="T32" fmla="*/ 0 w 31"/>
                  <a:gd name="T33" fmla="*/ 0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26"/>
                  <a:gd name="T53" fmla="*/ 31 w 31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26">
                    <a:moveTo>
                      <a:pt x="0" y="0"/>
                    </a:moveTo>
                    <a:lnTo>
                      <a:pt x="4" y="2"/>
                    </a:lnTo>
                    <a:lnTo>
                      <a:pt x="9" y="6"/>
                    </a:lnTo>
                    <a:lnTo>
                      <a:pt x="15" y="10"/>
                    </a:lnTo>
                    <a:lnTo>
                      <a:pt x="21" y="14"/>
                    </a:lnTo>
                    <a:lnTo>
                      <a:pt x="25" y="17"/>
                    </a:lnTo>
                    <a:lnTo>
                      <a:pt x="29" y="21"/>
                    </a:lnTo>
                    <a:lnTo>
                      <a:pt x="31" y="24"/>
                    </a:lnTo>
                    <a:lnTo>
                      <a:pt x="30" y="26"/>
                    </a:lnTo>
                    <a:lnTo>
                      <a:pt x="27" y="26"/>
                    </a:lnTo>
                    <a:lnTo>
                      <a:pt x="24" y="24"/>
                    </a:lnTo>
                    <a:lnTo>
                      <a:pt x="20" y="21"/>
                    </a:lnTo>
                    <a:lnTo>
                      <a:pt x="15" y="16"/>
                    </a:lnTo>
                    <a:lnTo>
                      <a:pt x="10" y="12"/>
                    </a:lnTo>
                    <a:lnTo>
                      <a:pt x="6" y="7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6" name="Freeform 1696">
                <a:extLst>
                  <a:ext uri="{FF2B5EF4-FFF2-40B4-BE49-F238E27FC236}">
                    <a16:creationId xmlns:a16="http://schemas.microsoft.com/office/drawing/2014/main" id="{F017046E-4A3B-2C77-E53A-D6B2873180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" y="235"/>
                <a:ext cx="8" cy="44"/>
              </a:xfrm>
              <a:custGeom>
                <a:avLst/>
                <a:gdLst>
                  <a:gd name="T0" fmla="*/ 5 w 8"/>
                  <a:gd name="T1" fmla="*/ 0 h 44"/>
                  <a:gd name="T2" fmla="*/ 6 w 8"/>
                  <a:gd name="T3" fmla="*/ 12 h 44"/>
                  <a:gd name="T4" fmla="*/ 8 w 8"/>
                  <a:gd name="T5" fmla="*/ 26 h 44"/>
                  <a:gd name="T6" fmla="*/ 8 w 8"/>
                  <a:gd name="T7" fmla="*/ 38 h 44"/>
                  <a:gd name="T8" fmla="*/ 4 w 8"/>
                  <a:gd name="T9" fmla="*/ 44 h 44"/>
                  <a:gd name="T10" fmla="*/ 0 w 8"/>
                  <a:gd name="T11" fmla="*/ 39 h 44"/>
                  <a:gd name="T12" fmla="*/ 1 w 8"/>
                  <a:gd name="T13" fmla="*/ 26 h 44"/>
                  <a:gd name="T14" fmla="*/ 3 w 8"/>
                  <a:gd name="T15" fmla="*/ 12 h 44"/>
                  <a:gd name="T16" fmla="*/ 5 w 8"/>
                  <a:gd name="T17" fmla="*/ 0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4"/>
                  <a:gd name="T29" fmla="*/ 8 w 8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4">
                    <a:moveTo>
                      <a:pt x="5" y="0"/>
                    </a:moveTo>
                    <a:lnTo>
                      <a:pt x="6" y="12"/>
                    </a:lnTo>
                    <a:lnTo>
                      <a:pt x="8" y="26"/>
                    </a:lnTo>
                    <a:lnTo>
                      <a:pt x="8" y="38"/>
                    </a:lnTo>
                    <a:lnTo>
                      <a:pt x="4" y="44"/>
                    </a:lnTo>
                    <a:lnTo>
                      <a:pt x="0" y="39"/>
                    </a:lnTo>
                    <a:lnTo>
                      <a:pt x="1" y="26"/>
                    </a:lnTo>
                    <a:lnTo>
                      <a:pt x="3" y="1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7" name="Freeform 1697">
                <a:extLst>
                  <a:ext uri="{FF2B5EF4-FFF2-40B4-BE49-F238E27FC236}">
                    <a16:creationId xmlns:a16="http://schemas.microsoft.com/office/drawing/2014/main" id="{F2A8AB34-D0E1-AA92-1726-ACE2881FE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2" y="229"/>
                <a:ext cx="15" cy="42"/>
              </a:xfrm>
              <a:custGeom>
                <a:avLst/>
                <a:gdLst>
                  <a:gd name="T0" fmla="*/ 15 w 15"/>
                  <a:gd name="T1" fmla="*/ 0 h 42"/>
                  <a:gd name="T2" fmla="*/ 14 w 15"/>
                  <a:gd name="T3" fmla="*/ 9 h 42"/>
                  <a:gd name="T4" fmla="*/ 11 w 15"/>
                  <a:gd name="T5" fmla="*/ 24 h 42"/>
                  <a:gd name="T6" fmla="*/ 8 w 15"/>
                  <a:gd name="T7" fmla="*/ 36 h 42"/>
                  <a:gd name="T8" fmla="*/ 2 w 15"/>
                  <a:gd name="T9" fmla="*/ 42 h 42"/>
                  <a:gd name="T10" fmla="*/ 0 w 15"/>
                  <a:gd name="T11" fmla="*/ 36 h 42"/>
                  <a:gd name="T12" fmla="*/ 5 w 15"/>
                  <a:gd name="T13" fmla="*/ 24 h 42"/>
                  <a:gd name="T14" fmla="*/ 11 w 15"/>
                  <a:gd name="T15" fmla="*/ 9 h 42"/>
                  <a:gd name="T16" fmla="*/ 15 w 15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42"/>
                  <a:gd name="T29" fmla="*/ 15 w 15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42">
                    <a:moveTo>
                      <a:pt x="15" y="0"/>
                    </a:moveTo>
                    <a:lnTo>
                      <a:pt x="14" y="9"/>
                    </a:lnTo>
                    <a:lnTo>
                      <a:pt x="11" y="24"/>
                    </a:lnTo>
                    <a:lnTo>
                      <a:pt x="8" y="36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5" y="24"/>
                    </a:lnTo>
                    <a:lnTo>
                      <a:pt x="11" y="9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8" name="Freeform 1698">
                <a:extLst>
                  <a:ext uri="{FF2B5EF4-FFF2-40B4-BE49-F238E27FC236}">
                    <a16:creationId xmlns:a16="http://schemas.microsoft.com/office/drawing/2014/main" id="{F5477BC5-D31E-FBAB-93DC-8D93684DE1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5" y="237"/>
                <a:ext cx="8" cy="41"/>
              </a:xfrm>
              <a:custGeom>
                <a:avLst/>
                <a:gdLst>
                  <a:gd name="T0" fmla="*/ 2 w 8"/>
                  <a:gd name="T1" fmla="*/ 0 h 41"/>
                  <a:gd name="T2" fmla="*/ 5 w 8"/>
                  <a:gd name="T3" fmla="*/ 6 h 41"/>
                  <a:gd name="T4" fmla="*/ 8 w 8"/>
                  <a:gd name="T5" fmla="*/ 19 h 41"/>
                  <a:gd name="T6" fmla="*/ 8 w 8"/>
                  <a:gd name="T7" fmla="*/ 32 h 41"/>
                  <a:gd name="T8" fmla="*/ 3 w 8"/>
                  <a:gd name="T9" fmla="*/ 41 h 41"/>
                  <a:gd name="T10" fmla="*/ 0 w 8"/>
                  <a:gd name="T11" fmla="*/ 38 h 41"/>
                  <a:gd name="T12" fmla="*/ 0 w 8"/>
                  <a:gd name="T13" fmla="*/ 26 h 41"/>
                  <a:gd name="T14" fmla="*/ 2 w 8"/>
                  <a:gd name="T15" fmla="*/ 12 h 41"/>
                  <a:gd name="T16" fmla="*/ 2 w 8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1"/>
                  <a:gd name="T29" fmla="*/ 8 w 8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1">
                    <a:moveTo>
                      <a:pt x="2" y="0"/>
                    </a:moveTo>
                    <a:lnTo>
                      <a:pt x="5" y="6"/>
                    </a:lnTo>
                    <a:lnTo>
                      <a:pt x="8" y="19"/>
                    </a:lnTo>
                    <a:lnTo>
                      <a:pt x="8" y="32"/>
                    </a:lnTo>
                    <a:lnTo>
                      <a:pt x="3" y="41"/>
                    </a:lnTo>
                    <a:lnTo>
                      <a:pt x="0" y="38"/>
                    </a:lnTo>
                    <a:lnTo>
                      <a:pt x="0" y="26"/>
                    </a:lnTo>
                    <a:lnTo>
                      <a:pt x="2" y="1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9" name="Freeform 1699">
                <a:extLst>
                  <a:ext uri="{FF2B5EF4-FFF2-40B4-BE49-F238E27FC236}">
                    <a16:creationId xmlns:a16="http://schemas.microsoft.com/office/drawing/2014/main" id="{8F133918-506A-F9E8-F26B-5312081BC0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9" y="244"/>
                <a:ext cx="8" cy="44"/>
              </a:xfrm>
              <a:custGeom>
                <a:avLst/>
                <a:gdLst>
                  <a:gd name="T0" fmla="*/ 0 w 8"/>
                  <a:gd name="T1" fmla="*/ 0 h 44"/>
                  <a:gd name="T2" fmla="*/ 3 w 8"/>
                  <a:gd name="T3" fmla="*/ 9 h 44"/>
                  <a:gd name="T4" fmla="*/ 6 w 8"/>
                  <a:gd name="T5" fmla="*/ 22 h 44"/>
                  <a:gd name="T6" fmla="*/ 8 w 8"/>
                  <a:gd name="T7" fmla="*/ 36 h 44"/>
                  <a:gd name="T8" fmla="*/ 6 w 8"/>
                  <a:gd name="T9" fmla="*/ 44 h 44"/>
                  <a:gd name="T10" fmla="*/ 3 w 8"/>
                  <a:gd name="T11" fmla="*/ 41 h 44"/>
                  <a:gd name="T12" fmla="*/ 1 w 8"/>
                  <a:gd name="T13" fmla="*/ 29 h 44"/>
                  <a:gd name="T14" fmla="*/ 1 w 8"/>
                  <a:gd name="T15" fmla="*/ 14 h 44"/>
                  <a:gd name="T16" fmla="*/ 0 w 8"/>
                  <a:gd name="T17" fmla="*/ 0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4"/>
                  <a:gd name="T29" fmla="*/ 8 w 8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4">
                    <a:moveTo>
                      <a:pt x="0" y="0"/>
                    </a:moveTo>
                    <a:lnTo>
                      <a:pt x="3" y="9"/>
                    </a:lnTo>
                    <a:lnTo>
                      <a:pt x="6" y="22"/>
                    </a:lnTo>
                    <a:lnTo>
                      <a:pt x="8" y="36"/>
                    </a:lnTo>
                    <a:lnTo>
                      <a:pt x="6" y="44"/>
                    </a:lnTo>
                    <a:lnTo>
                      <a:pt x="3" y="41"/>
                    </a:lnTo>
                    <a:lnTo>
                      <a:pt x="1" y="29"/>
                    </a:lnTo>
                    <a:lnTo>
                      <a:pt x="1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0" name="Freeform 1700">
                <a:extLst>
                  <a:ext uri="{FF2B5EF4-FFF2-40B4-BE49-F238E27FC236}">
                    <a16:creationId xmlns:a16="http://schemas.microsoft.com/office/drawing/2014/main" id="{9CFC3FE8-C82F-A1D8-7623-065D8884F9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2" y="251"/>
                <a:ext cx="11" cy="43"/>
              </a:xfrm>
              <a:custGeom>
                <a:avLst/>
                <a:gdLst>
                  <a:gd name="T0" fmla="*/ 0 w 11"/>
                  <a:gd name="T1" fmla="*/ 0 h 43"/>
                  <a:gd name="T2" fmla="*/ 4 w 11"/>
                  <a:gd name="T3" fmla="*/ 10 h 43"/>
                  <a:gd name="T4" fmla="*/ 9 w 11"/>
                  <a:gd name="T5" fmla="*/ 24 h 43"/>
                  <a:gd name="T6" fmla="*/ 11 w 11"/>
                  <a:gd name="T7" fmla="*/ 37 h 43"/>
                  <a:gd name="T8" fmla="*/ 9 w 11"/>
                  <a:gd name="T9" fmla="*/ 43 h 43"/>
                  <a:gd name="T10" fmla="*/ 5 w 11"/>
                  <a:gd name="T11" fmla="*/ 38 h 43"/>
                  <a:gd name="T12" fmla="*/ 3 w 11"/>
                  <a:gd name="T13" fmla="*/ 26 h 43"/>
                  <a:gd name="T14" fmla="*/ 2 w 11"/>
                  <a:gd name="T15" fmla="*/ 12 h 43"/>
                  <a:gd name="T16" fmla="*/ 0 w 11"/>
                  <a:gd name="T17" fmla="*/ 0 h 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43"/>
                  <a:gd name="T29" fmla="*/ 11 w 11"/>
                  <a:gd name="T30" fmla="*/ 43 h 4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43">
                    <a:moveTo>
                      <a:pt x="0" y="0"/>
                    </a:moveTo>
                    <a:lnTo>
                      <a:pt x="4" y="10"/>
                    </a:lnTo>
                    <a:lnTo>
                      <a:pt x="9" y="24"/>
                    </a:lnTo>
                    <a:lnTo>
                      <a:pt x="11" y="37"/>
                    </a:lnTo>
                    <a:lnTo>
                      <a:pt x="9" y="43"/>
                    </a:lnTo>
                    <a:lnTo>
                      <a:pt x="5" y="38"/>
                    </a:lnTo>
                    <a:lnTo>
                      <a:pt x="3" y="26"/>
                    </a:lnTo>
                    <a:lnTo>
                      <a:pt x="2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1" name="Freeform 1701">
                <a:extLst>
                  <a:ext uri="{FF2B5EF4-FFF2-40B4-BE49-F238E27FC236}">
                    <a16:creationId xmlns:a16="http://schemas.microsoft.com/office/drawing/2014/main" id="{F268BEFB-B377-4A86-DC6A-9A3B434B6D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6" y="254"/>
                <a:ext cx="13" cy="48"/>
              </a:xfrm>
              <a:custGeom>
                <a:avLst/>
                <a:gdLst>
                  <a:gd name="T0" fmla="*/ 0 w 13"/>
                  <a:gd name="T1" fmla="*/ 0 h 48"/>
                  <a:gd name="T2" fmla="*/ 6 w 13"/>
                  <a:gd name="T3" fmla="*/ 12 h 48"/>
                  <a:gd name="T4" fmla="*/ 11 w 13"/>
                  <a:gd name="T5" fmla="*/ 28 h 48"/>
                  <a:gd name="T6" fmla="*/ 13 w 13"/>
                  <a:gd name="T7" fmla="*/ 41 h 48"/>
                  <a:gd name="T8" fmla="*/ 10 w 13"/>
                  <a:gd name="T9" fmla="*/ 48 h 48"/>
                  <a:gd name="T10" fmla="*/ 4 w 13"/>
                  <a:gd name="T11" fmla="*/ 42 h 48"/>
                  <a:gd name="T12" fmla="*/ 3 w 13"/>
                  <a:gd name="T13" fmla="*/ 28 h 48"/>
                  <a:gd name="T14" fmla="*/ 2 w 13"/>
                  <a:gd name="T15" fmla="*/ 11 h 48"/>
                  <a:gd name="T16" fmla="*/ 0 w 13"/>
                  <a:gd name="T17" fmla="*/ 0 h 4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"/>
                  <a:gd name="T28" fmla="*/ 0 h 48"/>
                  <a:gd name="T29" fmla="*/ 13 w 13"/>
                  <a:gd name="T30" fmla="*/ 48 h 4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" h="48">
                    <a:moveTo>
                      <a:pt x="0" y="0"/>
                    </a:moveTo>
                    <a:lnTo>
                      <a:pt x="6" y="12"/>
                    </a:lnTo>
                    <a:lnTo>
                      <a:pt x="11" y="28"/>
                    </a:lnTo>
                    <a:lnTo>
                      <a:pt x="13" y="41"/>
                    </a:lnTo>
                    <a:lnTo>
                      <a:pt x="10" y="48"/>
                    </a:lnTo>
                    <a:lnTo>
                      <a:pt x="4" y="42"/>
                    </a:lnTo>
                    <a:lnTo>
                      <a:pt x="3" y="28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2" name="Freeform 1702">
                <a:extLst>
                  <a:ext uri="{FF2B5EF4-FFF2-40B4-BE49-F238E27FC236}">
                    <a16:creationId xmlns:a16="http://schemas.microsoft.com/office/drawing/2014/main" id="{C3139A83-98F6-A7C0-F4D6-9CBCC4BAF5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" y="257"/>
                <a:ext cx="18" cy="51"/>
              </a:xfrm>
              <a:custGeom>
                <a:avLst/>
                <a:gdLst>
                  <a:gd name="T0" fmla="*/ 0 w 18"/>
                  <a:gd name="T1" fmla="*/ 0 h 51"/>
                  <a:gd name="T2" fmla="*/ 6 w 18"/>
                  <a:gd name="T3" fmla="*/ 11 h 51"/>
                  <a:gd name="T4" fmla="*/ 13 w 18"/>
                  <a:gd name="T5" fmla="*/ 30 h 51"/>
                  <a:gd name="T6" fmla="*/ 18 w 18"/>
                  <a:gd name="T7" fmla="*/ 45 h 51"/>
                  <a:gd name="T8" fmla="*/ 15 w 18"/>
                  <a:gd name="T9" fmla="*/ 51 h 51"/>
                  <a:gd name="T10" fmla="*/ 9 w 18"/>
                  <a:gd name="T11" fmla="*/ 43 h 51"/>
                  <a:gd name="T12" fmla="*/ 6 w 18"/>
                  <a:gd name="T13" fmla="*/ 27 h 51"/>
                  <a:gd name="T14" fmla="*/ 2 w 18"/>
                  <a:gd name="T15" fmla="*/ 10 h 51"/>
                  <a:gd name="T16" fmla="*/ 0 w 18"/>
                  <a:gd name="T17" fmla="*/ 0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51"/>
                  <a:gd name="T29" fmla="*/ 18 w 18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51">
                    <a:moveTo>
                      <a:pt x="0" y="0"/>
                    </a:moveTo>
                    <a:lnTo>
                      <a:pt x="6" y="11"/>
                    </a:lnTo>
                    <a:lnTo>
                      <a:pt x="13" y="30"/>
                    </a:lnTo>
                    <a:lnTo>
                      <a:pt x="18" y="45"/>
                    </a:lnTo>
                    <a:lnTo>
                      <a:pt x="15" y="51"/>
                    </a:lnTo>
                    <a:lnTo>
                      <a:pt x="9" y="43"/>
                    </a:lnTo>
                    <a:lnTo>
                      <a:pt x="6" y="27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3" name="Freeform 1703">
                <a:extLst>
                  <a:ext uri="{FF2B5EF4-FFF2-40B4-BE49-F238E27FC236}">
                    <a16:creationId xmlns:a16="http://schemas.microsoft.com/office/drawing/2014/main" id="{4A0976D2-0B13-09BA-BFD5-583F5EB7A0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4" y="256"/>
                <a:ext cx="23" cy="56"/>
              </a:xfrm>
              <a:custGeom>
                <a:avLst/>
                <a:gdLst>
                  <a:gd name="T0" fmla="*/ 0 w 23"/>
                  <a:gd name="T1" fmla="*/ 0 h 56"/>
                  <a:gd name="T2" fmla="*/ 5 w 23"/>
                  <a:gd name="T3" fmla="*/ 5 h 56"/>
                  <a:gd name="T4" fmla="*/ 10 w 23"/>
                  <a:gd name="T5" fmla="*/ 12 h 56"/>
                  <a:gd name="T6" fmla="*/ 14 w 23"/>
                  <a:gd name="T7" fmla="*/ 21 h 56"/>
                  <a:gd name="T8" fmla="*/ 19 w 23"/>
                  <a:gd name="T9" fmla="*/ 31 h 56"/>
                  <a:gd name="T10" fmla="*/ 21 w 23"/>
                  <a:gd name="T11" fmla="*/ 40 h 56"/>
                  <a:gd name="T12" fmla="*/ 23 w 23"/>
                  <a:gd name="T13" fmla="*/ 48 h 56"/>
                  <a:gd name="T14" fmla="*/ 22 w 23"/>
                  <a:gd name="T15" fmla="*/ 54 h 56"/>
                  <a:gd name="T16" fmla="*/ 19 w 23"/>
                  <a:gd name="T17" fmla="*/ 56 h 56"/>
                  <a:gd name="T18" fmla="*/ 13 w 23"/>
                  <a:gd name="T19" fmla="*/ 50 h 56"/>
                  <a:gd name="T20" fmla="*/ 7 w 23"/>
                  <a:gd name="T21" fmla="*/ 33 h 56"/>
                  <a:gd name="T22" fmla="*/ 3 w 23"/>
                  <a:gd name="T23" fmla="*/ 14 h 56"/>
                  <a:gd name="T24" fmla="*/ 0 w 23"/>
                  <a:gd name="T25" fmla="*/ 0 h 5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56"/>
                  <a:gd name="T41" fmla="*/ 23 w 23"/>
                  <a:gd name="T42" fmla="*/ 56 h 5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56">
                    <a:moveTo>
                      <a:pt x="0" y="0"/>
                    </a:moveTo>
                    <a:lnTo>
                      <a:pt x="5" y="5"/>
                    </a:lnTo>
                    <a:lnTo>
                      <a:pt x="10" y="12"/>
                    </a:lnTo>
                    <a:lnTo>
                      <a:pt x="14" y="21"/>
                    </a:lnTo>
                    <a:lnTo>
                      <a:pt x="19" y="31"/>
                    </a:lnTo>
                    <a:lnTo>
                      <a:pt x="21" y="40"/>
                    </a:lnTo>
                    <a:lnTo>
                      <a:pt x="23" y="48"/>
                    </a:lnTo>
                    <a:lnTo>
                      <a:pt x="22" y="54"/>
                    </a:lnTo>
                    <a:lnTo>
                      <a:pt x="19" y="56"/>
                    </a:lnTo>
                    <a:lnTo>
                      <a:pt x="13" y="50"/>
                    </a:lnTo>
                    <a:lnTo>
                      <a:pt x="7" y="33"/>
                    </a:lnTo>
                    <a:lnTo>
                      <a:pt x="3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4" name="Freeform 1704">
                <a:extLst>
                  <a:ext uri="{FF2B5EF4-FFF2-40B4-BE49-F238E27FC236}">
                    <a16:creationId xmlns:a16="http://schemas.microsoft.com/office/drawing/2014/main" id="{28BCB5F0-1548-5289-B2C0-D8BAD687F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3" y="254"/>
                <a:ext cx="35" cy="51"/>
              </a:xfrm>
              <a:custGeom>
                <a:avLst/>
                <a:gdLst>
                  <a:gd name="T0" fmla="*/ 0 w 35"/>
                  <a:gd name="T1" fmla="*/ 0 h 51"/>
                  <a:gd name="T2" fmla="*/ 6 w 35"/>
                  <a:gd name="T3" fmla="*/ 4 h 51"/>
                  <a:gd name="T4" fmla="*/ 12 w 35"/>
                  <a:gd name="T5" fmla="*/ 10 h 51"/>
                  <a:gd name="T6" fmla="*/ 18 w 35"/>
                  <a:gd name="T7" fmla="*/ 18 h 51"/>
                  <a:gd name="T8" fmla="*/ 24 w 35"/>
                  <a:gd name="T9" fmla="*/ 27 h 51"/>
                  <a:gd name="T10" fmla="*/ 30 w 35"/>
                  <a:gd name="T11" fmla="*/ 35 h 51"/>
                  <a:gd name="T12" fmla="*/ 33 w 35"/>
                  <a:gd name="T13" fmla="*/ 42 h 51"/>
                  <a:gd name="T14" fmla="*/ 35 w 35"/>
                  <a:gd name="T15" fmla="*/ 48 h 51"/>
                  <a:gd name="T16" fmla="*/ 34 w 35"/>
                  <a:gd name="T17" fmla="*/ 51 h 51"/>
                  <a:gd name="T18" fmla="*/ 30 w 35"/>
                  <a:gd name="T19" fmla="*/ 51 h 51"/>
                  <a:gd name="T20" fmla="*/ 26 w 35"/>
                  <a:gd name="T21" fmla="*/ 47 h 51"/>
                  <a:gd name="T22" fmla="*/ 21 w 35"/>
                  <a:gd name="T23" fmla="*/ 41 h 51"/>
                  <a:gd name="T24" fmla="*/ 16 w 35"/>
                  <a:gd name="T25" fmla="*/ 34 h 51"/>
                  <a:gd name="T26" fmla="*/ 11 w 35"/>
                  <a:gd name="T27" fmla="*/ 25 h 51"/>
                  <a:gd name="T28" fmla="*/ 6 w 35"/>
                  <a:gd name="T29" fmla="*/ 16 h 51"/>
                  <a:gd name="T30" fmla="*/ 2 w 35"/>
                  <a:gd name="T31" fmla="*/ 7 h 51"/>
                  <a:gd name="T32" fmla="*/ 0 w 35"/>
                  <a:gd name="T33" fmla="*/ 0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51"/>
                  <a:gd name="T53" fmla="*/ 35 w 35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51">
                    <a:moveTo>
                      <a:pt x="0" y="0"/>
                    </a:moveTo>
                    <a:lnTo>
                      <a:pt x="6" y="4"/>
                    </a:lnTo>
                    <a:lnTo>
                      <a:pt x="12" y="10"/>
                    </a:lnTo>
                    <a:lnTo>
                      <a:pt x="18" y="18"/>
                    </a:lnTo>
                    <a:lnTo>
                      <a:pt x="24" y="27"/>
                    </a:lnTo>
                    <a:lnTo>
                      <a:pt x="30" y="35"/>
                    </a:lnTo>
                    <a:lnTo>
                      <a:pt x="33" y="42"/>
                    </a:lnTo>
                    <a:lnTo>
                      <a:pt x="35" y="48"/>
                    </a:lnTo>
                    <a:lnTo>
                      <a:pt x="34" y="51"/>
                    </a:lnTo>
                    <a:lnTo>
                      <a:pt x="30" y="51"/>
                    </a:lnTo>
                    <a:lnTo>
                      <a:pt x="26" y="47"/>
                    </a:lnTo>
                    <a:lnTo>
                      <a:pt x="21" y="41"/>
                    </a:lnTo>
                    <a:lnTo>
                      <a:pt x="16" y="34"/>
                    </a:lnTo>
                    <a:lnTo>
                      <a:pt x="11" y="25"/>
                    </a:lnTo>
                    <a:lnTo>
                      <a:pt x="6" y="16"/>
                    </a:lnTo>
                    <a:lnTo>
                      <a:pt x="2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5" name="Freeform 1705">
                <a:extLst>
                  <a:ext uri="{FF2B5EF4-FFF2-40B4-BE49-F238E27FC236}">
                    <a16:creationId xmlns:a16="http://schemas.microsoft.com/office/drawing/2014/main" id="{BE37F87D-459E-2E26-A594-154715F553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1" y="252"/>
                <a:ext cx="43" cy="42"/>
              </a:xfrm>
              <a:custGeom>
                <a:avLst/>
                <a:gdLst>
                  <a:gd name="T0" fmla="*/ 0 w 43"/>
                  <a:gd name="T1" fmla="*/ 0 h 42"/>
                  <a:gd name="T2" fmla="*/ 6 w 43"/>
                  <a:gd name="T3" fmla="*/ 3 h 42"/>
                  <a:gd name="T4" fmla="*/ 12 w 43"/>
                  <a:gd name="T5" fmla="*/ 9 h 42"/>
                  <a:gd name="T6" fmla="*/ 20 w 43"/>
                  <a:gd name="T7" fmla="*/ 14 h 42"/>
                  <a:gd name="T8" fmla="*/ 28 w 43"/>
                  <a:gd name="T9" fmla="*/ 21 h 42"/>
                  <a:gd name="T10" fmla="*/ 36 w 43"/>
                  <a:gd name="T11" fmla="*/ 28 h 42"/>
                  <a:gd name="T12" fmla="*/ 41 w 43"/>
                  <a:gd name="T13" fmla="*/ 34 h 42"/>
                  <a:gd name="T14" fmla="*/ 43 w 43"/>
                  <a:gd name="T15" fmla="*/ 39 h 42"/>
                  <a:gd name="T16" fmla="*/ 43 w 43"/>
                  <a:gd name="T17" fmla="*/ 42 h 42"/>
                  <a:gd name="T18" fmla="*/ 38 w 43"/>
                  <a:gd name="T19" fmla="*/ 42 h 42"/>
                  <a:gd name="T20" fmla="*/ 33 w 43"/>
                  <a:gd name="T21" fmla="*/ 39 h 42"/>
                  <a:gd name="T22" fmla="*/ 26 w 43"/>
                  <a:gd name="T23" fmla="*/ 34 h 42"/>
                  <a:gd name="T24" fmla="*/ 18 w 43"/>
                  <a:gd name="T25" fmla="*/ 27 h 42"/>
                  <a:gd name="T26" fmla="*/ 12 w 43"/>
                  <a:gd name="T27" fmla="*/ 18 h 42"/>
                  <a:gd name="T28" fmla="*/ 6 w 43"/>
                  <a:gd name="T29" fmla="*/ 11 h 42"/>
                  <a:gd name="T30" fmla="*/ 2 w 43"/>
                  <a:gd name="T31" fmla="*/ 5 h 42"/>
                  <a:gd name="T32" fmla="*/ 0 w 43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2"/>
                  <a:gd name="T53" fmla="*/ 43 w 43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2">
                    <a:moveTo>
                      <a:pt x="0" y="0"/>
                    </a:moveTo>
                    <a:lnTo>
                      <a:pt x="6" y="3"/>
                    </a:lnTo>
                    <a:lnTo>
                      <a:pt x="12" y="9"/>
                    </a:lnTo>
                    <a:lnTo>
                      <a:pt x="20" y="14"/>
                    </a:lnTo>
                    <a:lnTo>
                      <a:pt x="28" y="21"/>
                    </a:lnTo>
                    <a:lnTo>
                      <a:pt x="36" y="28"/>
                    </a:lnTo>
                    <a:lnTo>
                      <a:pt x="41" y="34"/>
                    </a:lnTo>
                    <a:lnTo>
                      <a:pt x="43" y="39"/>
                    </a:lnTo>
                    <a:lnTo>
                      <a:pt x="43" y="42"/>
                    </a:lnTo>
                    <a:lnTo>
                      <a:pt x="38" y="42"/>
                    </a:lnTo>
                    <a:lnTo>
                      <a:pt x="33" y="39"/>
                    </a:lnTo>
                    <a:lnTo>
                      <a:pt x="26" y="34"/>
                    </a:lnTo>
                    <a:lnTo>
                      <a:pt x="18" y="27"/>
                    </a:lnTo>
                    <a:lnTo>
                      <a:pt x="12" y="18"/>
                    </a:lnTo>
                    <a:lnTo>
                      <a:pt x="6" y="11"/>
                    </a:lnTo>
                    <a:lnTo>
                      <a:pt x="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6" name="Freeform 1706">
                <a:extLst>
                  <a:ext uri="{FF2B5EF4-FFF2-40B4-BE49-F238E27FC236}">
                    <a16:creationId xmlns:a16="http://schemas.microsoft.com/office/drawing/2014/main" id="{7198DCA7-3F3A-62DF-AAA8-200C854162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9" y="249"/>
                <a:ext cx="37" cy="39"/>
              </a:xfrm>
              <a:custGeom>
                <a:avLst/>
                <a:gdLst>
                  <a:gd name="T0" fmla="*/ 36 w 37"/>
                  <a:gd name="T1" fmla="*/ 39 h 39"/>
                  <a:gd name="T2" fmla="*/ 34 w 37"/>
                  <a:gd name="T3" fmla="*/ 38 h 39"/>
                  <a:gd name="T4" fmla="*/ 31 w 37"/>
                  <a:gd name="T5" fmla="*/ 35 h 39"/>
                  <a:gd name="T6" fmla="*/ 25 w 37"/>
                  <a:gd name="T7" fmla="*/ 29 h 39"/>
                  <a:gd name="T8" fmla="*/ 20 w 37"/>
                  <a:gd name="T9" fmla="*/ 22 h 39"/>
                  <a:gd name="T10" fmla="*/ 15 w 37"/>
                  <a:gd name="T11" fmla="*/ 15 h 39"/>
                  <a:gd name="T12" fmla="*/ 9 w 37"/>
                  <a:gd name="T13" fmla="*/ 9 h 39"/>
                  <a:gd name="T14" fmla="*/ 4 w 37"/>
                  <a:gd name="T15" fmla="*/ 4 h 39"/>
                  <a:gd name="T16" fmla="*/ 0 w 37"/>
                  <a:gd name="T17" fmla="*/ 0 h 39"/>
                  <a:gd name="T18" fmla="*/ 6 w 37"/>
                  <a:gd name="T19" fmla="*/ 2 h 39"/>
                  <a:gd name="T20" fmla="*/ 13 w 37"/>
                  <a:gd name="T21" fmla="*/ 6 h 39"/>
                  <a:gd name="T22" fmla="*/ 20 w 37"/>
                  <a:gd name="T23" fmla="*/ 12 h 39"/>
                  <a:gd name="T24" fmla="*/ 27 w 37"/>
                  <a:gd name="T25" fmla="*/ 17 h 39"/>
                  <a:gd name="T26" fmla="*/ 32 w 37"/>
                  <a:gd name="T27" fmla="*/ 24 h 39"/>
                  <a:gd name="T28" fmla="*/ 37 w 37"/>
                  <a:gd name="T29" fmla="*/ 30 h 39"/>
                  <a:gd name="T30" fmla="*/ 37 w 37"/>
                  <a:gd name="T31" fmla="*/ 35 h 39"/>
                  <a:gd name="T32" fmla="*/ 36 w 37"/>
                  <a:gd name="T33" fmla="*/ 39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39"/>
                  <a:gd name="T53" fmla="*/ 37 w 37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39">
                    <a:moveTo>
                      <a:pt x="36" y="39"/>
                    </a:moveTo>
                    <a:lnTo>
                      <a:pt x="34" y="38"/>
                    </a:lnTo>
                    <a:lnTo>
                      <a:pt x="31" y="35"/>
                    </a:lnTo>
                    <a:lnTo>
                      <a:pt x="25" y="29"/>
                    </a:lnTo>
                    <a:lnTo>
                      <a:pt x="20" y="22"/>
                    </a:lnTo>
                    <a:lnTo>
                      <a:pt x="15" y="15"/>
                    </a:lnTo>
                    <a:lnTo>
                      <a:pt x="9" y="9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6" y="2"/>
                    </a:lnTo>
                    <a:lnTo>
                      <a:pt x="13" y="6"/>
                    </a:lnTo>
                    <a:lnTo>
                      <a:pt x="20" y="12"/>
                    </a:lnTo>
                    <a:lnTo>
                      <a:pt x="27" y="17"/>
                    </a:lnTo>
                    <a:lnTo>
                      <a:pt x="32" y="24"/>
                    </a:lnTo>
                    <a:lnTo>
                      <a:pt x="37" y="30"/>
                    </a:lnTo>
                    <a:lnTo>
                      <a:pt x="37" y="35"/>
                    </a:lnTo>
                    <a:lnTo>
                      <a:pt x="36" y="3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7" name="Freeform 1707">
                <a:extLst>
                  <a:ext uri="{FF2B5EF4-FFF2-40B4-BE49-F238E27FC236}">
                    <a16:creationId xmlns:a16="http://schemas.microsoft.com/office/drawing/2014/main" id="{1A10ABB0-5542-6618-08FE-36DD3C3768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158"/>
                <a:ext cx="176" cy="43"/>
              </a:xfrm>
              <a:custGeom>
                <a:avLst/>
                <a:gdLst>
                  <a:gd name="T0" fmla="*/ 0 w 176"/>
                  <a:gd name="T1" fmla="*/ 6 h 43"/>
                  <a:gd name="T2" fmla="*/ 0 w 176"/>
                  <a:gd name="T3" fmla="*/ 4 h 43"/>
                  <a:gd name="T4" fmla="*/ 1 w 176"/>
                  <a:gd name="T5" fmla="*/ 3 h 43"/>
                  <a:gd name="T6" fmla="*/ 2 w 176"/>
                  <a:gd name="T7" fmla="*/ 1 h 43"/>
                  <a:gd name="T8" fmla="*/ 4 w 176"/>
                  <a:gd name="T9" fmla="*/ 0 h 43"/>
                  <a:gd name="T10" fmla="*/ 15 w 176"/>
                  <a:gd name="T11" fmla="*/ 10 h 43"/>
                  <a:gd name="T12" fmla="*/ 27 w 176"/>
                  <a:gd name="T13" fmla="*/ 19 h 43"/>
                  <a:gd name="T14" fmla="*/ 38 w 176"/>
                  <a:gd name="T15" fmla="*/ 24 h 43"/>
                  <a:gd name="T16" fmla="*/ 50 w 176"/>
                  <a:gd name="T17" fmla="*/ 29 h 43"/>
                  <a:gd name="T18" fmla="*/ 62 w 176"/>
                  <a:gd name="T19" fmla="*/ 32 h 43"/>
                  <a:gd name="T20" fmla="*/ 74 w 176"/>
                  <a:gd name="T21" fmla="*/ 34 h 43"/>
                  <a:gd name="T22" fmla="*/ 86 w 176"/>
                  <a:gd name="T23" fmla="*/ 34 h 43"/>
                  <a:gd name="T24" fmla="*/ 98 w 176"/>
                  <a:gd name="T25" fmla="*/ 34 h 43"/>
                  <a:gd name="T26" fmla="*/ 109 w 176"/>
                  <a:gd name="T27" fmla="*/ 33 h 43"/>
                  <a:gd name="T28" fmla="*/ 120 w 176"/>
                  <a:gd name="T29" fmla="*/ 31 h 43"/>
                  <a:gd name="T30" fmla="*/ 132 w 176"/>
                  <a:gd name="T31" fmla="*/ 28 h 43"/>
                  <a:gd name="T32" fmla="*/ 142 w 176"/>
                  <a:gd name="T33" fmla="*/ 25 h 43"/>
                  <a:gd name="T34" fmla="*/ 151 w 176"/>
                  <a:gd name="T35" fmla="*/ 22 h 43"/>
                  <a:gd name="T36" fmla="*/ 161 w 176"/>
                  <a:gd name="T37" fmla="*/ 19 h 43"/>
                  <a:gd name="T38" fmla="*/ 169 w 176"/>
                  <a:gd name="T39" fmla="*/ 16 h 43"/>
                  <a:gd name="T40" fmla="*/ 176 w 176"/>
                  <a:gd name="T41" fmla="*/ 13 h 43"/>
                  <a:gd name="T42" fmla="*/ 173 w 176"/>
                  <a:gd name="T43" fmla="*/ 19 h 43"/>
                  <a:gd name="T44" fmla="*/ 166 w 176"/>
                  <a:gd name="T45" fmla="*/ 24 h 43"/>
                  <a:gd name="T46" fmla="*/ 158 w 176"/>
                  <a:gd name="T47" fmla="*/ 29 h 43"/>
                  <a:gd name="T48" fmla="*/ 148 w 176"/>
                  <a:gd name="T49" fmla="*/ 33 h 43"/>
                  <a:gd name="T50" fmla="*/ 137 w 176"/>
                  <a:gd name="T51" fmla="*/ 37 h 43"/>
                  <a:gd name="T52" fmla="*/ 124 w 176"/>
                  <a:gd name="T53" fmla="*/ 40 h 43"/>
                  <a:gd name="T54" fmla="*/ 110 w 176"/>
                  <a:gd name="T55" fmla="*/ 42 h 43"/>
                  <a:gd name="T56" fmla="*/ 96 w 176"/>
                  <a:gd name="T57" fmla="*/ 43 h 43"/>
                  <a:gd name="T58" fmla="*/ 82 w 176"/>
                  <a:gd name="T59" fmla="*/ 43 h 43"/>
                  <a:gd name="T60" fmla="*/ 68 w 176"/>
                  <a:gd name="T61" fmla="*/ 42 h 43"/>
                  <a:gd name="T62" fmla="*/ 53 w 176"/>
                  <a:gd name="T63" fmla="*/ 39 h 43"/>
                  <a:gd name="T64" fmla="*/ 41 w 176"/>
                  <a:gd name="T65" fmla="*/ 36 h 43"/>
                  <a:gd name="T66" fmla="*/ 29 w 176"/>
                  <a:gd name="T67" fmla="*/ 30 h 43"/>
                  <a:gd name="T68" fmla="*/ 17 w 176"/>
                  <a:gd name="T69" fmla="*/ 24 h 43"/>
                  <a:gd name="T70" fmla="*/ 8 w 176"/>
                  <a:gd name="T71" fmla="*/ 16 h 43"/>
                  <a:gd name="T72" fmla="*/ 0 w 176"/>
                  <a:gd name="T73" fmla="*/ 6 h 4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76"/>
                  <a:gd name="T112" fmla="*/ 0 h 43"/>
                  <a:gd name="T113" fmla="*/ 176 w 176"/>
                  <a:gd name="T114" fmla="*/ 43 h 43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76" h="43">
                    <a:moveTo>
                      <a:pt x="0" y="6"/>
                    </a:moveTo>
                    <a:lnTo>
                      <a:pt x="0" y="4"/>
                    </a:lnTo>
                    <a:lnTo>
                      <a:pt x="1" y="3"/>
                    </a:lnTo>
                    <a:lnTo>
                      <a:pt x="2" y="1"/>
                    </a:lnTo>
                    <a:lnTo>
                      <a:pt x="4" y="0"/>
                    </a:lnTo>
                    <a:lnTo>
                      <a:pt x="15" y="10"/>
                    </a:lnTo>
                    <a:lnTo>
                      <a:pt x="27" y="19"/>
                    </a:lnTo>
                    <a:lnTo>
                      <a:pt x="38" y="24"/>
                    </a:lnTo>
                    <a:lnTo>
                      <a:pt x="50" y="29"/>
                    </a:lnTo>
                    <a:lnTo>
                      <a:pt x="62" y="32"/>
                    </a:lnTo>
                    <a:lnTo>
                      <a:pt x="74" y="34"/>
                    </a:lnTo>
                    <a:lnTo>
                      <a:pt x="86" y="34"/>
                    </a:lnTo>
                    <a:lnTo>
                      <a:pt x="98" y="34"/>
                    </a:lnTo>
                    <a:lnTo>
                      <a:pt x="109" y="33"/>
                    </a:lnTo>
                    <a:lnTo>
                      <a:pt x="120" y="31"/>
                    </a:lnTo>
                    <a:lnTo>
                      <a:pt x="132" y="28"/>
                    </a:lnTo>
                    <a:lnTo>
                      <a:pt x="142" y="25"/>
                    </a:lnTo>
                    <a:lnTo>
                      <a:pt x="151" y="22"/>
                    </a:lnTo>
                    <a:lnTo>
                      <a:pt x="161" y="19"/>
                    </a:lnTo>
                    <a:lnTo>
                      <a:pt x="169" y="16"/>
                    </a:lnTo>
                    <a:lnTo>
                      <a:pt x="176" y="13"/>
                    </a:lnTo>
                    <a:lnTo>
                      <a:pt x="173" y="19"/>
                    </a:lnTo>
                    <a:lnTo>
                      <a:pt x="166" y="24"/>
                    </a:lnTo>
                    <a:lnTo>
                      <a:pt x="158" y="29"/>
                    </a:lnTo>
                    <a:lnTo>
                      <a:pt x="148" y="33"/>
                    </a:lnTo>
                    <a:lnTo>
                      <a:pt x="137" y="37"/>
                    </a:lnTo>
                    <a:lnTo>
                      <a:pt x="124" y="40"/>
                    </a:lnTo>
                    <a:lnTo>
                      <a:pt x="110" y="42"/>
                    </a:lnTo>
                    <a:lnTo>
                      <a:pt x="96" y="43"/>
                    </a:lnTo>
                    <a:lnTo>
                      <a:pt x="82" y="43"/>
                    </a:lnTo>
                    <a:lnTo>
                      <a:pt x="68" y="42"/>
                    </a:lnTo>
                    <a:lnTo>
                      <a:pt x="53" y="39"/>
                    </a:lnTo>
                    <a:lnTo>
                      <a:pt x="41" y="36"/>
                    </a:lnTo>
                    <a:lnTo>
                      <a:pt x="29" y="30"/>
                    </a:lnTo>
                    <a:lnTo>
                      <a:pt x="17" y="24"/>
                    </a:lnTo>
                    <a:lnTo>
                      <a:pt x="8" y="1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8" name="Freeform 1708">
                <a:extLst>
                  <a:ext uri="{FF2B5EF4-FFF2-40B4-BE49-F238E27FC236}">
                    <a16:creationId xmlns:a16="http://schemas.microsoft.com/office/drawing/2014/main" id="{9868DF89-3FD5-CAAA-9102-9A7E3F5728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5" y="141"/>
                <a:ext cx="20" cy="44"/>
              </a:xfrm>
              <a:custGeom>
                <a:avLst/>
                <a:gdLst>
                  <a:gd name="T0" fmla="*/ 0 w 20"/>
                  <a:gd name="T1" fmla="*/ 44 h 44"/>
                  <a:gd name="T2" fmla="*/ 9 w 20"/>
                  <a:gd name="T3" fmla="*/ 34 h 44"/>
                  <a:gd name="T4" fmla="*/ 16 w 20"/>
                  <a:gd name="T5" fmla="*/ 19 h 44"/>
                  <a:gd name="T6" fmla="*/ 20 w 20"/>
                  <a:gd name="T7" fmla="*/ 7 h 44"/>
                  <a:gd name="T8" fmla="*/ 19 w 20"/>
                  <a:gd name="T9" fmla="*/ 0 h 44"/>
                  <a:gd name="T10" fmla="*/ 16 w 20"/>
                  <a:gd name="T11" fmla="*/ 4 h 44"/>
                  <a:gd name="T12" fmla="*/ 11 w 20"/>
                  <a:gd name="T13" fmla="*/ 16 h 44"/>
                  <a:gd name="T14" fmla="*/ 6 w 20"/>
                  <a:gd name="T15" fmla="*/ 31 h 44"/>
                  <a:gd name="T16" fmla="*/ 0 w 20"/>
                  <a:gd name="T17" fmla="*/ 44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"/>
                  <a:gd name="T28" fmla="*/ 0 h 44"/>
                  <a:gd name="T29" fmla="*/ 20 w 20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" h="44">
                    <a:moveTo>
                      <a:pt x="0" y="44"/>
                    </a:moveTo>
                    <a:lnTo>
                      <a:pt x="9" y="34"/>
                    </a:lnTo>
                    <a:lnTo>
                      <a:pt x="16" y="19"/>
                    </a:lnTo>
                    <a:lnTo>
                      <a:pt x="20" y="7"/>
                    </a:lnTo>
                    <a:lnTo>
                      <a:pt x="19" y="0"/>
                    </a:lnTo>
                    <a:lnTo>
                      <a:pt x="16" y="4"/>
                    </a:lnTo>
                    <a:lnTo>
                      <a:pt x="11" y="16"/>
                    </a:lnTo>
                    <a:lnTo>
                      <a:pt x="6" y="3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9" name="Freeform 1709">
                <a:extLst>
                  <a:ext uri="{FF2B5EF4-FFF2-40B4-BE49-F238E27FC236}">
                    <a16:creationId xmlns:a16="http://schemas.microsoft.com/office/drawing/2014/main" id="{0C015EFB-93B7-013B-3B0D-3FA05F1629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1" y="142"/>
                <a:ext cx="21" cy="49"/>
              </a:xfrm>
              <a:custGeom>
                <a:avLst/>
                <a:gdLst>
                  <a:gd name="T0" fmla="*/ 21 w 21"/>
                  <a:gd name="T1" fmla="*/ 0 h 49"/>
                  <a:gd name="T2" fmla="*/ 21 w 21"/>
                  <a:gd name="T3" fmla="*/ 7 h 49"/>
                  <a:gd name="T4" fmla="*/ 18 w 21"/>
                  <a:gd name="T5" fmla="*/ 20 h 49"/>
                  <a:gd name="T6" fmla="*/ 10 w 21"/>
                  <a:gd name="T7" fmla="*/ 37 h 49"/>
                  <a:gd name="T8" fmla="*/ 0 w 21"/>
                  <a:gd name="T9" fmla="*/ 49 h 49"/>
                  <a:gd name="T10" fmla="*/ 5 w 21"/>
                  <a:gd name="T11" fmla="*/ 36 h 49"/>
                  <a:gd name="T12" fmla="*/ 12 w 21"/>
                  <a:gd name="T13" fmla="*/ 19 h 49"/>
                  <a:gd name="T14" fmla="*/ 17 w 21"/>
                  <a:gd name="T15" fmla="*/ 6 h 49"/>
                  <a:gd name="T16" fmla="*/ 21 w 21"/>
                  <a:gd name="T17" fmla="*/ 0 h 4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1"/>
                  <a:gd name="T28" fmla="*/ 0 h 49"/>
                  <a:gd name="T29" fmla="*/ 21 w 21"/>
                  <a:gd name="T30" fmla="*/ 49 h 4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1" h="49">
                    <a:moveTo>
                      <a:pt x="21" y="0"/>
                    </a:moveTo>
                    <a:lnTo>
                      <a:pt x="21" y="7"/>
                    </a:lnTo>
                    <a:lnTo>
                      <a:pt x="18" y="20"/>
                    </a:lnTo>
                    <a:lnTo>
                      <a:pt x="10" y="37"/>
                    </a:lnTo>
                    <a:lnTo>
                      <a:pt x="0" y="49"/>
                    </a:lnTo>
                    <a:lnTo>
                      <a:pt x="5" y="36"/>
                    </a:lnTo>
                    <a:lnTo>
                      <a:pt x="12" y="19"/>
                    </a:lnTo>
                    <a:lnTo>
                      <a:pt x="17" y="6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0" name="Freeform 1710">
                <a:extLst>
                  <a:ext uri="{FF2B5EF4-FFF2-40B4-BE49-F238E27FC236}">
                    <a16:creationId xmlns:a16="http://schemas.microsoft.com/office/drawing/2014/main" id="{8A4E2863-B3E7-8BE0-2745-2AC1C25AB8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5" y="134"/>
                <a:ext cx="31" cy="64"/>
              </a:xfrm>
              <a:custGeom>
                <a:avLst/>
                <a:gdLst>
                  <a:gd name="T0" fmla="*/ 30 w 31"/>
                  <a:gd name="T1" fmla="*/ 0 h 64"/>
                  <a:gd name="T2" fmla="*/ 31 w 31"/>
                  <a:gd name="T3" fmla="*/ 3 h 64"/>
                  <a:gd name="T4" fmla="*/ 30 w 31"/>
                  <a:gd name="T5" fmla="*/ 10 h 64"/>
                  <a:gd name="T6" fmla="*/ 28 w 31"/>
                  <a:gd name="T7" fmla="*/ 18 h 64"/>
                  <a:gd name="T8" fmla="*/ 23 w 31"/>
                  <a:gd name="T9" fmla="*/ 29 h 64"/>
                  <a:gd name="T10" fmla="*/ 18 w 31"/>
                  <a:gd name="T11" fmla="*/ 40 h 64"/>
                  <a:gd name="T12" fmla="*/ 13 w 31"/>
                  <a:gd name="T13" fmla="*/ 49 h 64"/>
                  <a:gd name="T14" fmla="*/ 6 w 31"/>
                  <a:gd name="T15" fmla="*/ 58 h 64"/>
                  <a:gd name="T16" fmla="*/ 0 w 31"/>
                  <a:gd name="T17" fmla="*/ 64 h 64"/>
                  <a:gd name="T18" fmla="*/ 3 w 31"/>
                  <a:gd name="T19" fmla="*/ 59 h 64"/>
                  <a:gd name="T20" fmla="*/ 6 w 31"/>
                  <a:gd name="T21" fmla="*/ 50 h 64"/>
                  <a:gd name="T22" fmla="*/ 11 w 31"/>
                  <a:gd name="T23" fmla="*/ 40 h 64"/>
                  <a:gd name="T24" fmla="*/ 16 w 31"/>
                  <a:gd name="T25" fmla="*/ 28 h 64"/>
                  <a:gd name="T26" fmla="*/ 20 w 31"/>
                  <a:gd name="T27" fmla="*/ 17 h 64"/>
                  <a:gd name="T28" fmla="*/ 24 w 31"/>
                  <a:gd name="T29" fmla="*/ 8 h 64"/>
                  <a:gd name="T30" fmla="*/ 28 w 31"/>
                  <a:gd name="T31" fmla="*/ 2 h 64"/>
                  <a:gd name="T32" fmla="*/ 30 w 31"/>
                  <a:gd name="T33" fmla="*/ 0 h 6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64"/>
                  <a:gd name="T53" fmla="*/ 31 w 31"/>
                  <a:gd name="T54" fmla="*/ 64 h 6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64">
                    <a:moveTo>
                      <a:pt x="30" y="0"/>
                    </a:moveTo>
                    <a:lnTo>
                      <a:pt x="31" y="3"/>
                    </a:lnTo>
                    <a:lnTo>
                      <a:pt x="30" y="10"/>
                    </a:lnTo>
                    <a:lnTo>
                      <a:pt x="28" y="18"/>
                    </a:lnTo>
                    <a:lnTo>
                      <a:pt x="23" y="29"/>
                    </a:lnTo>
                    <a:lnTo>
                      <a:pt x="18" y="40"/>
                    </a:lnTo>
                    <a:lnTo>
                      <a:pt x="13" y="49"/>
                    </a:lnTo>
                    <a:lnTo>
                      <a:pt x="6" y="58"/>
                    </a:lnTo>
                    <a:lnTo>
                      <a:pt x="0" y="64"/>
                    </a:lnTo>
                    <a:lnTo>
                      <a:pt x="3" y="59"/>
                    </a:lnTo>
                    <a:lnTo>
                      <a:pt x="6" y="50"/>
                    </a:lnTo>
                    <a:lnTo>
                      <a:pt x="11" y="40"/>
                    </a:lnTo>
                    <a:lnTo>
                      <a:pt x="16" y="28"/>
                    </a:lnTo>
                    <a:lnTo>
                      <a:pt x="20" y="17"/>
                    </a:lnTo>
                    <a:lnTo>
                      <a:pt x="24" y="8"/>
                    </a:lnTo>
                    <a:lnTo>
                      <a:pt x="28" y="2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1" name="Freeform 1711">
                <a:extLst>
                  <a:ext uri="{FF2B5EF4-FFF2-40B4-BE49-F238E27FC236}">
                    <a16:creationId xmlns:a16="http://schemas.microsoft.com/office/drawing/2014/main" id="{99707EAB-C741-5DF4-168E-3A4E1CDECB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" y="127"/>
                <a:ext cx="34" cy="70"/>
              </a:xfrm>
              <a:custGeom>
                <a:avLst/>
                <a:gdLst>
                  <a:gd name="T0" fmla="*/ 33 w 34"/>
                  <a:gd name="T1" fmla="*/ 0 h 70"/>
                  <a:gd name="T2" fmla="*/ 34 w 34"/>
                  <a:gd name="T3" fmla="*/ 4 h 70"/>
                  <a:gd name="T4" fmla="*/ 32 w 34"/>
                  <a:gd name="T5" fmla="*/ 12 h 70"/>
                  <a:gd name="T6" fmla="*/ 29 w 34"/>
                  <a:gd name="T7" fmla="*/ 22 h 70"/>
                  <a:gd name="T8" fmla="*/ 25 w 34"/>
                  <a:gd name="T9" fmla="*/ 33 h 70"/>
                  <a:gd name="T10" fmla="*/ 19 w 34"/>
                  <a:gd name="T11" fmla="*/ 46 h 70"/>
                  <a:gd name="T12" fmla="*/ 13 w 34"/>
                  <a:gd name="T13" fmla="*/ 56 h 70"/>
                  <a:gd name="T14" fmla="*/ 6 w 34"/>
                  <a:gd name="T15" fmla="*/ 65 h 70"/>
                  <a:gd name="T16" fmla="*/ 0 w 34"/>
                  <a:gd name="T17" fmla="*/ 70 h 70"/>
                  <a:gd name="T18" fmla="*/ 2 w 34"/>
                  <a:gd name="T19" fmla="*/ 65 h 70"/>
                  <a:gd name="T20" fmla="*/ 6 w 34"/>
                  <a:gd name="T21" fmla="*/ 55 h 70"/>
                  <a:gd name="T22" fmla="*/ 11 w 34"/>
                  <a:gd name="T23" fmla="*/ 44 h 70"/>
                  <a:gd name="T24" fmla="*/ 16 w 34"/>
                  <a:gd name="T25" fmla="*/ 31 h 70"/>
                  <a:gd name="T26" fmla="*/ 22 w 34"/>
                  <a:gd name="T27" fmla="*/ 20 h 70"/>
                  <a:gd name="T28" fmla="*/ 26 w 34"/>
                  <a:gd name="T29" fmla="*/ 9 h 70"/>
                  <a:gd name="T30" fmla="*/ 31 w 34"/>
                  <a:gd name="T31" fmla="*/ 2 h 70"/>
                  <a:gd name="T32" fmla="*/ 33 w 34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70"/>
                  <a:gd name="T53" fmla="*/ 34 w 34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70">
                    <a:moveTo>
                      <a:pt x="33" y="0"/>
                    </a:moveTo>
                    <a:lnTo>
                      <a:pt x="34" y="4"/>
                    </a:lnTo>
                    <a:lnTo>
                      <a:pt x="32" y="12"/>
                    </a:lnTo>
                    <a:lnTo>
                      <a:pt x="29" y="22"/>
                    </a:lnTo>
                    <a:lnTo>
                      <a:pt x="25" y="33"/>
                    </a:lnTo>
                    <a:lnTo>
                      <a:pt x="19" y="46"/>
                    </a:lnTo>
                    <a:lnTo>
                      <a:pt x="13" y="56"/>
                    </a:lnTo>
                    <a:lnTo>
                      <a:pt x="6" y="65"/>
                    </a:lnTo>
                    <a:lnTo>
                      <a:pt x="0" y="70"/>
                    </a:lnTo>
                    <a:lnTo>
                      <a:pt x="2" y="65"/>
                    </a:lnTo>
                    <a:lnTo>
                      <a:pt x="6" y="55"/>
                    </a:lnTo>
                    <a:lnTo>
                      <a:pt x="11" y="44"/>
                    </a:lnTo>
                    <a:lnTo>
                      <a:pt x="16" y="31"/>
                    </a:lnTo>
                    <a:lnTo>
                      <a:pt x="22" y="20"/>
                    </a:lnTo>
                    <a:lnTo>
                      <a:pt x="26" y="9"/>
                    </a:lnTo>
                    <a:lnTo>
                      <a:pt x="31" y="2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2" name="Freeform 1712">
                <a:extLst>
                  <a:ext uri="{FF2B5EF4-FFF2-40B4-BE49-F238E27FC236}">
                    <a16:creationId xmlns:a16="http://schemas.microsoft.com/office/drawing/2014/main" id="{716CA668-3611-9309-47A2-D3B437639F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1" y="135"/>
                <a:ext cx="37" cy="57"/>
              </a:xfrm>
              <a:custGeom>
                <a:avLst/>
                <a:gdLst>
                  <a:gd name="T0" fmla="*/ 37 w 37"/>
                  <a:gd name="T1" fmla="*/ 0 h 57"/>
                  <a:gd name="T2" fmla="*/ 37 w 37"/>
                  <a:gd name="T3" fmla="*/ 3 h 57"/>
                  <a:gd name="T4" fmla="*/ 35 w 37"/>
                  <a:gd name="T5" fmla="*/ 10 h 57"/>
                  <a:gd name="T6" fmla="*/ 30 w 37"/>
                  <a:gd name="T7" fmla="*/ 18 h 57"/>
                  <a:gd name="T8" fmla="*/ 25 w 37"/>
                  <a:gd name="T9" fmla="*/ 28 h 57"/>
                  <a:gd name="T10" fmla="*/ 18 w 37"/>
                  <a:gd name="T11" fmla="*/ 39 h 57"/>
                  <a:gd name="T12" fmla="*/ 11 w 37"/>
                  <a:gd name="T13" fmla="*/ 47 h 57"/>
                  <a:gd name="T14" fmla="*/ 5 w 37"/>
                  <a:gd name="T15" fmla="*/ 54 h 57"/>
                  <a:gd name="T16" fmla="*/ 0 w 37"/>
                  <a:gd name="T17" fmla="*/ 57 h 57"/>
                  <a:gd name="T18" fmla="*/ 4 w 37"/>
                  <a:gd name="T19" fmla="*/ 51 h 57"/>
                  <a:gd name="T20" fmla="*/ 8 w 37"/>
                  <a:gd name="T21" fmla="*/ 44 h 57"/>
                  <a:gd name="T22" fmla="*/ 13 w 37"/>
                  <a:gd name="T23" fmla="*/ 34 h 57"/>
                  <a:gd name="T24" fmla="*/ 18 w 37"/>
                  <a:gd name="T25" fmla="*/ 23 h 57"/>
                  <a:gd name="T26" fmla="*/ 24 w 37"/>
                  <a:gd name="T27" fmla="*/ 14 h 57"/>
                  <a:gd name="T28" fmla="*/ 29 w 37"/>
                  <a:gd name="T29" fmla="*/ 6 h 57"/>
                  <a:gd name="T30" fmla="*/ 34 w 37"/>
                  <a:gd name="T31" fmla="*/ 1 h 57"/>
                  <a:gd name="T32" fmla="*/ 37 w 37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57"/>
                  <a:gd name="T53" fmla="*/ 37 w 37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57">
                    <a:moveTo>
                      <a:pt x="37" y="0"/>
                    </a:moveTo>
                    <a:lnTo>
                      <a:pt x="37" y="3"/>
                    </a:lnTo>
                    <a:lnTo>
                      <a:pt x="35" y="10"/>
                    </a:lnTo>
                    <a:lnTo>
                      <a:pt x="30" y="18"/>
                    </a:lnTo>
                    <a:lnTo>
                      <a:pt x="25" y="28"/>
                    </a:lnTo>
                    <a:lnTo>
                      <a:pt x="18" y="39"/>
                    </a:lnTo>
                    <a:lnTo>
                      <a:pt x="11" y="47"/>
                    </a:lnTo>
                    <a:lnTo>
                      <a:pt x="5" y="54"/>
                    </a:lnTo>
                    <a:lnTo>
                      <a:pt x="0" y="57"/>
                    </a:lnTo>
                    <a:lnTo>
                      <a:pt x="4" y="51"/>
                    </a:lnTo>
                    <a:lnTo>
                      <a:pt x="8" y="44"/>
                    </a:lnTo>
                    <a:lnTo>
                      <a:pt x="13" y="34"/>
                    </a:lnTo>
                    <a:lnTo>
                      <a:pt x="18" y="23"/>
                    </a:lnTo>
                    <a:lnTo>
                      <a:pt x="24" y="14"/>
                    </a:lnTo>
                    <a:lnTo>
                      <a:pt x="29" y="6"/>
                    </a:lnTo>
                    <a:lnTo>
                      <a:pt x="34" y="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3" name="Freeform 1713">
                <a:extLst>
                  <a:ext uri="{FF2B5EF4-FFF2-40B4-BE49-F238E27FC236}">
                    <a16:creationId xmlns:a16="http://schemas.microsoft.com/office/drawing/2014/main" id="{773D80B8-87AC-ECE0-4B09-16FBDA2692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4" y="139"/>
                <a:ext cx="33" cy="47"/>
              </a:xfrm>
              <a:custGeom>
                <a:avLst/>
                <a:gdLst>
                  <a:gd name="T0" fmla="*/ 32 w 33"/>
                  <a:gd name="T1" fmla="*/ 0 h 47"/>
                  <a:gd name="T2" fmla="*/ 33 w 33"/>
                  <a:gd name="T3" fmla="*/ 3 h 47"/>
                  <a:gd name="T4" fmla="*/ 31 w 33"/>
                  <a:gd name="T5" fmla="*/ 8 h 47"/>
                  <a:gd name="T6" fmla="*/ 28 w 33"/>
                  <a:gd name="T7" fmla="*/ 14 h 47"/>
                  <a:gd name="T8" fmla="*/ 25 w 33"/>
                  <a:gd name="T9" fmla="*/ 22 h 47"/>
                  <a:gd name="T10" fmla="*/ 20 w 33"/>
                  <a:gd name="T11" fmla="*/ 31 h 47"/>
                  <a:gd name="T12" fmla="*/ 14 w 33"/>
                  <a:gd name="T13" fmla="*/ 38 h 47"/>
                  <a:gd name="T14" fmla="*/ 7 w 33"/>
                  <a:gd name="T15" fmla="*/ 43 h 47"/>
                  <a:gd name="T16" fmla="*/ 0 w 33"/>
                  <a:gd name="T17" fmla="*/ 47 h 47"/>
                  <a:gd name="T18" fmla="*/ 3 w 33"/>
                  <a:gd name="T19" fmla="*/ 42 h 47"/>
                  <a:gd name="T20" fmla="*/ 8 w 33"/>
                  <a:gd name="T21" fmla="*/ 36 h 47"/>
                  <a:gd name="T22" fmla="*/ 12 w 33"/>
                  <a:gd name="T23" fmla="*/ 27 h 47"/>
                  <a:gd name="T24" fmla="*/ 17 w 33"/>
                  <a:gd name="T25" fmla="*/ 18 h 47"/>
                  <a:gd name="T26" fmla="*/ 21 w 33"/>
                  <a:gd name="T27" fmla="*/ 11 h 47"/>
                  <a:gd name="T28" fmla="*/ 26 w 33"/>
                  <a:gd name="T29" fmla="*/ 5 h 47"/>
                  <a:gd name="T30" fmla="*/ 29 w 33"/>
                  <a:gd name="T31" fmla="*/ 1 h 47"/>
                  <a:gd name="T32" fmla="*/ 32 w 33"/>
                  <a:gd name="T33" fmla="*/ 0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47"/>
                  <a:gd name="T53" fmla="*/ 33 w 33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47">
                    <a:moveTo>
                      <a:pt x="32" y="0"/>
                    </a:moveTo>
                    <a:lnTo>
                      <a:pt x="33" y="3"/>
                    </a:lnTo>
                    <a:lnTo>
                      <a:pt x="31" y="8"/>
                    </a:lnTo>
                    <a:lnTo>
                      <a:pt x="28" y="14"/>
                    </a:lnTo>
                    <a:lnTo>
                      <a:pt x="25" y="22"/>
                    </a:lnTo>
                    <a:lnTo>
                      <a:pt x="20" y="31"/>
                    </a:lnTo>
                    <a:lnTo>
                      <a:pt x="14" y="38"/>
                    </a:lnTo>
                    <a:lnTo>
                      <a:pt x="7" y="43"/>
                    </a:lnTo>
                    <a:lnTo>
                      <a:pt x="0" y="47"/>
                    </a:lnTo>
                    <a:lnTo>
                      <a:pt x="3" y="42"/>
                    </a:lnTo>
                    <a:lnTo>
                      <a:pt x="8" y="36"/>
                    </a:lnTo>
                    <a:lnTo>
                      <a:pt x="12" y="27"/>
                    </a:lnTo>
                    <a:lnTo>
                      <a:pt x="17" y="18"/>
                    </a:lnTo>
                    <a:lnTo>
                      <a:pt x="21" y="11"/>
                    </a:lnTo>
                    <a:lnTo>
                      <a:pt x="26" y="5"/>
                    </a:lnTo>
                    <a:lnTo>
                      <a:pt x="29" y="1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4" name="Freeform 1714">
                <a:extLst>
                  <a:ext uri="{FF2B5EF4-FFF2-40B4-BE49-F238E27FC236}">
                    <a16:creationId xmlns:a16="http://schemas.microsoft.com/office/drawing/2014/main" id="{D1F004EB-767F-0DD0-9EB3-CC43A6FE7A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8" y="140"/>
                <a:ext cx="27" cy="35"/>
              </a:xfrm>
              <a:custGeom>
                <a:avLst/>
                <a:gdLst>
                  <a:gd name="T0" fmla="*/ 27 w 27"/>
                  <a:gd name="T1" fmla="*/ 0 h 35"/>
                  <a:gd name="T2" fmla="*/ 27 w 27"/>
                  <a:gd name="T3" fmla="*/ 3 h 35"/>
                  <a:gd name="T4" fmla="*/ 25 w 27"/>
                  <a:gd name="T5" fmla="*/ 7 h 35"/>
                  <a:gd name="T6" fmla="*/ 22 w 27"/>
                  <a:gd name="T7" fmla="*/ 12 h 35"/>
                  <a:gd name="T8" fmla="*/ 18 w 27"/>
                  <a:gd name="T9" fmla="*/ 19 h 35"/>
                  <a:gd name="T10" fmla="*/ 13 w 27"/>
                  <a:gd name="T11" fmla="*/ 25 h 35"/>
                  <a:gd name="T12" fmla="*/ 7 w 27"/>
                  <a:gd name="T13" fmla="*/ 30 h 35"/>
                  <a:gd name="T14" fmla="*/ 3 w 27"/>
                  <a:gd name="T15" fmla="*/ 34 h 35"/>
                  <a:gd name="T16" fmla="*/ 0 w 27"/>
                  <a:gd name="T17" fmla="*/ 35 h 35"/>
                  <a:gd name="T18" fmla="*/ 2 w 27"/>
                  <a:gd name="T19" fmla="*/ 31 h 35"/>
                  <a:gd name="T20" fmla="*/ 6 w 27"/>
                  <a:gd name="T21" fmla="*/ 26 h 35"/>
                  <a:gd name="T22" fmla="*/ 9 w 27"/>
                  <a:gd name="T23" fmla="*/ 20 h 35"/>
                  <a:gd name="T24" fmla="*/ 13 w 27"/>
                  <a:gd name="T25" fmla="*/ 14 h 35"/>
                  <a:gd name="T26" fmla="*/ 18 w 27"/>
                  <a:gd name="T27" fmla="*/ 10 h 35"/>
                  <a:gd name="T28" fmla="*/ 21 w 27"/>
                  <a:gd name="T29" fmla="*/ 5 h 35"/>
                  <a:gd name="T30" fmla="*/ 25 w 27"/>
                  <a:gd name="T31" fmla="*/ 2 h 35"/>
                  <a:gd name="T32" fmla="*/ 27 w 27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35"/>
                  <a:gd name="T53" fmla="*/ 27 w 27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35">
                    <a:moveTo>
                      <a:pt x="27" y="0"/>
                    </a:moveTo>
                    <a:lnTo>
                      <a:pt x="27" y="3"/>
                    </a:lnTo>
                    <a:lnTo>
                      <a:pt x="25" y="7"/>
                    </a:lnTo>
                    <a:lnTo>
                      <a:pt x="22" y="12"/>
                    </a:lnTo>
                    <a:lnTo>
                      <a:pt x="18" y="19"/>
                    </a:lnTo>
                    <a:lnTo>
                      <a:pt x="13" y="25"/>
                    </a:lnTo>
                    <a:lnTo>
                      <a:pt x="7" y="30"/>
                    </a:lnTo>
                    <a:lnTo>
                      <a:pt x="3" y="34"/>
                    </a:lnTo>
                    <a:lnTo>
                      <a:pt x="0" y="35"/>
                    </a:lnTo>
                    <a:lnTo>
                      <a:pt x="2" y="31"/>
                    </a:lnTo>
                    <a:lnTo>
                      <a:pt x="6" y="26"/>
                    </a:lnTo>
                    <a:lnTo>
                      <a:pt x="9" y="20"/>
                    </a:lnTo>
                    <a:lnTo>
                      <a:pt x="13" y="14"/>
                    </a:lnTo>
                    <a:lnTo>
                      <a:pt x="18" y="10"/>
                    </a:lnTo>
                    <a:lnTo>
                      <a:pt x="21" y="5"/>
                    </a:lnTo>
                    <a:lnTo>
                      <a:pt x="25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5" name="Freeform 1715">
                <a:extLst>
                  <a:ext uri="{FF2B5EF4-FFF2-40B4-BE49-F238E27FC236}">
                    <a16:creationId xmlns:a16="http://schemas.microsoft.com/office/drawing/2014/main" id="{F7259180-B353-75B1-DF9C-AC48D64C2F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6" y="146"/>
                <a:ext cx="19" cy="22"/>
              </a:xfrm>
              <a:custGeom>
                <a:avLst/>
                <a:gdLst>
                  <a:gd name="T0" fmla="*/ 19 w 19"/>
                  <a:gd name="T1" fmla="*/ 0 h 22"/>
                  <a:gd name="T2" fmla="*/ 18 w 19"/>
                  <a:gd name="T3" fmla="*/ 5 h 22"/>
                  <a:gd name="T4" fmla="*/ 14 w 19"/>
                  <a:gd name="T5" fmla="*/ 13 h 22"/>
                  <a:gd name="T6" fmla="*/ 7 w 19"/>
                  <a:gd name="T7" fmla="*/ 21 h 22"/>
                  <a:gd name="T8" fmla="*/ 0 w 19"/>
                  <a:gd name="T9" fmla="*/ 22 h 22"/>
                  <a:gd name="T10" fmla="*/ 7 w 19"/>
                  <a:gd name="T11" fmla="*/ 17 h 22"/>
                  <a:gd name="T12" fmla="*/ 12 w 19"/>
                  <a:gd name="T13" fmla="*/ 7 h 22"/>
                  <a:gd name="T14" fmla="*/ 17 w 19"/>
                  <a:gd name="T15" fmla="*/ 0 h 22"/>
                  <a:gd name="T16" fmla="*/ 19 w 19"/>
                  <a:gd name="T17" fmla="*/ 0 h 2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2"/>
                  <a:gd name="T29" fmla="*/ 19 w 19"/>
                  <a:gd name="T30" fmla="*/ 22 h 2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2">
                    <a:moveTo>
                      <a:pt x="19" y="0"/>
                    </a:moveTo>
                    <a:lnTo>
                      <a:pt x="18" y="5"/>
                    </a:lnTo>
                    <a:lnTo>
                      <a:pt x="14" y="13"/>
                    </a:lnTo>
                    <a:lnTo>
                      <a:pt x="7" y="21"/>
                    </a:lnTo>
                    <a:lnTo>
                      <a:pt x="0" y="22"/>
                    </a:lnTo>
                    <a:lnTo>
                      <a:pt x="7" y="17"/>
                    </a:lnTo>
                    <a:lnTo>
                      <a:pt x="12" y="7"/>
                    </a:lnTo>
                    <a:lnTo>
                      <a:pt x="17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6" name="Freeform 1716">
                <a:extLst>
                  <a:ext uri="{FF2B5EF4-FFF2-40B4-BE49-F238E27FC236}">
                    <a16:creationId xmlns:a16="http://schemas.microsoft.com/office/drawing/2014/main" id="{5044707C-1D82-6BEB-EC17-258C500844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9" y="149"/>
                <a:ext cx="21" cy="28"/>
              </a:xfrm>
              <a:custGeom>
                <a:avLst/>
                <a:gdLst>
                  <a:gd name="T0" fmla="*/ 0 w 21"/>
                  <a:gd name="T1" fmla="*/ 28 h 28"/>
                  <a:gd name="T2" fmla="*/ 2 w 21"/>
                  <a:gd name="T3" fmla="*/ 21 h 28"/>
                  <a:gd name="T4" fmla="*/ 8 w 21"/>
                  <a:gd name="T5" fmla="*/ 10 h 28"/>
                  <a:gd name="T6" fmla="*/ 15 w 21"/>
                  <a:gd name="T7" fmla="*/ 2 h 28"/>
                  <a:gd name="T8" fmla="*/ 20 w 21"/>
                  <a:gd name="T9" fmla="*/ 0 h 28"/>
                  <a:gd name="T10" fmla="*/ 21 w 21"/>
                  <a:gd name="T11" fmla="*/ 2 h 28"/>
                  <a:gd name="T12" fmla="*/ 20 w 21"/>
                  <a:gd name="T13" fmla="*/ 5 h 28"/>
                  <a:gd name="T14" fmla="*/ 17 w 21"/>
                  <a:gd name="T15" fmla="*/ 9 h 28"/>
                  <a:gd name="T16" fmla="*/ 14 w 21"/>
                  <a:gd name="T17" fmla="*/ 14 h 28"/>
                  <a:gd name="T18" fmla="*/ 9 w 21"/>
                  <a:gd name="T19" fmla="*/ 18 h 28"/>
                  <a:gd name="T20" fmla="*/ 6 w 21"/>
                  <a:gd name="T21" fmla="*/ 22 h 28"/>
                  <a:gd name="T22" fmla="*/ 2 w 21"/>
                  <a:gd name="T23" fmla="*/ 26 h 28"/>
                  <a:gd name="T24" fmla="*/ 0 w 21"/>
                  <a:gd name="T25" fmla="*/ 28 h 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1"/>
                  <a:gd name="T40" fmla="*/ 0 h 28"/>
                  <a:gd name="T41" fmla="*/ 21 w 21"/>
                  <a:gd name="T42" fmla="*/ 28 h 2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1" h="28">
                    <a:moveTo>
                      <a:pt x="0" y="28"/>
                    </a:moveTo>
                    <a:lnTo>
                      <a:pt x="2" y="21"/>
                    </a:lnTo>
                    <a:lnTo>
                      <a:pt x="8" y="10"/>
                    </a:lnTo>
                    <a:lnTo>
                      <a:pt x="15" y="2"/>
                    </a:lnTo>
                    <a:lnTo>
                      <a:pt x="20" y="0"/>
                    </a:lnTo>
                    <a:lnTo>
                      <a:pt x="21" y="2"/>
                    </a:lnTo>
                    <a:lnTo>
                      <a:pt x="20" y="5"/>
                    </a:lnTo>
                    <a:lnTo>
                      <a:pt x="17" y="9"/>
                    </a:lnTo>
                    <a:lnTo>
                      <a:pt x="14" y="14"/>
                    </a:lnTo>
                    <a:lnTo>
                      <a:pt x="9" y="18"/>
                    </a:lnTo>
                    <a:lnTo>
                      <a:pt x="6" y="22"/>
                    </a:lnTo>
                    <a:lnTo>
                      <a:pt x="2" y="26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7" name="Freeform 1717">
                <a:extLst>
                  <a:ext uri="{FF2B5EF4-FFF2-40B4-BE49-F238E27FC236}">
                    <a16:creationId xmlns:a16="http://schemas.microsoft.com/office/drawing/2014/main" id="{5808E4B1-70AC-DDE1-D500-8BBC6FA714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8" y="179"/>
                <a:ext cx="27" cy="11"/>
              </a:xfrm>
              <a:custGeom>
                <a:avLst/>
                <a:gdLst>
                  <a:gd name="T0" fmla="*/ 0 w 27"/>
                  <a:gd name="T1" fmla="*/ 0 h 11"/>
                  <a:gd name="T2" fmla="*/ 2 w 27"/>
                  <a:gd name="T3" fmla="*/ 0 h 11"/>
                  <a:gd name="T4" fmla="*/ 5 w 27"/>
                  <a:gd name="T5" fmla="*/ 2 h 11"/>
                  <a:gd name="T6" fmla="*/ 9 w 27"/>
                  <a:gd name="T7" fmla="*/ 4 h 11"/>
                  <a:gd name="T8" fmla="*/ 13 w 27"/>
                  <a:gd name="T9" fmla="*/ 7 h 11"/>
                  <a:gd name="T10" fmla="*/ 17 w 27"/>
                  <a:gd name="T11" fmla="*/ 9 h 11"/>
                  <a:gd name="T12" fmla="*/ 22 w 27"/>
                  <a:gd name="T13" fmla="*/ 11 h 11"/>
                  <a:gd name="T14" fmla="*/ 25 w 27"/>
                  <a:gd name="T15" fmla="*/ 11 h 11"/>
                  <a:gd name="T16" fmla="*/ 27 w 27"/>
                  <a:gd name="T17" fmla="*/ 10 h 11"/>
                  <a:gd name="T18" fmla="*/ 27 w 27"/>
                  <a:gd name="T19" fmla="*/ 8 h 11"/>
                  <a:gd name="T20" fmla="*/ 25 w 27"/>
                  <a:gd name="T21" fmla="*/ 5 h 11"/>
                  <a:gd name="T22" fmla="*/ 22 w 27"/>
                  <a:gd name="T23" fmla="*/ 4 h 11"/>
                  <a:gd name="T24" fmla="*/ 17 w 27"/>
                  <a:gd name="T25" fmla="*/ 2 h 11"/>
                  <a:gd name="T26" fmla="*/ 12 w 27"/>
                  <a:gd name="T27" fmla="*/ 1 h 11"/>
                  <a:gd name="T28" fmla="*/ 7 w 27"/>
                  <a:gd name="T29" fmla="*/ 0 h 11"/>
                  <a:gd name="T30" fmla="*/ 3 w 27"/>
                  <a:gd name="T31" fmla="*/ 0 h 11"/>
                  <a:gd name="T32" fmla="*/ 0 w 27"/>
                  <a:gd name="T33" fmla="*/ 0 h 1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11"/>
                  <a:gd name="T53" fmla="*/ 27 w 27"/>
                  <a:gd name="T54" fmla="*/ 11 h 1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11">
                    <a:moveTo>
                      <a:pt x="0" y="0"/>
                    </a:moveTo>
                    <a:lnTo>
                      <a:pt x="2" y="0"/>
                    </a:lnTo>
                    <a:lnTo>
                      <a:pt x="5" y="2"/>
                    </a:lnTo>
                    <a:lnTo>
                      <a:pt x="9" y="4"/>
                    </a:lnTo>
                    <a:lnTo>
                      <a:pt x="13" y="7"/>
                    </a:lnTo>
                    <a:lnTo>
                      <a:pt x="17" y="9"/>
                    </a:lnTo>
                    <a:lnTo>
                      <a:pt x="22" y="11"/>
                    </a:lnTo>
                    <a:lnTo>
                      <a:pt x="25" y="11"/>
                    </a:lnTo>
                    <a:lnTo>
                      <a:pt x="27" y="10"/>
                    </a:lnTo>
                    <a:lnTo>
                      <a:pt x="27" y="8"/>
                    </a:lnTo>
                    <a:lnTo>
                      <a:pt x="25" y="5"/>
                    </a:lnTo>
                    <a:lnTo>
                      <a:pt x="22" y="4"/>
                    </a:lnTo>
                    <a:lnTo>
                      <a:pt x="17" y="2"/>
                    </a:lnTo>
                    <a:lnTo>
                      <a:pt x="12" y="1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8" name="Freeform 1718">
                <a:extLst>
                  <a:ext uri="{FF2B5EF4-FFF2-40B4-BE49-F238E27FC236}">
                    <a16:creationId xmlns:a16="http://schemas.microsoft.com/office/drawing/2014/main" id="{6EEAC18C-5544-97F0-4BA6-06E78C2D92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3" y="165"/>
                <a:ext cx="29" cy="10"/>
              </a:xfrm>
              <a:custGeom>
                <a:avLst/>
                <a:gdLst>
                  <a:gd name="T0" fmla="*/ 0 w 29"/>
                  <a:gd name="T1" fmla="*/ 10 h 10"/>
                  <a:gd name="T2" fmla="*/ 2 w 29"/>
                  <a:gd name="T3" fmla="*/ 10 h 10"/>
                  <a:gd name="T4" fmla="*/ 6 w 29"/>
                  <a:gd name="T5" fmla="*/ 10 h 10"/>
                  <a:gd name="T6" fmla="*/ 11 w 29"/>
                  <a:gd name="T7" fmla="*/ 9 h 10"/>
                  <a:gd name="T8" fmla="*/ 17 w 29"/>
                  <a:gd name="T9" fmla="*/ 9 h 10"/>
                  <a:gd name="T10" fmla="*/ 21 w 29"/>
                  <a:gd name="T11" fmla="*/ 8 h 10"/>
                  <a:gd name="T12" fmla="*/ 26 w 29"/>
                  <a:gd name="T13" fmla="*/ 7 h 10"/>
                  <a:gd name="T14" fmla="*/ 29 w 29"/>
                  <a:gd name="T15" fmla="*/ 6 h 10"/>
                  <a:gd name="T16" fmla="*/ 29 w 29"/>
                  <a:gd name="T17" fmla="*/ 3 h 10"/>
                  <a:gd name="T18" fmla="*/ 29 w 29"/>
                  <a:gd name="T19" fmla="*/ 1 h 10"/>
                  <a:gd name="T20" fmla="*/ 26 w 29"/>
                  <a:gd name="T21" fmla="*/ 0 h 10"/>
                  <a:gd name="T22" fmla="*/ 22 w 29"/>
                  <a:gd name="T23" fmla="*/ 1 h 10"/>
                  <a:gd name="T24" fmla="*/ 17 w 29"/>
                  <a:gd name="T25" fmla="*/ 3 h 10"/>
                  <a:gd name="T26" fmla="*/ 12 w 29"/>
                  <a:gd name="T27" fmla="*/ 5 h 10"/>
                  <a:gd name="T28" fmla="*/ 7 w 29"/>
                  <a:gd name="T29" fmla="*/ 7 h 10"/>
                  <a:gd name="T30" fmla="*/ 3 w 29"/>
                  <a:gd name="T31" fmla="*/ 9 h 10"/>
                  <a:gd name="T32" fmla="*/ 0 w 29"/>
                  <a:gd name="T33" fmla="*/ 10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10"/>
                  <a:gd name="T53" fmla="*/ 29 w 29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10">
                    <a:moveTo>
                      <a:pt x="0" y="10"/>
                    </a:moveTo>
                    <a:lnTo>
                      <a:pt x="2" y="10"/>
                    </a:lnTo>
                    <a:lnTo>
                      <a:pt x="6" y="10"/>
                    </a:lnTo>
                    <a:lnTo>
                      <a:pt x="11" y="9"/>
                    </a:lnTo>
                    <a:lnTo>
                      <a:pt x="17" y="9"/>
                    </a:lnTo>
                    <a:lnTo>
                      <a:pt x="21" y="8"/>
                    </a:lnTo>
                    <a:lnTo>
                      <a:pt x="26" y="7"/>
                    </a:lnTo>
                    <a:lnTo>
                      <a:pt x="29" y="6"/>
                    </a:lnTo>
                    <a:lnTo>
                      <a:pt x="29" y="3"/>
                    </a:lnTo>
                    <a:lnTo>
                      <a:pt x="29" y="1"/>
                    </a:lnTo>
                    <a:lnTo>
                      <a:pt x="26" y="0"/>
                    </a:lnTo>
                    <a:lnTo>
                      <a:pt x="22" y="1"/>
                    </a:lnTo>
                    <a:lnTo>
                      <a:pt x="17" y="3"/>
                    </a:lnTo>
                    <a:lnTo>
                      <a:pt x="12" y="5"/>
                    </a:lnTo>
                    <a:lnTo>
                      <a:pt x="7" y="7"/>
                    </a:lnTo>
                    <a:lnTo>
                      <a:pt x="3" y="9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9" name="Freeform 1719">
                <a:extLst>
                  <a:ext uri="{FF2B5EF4-FFF2-40B4-BE49-F238E27FC236}">
                    <a16:creationId xmlns:a16="http://schemas.microsoft.com/office/drawing/2014/main" id="{48F9B359-719F-4ABD-7C36-988EBD233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9" y="183"/>
                <a:ext cx="28" cy="24"/>
              </a:xfrm>
              <a:custGeom>
                <a:avLst/>
                <a:gdLst>
                  <a:gd name="T0" fmla="*/ 0 w 28"/>
                  <a:gd name="T1" fmla="*/ 0 h 24"/>
                  <a:gd name="T2" fmla="*/ 4 w 28"/>
                  <a:gd name="T3" fmla="*/ 2 h 24"/>
                  <a:gd name="T4" fmla="*/ 9 w 28"/>
                  <a:gd name="T5" fmla="*/ 5 h 24"/>
                  <a:gd name="T6" fmla="*/ 13 w 28"/>
                  <a:gd name="T7" fmla="*/ 8 h 24"/>
                  <a:gd name="T8" fmla="*/ 18 w 28"/>
                  <a:gd name="T9" fmla="*/ 12 h 24"/>
                  <a:gd name="T10" fmla="*/ 23 w 28"/>
                  <a:gd name="T11" fmla="*/ 16 h 24"/>
                  <a:gd name="T12" fmla="*/ 26 w 28"/>
                  <a:gd name="T13" fmla="*/ 19 h 24"/>
                  <a:gd name="T14" fmla="*/ 28 w 28"/>
                  <a:gd name="T15" fmla="*/ 22 h 24"/>
                  <a:gd name="T16" fmla="*/ 28 w 28"/>
                  <a:gd name="T17" fmla="*/ 23 h 24"/>
                  <a:gd name="T18" fmla="*/ 25 w 28"/>
                  <a:gd name="T19" fmla="*/ 24 h 24"/>
                  <a:gd name="T20" fmla="*/ 22 w 28"/>
                  <a:gd name="T21" fmla="*/ 23 h 24"/>
                  <a:gd name="T22" fmla="*/ 18 w 28"/>
                  <a:gd name="T23" fmla="*/ 20 h 24"/>
                  <a:gd name="T24" fmla="*/ 14 w 28"/>
                  <a:gd name="T25" fmla="*/ 15 h 24"/>
                  <a:gd name="T26" fmla="*/ 10 w 28"/>
                  <a:gd name="T27" fmla="*/ 11 h 24"/>
                  <a:gd name="T28" fmla="*/ 6 w 28"/>
                  <a:gd name="T29" fmla="*/ 6 h 24"/>
                  <a:gd name="T30" fmla="*/ 2 w 28"/>
                  <a:gd name="T31" fmla="*/ 2 h 24"/>
                  <a:gd name="T32" fmla="*/ 0 w 28"/>
                  <a:gd name="T33" fmla="*/ 0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24"/>
                  <a:gd name="T53" fmla="*/ 28 w 28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24">
                    <a:moveTo>
                      <a:pt x="0" y="0"/>
                    </a:moveTo>
                    <a:lnTo>
                      <a:pt x="4" y="2"/>
                    </a:lnTo>
                    <a:lnTo>
                      <a:pt x="9" y="5"/>
                    </a:lnTo>
                    <a:lnTo>
                      <a:pt x="13" y="8"/>
                    </a:lnTo>
                    <a:lnTo>
                      <a:pt x="18" y="12"/>
                    </a:lnTo>
                    <a:lnTo>
                      <a:pt x="23" y="16"/>
                    </a:lnTo>
                    <a:lnTo>
                      <a:pt x="26" y="19"/>
                    </a:lnTo>
                    <a:lnTo>
                      <a:pt x="28" y="22"/>
                    </a:lnTo>
                    <a:lnTo>
                      <a:pt x="28" y="23"/>
                    </a:lnTo>
                    <a:lnTo>
                      <a:pt x="25" y="24"/>
                    </a:lnTo>
                    <a:lnTo>
                      <a:pt x="22" y="23"/>
                    </a:lnTo>
                    <a:lnTo>
                      <a:pt x="18" y="20"/>
                    </a:lnTo>
                    <a:lnTo>
                      <a:pt x="14" y="15"/>
                    </a:lnTo>
                    <a:lnTo>
                      <a:pt x="10" y="11"/>
                    </a:lnTo>
                    <a:lnTo>
                      <a:pt x="6" y="6"/>
                    </a:lnTo>
                    <a:lnTo>
                      <a:pt x="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0" name="Freeform 1720">
                <a:extLst>
                  <a:ext uri="{FF2B5EF4-FFF2-40B4-BE49-F238E27FC236}">
                    <a16:creationId xmlns:a16="http://schemas.microsoft.com/office/drawing/2014/main" id="{3F7FA7C9-3518-BF11-0D51-B332A3D99A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5" y="173"/>
                <a:ext cx="7" cy="42"/>
              </a:xfrm>
              <a:custGeom>
                <a:avLst/>
                <a:gdLst>
                  <a:gd name="T0" fmla="*/ 4 w 7"/>
                  <a:gd name="T1" fmla="*/ 0 h 42"/>
                  <a:gd name="T2" fmla="*/ 6 w 7"/>
                  <a:gd name="T3" fmla="*/ 10 h 42"/>
                  <a:gd name="T4" fmla="*/ 7 w 7"/>
                  <a:gd name="T5" fmla="*/ 24 h 42"/>
                  <a:gd name="T6" fmla="*/ 6 w 7"/>
                  <a:gd name="T7" fmla="*/ 36 h 42"/>
                  <a:gd name="T8" fmla="*/ 3 w 7"/>
                  <a:gd name="T9" fmla="*/ 42 h 42"/>
                  <a:gd name="T10" fmla="*/ 0 w 7"/>
                  <a:gd name="T11" fmla="*/ 38 h 42"/>
                  <a:gd name="T12" fmla="*/ 1 w 7"/>
                  <a:gd name="T13" fmla="*/ 26 h 42"/>
                  <a:gd name="T14" fmla="*/ 3 w 7"/>
                  <a:gd name="T15" fmla="*/ 11 h 42"/>
                  <a:gd name="T16" fmla="*/ 4 w 7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42"/>
                  <a:gd name="T29" fmla="*/ 7 w 7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42">
                    <a:moveTo>
                      <a:pt x="4" y="0"/>
                    </a:moveTo>
                    <a:lnTo>
                      <a:pt x="6" y="10"/>
                    </a:lnTo>
                    <a:lnTo>
                      <a:pt x="7" y="24"/>
                    </a:lnTo>
                    <a:lnTo>
                      <a:pt x="6" y="36"/>
                    </a:lnTo>
                    <a:lnTo>
                      <a:pt x="3" y="42"/>
                    </a:lnTo>
                    <a:lnTo>
                      <a:pt x="0" y="38"/>
                    </a:lnTo>
                    <a:lnTo>
                      <a:pt x="1" y="26"/>
                    </a:lnTo>
                    <a:lnTo>
                      <a:pt x="3" y="1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1" name="Freeform 1721">
                <a:extLst>
                  <a:ext uri="{FF2B5EF4-FFF2-40B4-BE49-F238E27FC236}">
                    <a16:creationId xmlns:a16="http://schemas.microsoft.com/office/drawing/2014/main" id="{493E29E6-CE71-D69C-9B03-BE481297BE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9" y="167"/>
                <a:ext cx="11" cy="42"/>
              </a:xfrm>
              <a:custGeom>
                <a:avLst/>
                <a:gdLst>
                  <a:gd name="T0" fmla="*/ 11 w 11"/>
                  <a:gd name="T1" fmla="*/ 0 h 42"/>
                  <a:gd name="T2" fmla="*/ 11 w 11"/>
                  <a:gd name="T3" fmla="*/ 10 h 42"/>
                  <a:gd name="T4" fmla="*/ 10 w 11"/>
                  <a:gd name="T5" fmla="*/ 24 h 42"/>
                  <a:gd name="T6" fmla="*/ 7 w 11"/>
                  <a:gd name="T7" fmla="*/ 37 h 42"/>
                  <a:gd name="T8" fmla="*/ 2 w 11"/>
                  <a:gd name="T9" fmla="*/ 42 h 42"/>
                  <a:gd name="T10" fmla="*/ 0 w 11"/>
                  <a:gd name="T11" fmla="*/ 37 h 42"/>
                  <a:gd name="T12" fmla="*/ 3 w 11"/>
                  <a:gd name="T13" fmla="*/ 24 h 42"/>
                  <a:gd name="T14" fmla="*/ 7 w 11"/>
                  <a:gd name="T15" fmla="*/ 10 h 42"/>
                  <a:gd name="T16" fmla="*/ 11 w 11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42"/>
                  <a:gd name="T29" fmla="*/ 11 w 11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42">
                    <a:moveTo>
                      <a:pt x="11" y="0"/>
                    </a:moveTo>
                    <a:lnTo>
                      <a:pt x="11" y="10"/>
                    </a:lnTo>
                    <a:lnTo>
                      <a:pt x="10" y="24"/>
                    </a:lnTo>
                    <a:lnTo>
                      <a:pt x="7" y="37"/>
                    </a:lnTo>
                    <a:lnTo>
                      <a:pt x="2" y="42"/>
                    </a:lnTo>
                    <a:lnTo>
                      <a:pt x="0" y="37"/>
                    </a:lnTo>
                    <a:lnTo>
                      <a:pt x="3" y="24"/>
                    </a:lnTo>
                    <a:lnTo>
                      <a:pt x="7" y="1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2" name="Freeform 1722">
                <a:extLst>
                  <a:ext uri="{FF2B5EF4-FFF2-40B4-BE49-F238E27FC236}">
                    <a16:creationId xmlns:a16="http://schemas.microsoft.com/office/drawing/2014/main" id="{F221063A-9C3A-3C64-C357-0BF5036542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5" y="185"/>
                <a:ext cx="7" cy="41"/>
              </a:xfrm>
              <a:custGeom>
                <a:avLst/>
                <a:gdLst>
                  <a:gd name="T0" fmla="*/ 1 w 7"/>
                  <a:gd name="T1" fmla="*/ 0 h 41"/>
                  <a:gd name="T2" fmla="*/ 4 w 7"/>
                  <a:gd name="T3" fmla="*/ 6 h 41"/>
                  <a:gd name="T4" fmla="*/ 6 w 7"/>
                  <a:gd name="T5" fmla="*/ 19 h 41"/>
                  <a:gd name="T6" fmla="*/ 7 w 7"/>
                  <a:gd name="T7" fmla="*/ 32 h 41"/>
                  <a:gd name="T8" fmla="*/ 3 w 7"/>
                  <a:gd name="T9" fmla="*/ 41 h 41"/>
                  <a:gd name="T10" fmla="*/ 0 w 7"/>
                  <a:gd name="T11" fmla="*/ 38 h 41"/>
                  <a:gd name="T12" fmla="*/ 0 w 7"/>
                  <a:gd name="T13" fmla="*/ 26 h 41"/>
                  <a:gd name="T14" fmla="*/ 1 w 7"/>
                  <a:gd name="T15" fmla="*/ 12 h 41"/>
                  <a:gd name="T16" fmla="*/ 1 w 7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41"/>
                  <a:gd name="T29" fmla="*/ 7 w 7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41">
                    <a:moveTo>
                      <a:pt x="1" y="0"/>
                    </a:moveTo>
                    <a:lnTo>
                      <a:pt x="4" y="6"/>
                    </a:lnTo>
                    <a:lnTo>
                      <a:pt x="6" y="19"/>
                    </a:lnTo>
                    <a:lnTo>
                      <a:pt x="7" y="32"/>
                    </a:lnTo>
                    <a:lnTo>
                      <a:pt x="3" y="41"/>
                    </a:lnTo>
                    <a:lnTo>
                      <a:pt x="0" y="38"/>
                    </a:lnTo>
                    <a:lnTo>
                      <a:pt x="0" y="26"/>
                    </a:lnTo>
                    <a:lnTo>
                      <a:pt x="1" y="1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3" name="Freeform 1723">
                <a:extLst>
                  <a:ext uri="{FF2B5EF4-FFF2-40B4-BE49-F238E27FC236}">
                    <a16:creationId xmlns:a16="http://schemas.microsoft.com/office/drawing/2014/main" id="{887A1925-D07C-188A-3989-3CFF43E4CB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0" y="189"/>
                <a:ext cx="15" cy="46"/>
              </a:xfrm>
              <a:custGeom>
                <a:avLst/>
                <a:gdLst>
                  <a:gd name="T0" fmla="*/ 0 w 15"/>
                  <a:gd name="T1" fmla="*/ 0 h 46"/>
                  <a:gd name="T2" fmla="*/ 6 w 15"/>
                  <a:gd name="T3" fmla="*/ 12 h 46"/>
                  <a:gd name="T4" fmla="*/ 12 w 15"/>
                  <a:gd name="T5" fmla="*/ 26 h 46"/>
                  <a:gd name="T6" fmla="*/ 15 w 15"/>
                  <a:gd name="T7" fmla="*/ 40 h 46"/>
                  <a:gd name="T8" fmla="*/ 12 w 15"/>
                  <a:gd name="T9" fmla="*/ 46 h 46"/>
                  <a:gd name="T10" fmla="*/ 7 w 15"/>
                  <a:gd name="T11" fmla="*/ 42 h 46"/>
                  <a:gd name="T12" fmla="*/ 5 w 15"/>
                  <a:gd name="T13" fmla="*/ 27 h 46"/>
                  <a:gd name="T14" fmla="*/ 3 w 15"/>
                  <a:gd name="T15" fmla="*/ 12 h 46"/>
                  <a:gd name="T16" fmla="*/ 0 w 15"/>
                  <a:gd name="T17" fmla="*/ 0 h 4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46"/>
                  <a:gd name="T29" fmla="*/ 15 w 15"/>
                  <a:gd name="T30" fmla="*/ 46 h 4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46">
                    <a:moveTo>
                      <a:pt x="0" y="0"/>
                    </a:moveTo>
                    <a:lnTo>
                      <a:pt x="6" y="12"/>
                    </a:lnTo>
                    <a:lnTo>
                      <a:pt x="12" y="26"/>
                    </a:lnTo>
                    <a:lnTo>
                      <a:pt x="15" y="40"/>
                    </a:lnTo>
                    <a:lnTo>
                      <a:pt x="12" y="46"/>
                    </a:lnTo>
                    <a:lnTo>
                      <a:pt x="7" y="42"/>
                    </a:lnTo>
                    <a:lnTo>
                      <a:pt x="5" y="27"/>
                    </a:lnTo>
                    <a:lnTo>
                      <a:pt x="3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4" name="Freeform 1724">
                <a:extLst>
                  <a:ext uri="{FF2B5EF4-FFF2-40B4-BE49-F238E27FC236}">
                    <a16:creationId xmlns:a16="http://schemas.microsoft.com/office/drawing/2014/main" id="{12C12FA2-9DFD-C418-7BC2-4B5C115AD8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0" y="195"/>
                <a:ext cx="16" cy="51"/>
              </a:xfrm>
              <a:custGeom>
                <a:avLst/>
                <a:gdLst>
                  <a:gd name="T0" fmla="*/ 0 w 16"/>
                  <a:gd name="T1" fmla="*/ 0 h 51"/>
                  <a:gd name="T2" fmla="*/ 5 w 16"/>
                  <a:gd name="T3" fmla="*/ 11 h 51"/>
                  <a:gd name="T4" fmla="*/ 12 w 16"/>
                  <a:gd name="T5" fmla="*/ 29 h 51"/>
                  <a:gd name="T6" fmla="*/ 16 w 16"/>
                  <a:gd name="T7" fmla="*/ 44 h 51"/>
                  <a:gd name="T8" fmla="*/ 15 w 16"/>
                  <a:gd name="T9" fmla="*/ 51 h 51"/>
                  <a:gd name="T10" fmla="*/ 9 w 16"/>
                  <a:gd name="T11" fmla="*/ 43 h 51"/>
                  <a:gd name="T12" fmla="*/ 5 w 16"/>
                  <a:gd name="T13" fmla="*/ 27 h 51"/>
                  <a:gd name="T14" fmla="*/ 2 w 16"/>
                  <a:gd name="T15" fmla="*/ 11 h 51"/>
                  <a:gd name="T16" fmla="*/ 0 w 16"/>
                  <a:gd name="T17" fmla="*/ 0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"/>
                  <a:gd name="T28" fmla="*/ 0 h 51"/>
                  <a:gd name="T29" fmla="*/ 16 w 16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" h="51">
                    <a:moveTo>
                      <a:pt x="0" y="0"/>
                    </a:moveTo>
                    <a:lnTo>
                      <a:pt x="5" y="11"/>
                    </a:lnTo>
                    <a:lnTo>
                      <a:pt x="12" y="29"/>
                    </a:lnTo>
                    <a:lnTo>
                      <a:pt x="16" y="44"/>
                    </a:lnTo>
                    <a:lnTo>
                      <a:pt x="15" y="51"/>
                    </a:lnTo>
                    <a:lnTo>
                      <a:pt x="9" y="43"/>
                    </a:lnTo>
                    <a:lnTo>
                      <a:pt x="5" y="27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" name="Freeform 1725">
                <a:extLst>
                  <a:ext uri="{FF2B5EF4-FFF2-40B4-BE49-F238E27FC236}">
                    <a16:creationId xmlns:a16="http://schemas.microsoft.com/office/drawing/2014/main" id="{AFA83D6D-B6C6-1BB1-541F-D521CAD9BB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" y="193"/>
                <a:ext cx="28" cy="53"/>
              </a:xfrm>
              <a:custGeom>
                <a:avLst/>
                <a:gdLst>
                  <a:gd name="T0" fmla="*/ 0 w 28"/>
                  <a:gd name="T1" fmla="*/ 0 h 53"/>
                  <a:gd name="T2" fmla="*/ 5 w 28"/>
                  <a:gd name="T3" fmla="*/ 5 h 53"/>
                  <a:gd name="T4" fmla="*/ 10 w 28"/>
                  <a:gd name="T5" fmla="*/ 12 h 53"/>
                  <a:gd name="T6" fmla="*/ 15 w 28"/>
                  <a:gd name="T7" fmla="*/ 19 h 53"/>
                  <a:gd name="T8" fmla="*/ 20 w 28"/>
                  <a:gd name="T9" fmla="*/ 28 h 53"/>
                  <a:gd name="T10" fmla="*/ 24 w 28"/>
                  <a:gd name="T11" fmla="*/ 37 h 53"/>
                  <a:gd name="T12" fmla="*/ 27 w 28"/>
                  <a:gd name="T13" fmla="*/ 44 h 53"/>
                  <a:gd name="T14" fmla="*/ 28 w 28"/>
                  <a:gd name="T15" fmla="*/ 50 h 53"/>
                  <a:gd name="T16" fmla="*/ 27 w 28"/>
                  <a:gd name="T17" fmla="*/ 53 h 53"/>
                  <a:gd name="T18" fmla="*/ 24 w 28"/>
                  <a:gd name="T19" fmla="*/ 52 h 53"/>
                  <a:gd name="T20" fmla="*/ 21 w 28"/>
                  <a:gd name="T21" fmla="*/ 47 h 53"/>
                  <a:gd name="T22" fmla="*/ 18 w 28"/>
                  <a:gd name="T23" fmla="*/ 40 h 53"/>
                  <a:gd name="T24" fmla="*/ 14 w 28"/>
                  <a:gd name="T25" fmla="*/ 30 h 53"/>
                  <a:gd name="T26" fmla="*/ 11 w 28"/>
                  <a:gd name="T27" fmla="*/ 20 h 53"/>
                  <a:gd name="T28" fmla="*/ 7 w 28"/>
                  <a:gd name="T29" fmla="*/ 11 h 53"/>
                  <a:gd name="T30" fmla="*/ 4 w 28"/>
                  <a:gd name="T31" fmla="*/ 4 h 53"/>
                  <a:gd name="T32" fmla="*/ 0 w 28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53"/>
                  <a:gd name="T53" fmla="*/ 28 w 28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53">
                    <a:moveTo>
                      <a:pt x="0" y="0"/>
                    </a:moveTo>
                    <a:lnTo>
                      <a:pt x="5" y="5"/>
                    </a:lnTo>
                    <a:lnTo>
                      <a:pt x="10" y="12"/>
                    </a:lnTo>
                    <a:lnTo>
                      <a:pt x="15" y="19"/>
                    </a:lnTo>
                    <a:lnTo>
                      <a:pt x="20" y="28"/>
                    </a:lnTo>
                    <a:lnTo>
                      <a:pt x="24" y="37"/>
                    </a:lnTo>
                    <a:lnTo>
                      <a:pt x="27" y="44"/>
                    </a:lnTo>
                    <a:lnTo>
                      <a:pt x="28" y="50"/>
                    </a:lnTo>
                    <a:lnTo>
                      <a:pt x="27" y="53"/>
                    </a:lnTo>
                    <a:lnTo>
                      <a:pt x="24" y="52"/>
                    </a:lnTo>
                    <a:lnTo>
                      <a:pt x="21" y="47"/>
                    </a:lnTo>
                    <a:lnTo>
                      <a:pt x="18" y="40"/>
                    </a:lnTo>
                    <a:lnTo>
                      <a:pt x="14" y="30"/>
                    </a:lnTo>
                    <a:lnTo>
                      <a:pt x="11" y="20"/>
                    </a:lnTo>
                    <a:lnTo>
                      <a:pt x="7" y="11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6" name="Freeform 1726">
                <a:extLst>
                  <a:ext uri="{FF2B5EF4-FFF2-40B4-BE49-F238E27FC236}">
                    <a16:creationId xmlns:a16="http://schemas.microsoft.com/office/drawing/2014/main" id="{B7DC1902-9105-3DA3-7C4F-BCE9C1DDAD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3" y="185"/>
                <a:ext cx="31" cy="49"/>
              </a:xfrm>
              <a:custGeom>
                <a:avLst/>
                <a:gdLst>
                  <a:gd name="T0" fmla="*/ 0 w 31"/>
                  <a:gd name="T1" fmla="*/ 0 h 49"/>
                  <a:gd name="T2" fmla="*/ 4 w 31"/>
                  <a:gd name="T3" fmla="*/ 4 h 49"/>
                  <a:gd name="T4" fmla="*/ 10 w 31"/>
                  <a:gd name="T5" fmla="*/ 10 h 49"/>
                  <a:gd name="T6" fmla="*/ 15 w 31"/>
                  <a:gd name="T7" fmla="*/ 18 h 49"/>
                  <a:gd name="T8" fmla="*/ 21 w 31"/>
                  <a:gd name="T9" fmla="*/ 25 h 49"/>
                  <a:gd name="T10" fmla="*/ 26 w 31"/>
                  <a:gd name="T11" fmla="*/ 34 h 49"/>
                  <a:gd name="T12" fmla="*/ 30 w 31"/>
                  <a:gd name="T13" fmla="*/ 41 h 49"/>
                  <a:gd name="T14" fmla="*/ 31 w 31"/>
                  <a:gd name="T15" fmla="*/ 47 h 49"/>
                  <a:gd name="T16" fmla="*/ 30 w 31"/>
                  <a:gd name="T17" fmla="*/ 49 h 49"/>
                  <a:gd name="T18" fmla="*/ 27 w 31"/>
                  <a:gd name="T19" fmla="*/ 49 h 49"/>
                  <a:gd name="T20" fmla="*/ 23 w 31"/>
                  <a:gd name="T21" fmla="*/ 44 h 49"/>
                  <a:gd name="T22" fmla="*/ 19 w 31"/>
                  <a:gd name="T23" fmla="*/ 37 h 49"/>
                  <a:gd name="T24" fmla="*/ 15 w 31"/>
                  <a:gd name="T25" fmla="*/ 27 h 49"/>
                  <a:gd name="T26" fmla="*/ 10 w 31"/>
                  <a:gd name="T27" fmla="*/ 19 h 49"/>
                  <a:gd name="T28" fmla="*/ 6 w 31"/>
                  <a:gd name="T29" fmla="*/ 10 h 49"/>
                  <a:gd name="T30" fmla="*/ 3 w 31"/>
                  <a:gd name="T31" fmla="*/ 4 h 49"/>
                  <a:gd name="T32" fmla="*/ 0 w 31"/>
                  <a:gd name="T33" fmla="*/ 0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49"/>
                  <a:gd name="T53" fmla="*/ 31 w 31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49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5" y="18"/>
                    </a:lnTo>
                    <a:lnTo>
                      <a:pt x="21" y="25"/>
                    </a:lnTo>
                    <a:lnTo>
                      <a:pt x="26" y="34"/>
                    </a:lnTo>
                    <a:lnTo>
                      <a:pt x="30" y="41"/>
                    </a:lnTo>
                    <a:lnTo>
                      <a:pt x="31" y="47"/>
                    </a:lnTo>
                    <a:lnTo>
                      <a:pt x="30" y="49"/>
                    </a:lnTo>
                    <a:lnTo>
                      <a:pt x="27" y="49"/>
                    </a:lnTo>
                    <a:lnTo>
                      <a:pt x="23" y="44"/>
                    </a:lnTo>
                    <a:lnTo>
                      <a:pt x="19" y="37"/>
                    </a:lnTo>
                    <a:lnTo>
                      <a:pt x="15" y="27"/>
                    </a:lnTo>
                    <a:lnTo>
                      <a:pt x="10" y="19"/>
                    </a:lnTo>
                    <a:lnTo>
                      <a:pt x="6" y="10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7" name="Freeform 1727">
                <a:extLst>
                  <a:ext uri="{FF2B5EF4-FFF2-40B4-BE49-F238E27FC236}">
                    <a16:creationId xmlns:a16="http://schemas.microsoft.com/office/drawing/2014/main" id="{ECBA7D3A-DFD7-60B2-8B3B-F122D5E0C6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7" y="196"/>
                <a:ext cx="28" cy="45"/>
              </a:xfrm>
              <a:custGeom>
                <a:avLst/>
                <a:gdLst>
                  <a:gd name="T0" fmla="*/ 0 w 28"/>
                  <a:gd name="T1" fmla="*/ 0 h 45"/>
                  <a:gd name="T2" fmla="*/ 4 w 28"/>
                  <a:gd name="T3" fmla="*/ 4 h 45"/>
                  <a:gd name="T4" fmla="*/ 8 w 28"/>
                  <a:gd name="T5" fmla="*/ 10 h 45"/>
                  <a:gd name="T6" fmla="*/ 13 w 28"/>
                  <a:gd name="T7" fmla="*/ 17 h 45"/>
                  <a:gd name="T8" fmla="*/ 18 w 28"/>
                  <a:gd name="T9" fmla="*/ 25 h 45"/>
                  <a:gd name="T10" fmla="*/ 23 w 28"/>
                  <a:gd name="T11" fmla="*/ 32 h 45"/>
                  <a:gd name="T12" fmla="*/ 27 w 28"/>
                  <a:gd name="T13" fmla="*/ 38 h 45"/>
                  <a:gd name="T14" fmla="*/ 28 w 28"/>
                  <a:gd name="T15" fmla="*/ 43 h 45"/>
                  <a:gd name="T16" fmla="*/ 26 w 28"/>
                  <a:gd name="T17" fmla="*/ 45 h 45"/>
                  <a:gd name="T18" fmla="*/ 23 w 28"/>
                  <a:gd name="T19" fmla="*/ 44 h 45"/>
                  <a:gd name="T20" fmla="*/ 18 w 28"/>
                  <a:gd name="T21" fmla="*/ 39 h 45"/>
                  <a:gd name="T22" fmla="*/ 15 w 28"/>
                  <a:gd name="T23" fmla="*/ 34 h 45"/>
                  <a:gd name="T24" fmla="*/ 11 w 28"/>
                  <a:gd name="T25" fmla="*/ 25 h 45"/>
                  <a:gd name="T26" fmla="*/ 7 w 28"/>
                  <a:gd name="T27" fmla="*/ 17 h 45"/>
                  <a:gd name="T28" fmla="*/ 5 w 28"/>
                  <a:gd name="T29" fmla="*/ 10 h 45"/>
                  <a:gd name="T30" fmla="*/ 2 w 28"/>
                  <a:gd name="T31" fmla="*/ 4 h 45"/>
                  <a:gd name="T32" fmla="*/ 0 w 28"/>
                  <a:gd name="T33" fmla="*/ 0 h 4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5"/>
                  <a:gd name="T53" fmla="*/ 28 w 28"/>
                  <a:gd name="T54" fmla="*/ 45 h 4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5">
                    <a:moveTo>
                      <a:pt x="0" y="0"/>
                    </a:moveTo>
                    <a:lnTo>
                      <a:pt x="4" y="4"/>
                    </a:lnTo>
                    <a:lnTo>
                      <a:pt x="8" y="10"/>
                    </a:lnTo>
                    <a:lnTo>
                      <a:pt x="13" y="17"/>
                    </a:lnTo>
                    <a:lnTo>
                      <a:pt x="18" y="25"/>
                    </a:lnTo>
                    <a:lnTo>
                      <a:pt x="23" y="32"/>
                    </a:lnTo>
                    <a:lnTo>
                      <a:pt x="27" y="38"/>
                    </a:lnTo>
                    <a:lnTo>
                      <a:pt x="28" y="43"/>
                    </a:lnTo>
                    <a:lnTo>
                      <a:pt x="26" y="45"/>
                    </a:lnTo>
                    <a:lnTo>
                      <a:pt x="23" y="44"/>
                    </a:lnTo>
                    <a:lnTo>
                      <a:pt x="18" y="39"/>
                    </a:lnTo>
                    <a:lnTo>
                      <a:pt x="15" y="34"/>
                    </a:lnTo>
                    <a:lnTo>
                      <a:pt x="11" y="25"/>
                    </a:lnTo>
                    <a:lnTo>
                      <a:pt x="7" y="17"/>
                    </a:lnTo>
                    <a:lnTo>
                      <a:pt x="5" y="10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8" name="Freeform 1728">
                <a:extLst>
                  <a:ext uri="{FF2B5EF4-FFF2-40B4-BE49-F238E27FC236}">
                    <a16:creationId xmlns:a16="http://schemas.microsoft.com/office/drawing/2014/main" id="{090DE53B-4EFF-AE9D-44C9-6D7B48FA85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0" y="130"/>
                <a:ext cx="33" cy="70"/>
              </a:xfrm>
              <a:custGeom>
                <a:avLst/>
                <a:gdLst>
                  <a:gd name="T0" fmla="*/ 32 w 33"/>
                  <a:gd name="T1" fmla="*/ 0 h 70"/>
                  <a:gd name="T2" fmla="*/ 33 w 33"/>
                  <a:gd name="T3" fmla="*/ 4 h 70"/>
                  <a:gd name="T4" fmla="*/ 32 w 33"/>
                  <a:gd name="T5" fmla="*/ 12 h 70"/>
                  <a:gd name="T6" fmla="*/ 29 w 33"/>
                  <a:gd name="T7" fmla="*/ 21 h 70"/>
                  <a:gd name="T8" fmla="*/ 24 w 33"/>
                  <a:gd name="T9" fmla="*/ 33 h 70"/>
                  <a:gd name="T10" fmla="*/ 19 w 33"/>
                  <a:gd name="T11" fmla="*/ 46 h 70"/>
                  <a:gd name="T12" fmla="*/ 13 w 33"/>
                  <a:gd name="T13" fmla="*/ 56 h 70"/>
                  <a:gd name="T14" fmla="*/ 6 w 33"/>
                  <a:gd name="T15" fmla="*/ 65 h 70"/>
                  <a:gd name="T16" fmla="*/ 0 w 33"/>
                  <a:gd name="T17" fmla="*/ 70 h 70"/>
                  <a:gd name="T18" fmla="*/ 2 w 33"/>
                  <a:gd name="T19" fmla="*/ 65 h 70"/>
                  <a:gd name="T20" fmla="*/ 6 w 33"/>
                  <a:gd name="T21" fmla="*/ 55 h 70"/>
                  <a:gd name="T22" fmla="*/ 10 w 33"/>
                  <a:gd name="T23" fmla="*/ 44 h 70"/>
                  <a:gd name="T24" fmla="*/ 15 w 33"/>
                  <a:gd name="T25" fmla="*/ 31 h 70"/>
                  <a:gd name="T26" fmla="*/ 21 w 33"/>
                  <a:gd name="T27" fmla="*/ 20 h 70"/>
                  <a:gd name="T28" fmla="*/ 26 w 33"/>
                  <a:gd name="T29" fmla="*/ 9 h 70"/>
                  <a:gd name="T30" fmla="*/ 30 w 33"/>
                  <a:gd name="T31" fmla="*/ 2 h 70"/>
                  <a:gd name="T32" fmla="*/ 32 w 33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70"/>
                  <a:gd name="T53" fmla="*/ 33 w 33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70">
                    <a:moveTo>
                      <a:pt x="32" y="0"/>
                    </a:moveTo>
                    <a:lnTo>
                      <a:pt x="33" y="4"/>
                    </a:lnTo>
                    <a:lnTo>
                      <a:pt x="32" y="12"/>
                    </a:lnTo>
                    <a:lnTo>
                      <a:pt x="29" y="21"/>
                    </a:lnTo>
                    <a:lnTo>
                      <a:pt x="24" y="33"/>
                    </a:lnTo>
                    <a:lnTo>
                      <a:pt x="19" y="46"/>
                    </a:lnTo>
                    <a:lnTo>
                      <a:pt x="13" y="56"/>
                    </a:lnTo>
                    <a:lnTo>
                      <a:pt x="6" y="65"/>
                    </a:lnTo>
                    <a:lnTo>
                      <a:pt x="0" y="70"/>
                    </a:lnTo>
                    <a:lnTo>
                      <a:pt x="2" y="65"/>
                    </a:lnTo>
                    <a:lnTo>
                      <a:pt x="6" y="55"/>
                    </a:lnTo>
                    <a:lnTo>
                      <a:pt x="10" y="44"/>
                    </a:lnTo>
                    <a:lnTo>
                      <a:pt x="15" y="31"/>
                    </a:lnTo>
                    <a:lnTo>
                      <a:pt x="21" y="20"/>
                    </a:lnTo>
                    <a:lnTo>
                      <a:pt x="26" y="9"/>
                    </a:lnTo>
                    <a:lnTo>
                      <a:pt x="30" y="2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9" name="Freeform 1729">
                <a:extLst>
                  <a:ext uri="{FF2B5EF4-FFF2-40B4-BE49-F238E27FC236}">
                    <a16:creationId xmlns:a16="http://schemas.microsoft.com/office/drawing/2014/main" id="{E35D7BC8-67DC-0AF7-B071-E07C935A5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0" y="140"/>
                <a:ext cx="30" cy="55"/>
              </a:xfrm>
              <a:custGeom>
                <a:avLst/>
                <a:gdLst>
                  <a:gd name="T0" fmla="*/ 29 w 30"/>
                  <a:gd name="T1" fmla="*/ 0 h 55"/>
                  <a:gd name="T2" fmla="*/ 30 w 30"/>
                  <a:gd name="T3" fmla="*/ 3 h 55"/>
                  <a:gd name="T4" fmla="*/ 28 w 30"/>
                  <a:gd name="T5" fmla="*/ 8 h 55"/>
                  <a:gd name="T6" fmla="*/ 27 w 30"/>
                  <a:gd name="T7" fmla="*/ 15 h 55"/>
                  <a:gd name="T8" fmla="*/ 22 w 30"/>
                  <a:gd name="T9" fmla="*/ 24 h 55"/>
                  <a:gd name="T10" fmla="*/ 18 w 30"/>
                  <a:gd name="T11" fmla="*/ 34 h 55"/>
                  <a:gd name="T12" fmla="*/ 13 w 30"/>
                  <a:gd name="T13" fmla="*/ 42 h 55"/>
                  <a:gd name="T14" fmla="*/ 7 w 30"/>
                  <a:gd name="T15" fmla="*/ 50 h 55"/>
                  <a:gd name="T16" fmla="*/ 0 w 30"/>
                  <a:gd name="T17" fmla="*/ 55 h 55"/>
                  <a:gd name="T18" fmla="*/ 3 w 30"/>
                  <a:gd name="T19" fmla="*/ 49 h 55"/>
                  <a:gd name="T20" fmla="*/ 8 w 30"/>
                  <a:gd name="T21" fmla="*/ 40 h 55"/>
                  <a:gd name="T22" fmla="*/ 12 w 30"/>
                  <a:gd name="T23" fmla="*/ 32 h 55"/>
                  <a:gd name="T24" fmla="*/ 16 w 30"/>
                  <a:gd name="T25" fmla="*/ 22 h 55"/>
                  <a:gd name="T26" fmla="*/ 21 w 30"/>
                  <a:gd name="T27" fmla="*/ 13 h 55"/>
                  <a:gd name="T28" fmla="*/ 24 w 30"/>
                  <a:gd name="T29" fmla="*/ 6 h 55"/>
                  <a:gd name="T30" fmla="*/ 27 w 30"/>
                  <a:gd name="T31" fmla="*/ 1 h 55"/>
                  <a:gd name="T32" fmla="*/ 29 w 30"/>
                  <a:gd name="T33" fmla="*/ 0 h 5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55"/>
                  <a:gd name="T53" fmla="*/ 30 w 30"/>
                  <a:gd name="T54" fmla="*/ 55 h 5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55">
                    <a:moveTo>
                      <a:pt x="29" y="0"/>
                    </a:moveTo>
                    <a:lnTo>
                      <a:pt x="30" y="3"/>
                    </a:lnTo>
                    <a:lnTo>
                      <a:pt x="28" y="8"/>
                    </a:lnTo>
                    <a:lnTo>
                      <a:pt x="27" y="15"/>
                    </a:lnTo>
                    <a:lnTo>
                      <a:pt x="22" y="24"/>
                    </a:lnTo>
                    <a:lnTo>
                      <a:pt x="18" y="34"/>
                    </a:lnTo>
                    <a:lnTo>
                      <a:pt x="13" y="42"/>
                    </a:lnTo>
                    <a:lnTo>
                      <a:pt x="7" y="50"/>
                    </a:lnTo>
                    <a:lnTo>
                      <a:pt x="0" y="55"/>
                    </a:lnTo>
                    <a:lnTo>
                      <a:pt x="3" y="49"/>
                    </a:lnTo>
                    <a:lnTo>
                      <a:pt x="8" y="40"/>
                    </a:lnTo>
                    <a:lnTo>
                      <a:pt x="12" y="32"/>
                    </a:lnTo>
                    <a:lnTo>
                      <a:pt x="16" y="22"/>
                    </a:lnTo>
                    <a:lnTo>
                      <a:pt x="21" y="13"/>
                    </a:lnTo>
                    <a:lnTo>
                      <a:pt x="24" y="6"/>
                    </a:lnTo>
                    <a:lnTo>
                      <a:pt x="27" y="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0" name="Freeform 1730">
                <a:extLst>
                  <a:ext uri="{FF2B5EF4-FFF2-40B4-BE49-F238E27FC236}">
                    <a16:creationId xmlns:a16="http://schemas.microsoft.com/office/drawing/2014/main" id="{2CA36057-6788-964E-4817-341DEC6061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4" y="191"/>
                <a:ext cx="31" cy="48"/>
              </a:xfrm>
              <a:custGeom>
                <a:avLst/>
                <a:gdLst>
                  <a:gd name="T0" fmla="*/ 0 w 31"/>
                  <a:gd name="T1" fmla="*/ 0 h 48"/>
                  <a:gd name="T2" fmla="*/ 4 w 31"/>
                  <a:gd name="T3" fmla="*/ 4 h 48"/>
                  <a:gd name="T4" fmla="*/ 10 w 31"/>
                  <a:gd name="T5" fmla="*/ 10 h 48"/>
                  <a:gd name="T6" fmla="*/ 15 w 31"/>
                  <a:gd name="T7" fmla="*/ 17 h 48"/>
                  <a:gd name="T8" fmla="*/ 21 w 31"/>
                  <a:gd name="T9" fmla="*/ 25 h 48"/>
                  <a:gd name="T10" fmla="*/ 26 w 31"/>
                  <a:gd name="T11" fmla="*/ 33 h 48"/>
                  <a:gd name="T12" fmla="*/ 30 w 31"/>
                  <a:gd name="T13" fmla="*/ 40 h 48"/>
                  <a:gd name="T14" fmla="*/ 31 w 31"/>
                  <a:gd name="T15" fmla="*/ 45 h 48"/>
                  <a:gd name="T16" fmla="*/ 30 w 31"/>
                  <a:gd name="T17" fmla="*/ 48 h 48"/>
                  <a:gd name="T18" fmla="*/ 27 w 31"/>
                  <a:gd name="T19" fmla="*/ 47 h 48"/>
                  <a:gd name="T20" fmla="*/ 23 w 31"/>
                  <a:gd name="T21" fmla="*/ 43 h 48"/>
                  <a:gd name="T22" fmla="*/ 19 w 31"/>
                  <a:gd name="T23" fmla="*/ 36 h 48"/>
                  <a:gd name="T24" fmla="*/ 14 w 31"/>
                  <a:gd name="T25" fmla="*/ 27 h 48"/>
                  <a:gd name="T26" fmla="*/ 10 w 31"/>
                  <a:gd name="T27" fmla="*/ 17 h 48"/>
                  <a:gd name="T28" fmla="*/ 6 w 31"/>
                  <a:gd name="T29" fmla="*/ 10 h 48"/>
                  <a:gd name="T30" fmla="*/ 3 w 31"/>
                  <a:gd name="T31" fmla="*/ 3 h 48"/>
                  <a:gd name="T32" fmla="*/ 0 w 31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48"/>
                  <a:gd name="T53" fmla="*/ 31 w 31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48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5" y="17"/>
                    </a:lnTo>
                    <a:lnTo>
                      <a:pt x="21" y="25"/>
                    </a:lnTo>
                    <a:lnTo>
                      <a:pt x="26" y="33"/>
                    </a:lnTo>
                    <a:lnTo>
                      <a:pt x="30" y="40"/>
                    </a:lnTo>
                    <a:lnTo>
                      <a:pt x="31" y="45"/>
                    </a:lnTo>
                    <a:lnTo>
                      <a:pt x="30" y="48"/>
                    </a:lnTo>
                    <a:lnTo>
                      <a:pt x="27" y="47"/>
                    </a:lnTo>
                    <a:lnTo>
                      <a:pt x="23" y="43"/>
                    </a:lnTo>
                    <a:lnTo>
                      <a:pt x="19" y="36"/>
                    </a:lnTo>
                    <a:lnTo>
                      <a:pt x="14" y="27"/>
                    </a:lnTo>
                    <a:lnTo>
                      <a:pt x="10" y="17"/>
                    </a:lnTo>
                    <a:lnTo>
                      <a:pt x="6" y="10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1" name="Freeform 1731">
                <a:extLst>
                  <a:ext uri="{FF2B5EF4-FFF2-40B4-BE49-F238E27FC236}">
                    <a16:creationId xmlns:a16="http://schemas.microsoft.com/office/drawing/2014/main" id="{10F3DE73-9C42-084A-B05E-4E7EB0EBD3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3" y="82"/>
                <a:ext cx="150" cy="36"/>
              </a:xfrm>
              <a:custGeom>
                <a:avLst/>
                <a:gdLst>
                  <a:gd name="T0" fmla="*/ 0 w 150"/>
                  <a:gd name="T1" fmla="*/ 4 h 36"/>
                  <a:gd name="T2" fmla="*/ 0 w 150"/>
                  <a:gd name="T3" fmla="*/ 3 h 36"/>
                  <a:gd name="T4" fmla="*/ 0 w 150"/>
                  <a:gd name="T5" fmla="*/ 1 h 36"/>
                  <a:gd name="T6" fmla="*/ 1 w 150"/>
                  <a:gd name="T7" fmla="*/ 0 h 36"/>
                  <a:gd name="T8" fmla="*/ 3 w 150"/>
                  <a:gd name="T9" fmla="*/ 0 h 36"/>
                  <a:gd name="T10" fmla="*/ 12 w 150"/>
                  <a:gd name="T11" fmla="*/ 9 h 36"/>
                  <a:gd name="T12" fmla="*/ 22 w 150"/>
                  <a:gd name="T13" fmla="*/ 15 h 36"/>
                  <a:gd name="T14" fmla="*/ 32 w 150"/>
                  <a:gd name="T15" fmla="*/ 20 h 36"/>
                  <a:gd name="T16" fmla="*/ 43 w 150"/>
                  <a:gd name="T17" fmla="*/ 24 h 36"/>
                  <a:gd name="T18" fmla="*/ 53 w 150"/>
                  <a:gd name="T19" fmla="*/ 27 h 36"/>
                  <a:gd name="T20" fmla="*/ 63 w 150"/>
                  <a:gd name="T21" fmla="*/ 28 h 36"/>
                  <a:gd name="T22" fmla="*/ 73 w 150"/>
                  <a:gd name="T23" fmla="*/ 28 h 36"/>
                  <a:gd name="T24" fmla="*/ 83 w 150"/>
                  <a:gd name="T25" fmla="*/ 28 h 36"/>
                  <a:gd name="T26" fmla="*/ 92 w 150"/>
                  <a:gd name="T27" fmla="*/ 27 h 36"/>
                  <a:gd name="T28" fmla="*/ 102 w 150"/>
                  <a:gd name="T29" fmla="*/ 25 h 36"/>
                  <a:gd name="T30" fmla="*/ 111 w 150"/>
                  <a:gd name="T31" fmla="*/ 23 h 36"/>
                  <a:gd name="T32" fmla="*/ 120 w 150"/>
                  <a:gd name="T33" fmla="*/ 20 h 36"/>
                  <a:gd name="T34" fmla="*/ 128 w 150"/>
                  <a:gd name="T35" fmla="*/ 17 h 36"/>
                  <a:gd name="T36" fmla="*/ 136 w 150"/>
                  <a:gd name="T37" fmla="*/ 15 h 36"/>
                  <a:gd name="T38" fmla="*/ 143 w 150"/>
                  <a:gd name="T39" fmla="*/ 13 h 36"/>
                  <a:gd name="T40" fmla="*/ 150 w 150"/>
                  <a:gd name="T41" fmla="*/ 10 h 36"/>
                  <a:gd name="T42" fmla="*/ 147 w 150"/>
                  <a:gd name="T43" fmla="*/ 15 h 36"/>
                  <a:gd name="T44" fmla="*/ 141 w 150"/>
                  <a:gd name="T45" fmla="*/ 19 h 36"/>
                  <a:gd name="T46" fmla="*/ 135 w 150"/>
                  <a:gd name="T47" fmla="*/ 23 h 36"/>
                  <a:gd name="T48" fmla="*/ 126 w 150"/>
                  <a:gd name="T49" fmla="*/ 27 h 36"/>
                  <a:gd name="T50" fmla="*/ 116 w 150"/>
                  <a:gd name="T51" fmla="*/ 31 h 36"/>
                  <a:gd name="T52" fmla="*/ 105 w 150"/>
                  <a:gd name="T53" fmla="*/ 33 h 36"/>
                  <a:gd name="T54" fmla="*/ 93 w 150"/>
                  <a:gd name="T55" fmla="*/ 35 h 36"/>
                  <a:gd name="T56" fmla="*/ 81 w 150"/>
                  <a:gd name="T57" fmla="*/ 36 h 36"/>
                  <a:gd name="T58" fmla="*/ 69 w 150"/>
                  <a:gd name="T59" fmla="*/ 36 h 36"/>
                  <a:gd name="T60" fmla="*/ 57 w 150"/>
                  <a:gd name="T61" fmla="*/ 35 h 36"/>
                  <a:gd name="T62" fmla="*/ 45 w 150"/>
                  <a:gd name="T63" fmla="*/ 32 h 36"/>
                  <a:gd name="T64" fmla="*/ 34 w 150"/>
                  <a:gd name="T65" fmla="*/ 29 h 36"/>
                  <a:gd name="T66" fmla="*/ 24 w 150"/>
                  <a:gd name="T67" fmla="*/ 25 h 36"/>
                  <a:gd name="T68" fmla="*/ 14 w 150"/>
                  <a:gd name="T69" fmla="*/ 19 h 36"/>
                  <a:gd name="T70" fmla="*/ 6 w 150"/>
                  <a:gd name="T71" fmla="*/ 13 h 36"/>
                  <a:gd name="T72" fmla="*/ 0 w 150"/>
                  <a:gd name="T73" fmla="*/ 4 h 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50"/>
                  <a:gd name="T112" fmla="*/ 0 h 36"/>
                  <a:gd name="T113" fmla="*/ 150 w 150"/>
                  <a:gd name="T114" fmla="*/ 36 h 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50" h="36">
                    <a:moveTo>
                      <a:pt x="0" y="4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12" y="9"/>
                    </a:lnTo>
                    <a:lnTo>
                      <a:pt x="22" y="15"/>
                    </a:lnTo>
                    <a:lnTo>
                      <a:pt x="32" y="20"/>
                    </a:lnTo>
                    <a:lnTo>
                      <a:pt x="43" y="24"/>
                    </a:lnTo>
                    <a:lnTo>
                      <a:pt x="53" y="27"/>
                    </a:lnTo>
                    <a:lnTo>
                      <a:pt x="63" y="28"/>
                    </a:lnTo>
                    <a:lnTo>
                      <a:pt x="73" y="28"/>
                    </a:lnTo>
                    <a:lnTo>
                      <a:pt x="83" y="28"/>
                    </a:lnTo>
                    <a:lnTo>
                      <a:pt x="92" y="27"/>
                    </a:lnTo>
                    <a:lnTo>
                      <a:pt x="102" y="25"/>
                    </a:lnTo>
                    <a:lnTo>
                      <a:pt x="111" y="23"/>
                    </a:lnTo>
                    <a:lnTo>
                      <a:pt x="120" y="20"/>
                    </a:lnTo>
                    <a:lnTo>
                      <a:pt x="128" y="17"/>
                    </a:lnTo>
                    <a:lnTo>
                      <a:pt x="136" y="15"/>
                    </a:lnTo>
                    <a:lnTo>
                      <a:pt x="143" y="13"/>
                    </a:lnTo>
                    <a:lnTo>
                      <a:pt x="150" y="10"/>
                    </a:lnTo>
                    <a:lnTo>
                      <a:pt x="147" y="15"/>
                    </a:lnTo>
                    <a:lnTo>
                      <a:pt x="141" y="19"/>
                    </a:lnTo>
                    <a:lnTo>
                      <a:pt x="135" y="23"/>
                    </a:lnTo>
                    <a:lnTo>
                      <a:pt x="126" y="27"/>
                    </a:lnTo>
                    <a:lnTo>
                      <a:pt x="116" y="31"/>
                    </a:lnTo>
                    <a:lnTo>
                      <a:pt x="105" y="33"/>
                    </a:lnTo>
                    <a:lnTo>
                      <a:pt x="93" y="35"/>
                    </a:lnTo>
                    <a:lnTo>
                      <a:pt x="81" y="36"/>
                    </a:lnTo>
                    <a:lnTo>
                      <a:pt x="69" y="36"/>
                    </a:lnTo>
                    <a:lnTo>
                      <a:pt x="57" y="35"/>
                    </a:lnTo>
                    <a:lnTo>
                      <a:pt x="45" y="32"/>
                    </a:lnTo>
                    <a:lnTo>
                      <a:pt x="34" y="29"/>
                    </a:lnTo>
                    <a:lnTo>
                      <a:pt x="24" y="25"/>
                    </a:lnTo>
                    <a:lnTo>
                      <a:pt x="14" y="19"/>
                    </a:lnTo>
                    <a:lnTo>
                      <a:pt x="6" y="1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2" name="Freeform 1732">
                <a:extLst>
                  <a:ext uri="{FF2B5EF4-FFF2-40B4-BE49-F238E27FC236}">
                    <a16:creationId xmlns:a16="http://schemas.microsoft.com/office/drawing/2014/main" id="{E5431C3B-9017-C538-161B-C205188FCB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3" y="67"/>
                <a:ext cx="17" cy="37"/>
              </a:xfrm>
              <a:custGeom>
                <a:avLst/>
                <a:gdLst>
                  <a:gd name="T0" fmla="*/ 0 w 17"/>
                  <a:gd name="T1" fmla="*/ 37 h 37"/>
                  <a:gd name="T2" fmla="*/ 7 w 17"/>
                  <a:gd name="T3" fmla="*/ 28 h 37"/>
                  <a:gd name="T4" fmla="*/ 13 w 17"/>
                  <a:gd name="T5" fmla="*/ 16 h 37"/>
                  <a:gd name="T6" fmla="*/ 17 w 17"/>
                  <a:gd name="T7" fmla="*/ 5 h 37"/>
                  <a:gd name="T8" fmla="*/ 16 w 17"/>
                  <a:gd name="T9" fmla="*/ 0 h 37"/>
                  <a:gd name="T10" fmla="*/ 12 w 17"/>
                  <a:gd name="T11" fmla="*/ 2 h 37"/>
                  <a:gd name="T12" fmla="*/ 10 w 17"/>
                  <a:gd name="T13" fmla="*/ 13 h 37"/>
                  <a:gd name="T14" fmla="*/ 5 w 17"/>
                  <a:gd name="T15" fmla="*/ 26 h 37"/>
                  <a:gd name="T16" fmla="*/ 0 w 17"/>
                  <a:gd name="T17" fmla="*/ 37 h 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37"/>
                  <a:gd name="T29" fmla="*/ 17 w 17"/>
                  <a:gd name="T30" fmla="*/ 37 h 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37">
                    <a:moveTo>
                      <a:pt x="0" y="37"/>
                    </a:moveTo>
                    <a:lnTo>
                      <a:pt x="7" y="28"/>
                    </a:lnTo>
                    <a:lnTo>
                      <a:pt x="13" y="16"/>
                    </a:lnTo>
                    <a:lnTo>
                      <a:pt x="17" y="5"/>
                    </a:lnTo>
                    <a:lnTo>
                      <a:pt x="16" y="0"/>
                    </a:lnTo>
                    <a:lnTo>
                      <a:pt x="12" y="2"/>
                    </a:lnTo>
                    <a:lnTo>
                      <a:pt x="10" y="13"/>
                    </a:lnTo>
                    <a:lnTo>
                      <a:pt x="5" y="26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3" name="Freeform 1733">
                <a:extLst>
                  <a:ext uri="{FF2B5EF4-FFF2-40B4-BE49-F238E27FC236}">
                    <a16:creationId xmlns:a16="http://schemas.microsoft.com/office/drawing/2014/main" id="{0D20B483-77B2-E646-8B8B-DC7064C443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0" y="68"/>
                <a:ext cx="19" cy="41"/>
              </a:xfrm>
              <a:custGeom>
                <a:avLst/>
                <a:gdLst>
                  <a:gd name="T0" fmla="*/ 18 w 19"/>
                  <a:gd name="T1" fmla="*/ 0 h 41"/>
                  <a:gd name="T2" fmla="*/ 19 w 19"/>
                  <a:gd name="T3" fmla="*/ 5 h 41"/>
                  <a:gd name="T4" fmla="*/ 16 w 19"/>
                  <a:gd name="T5" fmla="*/ 17 h 41"/>
                  <a:gd name="T6" fmla="*/ 10 w 19"/>
                  <a:gd name="T7" fmla="*/ 30 h 41"/>
                  <a:gd name="T8" fmla="*/ 0 w 19"/>
                  <a:gd name="T9" fmla="*/ 41 h 41"/>
                  <a:gd name="T10" fmla="*/ 5 w 19"/>
                  <a:gd name="T11" fmla="*/ 29 h 41"/>
                  <a:gd name="T12" fmla="*/ 11 w 19"/>
                  <a:gd name="T13" fmla="*/ 16 h 41"/>
                  <a:gd name="T14" fmla="*/ 15 w 19"/>
                  <a:gd name="T15" fmla="*/ 4 h 41"/>
                  <a:gd name="T16" fmla="*/ 18 w 19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41"/>
                  <a:gd name="T29" fmla="*/ 19 w 19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41">
                    <a:moveTo>
                      <a:pt x="18" y="0"/>
                    </a:moveTo>
                    <a:lnTo>
                      <a:pt x="19" y="5"/>
                    </a:lnTo>
                    <a:lnTo>
                      <a:pt x="16" y="17"/>
                    </a:lnTo>
                    <a:lnTo>
                      <a:pt x="10" y="30"/>
                    </a:lnTo>
                    <a:lnTo>
                      <a:pt x="0" y="41"/>
                    </a:lnTo>
                    <a:lnTo>
                      <a:pt x="5" y="29"/>
                    </a:lnTo>
                    <a:lnTo>
                      <a:pt x="11" y="16"/>
                    </a:lnTo>
                    <a:lnTo>
                      <a:pt x="15" y="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4" name="Freeform 1734">
                <a:extLst>
                  <a:ext uri="{FF2B5EF4-FFF2-40B4-BE49-F238E27FC236}">
                    <a16:creationId xmlns:a16="http://schemas.microsoft.com/office/drawing/2014/main" id="{B124508F-DADF-7A10-762F-56D3757B93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0" y="61"/>
                <a:ext cx="27" cy="54"/>
              </a:xfrm>
              <a:custGeom>
                <a:avLst/>
                <a:gdLst>
                  <a:gd name="T0" fmla="*/ 26 w 27"/>
                  <a:gd name="T1" fmla="*/ 0 h 54"/>
                  <a:gd name="T2" fmla="*/ 27 w 27"/>
                  <a:gd name="T3" fmla="*/ 3 h 54"/>
                  <a:gd name="T4" fmla="*/ 26 w 27"/>
                  <a:gd name="T5" fmla="*/ 8 h 54"/>
                  <a:gd name="T6" fmla="*/ 23 w 27"/>
                  <a:gd name="T7" fmla="*/ 15 h 54"/>
                  <a:gd name="T8" fmla="*/ 20 w 27"/>
                  <a:gd name="T9" fmla="*/ 24 h 54"/>
                  <a:gd name="T10" fmla="*/ 16 w 27"/>
                  <a:gd name="T11" fmla="*/ 33 h 54"/>
                  <a:gd name="T12" fmla="*/ 11 w 27"/>
                  <a:gd name="T13" fmla="*/ 41 h 54"/>
                  <a:gd name="T14" fmla="*/ 5 w 27"/>
                  <a:gd name="T15" fmla="*/ 49 h 54"/>
                  <a:gd name="T16" fmla="*/ 0 w 27"/>
                  <a:gd name="T17" fmla="*/ 54 h 54"/>
                  <a:gd name="T18" fmla="*/ 3 w 27"/>
                  <a:gd name="T19" fmla="*/ 49 h 54"/>
                  <a:gd name="T20" fmla="*/ 5 w 27"/>
                  <a:gd name="T21" fmla="*/ 42 h 54"/>
                  <a:gd name="T22" fmla="*/ 10 w 27"/>
                  <a:gd name="T23" fmla="*/ 33 h 54"/>
                  <a:gd name="T24" fmla="*/ 13 w 27"/>
                  <a:gd name="T25" fmla="*/ 23 h 54"/>
                  <a:gd name="T26" fmla="*/ 17 w 27"/>
                  <a:gd name="T27" fmla="*/ 14 h 54"/>
                  <a:gd name="T28" fmla="*/ 21 w 27"/>
                  <a:gd name="T29" fmla="*/ 6 h 54"/>
                  <a:gd name="T30" fmla="*/ 23 w 27"/>
                  <a:gd name="T31" fmla="*/ 1 h 54"/>
                  <a:gd name="T32" fmla="*/ 26 w 27"/>
                  <a:gd name="T33" fmla="*/ 0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54"/>
                  <a:gd name="T53" fmla="*/ 27 w 27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54">
                    <a:moveTo>
                      <a:pt x="26" y="0"/>
                    </a:moveTo>
                    <a:lnTo>
                      <a:pt x="27" y="3"/>
                    </a:lnTo>
                    <a:lnTo>
                      <a:pt x="26" y="8"/>
                    </a:lnTo>
                    <a:lnTo>
                      <a:pt x="23" y="15"/>
                    </a:lnTo>
                    <a:lnTo>
                      <a:pt x="20" y="24"/>
                    </a:lnTo>
                    <a:lnTo>
                      <a:pt x="16" y="33"/>
                    </a:lnTo>
                    <a:lnTo>
                      <a:pt x="11" y="41"/>
                    </a:lnTo>
                    <a:lnTo>
                      <a:pt x="5" y="49"/>
                    </a:lnTo>
                    <a:lnTo>
                      <a:pt x="0" y="54"/>
                    </a:lnTo>
                    <a:lnTo>
                      <a:pt x="3" y="49"/>
                    </a:lnTo>
                    <a:lnTo>
                      <a:pt x="5" y="42"/>
                    </a:lnTo>
                    <a:lnTo>
                      <a:pt x="10" y="33"/>
                    </a:lnTo>
                    <a:lnTo>
                      <a:pt x="13" y="23"/>
                    </a:lnTo>
                    <a:lnTo>
                      <a:pt x="17" y="14"/>
                    </a:lnTo>
                    <a:lnTo>
                      <a:pt x="21" y="6"/>
                    </a:lnTo>
                    <a:lnTo>
                      <a:pt x="23" y="1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5" name="Freeform 1735">
                <a:extLst>
                  <a:ext uri="{FF2B5EF4-FFF2-40B4-BE49-F238E27FC236}">
                    <a16:creationId xmlns:a16="http://schemas.microsoft.com/office/drawing/2014/main" id="{98C21E8C-9A21-6320-7A6F-AD6ABD143C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3" y="55"/>
                <a:ext cx="29" cy="59"/>
              </a:xfrm>
              <a:custGeom>
                <a:avLst/>
                <a:gdLst>
                  <a:gd name="T0" fmla="*/ 28 w 29"/>
                  <a:gd name="T1" fmla="*/ 0 h 59"/>
                  <a:gd name="T2" fmla="*/ 29 w 29"/>
                  <a:gd name="T3" fmla="*/ 3 h 59"/>
                  <a:gd name="T4" fmla="*/ 27 w 29"/>
                  <a:gd name="T5" fmla="*/ 10 h 59"/>
                  <a:gd name="T6" fmla="*/ 25 w 29"/>
                  <a:gd name="T7" fmla="*/ 18 h 59"/>
                  <a:gd name="T8" fmla="*/ 20 w 29"/>
                  <a:gd name="T9" fmla="*/ 28 h 59"/>
                  <a:gd name="T10" fmla="*/ 16 w 29"/>
                  <a:gd name="T11" fmla="*/ 38 h 59"/>
                  <a:gd name="T12" fmla="*/ 10 w 29"/>
                  <a:gd name="T13" fmla="*/ 47 h 59"/>
                  <a:gd name="T14" fmla="*/ 5 w 29"/>
                  <a:gd name="T15" fmla="*/ 54 h 59"/>
                  <a:gd name="T16" fmla="*/ 0 w 29"/>
                  <a:gd name="T17" fmla="*/ 59 h 59"/>
                  <a:gd name="T18" fmla="*/ 1 w 29"/>
                  <a:gd name="T19" fmla="*/ 54 h 59"/>
                  <a:gd name="T20" fmla="*/ 5 w 29"/>
                  <a:gd name="T21" fmla="*/ 46 h 59"/>
                  <a:gd name="T22" fmla="*/ 9 w 29"/>
                  <a:gd name="T23" fmla="*/ 37 h 59"/>
                  <a:gd name="T24" fmla="*/ 13 w 29"/>
                  <a:gd name="T25" fmla="*/ 26 h 59"/>
                  <a:gd name="T26" fmla="*/ 19 w 29"/>
                  <a:gd name="T27" fmla="*/ 16 h 59"/>
                  <a:gd name="T28" fmla="*/ 23 w 29"/>
                  <a:gd name="T29" fmla="*/ 8 h 59"/>
                  <a:gd name="T30" fmla="*/ 26 w 29"/>
                  <a:gd name="T31" fmla="*/ 2 h 59"/>
                  <a:gd name="T32" fmla="*/ 28 w 29"/>
                  <a:gd name="T33" fmla="*/ 0 h 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59"/>
                  <a:gd name="T53" fmla="*/ 29 w 29"/>
                  <a:gd name="T54" fmla="*/ 59 h 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59">
                    <a:moveTo>
                      <a:pt x="28" y="0"/>
                    </a:moveTo>
                    <a:lnTo>
                      <a:pt x="29" y="3"/>
                    </a:lnTo>
                    <a:lnTo>
                      <a:pt x="27" y="10"/>
                    </a:lnTo>
                    <a:lnTo>
                      <a:pt x="25" y="18"/>
                    </a:lnTo>
                    <a:lnTo>
                      <a:pt x="20" y="28"/>
                    </a:lnTo>
                    <a:lnTo>
                      <a:pt x="16" y="38"/>
                    </a:lnTo>
                    <a:lnTo>
                      <a:pt x="10" y="47"/>
                    </a:lnTo>
                    <a:lnTo>
                      <a:pt x="5" y="54"/>
                    </a:lnTo>
                    <a:lnTo>
                      <a:pt x="0" y="59"/>
                    </a:lnTo>
                    <a:lnTo>
                      <a:pt x="1" y="54"/>
                    </a:lnTo>
                    <a:lnTo>
                      <a:pt x="5" y="46"/>
                    </a:lnTo>
                    <a:lnTo>
                      <a:pt x="9" y="37"/>
                    </a:lnTo>
                    <a:lnTo>
                      <a:pt x="13" y="26"/>
                    </a:lnTo>
                    <a:lnTo>
                      <a:pt x="19" y="16"/>
                    </a:lnTo>
                    <a:lnTo>
                      <a:pt x="23" y="8"/>
                    </a:lnTo>
                    <a:lnTo>
                      <a:pt x="26" y="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6" name="Freeform 1736">
                <a:extLst>
                  <a:ext uri="{FF2B5EF4-FFF2-40B4-BE49-F238E27FC236}">
                    <a16:creationId xmlns:a16="http://schemas.microsoft.com/office/drawing/2014/main" id="{02FDC52B-25BF-5BAF-83A7-D9D5DAE403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4" y="62"/>
                <a:ext cx="32" cy="48"/>
              </a:xfrm>
              <a:custGeom>
                <a:avLst/>
                <a:gdLst>
                  <a:gd name="T0" fmla="*/ 32 w 32"/>
                  <a:gd name="T1" fmla="*/ 0 h 48"/>
                  <a:gd name="T2" fmla="*/ 32 w 32"/>
                  <a:gd name="T3" fmla="*/ 2 h 48"/>
                  <a:gd name="T4" fmla="*/ 30 w 32"/>
                  <a:gd name="T5" fmla="*/ 7 h 48"/>
                  <a:gd name="T6" fmla="*/ 26 w 32"/>
                  <a:gd name="T7" fmla="*/ 15 h 48"/>
                  <a:gd name="T8" fmla="*/ 21 w 32"/>
                  <a:gd name="T9" fmla="*/ 24 h 48"/>
                  <a:gd name="T10" fmla="*/ 15 w 32"/>
                  <a:gd name="T11" fmla="*/ 33 h 48"/>
                  <a:gd name="T12" fmla="*/ 9 w 32"/>
                  <a:gd name="T13" fmla="*/ 39 h 48"/>
                  <a:gd name="T14" fmla="*/ 4 w 32"/>
                  <a:gd name="T15" fmla="*/ 45 h 48"/>
                  <a:gd name="T16" fmla="*/ 0 w 32"/>
                  <a:gd name="T17" fmla="*/ 48 h 48"/>
                  <a:gd name="T18" fmla="*/ 2 w 32"/>
                  <a:gd name="T19" fmla="*/ 43 h 48"/>
                  <a:gd name="T20" fmla="*/ 7 w 32"/>
                  <a:gd name="T21" fmla="*/ 36 h 48"/>
                  <a:gd name="T22" fmla="*/ 11 w 32"/>
                  <a:gd name="T23" fmla="*/ 29 h 48"/>
                  <a:gd name="T24" fmla="*/ 16 w 32"/>
                  <a:gd name="T25" fmla="*/ 19 h 48"/>
                  <a:gd name="T26" fmla="*/ 21 w 32"/>
                  <a:gd name="T27" fmla="*/ 11 h 48"/>
                  <a:gd name="T28" fmla="*/ 26 w 32"/>
                  <a:gd name="T29" fmla="*/ 5 h 48"/>
                  <a:gd name="T30" fmla="*/ 29 w 32"/>
                  <a:gd name="T31" fmla="*/ 1 h 48"/>
                  <a:gd name="T32" fmla="*/ 32 w 32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48"/>
                  <a:gd name="T53" fmla="*/ 32 w 32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48">
                    <a:moveTo>
                      <a:pt x="32" y="0"/>
                    </a:moveTo>
                    <a:lnTo>
                      <a:pt x="32" y="2"/>
                    </a:lnTo>
                    <a:lnTo>
                      <a:pt x="30" y="7"/>
                    </a:lnTo>
                    <a:lnTo>
                      <a:pt x="26" y="15"/>
                    </a:lnTo>
                    <a:lnTo>
                      <a:pt x="21" y="24"/>
                    </a:lnTo>
                    <a:lnTo>
                      <a:pt x="15" y="33"/>
                    </a:lnTo>
                    <a:lnTo>
                      <a:pt x="9" y="39"/>
                    </a:lnTo>
                    <a:lnTo>
                      <a:pt x="4" y="45"/>
                    </a:lnTo>
                    <a:lnTo>
                      <a:pt x="0" y="48"/>
                    </a:lnTo>
                    <a:lnTo>
                      <a:pt x="2" y="43"/>
                    </a:lnTo>
                    <a:lnTo>
                      <a:pt x="7" y="36"/>
                    </a:lnTo>
                    <a:lnTo>
                      <a:pt x="11" y="29"/>
                    </a:lnTo>
                    <a:lnTo>
                      <a:pt x="16" y="19"/>
                    </a:lnTo>
                    <a:lnTo>
                      <a:pt x="21" y="11"/>
                    </a:lnTo>
                    <a:lnTo>
                      <a:pt x="26" y="5"/>
                    </a:lnTo>
                    <a:lnTo>
                      <a:pt x="29" y="1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7" name="Freeform 1737">
                <a:extLst>
                  <a:ext uri="{FF2B5EF4-FFF2-40B4-BE49-F238E27FC236}">
                    <a16:creationId xmlns:a16="http://schemas.microsoft.com/office/drawing/2014/main" id="{B809A372-1242-6BEA-C8B8-D9FBEF0458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0" y="65"/>
                <a:ext cx="28" cy="40"/>
              </a:xfrm>
              <a:custGeom>
                <a:avLst/>
                <a:gdLst>
                  <a:gd name="T0" fmla="*/ 27 w 28"/>
                  <a:gd name="T1" fmla="*/ 0 h 40"/>
                  <a:gd name="T2" fmla="*/ 28 w 28"/>
                  <a:gd name="T3" fmla="*/ 2 h 40"/>
                  <a:gd name="T4" fmla="*/ 26 w 28"/>
                  <a:gd name="T5" fmla="*/ 6 h 40"/>
                  <a:gd name="T6" fmla="*/ 24 w 28"/>
                  <a:gd name="T7" fmla="*/ 12 h 40"/>
                  <a:gd name="T8" fmla="*/ 21 w 28"/>
                  <a:gd name="T9" fmla="*/ 19 h 40"/>
                  <a:gd name="T10" fmla="*/ 16 w 28"/>
                  <a:gd name="T11" fmla="*/ 26 h 40"/>
                  <a:gd name="T12" fmla="*/ 11 w 28"/>
                  <a:gd name="T13" fmla="*/ 32 h 40"/>
                  <a:gd name="T14" fmla="*/ 6 w 28"/>
                  <a:gd name="T15" fmla="*/ 37 h 40"/>
                  <a:gd name="T16" fmla="*/ 0 w 28"/>
                  <a:gd name="T17" fmla="*/ 40 h 40"/>
                  <a:gd name="T18" fmla="*/ 3 w 28"/>
                  <a:gd name="T19" fmla="*/ 35 h 40"/>
                  <a:gd name="T20" fmla="*/ 6 w 28"/>
                  <a:gd name="T21" fmla="*/ 30 h 40"/>
                  <a:gd name="T22" fmla="*/ 10 w 28"/>
                  <a:gd name="T23" fmla="*/ 23 h 40"/>
                  <a:gd name="T24" fmla="*/ 15 w 28"/>
                  <a:gd name="T25" fmla="*/ 15 h 40"/>
                  <a:gd name="T26" fmla="*/ 18 w 28"/>
                  <a:gd name="T27" fmla="*/ 9 h 40"/>
                  <a:gd name="T28" fmla="*/ 22 w 28"/>
                  <a:gd name="T29" fmla="*/ 4 h 40"/>
                  <a:gd name="T30" fmla="*/ 25 w 28"/>
                  <a:gd name="T31" fmla="*/ 1 h 40"/>
                  <a:gd name="T32" fmla="*/ 27 w 28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0"/>
                  <a:gd name="T53" fmla="*/ 28 w 28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0">
                    <a:moveTo>
                      <a:pt x="27" y="0"/>
                    </a:moveTo>
                    <a:lnTo>
                      <a:pt x="28" y="2"/>
                    </a:lnTo>
                    <a:lnTo>
                      <a:pt x="26" y="6"/>
                    </a:lnTo>
                    <a:lnTo>
                      <a:pt x="24" y="12"/>
                    </a:lnTo>
                    <a:lnTo>
                      <a:pt x="21" y="19"/>
                    </a:lnTo>
                    <a:lnTo>
                      <a:pt x="16" y="26"/>
                    </a:lnTo>
                    <a:lnTo>
                      <a:pt x="11" y="32"/>
                    </a:lnTo>
                    <a:lnTo>
                      <a:pt x="6" y="37"/>
                    </a:lnTo>
                    <a:lnTo>
                      <a:pt x="0" y="40"/>
                    </a:lnTo>
                    <a:lnTo>
                      <a:pt x="3" y="35"/>
                    </a:lnTo>
                    <a:lnTo>
                      <a:pt x="6" y="30"/>
                    </a:lnTo>
                    <a:lnTo>
                      <a:pt x="10" y="23"/>
                    </a:lnTo>
                    <a:lnTo>
                      <a:pt x="15" y="15"/>
                    </a:lnTo>
                    <a:lnTo>
                      <a:pt x="18" y="9"/>
                    </a:lnTo>
                    <a:lnTo>
                      <a:pt x="22" y="4"/>
                    </a:lnTo>
                    <a:lnTo>
                      <a:pt x="25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8" name="Freeform 1738">
                <a:extLst>
                  <a:ext uri="{FF2B5EF4-FFF2-40B4-BE49-F238E27FC236}">
                    <a16:creationId xmlns:a16="http://schemas.microsoft.com/office/drawing/2014/main" id="{EB6BF579-A71E-1EA2-4852-51168CC738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5" y="66"/>
                <a:ext cx="25" cy="29"/>
              </a:xfrm>
              <a:custGeom>
                <a:avLst/>
                <a:gdLst>
                  <a:gd name="T0" fmla="*/ 24 w 25"/>
                  <a:gd name="T1" fmla="*/ 0 h 29"/>
                  <a:gd name="T2" fmla="*/ 25 w 25"/>
                  <a:gd name="T3" fmla="*/ 2 h 29"/>
                  <a:gd name="T4" fmla="*/ 23 w 25"/>
                  <a:gd name="T5" fmla="*/ 5 h 29"/>
                  <a:gd name="T6" fmla="*/ 20 w 25"/>
                  <a:gd name="T7" fmla="*/ 10 h 29"/>
                  <a:gd name="T8" fmla="*/ 16 w 25"/>
                  <a:gd name="T9" fmla="*/ 16 h 29"/>
                  <a:gd name="T10" fmla="*/ 12 w 25"/>
                  <a:gd name="T11" fmla="*/ 21 h 29"/>
                  <a:gd name="T12" fmla="*/ 7 w 25"/>
                  <a:gd name="T13" fmla="*/ 26 h 29"/>
                  <a:gd name="T14" fmla="*/ 3 w 25"/>
                  <a:gd name="T15" fmla="*/ 28 h 29"/>
                  <a:gd name="T16" fmla="*/ 0 w 25"/>
                  <a:gd name="T17" fmla="*/ 29 h 29"/>
                  <a:gd name="T18" fmla="*/ 6 w 25"/>
                  <a:gd name="T19" fmla="*/ 22 h 29"/>
                  <a:gd name="T20" fmla="*/ 12 w 25"/>
                  <a:gd name="T21" fmla="*/ 12 h 29"/>
                  <a:gd name="T22" fmla="*/ 19 w 25"/>
                  <a:gd name="T23" fmla="*/ 3 h 29"/>
                  <a:gd name="T24" fmla="*/ 24 w 25"/>
                  <a:gd name="T25" fmla="*/ 0 h 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29"/>
                  <a:gd name="T41" fmla="*/ 25 w 25"/>
                  <a:gd name="T42" fmla="*/ 29 h 2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29">
                    <a:moveTo>
                      <a:pt x="24" y="0"/>
                    </a:moveTo>
                    <a:lnTo>
                      <a:pt x="25" y="2"/>
                    </a:lnTo>
                    <a:lnTo>
                      <a:pt x="23" y="5"/>
                    </a:lnTo>
                    <a:lnTo>
                      <a:pt x="20" y="10"/>
                    </a:lnTo>
                    <a:lnTo>
                      <a:pt x="16" y="16"/>
                    </a:lnTo>
                    <a:lnTo>
                      <a:pt x="12" y="21"/>
                    </a:lnTo>
                    <a:lnTo>
                      <a:pt x="7" y="26"/>
                    </a:lnTo>
                    <a:lnTo>
                      <a:pt x="3" y="28"/>
                    </a:lnTo>
                    <a:lnTo>
                      <a:pt x="0" y="29"/>
                    </a:lnTo>
                    <a:lnTo>
                      <a:pt x="6" y="22"/>
                    </a:lnTo>
                    <a:lnTo>
                      <a:pt x="12" y="12"/>
                    </a:lnTo>
                    <a:lnTo>
                      <a:pt x="19" y="3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9" name="Freeform 1739">
                <a:extLst>
                  <a:ext uri="{FF2B5EF4-FFF2-40B4-BE49-F238E27FC236}">
                    <a16:creationId xmlns:a16="http://schemas.microsoft.com/office/drawing/2014/main" id="{964FF19C-E32A-3BF3-73D2-4E7994C90E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7" y="70"/>
                <a:ext cx="15" cy="19"/>
              </a:xfrm>
              <a:custGeom>
                <a:avLst/>
                <a:gdLst>
                  <a:gd name="T0" fmla="*/ 15 w 15"/>
                  <a:gd name="T1" fmla="*/ 0 h 19"/>
                  <a:gd name="T2" fmla="*/ 15 w 15"/>
                  <a:gd name="T3" fmla="*/ 5 h 19"/>
                  <a:gd name="T4" fmla="*/ 11 w 15"/>
                  <a:gd name="T5" fmla="*/ 12 h 19"/>
                  <a:gd name="T6" fmla="*/ 6 w 15"/>
                  <a:gd name="T7" fmla="*/ 18 h 19"/>
                  <a:gd name="T8" fmla="*/ 0 w 15"/>
                  <a:gd name="T9" fmla="*/ 19 h 19"/>
                  <a:gd name="T10" fmla="*/ 5 w 15"/>
                  <a:gd name="T11" fmla="*/ 15 h 19"/>
                  <a:gd name="T12" fmla="*/ 9 w 15"/>
                  <a:gd name="T13" fmla="*/ 7 h 19"/>
                  <a:gd name="T14" fmla="*/ 13 w 15"/>
                  <a:gd name="T15" fmla="*/ 0 h 19"/>
                  <a:gd name="T16" fmla="*/ 15 w 15"/>
                  <a:gd name="T17" fmla="*/ 0 h 1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19"/>
                  <a:gd name="T29" fmla="*/ 15 w 15"/>
                  <a:gd name="T30" fmla="*/ 19 h 1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19">
                    <a:moveTo>
                      <a:pt x="15" y="0"/>
                    </a:moveTo>
                    <a:lnTo>
                      <a:pt x="15" y="5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0" y="19"/>
                    </a:lnTo>
                    <a:lnTo>
                      <a:pt x="5" y="15"/>
                    </a:lnTo>
                    <a:lnTo>
                      <a:pt x="9" y="7"/>
                    </a:lnTo>
                    <a:lnTo>
                      <a:pt x="13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0" name="Freeform 1740">
                <a:extLst>
                  <a:ext uri="{FF2B5EF4-FFF2-40B4-BE49-F238E27FC236}">
                    <a16:creationId xmlns:a16="http://schemas.microsoft.com/office/drawing/2014/main" id="{2972E6EC-767E-BB41-C326-633118A5A2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4" y="72"/>
                <a:ext cx="18" cy="25"/>
              </a:xfrm>
              <a:custGeom>
                <a:avLst/>
                <a:gdLst>
                  <a:gd name="T0" fmla="*/ 0 w 18"/>
                  <a:gd name="T1" fmla="*/ 25 h 25"/>
                  <a:gd name="T2" fmla="*/ 3 w 18"/>
                  <a:gd name="T3" fmla="*/ 20 h 25"/>
                  <a:gd name="T4" fmla="*/ 8 w 18"/>
                  <a:gd name="T5" fmla="*/ 10 h 25"/>
                  <a:gd name="T6" fmla="*/ 13 w 18"/>
                  <a:gd name="T7" fmla="*/ 2 h 25"/>
                  <a:gd name="T8" fmla="*/ 18 w 18"/>
                  <a:gd name="T9" fmla="*/ 0 h 25"/>
                  <a:gd name="T10" fmla="*/ 18 w 18"/>
                  <a:gd name="T11" fmla="*/ 6 h 25"/>
                  <a:gd name="T12" fmla="*/ 12 w 18"/>
                  <a:gd name="T13" fmla="*/ 13 h 25"/>
                  <a:gd name="T14" fmla="*/ 6 w 18"/>
                  <a:gd name="T15" fmla="*/ 21 h 25"/>
                  <a:gd name="T16" fmla="*/ 0 w 18"/>
                  <a:gd name="T17" fmla="*/ 25 h 2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5"/>
                  <a:gd name="T29" fmla="*/ 18 w 18"/>
                  <a:gd name="T30" fmla="*/ 25 h 2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5">
                    <a:moveTo>
                      <a:pt x="0" y="25"/>
                    </a:moveTo>
                    <a:lnTo>
                      <a:pt x="3" y="20"/>
                    </a:lnTo>
                    <a:lnTo>
                      <a:pt x="8" y="10"/>
                    </a:lnTo>
                    <a:lnTo>
                      <a:pt x="13" y="2"/>
                    </a:lnTo>
                    <a:lnTo>
                      <a:pt x="18" y="0"/>
                    </a:lnTo>
                    <a:lnTo>
                      <a:pt x="18" y="6"/>
                    </a:lnTo>
                    <a:lnTo>
                      <a:pt x="12" y="13"/>
                    </a:lnTo>
                    <a:lnTo>
                      <a:pt x="6" y="21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1" name="Freeform 1741">
                <a:extLst>
                  <a:ext uri="{FF2B5EF4-FFF2-40B4-BE49-F238E27FC236}">
                    <a16:creationId xmlns:a16="http://schemas.microsoft.com/office/drawing/2014/main" id="{EBDA3DB6-FEF8-4DF1-4820-93E22446EA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4" y="98"/>
                <a:ext cx="23" cy="10"/>
              </a:xfrm>
              <a:custGeom>
                <a:avLst/>
                <a:gdLst>
                  <a:gd name="T0" fmla="*/ 0 w 23"/>
                  <a:gd name="T1" fmla="*/ 0 h 10"/>
                  <a:gd name="T2" fmla="*/ 4 w 23"/>
                  <a:gd name="T3" fmla="*/ 2 h 10"/>
                  <a:gd name="T4" fmla="*/ 11 w 23"/>
                  <a:gd name="T5" fmla="*/ 7 h 10"/>
                  <a:gd name="T6" fmla="*/ 18 w 23"/>
                  <a:gd name="T7" fmla="*/ 10 h 10"/>
                  <a:gd name="T8" fmla="*/ 23 w 23"/>
                  <a:gd name="T9" fmla="*/ 9 h 10"/>
                  <a:gd name="T10" fmla="*/ 23 w 23"/>
                  <a:gd name="T11" fmla="*/ 7 h 10"/>
                  <a:gd name="T12" fmla="*/ 21 w 23"/>
                  <a:gd name="T13" fmla="*/ 5 h 10"/>
                  <a:gd name="T14" fmla="*/ 18 w 23"/>
                  <a:gd name="T15" fmla="*/ 4 h 10"/>
                  <a:gd name="T16" fmla="*/ 14 w 23"/>
                  <a:gd name="T17" fmla="*/ 3 h 10"/>
                  <a:gd name="T18" fmla="*/ 10 w 23"/>
                  <a:gd name="T19" fmla="*/ 2 h 10"/>
                  <a:gd name="T20" fmla="*/ 6 w 23"/>
                  <a:gd name="T21" fmla="*/ 1 h 10"/>
                  <a:gd name="T22" fmla="*/ 2 w 23"/>
                  <a:gd name="T23" fmla="*/ 0 h 10"/>
                  <a:gd name="T24" fmla="*/ 0 w 23"/>
                  <a:gd name="T25" fmla="*/ 0 h 1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10"/>
                  <a:gd name="T41" fmla="*/ 23 w 23"/>
                  <a:gd name="T42" fmla="*/ 10 h 1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10">
                    <a:moveTo>
                      <a:pt x="0" y="0"/>
                    </a:moveTo>
                    <a:lnTo>
                      <a:pt x="4" y="2"/>
                    </a:lnTo>
                    <a:lnTo>
                      <a:pt x="11" y="7"/>
                    </a:lnTo>
                    <a:lnTo>
                      <a:pt x="18" y="10"/>
                    </a:lnTo>
                    <a:lnTo>
                      <a:pt x="23" y="9"/>
                    </a:lnTo>
                    <a:lnTo>
                      <a:pt x="23" y="7"/>
                    </a:lnTo>
                    <a:lnTo>
                      <a:pt x="21" y="5"/>
                    </a:lnTo>
                    <a:lnTo>
                      <a:pt x="18" y="4"/>
                    </a:lnTo>
                    <a:lnTo>
                      <a:pt x="14" y="3"/>
                    </a:lnTo>
                    <a:lnTo>
                      <a:pt x="10" y="2"/>
                    </a:lnTo>
                    <a:lnTo>
                      <a:pt x="6" y="1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2" name="Freeform 1742">
                <a:extLst>
                  <a:ext uri="{FF2B5EF4-FFF2-40B4-BE49-F238E27FC236}">
                    <a16:creationId xmlns:a16="http://schemas.microsoft.com/office/drawing/2014/main" id="{BEA5A6B3-F2FD-F73A-A8B6-7736C4FDEF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8" y="87"/>
                <a:ext cx="25" cy="9"/>
              </a:xfrm>
              <a:custGeom>
                <a:avLst/>
                <a:gdLst>
                  <a:gd name="T0" fmla="*/ 0 w 25"/>
                  <a:gd name="T1" fmla="*/ 9 h 9"/>
                  <a:gd name="T2" fmla="*/ 2 w 25"/>
                  <a:gd name="T3" fmla="*/ 9 h 9"/>
                  <a:gd name="T4" fmla="*/ 5 w 25"/>
                  <a:gd name="T5" fmla="*/ 8 h 9"/>
                  <a:gd name="T6" fmla="*/ 9 w 25"/>
                  <a:gd name="T7" fmla="*/ 8 h 9"/>
                  <a:gd name="T8" fmla="*/ 14 w 25"/>
                  <a:gd name="T9" fmla="*/ 8 h 9"/>
                  <a:gd name="T10" fmla="*/ 18 w 25"/>
                  <a:gd name="T11" fmla="*/ 7 h 9"/>
                  <a:gd name="T12" fmla="*/ 21 w 25"/>
                  <a:gd name="T13" fmla="*/ 6 h 9"/>
                  <a:gd name="T14" fmla="*/ 24 w 25"/>
                  <a:gd name="T15" fmla="*/ 4 h 9"/>
                  <a:gd name="T16" fmla="*/ 25 w 25"/>
                  <a:gd name="T17" fmla="*/ 2 h 9"/>
                  <a:gd name="T18" fmla="*/ 21 w 25"/>
                  <a:gd name="T19" fmla="*/ 0 h 9"/>
                  <a:gd name="T20" fmla="*/ 14 w 25"/>
                  <a:gd name="T21" fmla="*/ 2 h 9"/>
                  <a:gd name="T22" fmla="*/ 6 w 25"/>
                  <a:gd name="T23" fmla="*/ 6 h 9"/>
                  <a:gd name="T24" fmla="*/ 0 w 25"/>
                  <a:gd name="T25" fmla="*/ 9 h 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9"/>
                  <a:gd name="T41" fmla="*/ 25 w 25"/>
                  <a:gd name="T42" fmla="*/ 9 h 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9">
                    <a:moveTo>
                      <a:pt x="0" y="9"/>
                    </a:moveTo>
                    <a:lnTo>
                      <a:pt x="2" y="9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14" y="8"/>
                    </a:lnTo>
                    <a:lnTo>
                      <a:pt x="18" y="7"/>
                    </a:lnTo>
                    <a:lnTo>
                      <a:pt x="21" y="6"/>
                    </a:lnTo>
                    <a:lnTo>
                      <a:pt x="24" y="4"/>
                    </a:lnTo>
                    <a:lnTo>
                      <a:pt x="25" y="2"/>
                    </a:lnTo>
                    <a:lnTo>
                      <a:pt x="21" y="0"/>
                    </a:lnTo>
                    <a:lnTo>
                      <a:pt x="14" y="2"/>
                    </a:lnTo>
                    <a:lnTo>
                      <a:pt x="6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3" name="Freeform 1743">
                <a:extLst>
                  <a:ext uri="{FF2B5EF4-FFF2-40B4-BE49-F238E27FC236}">
                    <a16:creationId xmlns:a16="http://schemas.microsoft.com/office/drawing/2014/main" id="{D7B5BB62-06D5-CBA7-C52D-40DBEC9B0B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02"/>
                <a:ext cx="24" cy="21"/>
              </a:xfrm>
              <a:custGeom>
                <a:avLst/>
                <a:gdLst>
                  <a:gd name="T0" fmla="*/ 0 w 24"/>
                  <a:gd name="T1" fmla="*/ 0 h 21"/>
                  <a:gd name="T2" fmla="*/ 3 w 24"/>
                  <a:gd name="T3" fmla="*/ 2 h 21"/>
                  <a:gd name="T4" fmla="*/ 7 w 24"/>
                  <a:gd name="T5" fmla="*/ 4 h 21"/>
                  <a:gd name="T6" fmla="*/ 11 w 24"/>
                  <a:gd name="T7" fmla="*/ 7 h 21"/>
                  <a:gd name="T8" fmla="*/ 16 w 24"/>
                  <a:gd name="T9" fmla="*/ 10 h 21"/>
                  <a:gd name="T10" fmla="*/ 20 w 24"/>
                  <a:gd name="T11" fmla="*/ 14 h 21"/>
                  <a:gd name="T12" fmla="*/ 22 w 24"/>
                  <a:gd name="T13" fmla="*/ 17 h 21"/>
                  <a:gd name="T14" fmla="*/ 24 w 24"/>
                  <a:gd name="T15" fmla="*/ 19 h 21"/>
                  <a:gd name="T16" fmla="*/ 24 w 24"/>
                  <a:gd name="T17" fmla="*/ 21 h 21"/>
                  <a:gd name="T18" fmla="*/ 20 w 24"/>
                  <a:gd name="T19" fmla="*/ 20 h 21"/>
                  <a:gd name="T20" fmla="*/ 12 w 24"/>
                  <a:gd name="T21" fmla="*/ 13 h 21"/>
                  <a:gd name="T22" fmla="*/ 5 w 24"/>
                  <a:gd name="T23" fmla="*/ 6 h 21"/>
                  <a:gd name="T24" fmla="*/ 0 w 24"/>
                  <a:gd name="T25" fmla="*/ 0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1"/>
                  <a:gd name="T41" fmla="*/ 24 w 24"/>
                  <a:gd name="T42" fmla="*/ 21 h 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1">
                    <a:moveTo>
                      <a:pt x="0" y="0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1" y="7"/>
                    </a:lnTo>
                    <a:lnTo>
                      <a:pt x="16" y="10"/>
                    </a:lnTo>
                    <a:lnTo>
                      <a:pt x="20" y="14"/>
                    </a:lnTo>
                    <a:lnTo>
                      <a:pt x="22" y="17"/>
                    </a:lnTo>
                    <a:lnTo>
                      <a:pt x="24" y="19"/>
                    </a:lnTo>
                    <a:lnTo>
                      <a:pt x="24" y="21"/>
                    </a:lnTo>
                    <a:lnTo>
                      <a:pt x="20" y="20"/>
                    </a:lnTo>
                    <a:lnTo>
                      <a:pt x="12" y="13"/>
                    </a:lnTo>
                    <a:lnTo>
                      <a:pt x="5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4" name="Freeform 1744">
                <a:extLst>
                  <a:ext uri="{FF2B5EF4-FFF2-40B4-BE49-F238E27FC236}">
                    <a16:creationId xmlns:a16="http://schemas.microsoft.com/office/drawing/2014/main" id="{182E0586-A8CF-6AFA-36B7-9D46FF5C7C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3" y="94"/>
                <a:ext cx="7" cy="36"/>
              </a:xfrm>
              <a:custGeom>
                <a:avLst/>
                <a:gdLst>
                  <a:gd name="T0" fmla="*/ 4 w 7"/>
                  <a:gd name="T1" fmla="*/ 0 h 36"/>
                  <a:gd name="T2" fmla="*/ 6 w 7"/>
                  <a:gd name="T3" fmla="*/ 8 h 36"/>
                  <a:gd name="T4" fmla="*/ 7 w 7"/>
                  <a:gd name="T5" fmla="*/ 21 h 36"/>
                  <a:gd name="T6" fmla="*/ 6 w 7"/>
                  <a:gd name="T7" fmla="*/ 30 h 36"/>
                  <a:gd name="T8" fmla="*/ 2 w 7"/>
                  <a:gd name="T9" fmla="*/ 36 h 36"/>
                  <a:gd name="T10" fmla="*/ 0 w 7"/>
                  <a:gd name="T11" fmla="*/ 32 h 36"/>
                  <a:gd name="T12" fmla="*/ 1 w 7"/>
                  <a:gd name="T13" fmla="*/ 22 h 36"/>
                  <a:gd name="T14" fmla="*/ 3 w 7"/>
                  <a:gd name="T15" fmla="*/ 9 h 36"/>
                  <a:gd name="T16" fmla="*/ 4 w 7"/>
                  <a:gd name="T17" fmla="*/ 0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6"/>
                  <a:gd name="T29" fmla="*/ 7 w 7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6">
                    <a:moveTo>
                      <a:pt x="4" y="0"/>
                    </a:moveTo>
                    <a:lnTo>
                      <a:pt x="6" y="8"/>
                    </a:lnTo>
                    <a:lnTo>
                      <a:pt x="7" y="21"/>
                    </a:lnTo>
                    <a:lnTo>
                      <a:pt x="6" y="30"/>
                    </a:lnTo>
                    <a:lnTo>
                      <a:pt x="2" y="36"/>
                    </a:lnTo>
                    <a:lnTo>
                      <a:pt x="0" y="32"/>
                    </a:lnTo>
                    <a:lnTo>
                      <a:pt x="1" y="22"/>
                    </a:lnTo>
                    <a:lnTo>
                      <a:pt x="3" y="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5" name="Freeform 1745">
                <a:extLst>
                  <a:ext uri="{FF2B5EF4-FFF2-40B4-BE49-F238E27FC236}">
                    <a16:creationId xmlns:a16="http://schemas.microsoft.com/office/drawing/2014/main" id="{122FCCF4-F0E7-9DE1-30C1-B2CB5C57AA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0" y="89"/>
                <a:ext cx="9" cy="35"/>
              </a:xfrm>
              <a:custGeom>
                <a:avLst/>
                <a:gdLst>
                  <a:gd name="T0" fmla="*/ 9 w 9"/>
                  <a:gd name="T1" fmla="*/ 0 h 35"/>
                  <a:gd name="T2" fmla="*/ 9 w 9"/>
                  <a:gd name="T3" fmla="*/ 8 h 35"/>
                  <a:gd name="T4" fmla="*/ 9 w 9"/>
                  <a:gd name="T5" fmla="*/ 20 h 35"/>
                  <a:gd name="T6" fmla="*/ 6 w 9"/>
                  <a:gd name="T7" fmla="*/ 31 h 35"/>
                  <a:gd name="T8" fmla="*/ 2 w 9"/>
                  <a:gd name="T9" fmla="*/ 35 h 35"/>
                  <a:gd name="T10" fmla="*/ 0 w 9"/>
                  <a:gd name="T11" fmla="*/ 31 h 35"/>
                  <a:gd name="T12" fmla="*/ 3 w 9"/>
                  <a:gd name="T13" fmla="*/ 20 h 35"/>
                  <a:gd name="T14" fmla="*/ 7 w 9"/>
                  <a:gd name="T15" fmla="*/ 8 h 35"/>
                  <a:gd name="T16" fmla="*/ 9 w 9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35"/>
                  <a:gd name="T29" fmla="*/ 9 w 9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35">
                    <a:moveTo>
                      <a:pt x="9" y="0"/>
                    </a:moveTo>
                    <a:lnTo>
                      <a:pt x="9" y="8"/>
                    </a:lnTo>
                    <a:lnTo>
                      <a:pt x="9" y="20"/>
                    </a:lnTo>
                    <a:lnTo>
                      <a:pt x="6" y="31"/>
                    </a:lnTo>
                    <a:lnTo>
                      <a:pt x="2" y="35"/>
                    </a:lnTo>
                    <a:lnTo>
                      <a:pt x="0" y="31"/>
                    </a:lnTo>
                    <a:lnTo>
                      <a:pt x="3" y="20"/>
                    </a:lnTo>
                    <a:lnTo>
                      <a:pt x="7" y="8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6" name="Freeform 1746">
                <a:extLst>
                  <a:ext uri="{FF2B5EF4-FFF2-40B4-BE49-F238E27FC236}">
                    <a16:creationId xmlns:a16="http://schemas.microsoft.com/office/drawing/2014/main" id="{7CAE18CA-B0D0-B59D-474E-2E6BC4D654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0" y="104"/>
                <a:ext cx="6" cy="34"/>
              </a:xfrm>
              <a:custGeom>
                <a:avLst/>
                <a:gdLst>
                  <a:gd name="T0" fmla="*/ 2 w 6"/>
                  <a:gd name="T1" fmla="*/ 0 h 34"/>
                  <a:gd name="T2" fmla="*/ 4 w 6"/>
                  <a:gd name="T3" fmla="*/ 5 h 34"/>
                  <a:gd name="T4" fmla="*/ 6 w 6"/>
                  <a:gd name="T5" fmla="*/ 16 h 34"/>
                  <a:gd name="T6" fmla="*/ 6 w 6"/>
                  <a:gd name="T7" fmla="*/ 27 h 34"/>
                  <a:gd name="T8" fmla="*/ 4 w 6"/>
                  <a:gd name="T9" fmla="*/ 34 h 34"/>
                  <a:gd name="T10" fmla="*/ 0 w 6"/>
                  <a:gd name="T11" fmla="*/ 32 h 34"/>
                  <a:gd name="T12" fmla="*/ 0 w 6"/>
                  <a:gd name="T13" fmla="*/ 22 h 34"/>
                  <a:gd name="T14" fmla="*/ 2 w 6"/>
                  <a:gd name="T15" fmla="*/ 10 h 34"/>
                  <a:gd name="T16" fmla="*/ 2 w 6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4"/>
                  <a:gd name="T29" fmla="*/ 6 w 6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4">
                    <a:moveTo>
                      <a:pt x="2" y="0"/>
                    </a:moveTo>
                    <a:lnTo>
                      <a:pt x="4" y="5"/>
                    </a:lnTo>
                    <a:lnTo>
                      <a:pt x="6" y="16"/>
                    </a:lnTo>
                    <a:lnTo>
                      <a:pt x="6" y="27"/>
                    </a:lnTo>
                    <a:lnTo>
                      <a:pt x="4" y="34"/>
                    </a:lnTo>
                    <a:lnTo>
                      <a:pt x="0" y="32"/>
                    </a:lnTo>
                    <a:lnTo>
                      <a:pt x="0" y="22"/>
                    </a:lnTo>
                    <a:lnTo>
                      <a:pt x="2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7" name="Freeform 1747">
                <a:extLst>
                  <a:ext uri="{FF2B5EF4-FFF2-40B4-BE49-F238E27FC236}">
                    <a16:creationId xmlns:a16="http://schemas.microsoft.com/office/drawing/2014/main" id="{BE97B31D-C089-9363-2711-6B4AD65AF9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4" y="107"/>
                <a:ext cx="12" cy="40"/>
              </a:xfrm>
              <a:custGeom>
                <a:avLst/>
                <a:gdLst>
                  <a:gd name="T0" fmla="*/ 0 w 12"/>
                  <a:gd name="T1" fmla="*/ 0 h 40"/>
                  <a:gd name="T2" fmla="*/ 5 w 12"/>
                  <a:gd name="T3" fmla="*/ 10 h 40"/>
                  <a:gd name="T4" fmla="*/ 10 w 12"/>
                  <a:gd name="T5" fmla="*/ 22 h 40"/>
                  <a:gd name="T6" fmla="*/ 12 w 12"/>
                  <a:gd name="T7" fmla="*/ 34 h 40"/>
                  <a:gd name="T8" fmla="*/ 10 w 12"/>
                  <a:gd name="T9" fmla="*/ 40 h 40"/>
                  <a:gd name="T10" fmla="*/ 6 w 12"/>
                  <a:gd name="T11" fmla="*/ 36 h 40"/>
                  <a:gd name="T12" fmla="*/ 3 w 12"/>
                  <a:gd name="T13" fmla="*/ 23 h 40"/>
                  <a:gd name="T14" fmla="*/ 2 w 12"/>
                  <a:gd name="T15" fmla="*/ 10 h 40"/>
                  <a:gd name="T16" fmla="*/ 0 w 12"/>
                  <a:gd name="T17" fmla="*/ 0 h 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40"/>
                  <a:gd name="T29" fmla="*/ 12 w 12"/>
                  <a:gd name="T30" fmla="*/ 40 h 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40">
                    <a:moveTo>
                      <a:pt x="0" y="0"/>
                    </a:moveTo>
                    <a:lnTo>
                      <a:pt x="5" y="10"/>
                    </a:lnTo>
                    <a:lnTo>
                      <a:pt x="10" y="22"/>
                    </a:lnTo>
                    <a:lnTo>
                      <a:pt x="12" y="34"/>
                    </a:lnTo>
                    <a:lnTo>
                      <a:pt x="10" y="40"/>
                    </a:lnTo>
                    <a:lnTo>
                      <a:pt x="6" y="36"/>
                    </a:lnTo>
                    <a:lnTo>
                      <a:pt x="3" y="23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8" name="Freeform 1748">
                <a:extLst>
                  <a:ext uri="{FF2B5EF4-FFF2-40B4-BE49-F238E27FC236}">
                    <a16:creationId xmlns:a16="http://schemas.microsoft.com/office/drawing/2014/main" id="{BF6F979C-BC09-35A0-1436-AFCE078CA1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0" y="113"/>
                <a:ext cx="14" cy="42"/>
              </a:xfrm>
              <a:custGeom>
                <a:avLst/>
                <a:gdLst>
                  <a:gd name="T0" fmla="*/ 0 w 14"/>
                  <a:gd name="T1" fmla="*/ 0 h 42"/>
                  <a:gd name="T2" fmla="*/ 5 w 14"/>
                  <a:gd name="T3" fmla="*/ 10 h 42"/>
                  <a:gd name="T4" fmla="*/ 10 w 14"/>
                  <a:gd name="T5" fmla="*/ 24 h 42"/>
                  <a:gd name="T6" fmla="*/ 14 w 14"/>
                  <a:gd name="T7" fmla="*/ 38 h 42"/>
                  <a:gd name="T8" fmla="*/ 12 w 14"/>
                  <a:gd name="T9" fmla="*/ 42 h 42"/>
                  <a:gd name="T10" fmla="*/ 8 w 14"/>
                  <a:gd name="T11" fmla="*/ 37 h 42"/>
                  <a:gd name="T12" fmla="*/ 4 w 14"/>
                  <a:gd name="T13" fmla="*/ 23 h 42"/>
                  <a:gd name="T14" fmla="*/ 2 w 14"/>
                  <a:gd name="T15" fmla="*/ 9 h 42"/>
                  <a:gd name="T16" fmla="*/ 0 w 14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42"/>
                  <a:gd name="T29" fmla="*/ 14 w 14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42">
                    <a:moveTo>
                      <a:pt x="0" y="0"/>
                    </a:moveTo>
                    <a:lnTo>
                      <a:pt x="5" y="10"/>
                    </a:lnTo>
                    <a:lnTo>
                      <a:pt x="10" y="24"/>
                    </a:lnTo>
                    <a:lnTo>
                      <a:pt x="14" y="38"/>
                    </a:lnTo>
                    <a:lnTo>
                      <a:pt x="12" y="42"/>
                    </a:lnTo>
                    <a:lnTo>
                      <a:pt x="8" y="37"/>
                    </a:lnTo>
                    <a:lnTo>
                      <a:pt x="4" y="23"/>
                    </a:lnTo>
                    <a:lnTo>
                      <a:pt x="2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9" name="Freeform 1749">
                <a:extLst>
                  <a:ext uri="{FF2B5EF4-FFF2-40B4-BE49-F238E27FC236}">
                    <a16:creationId xmlns:a16="http://schemas.microsoft.com/office/drawing/2014/main" id="{F3F01061-0C98-8A5B-CDD5-4630CA5748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9" y="111"/>
                <a:ext cx="24" cy="45"/>
              </a:xfrm>
              <a:custGeom>
                <a:avLst/>
                <a:gdLst>
                  <a:gd name="T0" fmla="*/ 0 w 24"/>
                  <a:gd name="T1" fmla="*/ 0 h 45"/>
                  <a:gd name="T2" fmla="*/ 5 w 24"/>
                  <a:gd name="T3" fmla="*/ 4 h 45"/>
                  <a:gd name="T4" fmla="*/ 9 w 24"/>
                  <a:gd name="T5" fmla="*/ 10 h 45"/>
                  <a:gd name="T6" fmla="*/ 13 w 24"/>
                  <a:gd name="T7" fmla="*/ 16 h 45"/>
                  <a:gd name="T8" fmla="*/ 18 w 24"/>
                  <a:gd name="T9" fmla="*/ 24 h 45"/>
                  <a:gd name="T10" fmla="*/ 21 w 24"/>
                  <a:gd name="T11" fmla="*/ 31 h 45"/>
                  <a:gd name="T12" fmla="*/ 24 w 24"/>
                  <a:gd name="T13" fmla="*/ 38 h 45"/>
                  <a:gd name="T14" fmla="*/ 24 w 24"/>
                  <a:gd name="T15" fmla="*/ 42 h 45"/>
                  <a:gd name="T16" fmla="*/ 24 w 24"/>
                  <a:gd name="T17" fmla="*/ 45 h 45"/>
                  <a:gd name="T18" fmla="*/ 18 w 24"/>
                  <a:gd name="T19" fmla="*/ 40 h 45"/>
                  <a:gd name="T20" fmla="*/ 12 w 24"/>
                  <a:gd name="T21" fmla="*/ 25 h 45"/>
                  <a:gd name="T22" fmla="*/ 6 w 24"/>
                  <a:gd name="T23" fmla="*/ 9 h 45"/>
                  <a:gd name="T24" fmla="*/ 0 w 24"/>
                  <a:gd name="T25" fmla="*/ 0 h 4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45"/>
                  <a:gd name="T41" fmla="*/ 24 w 24"/>
                  <a:gd name="T42" fmla="*/ 45 h 4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45">
                    <a:moveTo>
                      <a:pt x="0" y="0"/>
                    </a:moveTo>
                    <a:lnTo>
                      <a:pt x="5" y="4"/>
                    </a:lnTo>
                    <a:lnTo>
                      <a:pt x="9" y="10"/>
                    </a:lnTo>
                    <a:lnTo>
                      <a:pt x="13" y="16"/>
                    </a:lnTo>
                    <a:lnTo>
                      <a:pt x="18" y="24"/>
                    </a:lnTo>
                    <a:lnTo>
                      <a:pt x="21" y="31"/>
                    </a:lnTo>
                    <a:lnTo>
                      <a:pt x="24" y="38"/>
                    </a:lnTo>
                    <a:lnTo>
                      <a:pt x="24" y="42"/>
                    </a:lnTo>
                    <a:lnTo>
                      <a:pt x="24" y="45"/>
                    </a:lnTo>
                    <a:lnTo>
                      <a:pt x="18" y="40"/>
                    </a:lnTo>
                    <a:lnTo>
                      <a:pt x="12" y="25"/>
                    </a:lnTo>
                    <a:lnTo>
                      <a:pt x="6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0" name="Freeform 1750">
                <a:extLst>
                  <a:ext uri="{FF2B5EF4-FFF2-40B4-BE49-F238E27FC236}">
                    <a16:creationId xmlns:a16="http://schemas.microsoft.com/office/drawing/2014/main" id="{CF18356A-7BDF-6EA4-8BBB-BA95E4FC0A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2" y="104"/>
                <a:ext cx="28" cy="42"/>
              </a:xfrm>
              <a:custGeom>
                <a:avLst/>
                <a:gdLst>
                  <a:gd name="T0" fmla="*/ 0 w 28"/>
                  <a:gd name="T1" fmla="*/ 0 h 42"/>
                  <a:gd name="T2" fmla="*/ 3 w 28"/>
                  <a:gd name="T3" fmla="*/ 3 h 42"/>
                  <a:gd name="T4" fmla="*/ 8 w 28"/>
                  <a:gd name="T5" fmla="*/ 9 h 42"/>
                  <a:gd name="T6" fmla="*/ 13 w 28"/>
                  <a:gd name="T7" fmla="*/ 15 h 42"/>
                  <a:gd name="T8" fmla="*/ 18 w 28"/>
                  <a:gd name="T9" fmla="*/ 21 h 42"/>
                  <a:gd name="T10" fmla="*/ 22 w 28"/>
                  <a:gd name="T11" fmla="*/ 28 h 42"/>
                  <a:gd name="T12" fmla="*/ 26 w 28"/>
                  <a:gd name="T13" fmla="*/ 34 h 42"/>
                  <a:gd name="T14" fmla="*/ 28 w 28"/>
                  <a:gd name="T15" fmla="*/ 39 h 42"/>
                  <a:gd name="T16" fmla="*/ 27 w 28"/>
                  <a:gd name="T17" fmla="*/ 42 h 42"/>
                  <a:gd name="T18" fmla="*/ 24 w 28"/>
                  <a:gd name="T19" fmla="*/ 41 h 42"/>
                  <a:gd name="T20" fmla="*/ 21 w 28"/>
                  <a:gd name="T21" fmla="*/ 37 h 42"/>
                  <a:gd name="T22" fmla="*/ 16 w 28"/>
                  <a:gd name="T23" fmla="*/ 31 h 42"/>
                  <a:gd name="T24" fmla="*/ 13 w 28"/>
                  <a:gd name="T25" fmla="*/ 23 h 42"/>
                  <a:gd name="T26" fmla="*/ 9 w 28"/>
                  <a:gd name="T27" fmla="*/ 16 h 42"/>
                  <a:gd name="T28" fmla="*/ 5 w 28"/>
                  <a:gd name="T29" fmla="*/ 9 h 42"/>
                  <a:gd name="T30" fmla="*/ 3 w 28"/>
                  <a:gd name="T31" fmla="*/ 3 h 42"/>
                  <a:gd name="T32" fmla="*/ 0 w 28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2"/>
                  <a:gd name="T53" fmla="*/ 28 w 28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2">
                    <a:moveTo>
                      <a:pt x="0" y="0"/>
                    </a:moveTo>
                    <a:lnTo>
                      <a:pt x="3" y="3"/>
                    </a:lnTo>
                    <a:lnTo>
                      <a:pt x="8" y="9"/>
                    </a:lnTo>
                    <a:lnTo>
                      <a:pt x="13" y="15"/>
                    </a:lnTo>
                    <a:lnTo>
                      <a:pt x="18" y="21"/>
                    </a:lnTo>
                    <a:lnTo>
                      <a:pt x="22" y="28"/>
                    </a:lnTo>
                    <a:lnTo>
                      <a:pt x="26" y="34"/>
                    </a:lnTo>
                    <a:lnTo>
                      <a:pt x="28" y="39"/>
                    </a:lnTo>
                    <a:lnTo>
                      <a:pt x="27" y="42"/>
                    </a:lnTo>
                    <a:lnTo>
                      <a:pt x="24" y="41"/>
                    </a:lnTo>
                    <a:lnTo>
                      <a:pt x="21" y="37"/>
                    </a:lnTo>
                    <a:lnTo>
                      <a:pt x="16" y="31"/>
                    </a:lnTo>
                    <a:lnTo>
                      <a:pt x="13" y="23"/>
                    </a:lnTo>
                    <a:lnTo>
                      <a:pt x="9" y="16"/>
                    </a:lnTo>
                    <a:lnTo>
                      <a:pt x="5" y="9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1" name="Freeform 1751">
                <a:extLst>
                  <a:ext uri="{FF2B5EF4-FFF2-40B4-BE49-F238E27FC236}">
                    <a16:creationId xmlns:a16="http://schemas.microsoft.com/office/drawing/2014/main" id="{586E2458-7242-55A0-5EE4-E431BFE759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5" y="114"/>
                <a:ext cx="23" cy="37"/>
              </a:xfrm>
              <a:custGeom>
                <a:avLst/>
                <a:gdLst>
                  <a:gd name="T0" fmla="*/ 0 w 23"/>
                  <a:gd name="T1" fmla="*/ 0 h 37"/>
                  <a:gd name="T2" fmla="*/ 2 w 23"/>
                  <a:gd name="T3" fmla="*/ 3 h 37"/>
                  <a:gd name="T4" fmla="*/ 7 w 23"/>
                  <a:gd name="T5" fmla="*/ 8 h 37"/>
                  <a:gd name="T6" fmla="*/ 11 w 23"/>
                  <a:gd name="T7" fmla="*/ 13 h 37"/>
                  <a:gd name="T8" fmla="*/ 16 w 23"/>
                  <a:gd name="T9" fmla="*/ 20 h 37"/>
                  <a:gd name="T10" fmla="*/ 20 w 23"/>
                  <a:gd name="T11" fmla="*/ 26 h 37"/>
                  <a:gd name="T12" fmla="*/ 22 w 23"/>
                  <a:gd name="T13" fmla="*/ 32 h 37"/>
                  <a:gd name="T14" fmla="*/ 23 w 23"/>
                  <a:gd name="T15" fmla="*/ 36 h 37"/>
                  <a:gd name="T16" fmla="*/ 21 w 23"/>
                  <a:gd name="T17" fmla="*/ 37 h 37"/>
                  <a:gd name="T18" fmla="*/ 15 w 23"/>
                  <a:gd name="T19" fmla="*/ 33 h 37"/>
                  <a:gd name="T20" fmla="*/ 9 w 23"/>
                  <a:gd name="T21" fmla="*/ 21 h 37"/>
                  <a:gd name="T22" fmla="*/ 3 w 23"/>
                  <a:gd name="T23" fmla="*/ 8 h 37"/>
                  <a:gd name="T24" fmla="*/ 0 w 23"/>
                  <a:gd name="T25" fmla="*/ 0 h 3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37"/>
                  <a:gd name="T41" fmla="*/ 23 w 23"/>
                  <a:gd name="T42" fmla="*/ 37 h 3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37">
                    <a:moveTo>
                      <a:pt x="0" y="0"/>
                    </a:moveTo>
                    <a:lnTo>
                      <a:pt x="2" y="3"/>
                    </a:lnTo>
                    <a:lnTo>
                      <a:pt x="7" y="8"/>
                    </a:lnTo>
                    <a:lnTo>
                      <a:pt x="11" y="13"/>
                    </a:lnTo>
                    <a:lnTo>
                      <a:pt x="16" y="20"/>
                    </a:lnTo>
                    <a:lnTo>
                      <a:pt x="20" y="26"/>
                    </a:lnTo>
                    <a:lnTo>
                      <a:pt x="22" y="32"/>
                    </a:lnTo>
                    <a:lnTo>
                      <a:pt x="23" y="36"/>
                    </a:lnTo>
                    <a:lnTo>
                      <a:pt x="21" y="37"/>
                    </a:lnTo>
                    <a:lnTo>
                      <a:pt x="15" y="33"/>
                    </a:lnTo>
                    <a:lnTo>
                      <a:pt x="9" y="21"/>
                    </a:lnTo>
                    <a:lnTo>
                      <a:pt x="3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2" name="Freeform 1752">
                <a:extLst>
                  <a:ext uri="{FF2B5EF4-FFF2-40B4-BE49-F238E27FC236}">
                    <a16:creationId xmlns:a16="http://schemas.microsoft.com/office/drawing/2014/main" id="{8AC967FE-2951-9F4D-3BC3-4320D46A98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6" y="57"/>
                <a:ext cx="30" cy="60"/>
              </a:xfrm>
              <a:custGeom>
                <a:avLst/>
                <a:gdLst>
                  <a:gd name="T0" fmla="*/ 29 w 30"/>
                  <a:gd name="T1" fmla="*/ 0 h 60"/>
                  <a:gd name="T2" fmla="*/ 30 w 30"/>
                  <a:gd name="T3" fmla="*/ 4 h 60"/>
                  <a:gd name="T4" fmla="*/ 29 w 30"/>
                  <a:gd name="T5" fmla="*/ 10 h 60"/>
                  <a:gd name="T6" fmla="*/ 25 w 30"/>
                  <a:gd name="T7" fmla="*/ 19 h 60"/>
                  <a:gd name="T8" fmla="*/ 22 w 30"/>
                  <a:gd name="T9" fmla="*/ 29 h 60"/>
                  <a:gd name="T10" fmla="*/ 17 w 30"/>
                  <a:gd name="T11" fmla="*/ 39 h 60"/>
                  <a:gd name="T12" fmla="*/ 12 w 30"/>
                  <a:gd name="T13" fmla="*/ 48 h 60"/>
                  <a:gd name="T14" fmla="*/ 6 w 30"/>
                  <a:gd name="T15" fmla="*/ 55 h 60"/>
                  <a:gd name="T16" fmla="*/ 0 w 30"/>
                  <a:gd name="T17" fmla="*/ 60 h 60"/>
                  <a:gd name="T18" fmla="*/ 2 w 30"/>
                  <a:gd name="T19" fmla="*/ 55 h 60"/>
                  <a:gd name="T20" fmla="*/ 6 w 30"/>
                  <a:gd name="T21" fmla="*/ 47 h 60"/>
                  <a:gd name="T22" fmla="*/ 10 w 30"/>
                  <a:gd name="T23" fmla="*/ 38 h 60"/>
                  <a:gd name="T24" fmla="*/ 14 w 30"/>
                  <a:gd name="T25" fmla="*/ 27 h 60"/>
                  <a:gd name="T26" fmla="*/ 19 w 30"/>
                  <a:gd name="T27" fmla="*/ 16 h 60"/>
                  <a:gd name="T28" fmla="*/ 24 w 30"/>
                  <a:gd name="T29" fmla="*/ 8 h 60"/>
                  <a:gd name="T30" fmla="*/ 27 w 30"/>
                  <a:gd name="T31" fmla="*/ 2 h 60"/>
                  <a:gd name="T32" fmla="*/ 29 w 30"/>
                  <a:gd name="T33" fmla="*/ 0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60"/>
                  <a:gd name="T53" fmla="*/ 30 w 30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60">
                    <a:moveTo>
                      <a:pt x="29" y="0"/>
                    </a:moveTo>
                    <a:lnTo>
                      <a:pt x="30" y="4"/>
                    </a:lnTo>
                    <a:lnTo>
                      <a:pt x="29" y="10"/>
                    </a:lnTo>
                    <a:lnTo>
                      <a:pt x="25" y="19"/>
                    </a:lnTo>
                    <a:lnTo>
                      <a:pt x="22" y="29"/>
                    </a:lnTo>
                    <a:lnTo>
                      <a:pt x="17" y="39"/>
                    </a:lnTo>
                    <a:lnTo>
                      <a:pt x="12" y="48"/>
                    </a:lnTo>
                    <a:lnTo>
                      <a:pt x="6" y="55"/>
                    </a:lnTo>
                    <a:lnTo>
                      <a:pt x="0" y="60"/>
                    </a:lnTo>
                    <a:lnTo>
                      <a:pt x="2" y="55"/>
                    </a:lnTo>
                    <a:lnTo>
                      <a:pt x="6" y="47"/>
                    </a:lnTo>
                    <a:lnTo>
                      <a:pt x="10" y="38"/>
                    </a:lnTo>
                    <a:lnTo>
                      <a:pt x="14" y="27"/>
                    </a:lnTo>
                    <a:lnTo>
                      <a:pt x="19" y="16"/>
                    </a:lnTo>
                    <a:lnTo>
                      <a:pt x="24" y="8"/>
                    </a:lnTo>
                    <a:lnTo>
                      <a:pt x="27" y="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3" name="Freeform 1753">
                <a:extLst>
                  <a:ext uri="{FF2B5EF4-FFF2-40B4-BE49-F238E27FC236}">
                    <a16:creationId xmlns:a16="http://schemas.microsoft.com/office/drawing/2014/main" id="{988A59DC-3A13-8217-90F2-C69EE7B84F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3" y="66"/>
                <a:ext cx="25" cy="46"/>
              </a:xfrm>
              <a:custGeom>
                <a:avLst/>
                <a:gdLst>
                  <a:gd name="T0" fmla="*/ 25 w 25"/>
                  <a:gd name="T1" fmla="*/ 0 h 46"/>
                  <a:gd name="T2" fmla="*/ 25 w 25"/>
                  <a:gd name="T3" fmla="*/ 2 h 46"/>
                  <a:gd name="T4" fmla="*/ 24 w 25"/>
                  <a:gd name="T5" fmla="*/ 6 h 46"/>
                  <a:gd name="T6" fmla="*/ 22 w 25"/>
                  <a:gd name="T7" fmla="*/ 13 h 46"/>
                  <a:gd name="T8" fmla="*/ 19 w 25"/>
                  <a:gd name="T9" fmla="*/ 20 h 46"/>
                  <a:gd name="T10" fmla="*/ 15 w 25"/>
                  <a:gd name="T11" fmla="*/ 29 h 46"/>
                  <a:gd name="T12" fmla="*/ 10 w 25"/>
                  <a:gd name="T13" fmla="*/ 35 h 46"/>
                  <a:gd name="T14" fmla="*/ 5 w 25"/>
                  <a:gd name="T15" fmla="*/ 42 h 46"/>
                  <a:gd name="T16" fmla="*/ 0 w 25"/>
                  <a:gd name="T17" fmla="*/ 46 h 46"/>
                  <a:gd name="T18" fmla="*/ 6 w 25"/>
                  <a:gd name="T19" fmla="*/ 34 h 46"/>
                  <a:gd name="T20" fmla="*/ 14 w 25"/>
                  <a:gd name="T21" fmla="*/ 18 h 46"/>
                  <a:gd name="T22" fmla="*/ 21 w 25"/>
                  <a:gd name="T23" fmla="*/ 4 h 46"/>
                  <a:gd name="T24" fmla="*/ 25 w 25"/>
                  <a:gd name="T25" fmla="*/ 0 h 4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46"/>
                  <a:gd name="T41" fmla="*/ 25 w 25"/>
                  <a:gd name="T42" fmla="*/ 46 h 4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46">
                    <a:moveTo>
                      <a:pt x="25" y="0"/>
                    </a:moveTo>
                    <a:lnTo>
                      <a:pt x="25" y="2"/>
                    </a:lnTo>
                    <a:lnTo>
                      <a:pt x="24" y="6"/>
                    </a:lnTo>
                    <a:lnTo>
                      <a:pt x="22" y="13"/>
                    </a:lnTo>
                    <a:lnTo>
                      <a:pt x="19" y="20"/>
                    </a:lnTo>
                    <a:lnTo>
                      <a:pt x="15" y="29"/>
                    </a:lnTo>
                    <a:lnTo>
                      <a:pt x="10" y="35"/>
                    </a:lnTo>
                    <a:lnTo>
                      <a:pt x="5" y="42"/>
                    </a:lnTo>
                    <a:lnTo>
                      <a:pt x="0" y="46"/>
                    </a:lnTo>
                    <a:lnTo>
                      <a:pt x="6" y="34"/>
                    </a:lnTo>
                    <a:lnTo>
                      <a:pt x="14" y="18"/>
                    </a:lnTo>
                    <a:lnTo>
                      <a:pt x="21" y="4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4" name="Freeform 1754">
                <a:extLst>
                  <a:ext uri="{FF2B5EF4-FFF2-40B4-BE49-F238E27FC236}">
                    <a16:creationId xmlns:a16="http://schemas.microsoft.com/office/drawing/2014/main" id="{C24F4BFE-8A5A-FE19-624A-C3D317D48F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7" y="109"/>
                <a:ext cx="26" cy="41"/>
              </a:xfrm>
              <a:custGeom>
                <a:avLst/>
                <a:gdLst>
                  <a:gd name="T0" fmla="*/ 0 w 26"/>
                  <a:gd name="T1" fmla="*/ 0 h 41"/>
                  <a:gd name="T2" fmla="*/ 3 w 26"/>
                  <a:gd name="T3" fmla="*/ 3 h 41"/>
                  <a:gd name="T4" fmla="*/ 7 w 26"/>
                  <a:gd name="T5" fmla="*/ 9 h 41"/>
                  <a:gd name="T6" fmla="*/ 12 w 26"/>
                  <a:gd name="T7" fmla="*/ 15 h 41"/>
                  <a:gd name="T8" fmla="*/ 17 w 26"/>
                  <a:gd name="T9" fmla="*/ 21 h 41"/>
                  <a:gd name="T10" fmla="*/ 21 w 26"/>
                  <a:gd name="T11" fmla="*/ 28 h 41"/>
                  <a:gd name="T12" fmla="*/ 24 w 26"/>
                  <a:gd name="T13" fmla="*/ 34 h 41"/>
                  <a:gd name="T14" fmla="*/ 26 w 26"/>
                  <a:gd name="T15" fmla="*/ 38 h 41"/>
                  <a:gd name="T16" fmla="*/ 25 w 26"/>
                  <a:gd name="T17" fmla="*/ 41 h 41"/>
                  <a:gd name="T18" fmla="*/ 23 w 26"/>
                  <a:gd name="T19" fmla="*/ 41 h 41"/>
                  <a:gd name="T20" fmla="*/ 19 w 26"/>
                  <a:gd name="T21" fmla="*/ 37 h 41"/>
                  <a:gd name="T22" fmla="*/ 15 w 26"/>
                  <a:gd name="T23" fmla="*/ 31 h 41"/>
                  <a:gd name="T24" fmla="*/ 12 w 26"/>
                  <a:gd name="T25" fmla="*/ 23 h 41"/>
                  <a:gd name="T26" fmla="*/ 8 w 26"/>
                  <a:gd name="T27" fmla="*/ 15 h 41"/>
                  <a:gd name="T28" fmla="*/ 5 w 26"/>
                  <a:gd name="T29" fmla="*/ 9 h 41"/>
                  <a:gd name="T30" fmla="*/ 1 w 26"/>
                  <a:gd name="T31" fmla="*/ 3 h 41"/>
                  <a:gd name="T32" fmla="*/ 0 w 26"/>
                  <a:gd name="T33" fmla="*/ 0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6"/>
                  <a:gd name="T52" fmla="*/ 0 h 41"/>
                  <a:gd name="T53" fmla="*/ 26 w 26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6" h="41">
                    <a:moveTo>
                      <a:pt x="0" y="0"/>
                    </a:moveTo>
                    <a:lnTo>
                      <a:pt x="3" y="3"/>
                    </a:lnTo>
                    <a:lnTo>
                      <a:pt x="7" y="9"/>
                    </a:lnTo>
                    <a:lnTo>
                      <a:pt x="12" y="15"/>
                    </a:lnTo>
                    <a:lnTo>
                      <a:pt x="17" y="21"/>
                    </a:lnTo>
                    <a:lnTo>
                      <a:pt x="21" y="28"/>
                    </a:lnTo>
                    <a:lnTo>
                      <a:pt x="24" y="34"/>
                    </a:lnTo>
                    <a:lnTo>
                      <a:pt x="26" y="38"/>
                    </a:lnTo>
                    <a:lnTo>
                      <a:pt x="25" y="41"/>
                    </a:lnTo>
                    <a:lnTo>
                      <a:pt x="23" y="41"/>
                    </a:lnTo>
                    <a:lnTo>
                      <a:pt x="19" y="37"/>
                    </a:lnTo>
                    <a:lnTo>
                      <a:pt x="15" y="31"/>
                    </a:lnTo>
                    <a:lnTo>
                      <a:pt x="12" y="23"/>
                    </a:lnTo>
                    <a:lnTo>
                      <a:pt x="8" y="15"/>
                    </a:lnTo>
                    <a:lnTo>
                      <a:pt x="5" y="9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5" name="Freeform 1755">
                <a:extLst>
                  <a:ext uri="{FF2B5EF4-FFF2-40B4-BE49-F238E27FC236}">
                    <a16:creationId xmlns:a16="http://schemas.microsoft.com/office/drawing/2014/main" id="{ADCF1E11-3A3E-D894-0258-E3FBA9A29A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" y="727"/>
                <a:ext cx="66" cy="191"/>
              </a:xfrm>
              <a:custGeom>
                <a:avLst/>
                <a:gdLst>
                  <a:gd name="T0" fmla="*/ 12 w 66"/>
                  <a:gd name="T1" fmla="*/ 0 h 191"/>
                  <a:gd name="T2" fmla="*/ 13 w 66"/>
                  <a:gd name="T3" fmla="*/ 0 h 191"/>
                  <a:gd name="T4" fmla="*/ 14 w 66"/>
                  <a:gd name="T5" fmla="*/ 2 h 191"/>
                  <a:gd name="T6" fmla="*/ 15 w 66"/>
                  <a:gd name="T7" fmla="*/ 4 h 191"/>
                  <a:gd name="T8" fmla="*/ 16 w 66"/>
                  <a:gd name="T9" fmla="*/ 5 h 191"/>
                  <a:gd name="T10" fmla="*/ 9 w 66"/>
                  <a:gd name="T11" fmla="*/ 35 h 191"/>
                  <a:gd name="T12" fmla="*/ 8 w 66"/>
                  <a:gd name="T13" fmla="*/ 64 h 191"/>
                  <a:gd name="T14" fmla="*/ 12 w 66"/>
                  <a:gd name="T15" fmla="*/ 91 h 191"/>
                  <a:gd name="T16" fmla="*/ 21 w 66"/>
                  <a:gd name="T17" fmla="*/ 115 h 191"/>
                  <a:gd name="T18" fmla="*/ 31 w 66"/>
                  <a:gd name="T19" fmla="*/ 138 h 191"/>
                  <a:gd name="T20" fmla="*/ 43 w 66"/>
                  <a:gd name="T21" fmla="*/ 159 h 191"/>
                  <a:gd name="T22" fmla="*/ 55 w 66"/>
                  <a:gd name="T23" fmla="*/ 177 h 191"/>
                  <a:gd name="T24" fmla="*/ 66 w 66"/>
                  <a:gd name="T25" fmla="*/ 191 h 191"/>
                  <a:gd name="T26" fmla="*/ 53 w 66"/>
                  <a:gd name="T27" fmla="*/ 184 h 191"/>
                  <a:gd name="T28" fmla="*/ 39 w 66"/>
                  <a:gd name="T29" fmla="*/ 166 h 191"/>
                  <a:gd name="T30" fmla="*/ 25 w 66"/>
                  <a:gd name="T31" fmla="*/ 143 h 191"/>
                  <a:gd name="T32" fmla="*/ 13 w 66"/>
                  <a:gd name="T33" fmla="*/ 114 h 191"/>
                  <a:gd name="T34" fmla="*/ 5 w 66"/>
                  <a:gd name="T35" fmla="*/ 84 h 191"/>
                  <a:gd name="T36" fmla="*/ 0 w 66"/>
                  <a:gd name="T37" fmla="*/ 54 h 191"/>
                  <a:gd name="T38" fmla="*/ 3 w 66"/>
                  <a:gd name="T39" fmla="*/ 25 h 191"/>
                  <a:gd name="T40" fmla="*/ 12 w 66"/>
                  <a:gd name="T41" fmla="*/ 0 h 19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6"/>
                  <a:gd name="T64" fmla="*/ 0 h 191"/>
                  <a:gd name="T65" fmla="*/ 66 w 66"/>
                  <a:gd name="T66" fmla="*/ 191 h 19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6" h="191">
                    <a:moveTo>
                      <a:pt x="12" y="0"/>
                    </a:moveTo>
                    <a:lnTo>
                      <a:pt x="13" y="0"/>
                    </a:lnTo>
                    <a:lnTo>
                      <a:pt x="14" y="2"/>
                    </a:lnTo>
                    <a:lnTo>
                      <a:pt x="15" y="4"/>
                    </a:lnTo>
                    <a:lnTo>
                      <a:pt x="16" y="5"/>
                    </a:lnTo>
                    <a:lnTo>
                      <a:pt x="9" y="35"/>
                    </a:lnTo>
                    <a:lnTo>
                      <a:pt x="8" y="64"/>
                    </a:lnTo>
                    <a:lnTo>
                      <a:pt x="12" y="91"/>
                    </a:lnTo>
                    <a:lnTo>
                      <a:pt x="21" y="115"/>
                    </a:lnTo>
                    <a:lnTo>
                      <a:pt x="31" y="138"/>
                    </a:lnTo>
                    <a:lnTo>
                      <a:pt x="43" y="159"/>
                    </a:lnTo>
                    <a:lnTo>
                      <a:pt x="55" y="177"/>
                    </a:lnTo>
                    <a:lnTo>
                      <a:pt x="66" y="191"/>
                    </a:lnTo>
                    <a:lnTo>
                      <a:pt x="53" y="184"/>
                    </a:lnTo>
                    <a:lnTo>
                      <a:pt x="39" y="166"/>
                    </a:lnTo>
                    <a:lnTo>
                      <a:pt x="25" y="143"/>
                    </a:lnTo>
                    <a:lnTo>
                      <a:pt x="13" y="114"/>
                    </a:lnTo>
                    <a:lnTo>
                      <a:pt x="5" y="84"/>
                    </a:lnTo>
                    <a:lnTo>
                      <a:pt x="0" y="54"/>
                    </a:lnTo>
                    <a:lnTo>
                      <a:pt x="3" y="2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6" name="Freeform 1756">
                <a:extLst>
                  <a:ext uri="{FF2B5EF4-FFF2-40B4-BE49-F238E27FC236}">
                    <a16:creationId xmlns:a16="http://schemas.microsoft.com/office/drawing/2014/main" id="{CC01D867-9ABE-CB47-2AF2-19A215C607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" y="876"/>
                <a:ext cx="57" cy="14"/>
              </a:xfrm>
              <a:custGeom>
                <a:avLst/>
                <a:gdLst>
                  <a:gd name="T0" fmla="*/ 57 w 57"/>
                  <a:gd name="T1" fmla="*/ 12 h 14"/>
                  <a:gd name="T2" fmla="*/ 55 w 57"/>
                  <a:gd name="T3" fmla="*/ 13 h 14"/>
                  <a:gd name="T4" fmla="*/ 50 w 57"/>
                  <a:gd name="T5" fmla="*/ 14 h 14"/>
                  <a:gd name="T6" fmla="*/ 43 w 57"/>
                  <a:gd name="T7" fmla="*/ 14 h 14"/>
                  <a:gd name="T8" fmla="*/ 34 w 57"/>
                  <a:gd name="T9" fmla="*/ 13 h 14"/>
                  <a:gd name="T10" fmla="*/ 24 w 57"/>
                  <a:gd name="T11" fmla="*/ 12 h 14"/>
                  <a:gd name="T12" fmla="*/ 15 w 57"/>
                  <a:gd name="T13" fmla="*/ 9 h 14"/>
                  <a:gd name="T14" fmla="*/ 7 w 57"/>
                  <a:gd name="T15" fmla="*/ 5 h 14"/>
                  <a:gd name="T16" fmla="*/ 0 w 57"/>
                  <a:gd name="T17" fmla="*/ 0 h 14"/>
                  <a:gd name="T18" fmla="*/ 6 w 57"/>
                  <a:gd name="T19" fmla="*/ 1 h 14"/>
                  <a:gd name="T20" fmla="*/ 15 w 57"/>
                  <a:gd name="T21" fmla="*/ 3 h 14"/>
                  <a:gd name="T22" fmla="*/ 24 w 57"/>
                  <a:gd name="T23" fmla="*/ 4 h 14"/>
                  <a:gd name="T24" fmla="*/ 34 w 57"/>
                  <a:gd name="T25" fmla="*/ 6 h 14"/>
                  <a:gd name="T26" fmla="*/ 42 w 57"/>
                  <a:gd name="T27" fmla="*/ 7 h 14"/>
                  <a:gd name="T28" fmla="*/ 50 w 57"/>
                  <a:gd name="T29" fmla="*/ 9 h 14"/>
                  <a:gd name="T30" fmla="*/ 55 w 57"/>
                  <a:gd name="T31" fmla="*/ 10 h 14"/>
                  <a:gd name="T32" fmla="*/ 57 w 57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7"/>
                  <a:gd name="T52" fmla="*/ 0 h 14"/>
                  <a:gd name="T53" fmla="*/ 57 w 57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7" h="14">
                    <a:moveTo>
                      <a:pt x="57" y="12"/>
                    </a:moveTo>
                    <a:lnTo>
                      <a:pt x="55" y="13"/>
                    </a:lnTo>
                    <a:lnTo>
                      <a:pt x="50" y="14"/>
                    </a:lnTo>
                    <a:lnTo>
                      <a:pt x="43" y="14"/>
                    </a:lnTo>
                    <a:lnTo>
                      <a:pt x="34" y="13"/>
                    </a:lnTo>
                    <a:lnTo>
                      <a:pt x="24" y="12"/>
                    </a:lnTo>
                    <a:lnTo>
                      <a:pt x="15" y="9"/>
                    </a:lnTo>
                    <a:lnTo>
                      <a:pt x="7" y="5"/>
                    </a:lnTo>
                    <a:lnTo>
                      <a:pt x="0" y="0"/>
                    </a:lnTo>
                    <a:lnTo>
                      <a:pt x="6" y="1"/>
                    </a:lnTo>
                    <a:lnTo>
                      <a:pt x="15" y="3"/>
                    </a:lnTo>
                    <a:lnTo>
                      <a:pt x="24" y="4"/>
                    </a:lnTo>
                    <a:lnTo>
                      <a:pt x="34" y="6"/>
                    </a:lnTo>
                    <a:lnTo>
                      <a:pt x="42" y="7"/>
                    </a:lnTo>
                    <a:lnTo>
                      <a:pt x="50" y="9"/>
                    </a:lnTo>
                    <a:lnTo>
                      <a:pt x="55" y="10"/>
                    </a:lnTo>
                    <a:lnTo>
                      <a:pt x="57" y="1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7" name="Freeform 1757">
                <a:extLst>
                  <a:ext uri="{FF2B5EF4-FFF2-40B4-BE49-F238E27FC236}">
                    <a16:creationId xmlns:a16="http://schemas.microsoft.com/office/drawing/2014/main" id="{6ED9726B-8E44-7674-528A-E63953BB22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" y="859"/>
                <a:ext cx="68" cy="19"/>
              </a:xfrm>
              <a:custGeom>
                <a:avLst/>
                <a:gdLst>
                  <a:gd name="T0" fmla="*/ 68 w 68"/>
                  <a:gd name="T1" fmla="*/ 16 h 19"/>
                  <a:gd name="T2" fmla="*/ 65 w 68"/>
                  <a:gd name="T3" fmla="*/ 18 h 19"/>
                  <a:gd name="T4" fmla="*/ 59 w 68"/>
                  <a:gd name="T5" fmla="*/ 19 h 19"/>
                  <a:gd name="T6" fmla="*/ 49 w 68"/>
                  <a:gd name="T7" fmla="*/ 18 h 19"/>
                  <a:gd name="T8" fmla="*/ 39 w 68"/>
                  <a:gd name="T9" fmla="*/ 16 h 19"/>
                  <a:gd name="T10" fmla="*/ 28 w 68"/>
                  <a:gd name="T11" fmla="*/ 13 h 19"/>
                  <a:gd name="T12" fmla="*/ 17 w 68"/>
                  <a:gd name="T13" fmla="*/ 9 h 19"/>
                  <a:gd name="T14" fmla="*/ 7 w 68"/>
                  <a:gd name="T15" fmla="*/ 5 h 19"/>
                  <a:gd name="T16" fmla="*/ 0 w 68"/>
                  <a:gd name="T17" fmla="*/ 0 h 19"/>
                  <a:gd name="T18" fmla="*/ 5 w 68"/>
                  <a:gd name="T19" fmla="*/ 2 h 19"/>
                  <a:gd name="T20" fmla="*/ 14 w 68"/>
                  <a:gd name="T21" fmla="*/ 3 h 19"/>
                  <a:gd name="T22" fmla="*/ 25 w 68"/>
                  <a:gd name="T23" fmla="*/ 4 h 19"/>
                  <a:gd name="T24" fmla="*/ 37 w 68"/>
                  <a:gd name="T25" fmla="*/ 6 h 19"/>
                  <a:gd name="T26" fmla="*/ 49 w 68"/>
                  <a:gd name="T27" fmla="*/ 9 h 19"/>
                  <a:gd name="T28" fmla="*/ 58 w 68"/>
                  <a:gd name="T29" fmla="*/ 11 h 19"/>
                  <a:gd name="T30" fmla="*/ 65 w 68"/>
                  <a:gd name="T31" fmla="*/ 13 h 19"/>
                  <a:gd name="T32" fmla="*/ 68 w 68"/>
                  <a:gd name="T33" fmla="*/ 16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8"/>
                  <a:gd name="T52" fmla="*/ 0 h 19"/>
                  <a:gd name="T53" fmla="*/ 68 w 68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8" h="19">
                    <a:moveTo>
                      <a:pt x="68" y="16"/>
                    </a:moveTo>
                    <a:lnTo>
                      <a:pt x="65" y="18"/>
                    </a:lnTo>
                    <a:lnTo>
                      <a:pt x="59" y="19"/>
                    </a:lnTo>
                    <a:lnTo>
                      <a:pt x="49" y="18"/>
                    </a:lnTo>
                    <a:lnTo>
                      <a:pt x="39" y="16"/>
                    </a:lnTo>
                    <a:lnTo>
                      <a:pt x="28" y="13"/>
                    </a:lnTo>
                    <a:lnTo>
                      <a:pt x="17" y="9"/>
                    </a:lnTo>
                    <a:lnTo>
                      <a:pt x="7" y="5"/>
                    </a:lnTo>
                    <a:lnTo>
                      <a:pt x="0" y="0"/>
                    </a:lnTo>
                    <a:lnTo>
                      <a:pt x="5" y="2"/>
                    </a:lnTo>
                    <a:lnTo>
                      <a:pt x="14" y="3"/>
                    </a:lnTo>
                    <a:lnTo>
                      <a:pt x="25" y="4"/>
                    </a:lnTo>
                    <a:lnTo>
                      <a:pt x="37" y="6"/>
                    </a:lnTo>
                    <a:lnTo>
                      <a:pt x="49" y="9"/>
                    </a:lnTo>
                    <a:lnTo>
                      <a:pt x="58" y="11"/>
                    </a:lnTo>
                    <a:lnTo>
                      <a:pt x="65" y="13"/>
                    </a:lnTo>
                    <a:lnTo>
                      <a:pt x="68" y="1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8" name="Freeform 1758">
                <a:extLst>
                  <a:ext uri="{FF2B5EF4-FFF2-40B4-BE49-F238E27FC236}">
                    <a16:creationId xmlns:a16="http://schemas.microsoft.com/office/drawing/2014/main" id="{24814F2A-B359-28FD-B0B8-4F92206CE5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" y="832"/>
                <a:ext cx="71" cy="14"/>
              </a:xfrm>
              <a:custGeom>
                <a:avLst/>
                <a:gdLst>
                  <a:gd name="T0" fmla="*/ 71 w 71"/>
                  <a:gd name="T1" fmla="*/ 10 h 14"/>
                  <a:gd name="T2" fmla="*/ 67 w 71"/>
                  <a:gd name="T3" fmla="*/ 12 h 14"/>
                  <a:gd name="T4" fmla="*/ 61 w 71"/>
                  <a:gd name="T5" fmla="*/ 14 h 14"/>
                  <a:gd name="T6" fmla="*/ 51 w 71"/>
                  <a:gd name="T7" fmla="*/ 14 h 14"/>
                  <a:gd name="T8" fmla="*/ 39 w 71"/>
                  <a:gd name="T9" fmla="*/ 13 h 14"/>
                  <a:gd name="T10" fmla="*/ 27 w 71"/>
                  <a:gd name="T11" fmla="*/ 11 h 14"/>
                  <a:gd name="T12" fmla="*/ 16 w 71"/>
                  <a:gd name="T13" fmla="*/ 8 h 14"/>
                  <a:gd name="T14" fmla="*/ 6 w 71"/>
                  <a:gd name="T15" fmla="*/ 4 h 14"/>
                  <a:gd name="T16" fmla="*/ 0 w 71"/>
                  <a:gd name="T17" fmla="*/ 0 h 14"/>
                  <a:gd name="T18" fmla="*/ 5 w 71"/>
                  <a:gd name="T19" fmla="*/ 1 h 14"/>
                  <a:gd name="T20" fmla="*/ 14 w 71"/>
                  <a:gd name="T21" fmla="*/ 1 h 14"/>
                  <a:gd name="T22" fmla="*/ 25 w 71"/>
                  <a:gd name="T23" fmla="*/ 3 h 14"/>
                  <a:gd name="T24" fmla="*/ 38 w 71"/>
                  <a:gd name="T25" fmla="*/ 4 h 14"/>
                  <a:gd name="T26" fmla="*/ 50 w 71"/>
                  <a:gd name="T27" fmla="*/ 5 h 14"/>
                  <a:gd name="T28" fmla="*/ 61 w 71"/>
                  <a:gd name="T29" fmla="*/ 6 h 14"/>
                  <a:gd name="T30" fmla="*/ 68 w 71"/>
                  <a:gd name="T31" fmla="*/ 8 h 14"/>
                  <a:gd name="T32" fmla="*/ 71 w 71"/>
                  <a:gd name="T33" fmla="*/ 10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1"/>
                  <a:gd name="T52" fmla="*/ 0 h 14"/>
                  <a:gd name="T53" fmla="*/ 71 w 71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1" h="14">
                    <a:moveTo>
                      <a:pt x="71" y="10"/>
                    </a:moveTo>
                    <a:lnTo>
                      <a:pt x="67" y="12"/>
                    </a:lnTo>
                    <a:lnTo>
                      <a:pt x="61" y="14"/>
                    </a:lnTo>
                    <a:lnTo>
                      <a:pt x="51" y="14"/>
                    </a:lnTo>
                    <a:lnTo>
                      <a:pt x="39" y="13"/>
                    </a:lnTo>
                    <a:lnTo>
                      <a:pt x="27" y="11"/>
                    </a:lnTo>
                    <a:lnTo>
                      <a:pt x="16" y="8"/>
                    </a:lnTo>
                    <a:lnTo>
                      <a:pt x="6" y="4"/>
                    </a:lnTo>
                    <a:lnTo>
                      <a:pt x="0" y="0"/>
                    </a:lnTo>
                    <a:lnTo>
                      <a:pt x="5" y="1"/>
                    </a:lnTo>
                    <a:lnTo>
                      <a:pt x="14" y="1"/>
                    </a:lnTo>
                    <a:lnTo>
                      <a:pt x="25" y="3"/>
                    </a:lnTo>
                    <a:lnTo>
                      <a:pt x="38" y="4"/>
                    </a:lnTo>
                    <a:lnTo>
                      <a:pt x="50" y="5"/>
                    </a:lnTo>
                    <a:lnTo>
                      <a:pt x="61" y="6"/>
                    </a:lnTo>
                    <a:lnTo>
                      <a:pt x="68" y="8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9" name="Freeform 1759">
                <a:extLst>
                  <a:ext uri="{FF2B5EF4-FFF2-40B4-BE49-F238E27FC236}">
                    <a16:creationId xmlns:a16="http://schemas.microsoft.com/office/drawing/2014/main" id="{FF41EED2-9633-D544-163C-8C954069F5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" y="814"/>
                <a:ext cx="63" cy="11"/>
              </a:xfrm>
              <a:custGeom>
                <a:avLst/>
                <a:gdLst>
                  <a:gd name="T0" fmla="*/ 63 w 63"/>
                  <a:gd name="T1" fmla="*/ 9 h 11"/>
                  <a:gd name="T2" fmla="*/ 61 w 63"/>
                  <a:gd name="T3" fmla="*/ 10 h 11"/>
                  <a:gd name="T4" fmla="*/ 54 w 63"/>
                  <a:gd name="T5" fmla="*/ 11 h 11"/>
                  <a:gd name="T6" fmla="*/ 46 w 63"/>
                  <a:gd name="T7" fmla="*/ 11 h 11"/>
                  <a:gd name="T8" fmla="*/ 35 w 63"/>
                  <a:gd name="T9" fmla="*/ 10 h 11"/>
                  <a:gd name="T10" fmla="*/ 23 w 63"/>
                  <a:gd name="T11" fmla="*/ 9 h 11"/>
                  <a:gd name="T12" fmla="*/ 13 w 63"/>
                  <a:gd name="T13" fmla="*/ 7 h 11"/>
                  <a:gd name="T14" fmla="*/ 5 w 63"/>
                  <a:gd name="T15" fmla="*/ 4 h 11"/>
                  <a:gd name="T16" fmla="*/ 0 w 63"/>
                  <a:gd name="T17" fmla="*/ 0 h 11"/>
                  <a:gd name="T18" fmla="*/ 6 w 63"/>
                  <a:gd name="T19" fmla="*/ 1 h 11"/>
                  <a:gd name="T20" fmla="*/ 15 w 63"/>
                  <a:gd name="T21" fmla="*/ 1 h 11"/>
                  <a:gd name="T22" fmla="*/ 25 w 63"/>
                  <a:gd name="T23" fmla="*/ 1 h 11"/>
                  <a:gd name="T24" fmla="*/ 35 w 63"/>
                  <a:gd name="T25" fmla="*/ 2 h 11"/>
                  <a:gd name="T26" fmla="*/ 47 w 63"/>
                  <a:gd name="T27" fmla="*/ 3 h 11"/>
                  <a:gd name="T28" fmla="*/ 55 w 63"/>
                  <a:gd name="T29" fmla="*/ 4 h 11"/>
                  <a:gd name="T30" fmla="*/ 61 w 63"/>
                  <a:gd name="T31" fmla="*/ 6 h 11"/>
                  <a:gd name="T32" fmla="*/ 63 w 63"/>
                  <a:gd name="T33" fmla="*/ 9 h 1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3"/>
                  <a:gd name="T52" fmla="*/ 0 h 11"/>
                  <a:gd name="T53" fmla="*/ 63 w 63"/>
                  <a:gd name="T54" fmla="*/ 11 h 1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3" h="11">
                    <a:moveTo>
                      <a:pt x="63" y="9"/>
                    </a:moveTo>
                    <a:lnTo>
                      <a:pt x="61" y="10"/>
                    </a:lnTo>
                    <a:lnTo>
                      <a:pt x="54" y="11"/>
                    </a:lnTo>
                    <a:lnTo>
                      <a:pt x="46" y="11"/>
                    </a:lnTo>
                    <a:lnTo>
                      <a:pt x="35" y="10"/>
                    </a:lnTo>
                    <a:lnTo>
                      <a:pt x="23" y="9"/>
                    </a:lnTo>
                    <a:lnTo>
                      <a:pt x="13" y="7"/>
                    </a:lnTo>
                    <a:lnTo>
                      <a:pt x="5" y="4"/>
                    </a:lnTo>
                    <a:lnTo>
                      <a:pt x="0" y="0"/>
                    </a:lnTo>
                    <a:lnTo>
                      <a:pt x="6" y="1"/>
                    </a:lnTo>
                    <a:lnTo>
                      <a:pt x="15" y="1"/>
                    </a:lnTo>
                    <a:lnTo>
                      <a:pt x="25" y="1"/>
                    </a:lnTo>
                    <a:lnTo>
                      <a:pt x="35" y="2"/>
                    </a:lnTo>
                    <a:lnTo>
                      <a:pt x="47" y="3"/>
                    </a:lnTo>
                    <a:lnTo>
                      <a:pt x="55" y="4"/>
                    </a:lnTo>
                    <a:lnTo>
                      <a:pt x="61" y="6"/>
                    </a:lnTo>
                    <a:lnTo>
                      <a:pt x="63" y="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0" name="Freeform 1760">
                <a:extLst>
                  <a:ext uri="{FF2B5EF4-FFF2-40B4-BE49-F238E27FC236}">
                    <a16:creationId xmlns:a16="http://schemas.microsoft.com/office/drawing/2014/main" id="{BB3174CC-CBB1-194E-3DE0-8262C2AC47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" y="782"/>
                <a:ext cx="54" cy="10"/>
              </a:xfrm>
              <a:custGeom>
                <a:avLst/>
                <a:gdLst>
                  <a:gd name="T0" fmla="*/ 54 w 54"/>
                  <a:gd name="T1" fmla="*/ 3 h 10"/>
                  <a:gd name="T2" fmla="*/ 52 w 54"/>
                  <a:gd name="T3" fmla="*/ 5 h 10"/>
                  <a:gd name="T4" fmla="*/ 47 w 54"/>
                  <a:gd name="T5" fmla="*/ 8 h 10"/>
                  <a:gd name="T6" fmla="*/ 40 w 54"/>
                  <a:gd name="T7" fmla="*/ 9 h 10"/>
                  <a:gd name="T8" fmla="*/ 33 w 54"/>
                  <a:gd name="T9" fmla="*/ 10 h 10"/>
                  <a:gd name="T10" fmla="*/ 23 w 54"/>
                  <a:gd name="T11" fmla="*/ 10 h 10"/>
                  <a:gd name="T12" fmla="*/ 15 w 54"/>
                  <a:gd name="T13" fmla="*/ 8 h 10"/>
                  <a:gd name="T14" fmla="*/ 7 w 54"/>
                  <a:gd name="T15" fmla="*/ 5 h 10"/>
                  <a:gd name="T16" fmla="*/ 0 w 54"/>
                  <a:gd name="T17" fmla="*/ 1 h 10"/>
                  <a:gd name="T18" fmla="*/ 5 w 54"/>
                  <a:gd name="T19" fmla="*/ 1 h 10"/>
                  <a:gd name="T20" fmla="*/ 13 w 54"/>
                  <a:gd name="T21" fmla="*/ 1 h 10"/>
                  <a:gd name="T22" fmla="*/ 22 w 54"/>
                  <a:gd name="T23" fmla="*/ 1 h 10"/>
                  <a:gd name="T24" fmla="*/ 31 w 54"/>
                  <a:gd name="T25" fmla="*/ 0 h 10"/>
                  <a:gd name="T26" fmla="*/ 40 w 54"/>
                  <a:gd name="T27" fmla="*/ 0 h 10"/>
                  <a:gd name="T28" fmla="*/ 47 w 54"/>
                  <a:gd name="T29" fmla="*/ 0 h 10"/>
                  <a:gd name="T30" fmla="*/ 52 w 54"/>
                  <a:gd name="T31" fmla="*/ 1 h 10"/>
                  <a:gd name="T32" fmla="*/ 54 w 54"/>
                  <a:gd name="T33" fmla="*/ 3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4"/>
                  <a:gd name="T52" fmla="*/ 0 h 10"/>
                  <a:gd name="T53" fmla="*/ 54 w 54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4" h="10">
                    <a:moveTo>
                      <a:pt x="54" y="3"/>
                    </a:moveTo>
                    <a:lnTo>
                      <a:pt x="52" y="5"/>
                    </a:lnTo>
                    <a:lnTo>
                      <a:pt x="47" y="8"/>
                    </a:lnTo>
                    <a:lnTo>
                      <a:pt x="40" y="9"/>
                    </a:lnTo>
                    <a:lnTo>
                      <a:pt x="33" y="10"/>
                    </a:lnTo>
                    <a:lnTo>
                      <a:pt x="23" y="10"/>
                    </a:lnTo>
                    <a:lnTo>
                      <a:pt x="15" y="8"/>
                    </a:lnTo>
                    <a:lnTo>
                      <a:pt x="7" y="5"/>
                    </a:lnTo>
                    <a:lnTo>
                      <a:pt x="0" y="1"/>
                    </a:lnTo>
                    <a:lnTo>
                      <a:pt x="5" y="1"/>
                    </a:lnTo>
                    <a:lnTo>
                      <a:pt x="13" y="1"/>
                    </a:lnTo>
                    <a:lnTo>
                      <a:pt x="22" y="1"/>
                    </a:lnTo>
                    <a:lnTo>
                      <a:pt x="31" y="0"/>
                    </a:lnTo>
                    <a:lnTo>
                      <a:pt x="40" y="0"/>
                    </a:lnTo>
                    <a:lnTo>
                      <a:pt x="47" y="0"/>
                    </a:lnTo>
                    <a:lnTo>
                      <a:pt x="52" y="1"/>
                    </a:lnTo>
                    <a:lnTo>
                      <a:pt x="54" y="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1" name="Freeform 1761">
                <a:extLst>
                  <a:ext uri="{FF2B5EF4-FFF2-40B4-BE49-F238E27FC236}">
                    <a16:creationId xmlns:a16="http://schemas.microsoft.com/office/drawing/2014/main" id="{B648FA4C-B5B4-7CE8-225A-C3C088FD72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" y="732"/>
                <a:ext cx="26" cy="12"/>
              </a:xfrm>
              <a:custGeom>
                <a:avLst/>
                <a:gdLst>
                  <a:gd name="T0" fmla="*/ 26 w 26"/>
                  <a:gd name="T1" fmla="*/ 2 h 12"/>
                  <a:gd name="T2" fmla="*/ 25 w 26"/>
                  <a:gd name="T3" fmla="*/ 4 h 12"/>
                  <a:gd name="T4" fmla="*/ 22 w 26"/>
                  <a:gd name="T5" fmla="*/ 6 h 12"/>
                  <a:gd name="T6" fmla="*/ 19 w 26"/>
                  <a:gd name="T7" fmla="*/ 8 h 12"/>
                  <a:gd name="T8" fmla="*/ 14 w 26"/>
                  <a:gd name="T9" fmla="*/ 10 h 12"/>
                  <a:gd name="T10" fmla="*/ 10 w 26"/>
                  <a:gd name="T11" fmla="*/ 12 h 12"/>
                  <a:gd name="T12" fmla="*/ 6 w 26"/>
                  <a:gd name="T13" fmla="*/ 12 h 12"/>
                  <a:gd name="T14" fmla="*/ 2 w 26"/>
                  <a:gd name="T15" fmla="*/ 11 h 12"/>
                  <a:gd name="T16" fmla="*/ 0 w 26"/>
                  <a:gd name="T17" fmla="*/ 9 h 12"/>
                  <a:gd name="T18" fmla="*/ 3 w 26"/>
                  <a:gd name="T19" fmla="*/ 10 h 12"/>
                  <a:gd name="T20" fmla="*/ 8 w 26"/>
                  <a:gd name="T21" fmla="*/ 9 h 12"/>
                  <a:gd name="T22" fmla="*/ 12 w 26"/>
                  <a:gd name="T23" fmla="*/ 7 h 12"/>
                  <a:gd name="T24" fmla="*/ 16 w 26"/>
                  <a:gd name="T25" fmla="*/ 4 h 12"/>
                  <a:gd name="T26" fmla="*/ 20 w 26"/>
                  <a:gd name="T27" fmla="*/ 2 h 12"/>
                  <a:gd name="T28" fmla="*/ 23 w 26"/>
                  <a:gd name="T29" fmla="*/ 0 h 12"/>
                  <a:gd name="T30" fmla="*/ 25 w 26"/>
                  <a:gd name="T31" fmla="*/ 0 h 12"/>
                  <a:gd name="T32" fmla="*/ 26 w 26"/>
                  <a:gd name="T33" fmla="*/ 2 h 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6"/>
                  <a:gd name="T52" fmla="*/ 0 h 12"/>
                  <a:gd name="T53" fmla="*/ 26 w 26"/>
                  <a:gd name="T54" fmla="*/ 12 h 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6" h="12">
                    <a:moveTo>
                      <a:pt x="26" y="2"/>
                    </a:moveTo>
                    <a:lnTo>
                      <a:pt x="25" y="4"/>
                    </a:lnTo>
                    <a:lnTo>
                      <a:pt x="22" y="6"/>
                    </a:lnTo>
                    <a:lnTo>
                      <a:pt x="19" y="8"/>
                    </a:lnTo>
                    <a:lnTo>
                      <a:pt x="14" y="10"/>
                    </a:lnTo>
                    <a:lnTo>
                      <a:pt x="10" y="12"/>
                    </a:lnTo>
                    <a:lnTo>
                      <a:pt x="6" y="12"/>
                    </a:lnTo>
                    <a:lnTo>
                      <a:pt x="2" y="11"/>
                    </a:lnTo>
                    <a:lnTo>
                      <a:pt x="0" y="9"/>
                    </a:lnTo>
                    <a:lnTo>
                      <a:pt x="3" y="10"/>
                    </a:lnTo>
                    <a:lnTo>
                      <a:pt x="8" y="9"/>
                    </a:lnTo>
                    <a:lnTo>
                      <a:pt x="12" y="7"/>
                    </a:lnTo>
                    <a:lnTo>
                      <a:pt x="16" y="4"/>
                    </a:lnTo>
                    <a:lnTo>
                      <a:pt x="20" y="2"/>
                    </a:lnTo>
                    <a:lnTo>
                      <a:pt x="23" y="0"/>
                    </a:lnTo>
                    <a:lnTo>
                      <a:pt x="25" y="0"/>
                    </a:lnTo>
                    <a:lnTo>
                      <a:pt x="26" y="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2" name="Freeform 1762">
                <a:extLst>
                  <a:ext uri="{FF2B5EF4-FFF2-40B4-BE49-F238E27FC236}">
                    <a16:creationId xmlns:a16="http://schemas.microsoft.com/office/drawing/2014/main" id="{8BE5337C-F314-7735-8E5D-D163BC1C83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" y="894"/>
                <a:ext cx="48" cy="14"/>
              </a:xfrm>
              <a:custGeom>
                <a:avLst/>
                <a:gdLst>
                  <a:gd name="T0" fmla="*/ 48 w 48"/>
                  <a:gd name="T1" fmla="*/ 12 h 14"/>
                  <a:gd name="T2" fmla="*/ 46 w 48"/>
                  <a:gd name="T3" fmla="*/ 13 h 14"/>
                  <a:gd name="T4" fmla="*/ 43 w 48"/>
                  <a:gd name="T5" fmla="*/ 14 h 14"/>
                  <a:gd name="T6" fmla="*/ 37 w 48"/>
                  <a:gd name="T7" fmla="*/ 14 h 14"/>
                  <a:gd name="T8" fmla="*/ 29 w 48"/>
                  <a:gd name="T9" fmla="*/ 13 h 14"/>
                  <a:gd name="T10" fmla="*/ 21 w 48"/>
                  <a:gd name="T11" fmla="*/ 12 h 14"/>
                  <a:gd name="T12" fmla="*/ 14 w 48"/>
                  <a:gd name="T13" fmla="*/ 9 h 14"/>
                  <a:gd name="T14" fmla="*/ 6 w 48"/>
                  <a:gd name="T15" fmla="*/ 5 h 14"/>
                  <a:gd name="T16" fmla="*/ 0 w 48"/>
                  <a:gd name="T17" fmla="*/ 0 h 14"/>
                  <a:gd name="T18" fmla="*/ 6 w 48"/>
                  <a:gd name="T19" fmla="*/ 2 h 14"/>
                  <a:gd name="T20" fmla="*/ 13 w 48"/>
                  <a:gd name="T21" fmla="*/ 3 h 14"/>
                  <a:gd name="T22" fmla="*/ 21 w 48"/>
                  <a:gd name="T23" fmla="*/ 5 h 14"/>
                  <a:gd name="T24" fmla="*/ 29 w 48"/>
                  <a:gd name="T25" fmla="*/ 6 h 14"/>
                  <a:gd name="T26" fmla="*/ 36 w 48"/>
                  <a:gd name="T27" fmla="*/ 7 h 14"/>
                  <a:gd name="T28" fmla="*/ 42 w 48"/>
                  <a:gd name="T29" fmla="*/ 9 h 14"/>
                  <a:gd name="T30" fmla="*/ 46 w 48"/>
                  <a:gd name="T31" fmla="*/ 10 h 14"/>
                  <a:gd name="T32" fmla="*/ 48 w 48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8"/>
                  <a:gd name="T52" fmla="*/ 0 h 14"/>
                  <a:gd name="T53" fmla="*/ 48 w 48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8" h="14">
                    <a:moveTo>
                      <a:pt x="48" y="12"/>
                    </a:moveTo>
                    <a:lnTo>
                      <a:pt x="46" y="13"/>
                    </a:lnTo>
                    <a:lnTo>
                      <a:pt x="43" y="14"/>
                    </a:lnTo>
                    <a:lnTo>
                      <a:pt x="37" y="14"/>
                    </a:lnTo>
                    <a:lnTo>
                      <a:pt x="29" y="13"/>
                    </a:lnTo>
                    <a:lnTo>
                      <a:pt x="21" y="12"/>
                    </a:lnTo>
                    <a:lnTo>
                      <a:pt x="14" y="9"/>
                    </a:lnTo>
                    <a:lnTo>
                      <a:pt x="6" y="5"/>
                    </a:lnTo>
                    <a:lnTo>
                      <a:pt x="0" y="0"/>
                    </a:lnTo>
                    <a:lnTo>
                      <a:pt x="6" y="2"/>
                    </a:lnTo>
                    <a:lnTo>
                      <a:pt x="13" y="3"/>
                    </a:lnTo>
                    <a:lnTo>
                      <a:pt x="21" y="5"/>
                    </a:lnTo>
                    <a:lnTo>
                      <a:pt x="29" y="6"/>
                    </a:lnTo>
                    <a:lnTo>
                      <a:pt x="36" y="7"/>
                    </a:lnTo>
                    <a:lnTo>
                      <a:pt x="42" y="9"/>
                    </a:lnTo>
                    <a:lnTo>
                      <a:pt x="46" y="10"/>
                    </a:lnTo>
                    <a:lnTo>
                      <a:pt x="48" y="1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3" name="Freeform 1763">
                <a:extLst>
                  <a:ext uri="{FF2B5EF4-FFF2-40B4-BE49-F238E27FC236}">
                    <a16:creationId xmlns:a16="http://schemas.microsoft.com/office/drawing/2014/main" id="{1F3CB484-8CD1-6474-4442-FDC37FA6D7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" y="847"/>
                <a:ext cx="69" cy="15"/>
              </a:xfrm>
              <a:custGeom>
                <a:avLst/>
                <a:gdLst>
                  <a:gd name="T0" fmla="*/ 69 w 69"/>
                  <a:gd name="T1" fmla="*/ 11 h 15"/>
                  <a:gd name="T2" fmla="*/ 67 w 69"/>
                  <a:gd name="T3" fmla="*/ 13 h 15"/>
                  <a:gd name="T4" fmla="*/ 60 w 69"/>
                  <a:gd name="T5" fmla="*/ 15 h 15"/>
                  <a:gd name="T6" fmla="*/ 50 w 69"/>
                  <a:gd name="T7" fmla="*/ 15 h 15"/>
                  <a:gd name="T8" fmla="*/ 39 w 69"/>
                  <a:gd name="T9" fmla="*/ 14 h 15"/>
                  <a:gd name="T10" fmla="*/ 27 w 69"/>
                  <a:gd name="T11" fmla="*/ 12 h 15"/>
                  <a:gd name="T12" fmla="*/ 16 w 69"/>
                  <a:gd name="T13" fmla="*/ 9 h 15"/>
                  <a:gd name="T14" fmla="*/ 6 w 69"/>
                  <a:gd name="T15" fmla="*/ 5 h 15"/>
                  <a:gd name="T16" fmla="*/ 0 w 69"/>
                  <a:gd name="T17" fmla="*/ 0 h 15"/>
                  <a:gd name="T18" fmla="*/ 6 w 69"/>
                  <a:gd name="T19" fmla="*/ 0 h 15"/>
                  <a:gd name="T20" fmla="*/ 14 w 69"/>
                  <a:gd name="T21" fmla="*/ 1 h 15"/>
                  <a:gd name="T22" fmla="*/ 25 w 69"/>
                  <a:gd name="T23" fmla="*/ 2 h 15"/>
                  <a:gd name="T24" fmla="*/ 37 w 69"/>
                  <a:gd name="T25" fmla="*/ 4 h 15"/>
                  <a:gd name="T26" fmla="*/ 49 w 69"/>
                  <a:gd name="T27" fmla="*/ 5 h 15"/>
                  <a:gd name="T28" fmla="*/ 60 w 69"/>
                  <a:gd name="T29" fmla="*/ 7 h 15"/>
                  <a:gd name="T30" fmla="*/ 67 w 69"/>
                  <a:gd name="T31" fmla="*/ 9 h 15"/>
                  <a:gd name="T32" fmla="*/ 69 w 69"/>
                  <a:gd name="T33" fmla="*/ 11 h 1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9"/>
                  <a:gd name="T52" fmla="*/ 0 h 15"/>
                  <a:gd name="T53" fmla="*/ 69 w 69"/>
                  <a:gd name="T54" fmla="*/ 15 h 1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9" h="15">
                    <a:moveTo>
                      <a:pt x="69" y="11"/>
                    </a:moveTo>
                    <a:lnTo>
                      <a:pt x="67" y="13"/>
                    </a:lnTo>
                    <a:lnTo>
                      <a:pt x="60" y="15"/>
                    </a:lnTo>
                    <a:lnTo>
                      <a:pt x="50" y="15"/>
                    </a:lnTo>
                    <a:lnTo>
                      <a:pt x="39" y="14"/>
                    </a:lnTo>
                    <a:lnTo>
                      <a:pt x="27" y="12"/>
                    </a:lnTo>
                    <a:lnTo>
                      <a:pt x="16" y="9"/>
                    </a:lnTo>
                    <a:lnTo>
                      <a:pt x="6" y="5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4" y="1"/>
                    </a:lnTo>
                    <a:lnTo>
                      <a:pt x="25" y="2"/>
                    </a:lnTo>
                    <a:lnTo>
                      <a:pt x="37" y="4"/>
                    </a:lnTo>
                    <a:lnTo>
                      <a:pt x="49" y="5"/>
                    </a:lnTo>
                    <a:lnTo>
                      <a:pt x="60" y="7"/>
                    </a:lnTo>
                    <a:lnTo>
                      <a:pt x="67" y="9"/>
                    </a:lnTo>
                    <a:lnTo>
                      <a:pt x="69" y="1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4" name="Freeform 1764">
                <a:extLst>
                  <a:ext uri="{FF2B5EF4-FFF2-40B4-BE49-F238E27FC236}">
                    <a16:creationId xmlns:a16="http://schemas.microsoft.com/office/drawing/2014/main" id="{B795D2AD-F4E5-4ADF-0B39-4B14ADEB2B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" y="797"/>
                <a:ext cx="62" cy="9"/>
              </a:xfrm>
              <a:custGeom>
                <a:avLst/>
                <a:gdLst>
                  <a:gd name="T0" fmla="*/ 62 w 62"/>
                  <a:gd name="T1" fmla="*/ 3 h 9"/>
                  <a:gd name="T2" fmla="*/ 59 w 62"/>
                  <a:gd name="T3" fmla="*/ 5 h 9"/>
                  <a:gd name="T4" fmla="*/ 54 w 62"/>
                  <a:gd name="T5" fmla="*/ 7 h 9"/>
                  <a:gd name="T6" fmla="*/ 45 w 62"/>
                  <a:gd name="T7" fmla="*/ 9 h 9"/>
                  <a:gd name="T8" fmla="*/ 36 w 62"/>
                  <a:gd name="T9" fmla="*/ 9 h 9"/>
                  <a:gd name="T10" fmla="*/ 25 w 62"/>
                  <a:gd name="T11" fmla="*/ 9 h 9"/>
                  <a:gd name="T12" fmla="*/ 15 w 62"/>
                  <a:gd name="T13" fmla="*/ 8 h 9"/>
                  <a:gd name="T14" fmla="*/ 7 w 62"/>
                  <a:gd name="T15" fmla="*/ 5 h 9"/>
                  <a:gd name="T16" fmla="*/ 0 w 62"/>
                  <a:gd name="T17" fmla="*/ 1 h 9"/>
                  <a:gd name="T18" fmla="*/ 6 w 62"/>
                  <a:gd name="T19" fmla="*/ 1 h 9"/>
                  <a:gd name="T20" fmla="*/ 14 w 62"/>
                  <a:gd name="T21" fmla="*/ 1 h 9"/>
                  <a:gd name="T22" fmla="*/ 24 w 62"/>
                  <a:gd name="T23" fmla="*/ 1 h 9"/>
                  <a:gd name="T24" fmla="*/ 35 w 62"/>
                  <a:gd name="T25" fmla="*/ 0 h 9"/>
                  <a:gd name="T26" fmla="*/ 45 w 62"/>
                  <a:gd name="T27" fmla="*/ 0 h 9"/>
                  <a:gd name="T28" fmla="*/ 54 w 62"/>
                  <a:gd name="T29" fmla="*/ 0 h 9"/>
                  <a:gd name="T30" fmla="*/ 59 w 62"/>
                  <a:gd name="T31" fmla="*/ 1 h 9"/>
                  <a:gd name="T32" fmla="*/ 62 w 62"/>
                  <a:gd name="T33" fmla="*/ 3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2"/>
                  <a:gd name="T52" fmla="*/ 0 h 9"/>
                  <a:gd name="T53" fmla="*/ 62 w 62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2" h="9">
                    <a:moveTo>
                      <a:pt x="62" y="3"/>
                    </a:moveTo>
                    <a:lnTo>
                      <a:pt x="59" y="5"/>
                    </a:lnTo>
                    <a:lnTo>
                      <a:pt x="54" y="7"/>
                    </a:lnTo>
                    <a:lnTo>
                      <a:pt x="45" y="9"/>
                    </a:lnTo>
                    <a:lnTo>
                      <a:pt x="36" y="9"/>
                    </a:lnTo>
                    <a:lnTo>
                      <a:pt x="25" y="9"/>
                    </a:lnTo>
                    <a:lnTo>
                      <a:pt x="15" y="8"/>
                    </a:lnTo>
                    <a:lnTo>
                      <a:pt x="7" y="5"/>
                    </a:lnTo>
                    <a:lnTo>
                      <a:pt x="0" y="1"/>
                    </a:lnTo>
                    <a:lnTo>
                      <a:pt x="6" y="1"/>
                    </a:lnTo>
                    <a:lnTo>
                      <a:pt x="14" y="1"/>
                    </a:lnTo>
                    <a:lnTo>
                      <a:pt x="24" y="1"/>
                    </a:lnTo>
                    <a:lnTo>
                      <a:pt x="35" y="0"/>
                    </a:lnTo>
                    <a:lnTo>
                      <a:pt x="45" y="0"/>
                    </a:lnTo>
                    <a:lnTo>
                      <a:pt x="54" y="0"/>
                    </a:lnTo>
                    <a:lnTo>
                      <a:pt x="59" y="1"/>
                    </a:lnTo>
                    <a:lnTo>
                      <a:pt x="62" y="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5" name="Freeform 1765">
                <a:extLst>
                  <a:ext uri="{FF2B5EF4-FFF2-40B4-BE49-F238E27FC236}">
                    <a16:creationId xmlns:a16="http://schemas.microsoft.com/office/drawing/2014/main" id="{EB24385B-7305-CDD1-9579-8CFB81D4B4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" y="769"/>
                <a:ext cx="51" cy="8"/>
              </a:xfrm>
              <a:custGeom>
                <a:avLst/>
                <a:gdLst>
                  <a:gd name="T0" fmla="*/ 51 w 51"/>
                  <a:gd name="T1" fmla="*/ 5 h 8"/>
                  <a:gd name="T2" fmla="*/ 49 w 51"/>
                  <a:gd name="T3" fmla="*/ 7 h 8"/>
                  <a:gd name="T4" fmla="*/ 43 w 51"/>
                  <a:gd name="T5" fmla="*/ 8 h 8"/>
                  <a:gd name="T6" fmla="*/ 35 w 51"/>
                  <a:gd name="T7" fmla="*/ 8 h 8"/>
                  <a:gd name="T8" fmla="*/ 26 w 51"/>
                  <a:gd name="T9" fmla="*/ 8 h 8"/>
                  <a:gd name="T10" fmla="*/ 17 w 51"/>
                  <a:gd name="T11" fmla="*/ 7 h 8"/>
                  <a:gd name="T12" fmla="*/ 9 w 51"/>
                  <a:gd name="T13" fmla="*/ 5 h 8"/>
                  <a:gd name="T14" fmla="*/ 3 w 51"/>
                  <a:gd name="T15" fmla="*/ 3 h 8"/>
                  <a:gd name="T16" fmla="*/ 0 w 51"/>
                  <a:gd name="T17" fmla="*/ 0 h 8"/>
                  <a:gd name="T18" fmla="*/ 5 w 51"/>
                  <a:gd name="T19" fmla="*/ 0 h 8"/>
                  <a:gd name="T20" fmla="*/ 11 w 51"/>
                  <a:gd name="T21" fmla="*/ 0 h 8"/>
                  <a:gd name="T22" fmla="*/ 19 w 51"/>
                  <a:gd name="T23" fmla="*/ 1 h 8"/>
                  <a:gd name="T24" fmla="*/ 27 w 51"/>
                  <a:gd name="T25" fmla="*/ 1 h 8"/>
                  <a:gd name="T26" fmla="*/ 35 w 51"/>
                  <a:gd name="T27" fmla="*/ 1 h 8"/>
                  <a:gd name="T28" fmla="*/ 43 w 51"/>
                  <a:gd name="T29" fmla="*/ 2 h 8"/>
                  <a:gd name="T30" fmla="*/ 48 w 51"/>
                  <a:gd name="T31" fmla="*/ 3 h 8"/>
                  <a:gd name="T32" fmla="*/ 51 w 51"/>
                  <a:gd name="T33" fmla="*/ 5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1"/>
                  <a:gd name="T52" fmla="*/ 0 h 8"/>
                  <a:gd name="T53" fmla="*/ 51 w 5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1" h="8">
                    <a:moveTo>
                      <a:pt x="51" y="5"/>
                    </a:moveTo>
                    <a:lnTo>
                      <a:pt x="49" y="7"/>
                    </a:lnTo>
                    <a:lnTo>
                      <a:pt x="43" y="8"/>
                    </a:lnTo>
                    <a:lnTo>
                      <a:pt x="35" y="8"/>
                    </a:lnTo>
                    <a:lnTo>
                      <a:pt x="26" y="8"/>
                    </a:lnTo>
                    <a:lnTo>
                      <a:pt x="17" y="7"/>
                    </a:lnTo>
                    <a:lnTo>
                      <a:pt x="9" y="5"/>
                    </a:lnTo>
                    <a:lnTo>
                      <a:pt x="3" y="3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1" y="0"/>
                    </a:lnTo>
                    <a:lnTo>
                      <a:pt x="19" y="1"/>
                    </a:lnTo>
                    <a:lnTo>
                      <a:pt x="27" y="1"/>
                    </a:lnTo>
                    <a:lnTo>
                      <a:pt x="35" y="1"/>
                    </a:lnTo>
                    <a:lnTo>
                      <a:pt x="43" y="2"/>
                    </a:lnTo>
                    <a:lnTo>
                      <a:pt x="48" y="3"/>
                    </a:lnTo>
                    <a:lnTo>
                      <a:pt x="51" y="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6" name="Freeform 1766">
                <a:extLst>
                  <a:ext uri="{FF2B5EF4-FFF2-40B4-BE49-F238E27FC236}">
                    <a16:creationId xmlns:a16="http://schemas.microsoft.com/office/drawing/2014/main" id="{7D554B79-3D29-4F9A-3E63-F49EBB04B6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" y="751"/>
                <a:ext cx="31" cy="8"/>
              </a:xfrm>
              <a:custGeom>
                <a:avLst/>
                <a:gdLst>
                  <a:gd name="T0" fmla="*/ 31 w 31"/>
                  <a:gd name="T1" fmla="*/ 2 h 8"/>
                  <a:gd name="T2" fmla="*/ 31 w 31"/>
                  <a:gd name="T3" fmla="*/ 3 h 8"/>
                  <a:gd name="T4" fmla="*/ 27 w 31"/>
                  <a:gd name="T5" fmla="*/ 5 h 8"/>
                  <a:gd name="T6" fmla="*/ 23 w 31"/>
                  <a:gd name="T7" fmla="*/ 6 h 8"/>
                  <a:gd name="T8" fmla="*/ 18 w 31"/>
                  <a:gd name="T9" fmla="*/ 8 h 8"/>
                  <a:gd name="T10" fmla="*/ 12 w 31"/>
                  <a:gd name="T11" fmla="*/ 8 h 8"/>
                  <a:gd name="T12" fmla="*/ 6 w 31"/>
                  <a:gd name="T13" fmla="*/ 8 h 8"/>
                  <a:gd name="T14" fmla="*/ 2 w 31"/>
                  <a:gd name="T15" fmla="*/ 7 h 8"/>
                  <a:gd name="T16" fmla="*/ 0 w 31"/>
                  <a:gd name="T17" fmla="*/ 4 h 8"/>
                  <a:gd name="T18" fmla="*/ 4 w 31"/>
                  <a:gd name="T19" fmla="*/ 5 h 8"/>
                  <a:gd name="T20" fmla="*/ 8 w 31"/>
                  <a:gd name="T21" fmla="*/ 5 h 8"/>
                  <a:gd name="T22" fmla="*/ 14 w 31"/>
                  <a:gd name="T23" fmla="*/ 3 h 8"/>
                  <a:gd name="T24" fmla="*/ 19 w 31"/>
                  <a:gd name="T25" fmla="*/ 2 h 8"/>
                  <a:gd name="T26" fmla="*/ 24 w 31"/>
                  <a:gd name="T27" fmla="*/ 1 h 8"/>
                  <a:gd name="T28" fmla="*/ 28 w 31"/>
                  <a:gd name="T29" fmla="*/ 0 h 8"/>
                  <a:gd name="T30" fmla="*/ 31 w 31"/>
                  <a:gd name="T31" fmla="*/ 0 h 8"/>
                  <a:gd name="T32" fmla="*/ 31 w 31"/>
                  <a:gd name="T33" fmla="*/ 2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8"/>
                  <a:gd name="T53" fmla="*/ 31 w 3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8">
                    <a:moveTo>
                      <a:pt x="31" y="2"/>
                    </a:moveTo>
                    <a:lnTo>
                      <a:pt x="31" y="3"/>
                    </a:lnTo>
                    <a:lnTo>
                      <a:pt x="27" y="5"/>
                    </a:lnTo>
                    <a:lnTo>
                      <a:pt x="23" y="6"/>
                    </a:lnTo>
                    <a:lnTo>
                      <a:pt x="18" y="8"/>
                    </a:lnTo>
                    <a:lnTo>
                      <a:pt x="12" y="8"/>
                    </a:lnTo>
                    <a:lnTo>
                      <a:pt x="6" y="8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4" y="5"/>
                    </a:lnTo>
                    <a:lnTo>
                      <a:pt x="8" y="5"/>
                    </a:lnTo>
                    <a:lnTo>
                      <a:pt x="14" y="3"/>
                    </a:lnTo>
                    <a:lnTo>
                      <a:pt x="19" y="2"/>
                    </a:lnTo>
                    <a:lnTo>
                      <a:pt x="24" y="1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1" y="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7" name="Freeform 1767">
                <a:extLst>
                  <a:ext uri="{FF2B5EF4-FFF2-40B4-BE49-F238E27FC236}">
                    <a16:creationId xmlns:a16="http://schemas.microsoft.com/office/drawing/2014/main" id="{29C6D82A-0CBD-ED38-D3AE-11B3380745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" y="910"/>
                <a:ext cx="31" cy="13"/>
              </a:xfrm>
              <a:custGeom>
                <a:avLst/>
                <a:gdLst>
                  <a:gd name="T0" fmla="*/ 0 w 31"/>
                  <a:gd name="T1" fmla="*/ 0 h 13"/>
                  <a:gd name="T2" fmla="*/ 3 w 31"/>
                  <a:gd name="T3" fmla="*/ 0 h 13"/>
                  <a:gd name="T4" fmla="*/ 7 w 31"/>
                  <a:gd name="T5" fmla="*/ 1 h 13"/>
                  <a:gd name="T6" fmla="*/ 12 w 31"/>
                  <a:gd name="T7" fmla="*/ 2 h 13"/>
                  <a:gd name="T8" fmla="*/ 18 w 31"/>
                  <a:gd name="T9" fmla="*/ 3 h 13"/>
                  <a:gd name="T10" fmla="*/ 23 w 31"/>
                  <a:gd name="T11" fmla="*/ 5 h 13"/>
                  <a:gd name="T12" fmla="*/ 28 w 31"/>
                  <a:gd name="T13" fmla="*/ 6 h 13"/>
                  <a:gd name="T14" fmla="*/ 30 w 31"/>
                  <a:gd name="T15" fmla="*/ 8 h 13"/>
                  <a:gd name="T16" fmla="*/ 31 w 31"/>
                  <a:gd name="T17" fmla="*/ 11 h 13"/>
                  <a:gd name="T18" fmla="*/ 30 w 31"/>
                  <a:gd name="T19" fmla="*/ 13 h 13"/>
                  <a:gd name="T20" fmla="*/ 26 w 31"/>
                  <a:gd name="T21" fmla="*/ 13 h 13"/>
                  <a:gd name="T22" fmla="*/ 21 w 31"/>
                  <a:gd name="T23" fmla="*/ 12 h 13"/>
                  <a:gd name="T24" fmla="*/ 17 w 31"/>
                  <a:gd name="T25" fmla="*/ 9 h 13"/>
                  <a:gd name="T26" fmla="*/ 11 w 31"/>
                  <a:gd name="T27" fmla="*/ 7 h 13"/>
                  <a:gd name="T28" fmla="*/ 7 w 31"/>
                  <a:gd name="T29" fmla="*/ 4 h 13"/>
                  <a:gd name="T30" fmla="*/ 3 w 31"/>
                  <a:gd name="T31" fmla="*/ 2 h 13"/>
                  <a:gd name="T32" fmla="*/ 0 w 31"/>
                  <a:gd name="T33" fmla="*/ 0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13"/>
                  <a:gd name="T53" fmla="*/ 31 w 31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13">
                    <a:moveTo>
                      <a:pt x="0" y="0"/>
                    </a:moveTo>
                    <a:lnTo>
                      <a:pt x="3" y="0"/>
                    </a:lnTo>
                    <a:lnTo>
                      <a:pt x="7" y="1"/>
                    </a:lnTo>
                    <a:lnTo>
                      <a:pt x="12" y="2"/>
                    </a:lnTo>
                    <a:lnTo>
                      <a:pt x="18" y="3"/>
                    </a:lnTo>
                    <a:lnTo>
                      <a:pt x="23" y="5"/>
                    </a:lnTo>
                    <a:lnTo>
                      <a:pt x="28" y="6"/>
                    </a:lnTo>
                    <a:lnTo>
                      <a:pt x="30" y="8"/>
                    </a:lnTo>
                    <a:lnTo>
                      <a:pt x="31" y="11"/>
                    </a:lnTo>
                    <a:lnTo>
                      <a:pt x="30" y="13"/>
                    </a:lnTo>
                    <a:lnTo>
                      <a:pt x="26" y="13"/>
                    </a:lnTo>
                    <a:lnTo>
                      <a:pt x="21" y="12"/>
                    </a:lnTo>
                    <a:lnTo>
                      <a:pt x="17" y="9"/>
                    </a:lnTo>
                    <a:lnTo>
                      <a:pt x="11" y="7"/>
                    </a:lnTo>
                    <a:lnTo>
                      <a:pt x="7" y="4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8" name="Freeform 1768">
                <a:extLst>
                  <a:ext uri="{FF2B5EF4-FFF2-40B4-BE49-F238E27FC236}">
                    <a16:creationId xmlns:a16="http://schemas.microsoft.com/office/drawing/2014/main" id="{01B777AC-94A3-845E-592E-A1DF6C9044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" y="908"/>
                <a:ext cx="6" cy="33"/>
              </a:xfrm>
              <a:custGeom>
                <a:avLst/>
                <a:gdLst>
                  <a:gd name="T0" fmla="*/ 1 w 6"/>
                  <a:gd name="T1" fmla="*/ 0 h 33"/>
                  <a:gd name="T2" fmla="*/ 1 w 6"/>
                  <a:gd name="T3" fmla="*/ 6 h 33"/>
                  <a:gd name="T4" fmla="*/ 0 w 6"/>
                  <a:gd name="T5" fmla="*/ 17 h 33"/>
                  <a:gd name="T6" fmla="*/ 0 w 6"/>
                  <a:gd name="T7" fmla="*/ 28 h 33"/>
                  <a:gd name="T8" fmla="*/ 3 w 6"/>
                  <a:gd name="T9" fmla="*/ 33 h 33"/>
                  <a:gd name="T10" fmla="*/ 6 w 6"/>
                  <a:gd name="T11" fmla="*/ 29 h 33"/>
                  <a:gd name="T12" fmla="*/ 5 w 6"/>
                  <a:gd name="T13" fmla="*/ 19 h 33"/>
                  <a:gd name="T14" fmla="*/ 2 w 6"/>
                  <a:gd name="T15" fmla="*/ 8 h 33"/>
                  <a:gd name="T16" fmla="*/ 1 w 6"/>
                  <a:gd name="T17" fmla="*/ 0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3"/>
                  <a:gd name="T29" fmla="*/ 6 w 6"/>
                  <a:gd name="T30" fmla="*/ 33 h 3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3">
                    <a:moveTo>
                      <a:pt x="1" y="0"/>
                    </a:moveTo>
                    <a:lnTo>
                      <a:pt x="1" y="6"/>
                    </a:lnTo>
                    <a:lnTo>
                      <a:pt x="0" y="17"/>
                    </a:lnTo>
                    <a:lnTo>
                      <a:pt x="0" y="28"/>
                    </a:lnTo>
                    <a:lnTo>
                      <a:pt x="3" y="33"/>
                    </a:lnTo>
                    <a:lnTo>
                      <a:pt x="6" y="29"/>
                    </a:lnTo>
                    <a:lnTo>
                      <a:pt x="5" y="19"/>
                    </a:lnTo>
                    <a:lnTo>
                      <a:pt x="2" y="8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9" name="Freeform 1769">
                <a:extLst>
                  <a:ext uri="{FF2B5EF4-FFF2-40B4-BE49-F238E27FC236}">
                    <a16:creationId xmlns:a16="http://schemas.microsoft.com/office/drawing/2014/main" id="{96AE04D0-5870-F55C-2E37-9990AD00A1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" y="918"/>
                <a:ext cx="18" cy="27"/>
              </a:xfrm>
              <a:custGeom>
                <a:avLst/>
                <a:gdLst>
                  <a:gd name="T0" fmla="*/ 0 w 18"/>
                  <a:gd name="T1" fmla="*/ 0 h 27"/>
                  <a:gd name="T2" fmla="*/ 2 w 18"/>
                  <a:gd name="T3" fmla="*/ 5 h 27"/>
                  <a:gd name="T4" fmla="*/ 8 w 18"/>
                  <a:gd name="T5" fmla="*/ 16 h 27"/>
                  <a:gd name="T6" fmla="*/ 12 w 18"/>
                  <a:gd name="T7" fmla="*/ 25 h 27"/>
                  <a:gd name="T8" fmla="*/ 17 w 18"/>
                  <a:gd name="T9" fmla="*/ 27 h 27"/>
                  <a:gd name="T10" fmla="*/ 18 w 18"/>
                  <a:gd name="T11" fmla="*/ 23 h 27"/>
                  <a:gd name="T12" fmla="*/ 13 w 18"/>
                  <a:gd name="T13" fmla="*/ 14 h 27"/>
                  <a:gd name="T14" fmla="*/ 5 w 18"/>
                  <a:gd name="T15" fmla="*/ 5 h 27"/>
                  <a:gd name="T16" fmla="*/ 0 w 18"/>
                  <a:gd name="T17" fmla="*/ 0 h 2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7"/>
                  <a:gd name="T29" fmla="*/ 18 w 18"/>
                  <a:gd name="T30" fmla="*/ 27 h 2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7">
                    <a:moveTo>
                      <a:pt x="0" y="0"/>
                    </a:moveTo>
                    <a:lnTo>
                      <a:pt x="2" y="5"/>
                    </a:lnTo>
                    <a:lnTo>
                      <a:pt x="8" y="16"/>
                    </a:lnTo>
                    <a:lnTo>
                      <a:pt x="12" y="25"/>
                    </a:lnTo>
                    <a:lnTo>
                      <a:pt x="17" y="27"/>
                    </a:lnTo>
                    <a:lnTo>
                      <a:pt x="18" y="23"/>
                    </a:lnTo>
                    <a:lnTo>
                      <a:pt x="13" y="14"/>
                    </a:lnTo>
                    <a:lnTo>
                      <a:pt x="5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0" name="Freeform 1770">
                <a:extLst>
                  <a:ext uri="{FF2B5EF4-FFF2-40B4-BE49-F238E27FC236}">
                    <a16:creationId xmlns:a16="http://schemas.microsoft.com/office/drawing/2014/main" id="{098E3519-CA55-D77F-C46C-2E62F82CBA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" y="754"/>
                <a:ext cx="39" cy="9"/>
              </a:xfrm>
              <a:custGeom>
                <a:avLst/>
                <a:gdLst>
                  <a:gd name="T0" fmla="*/ 39 w 39"/>
                  <a:gd name="T1" fmla="*/ 1 h 9"/>
                  <a:gd name="T2" fmla="*/ 35 w 39"/>
                  <a:gd name="T3" fmla="*/ 4 h 9"/>
                  <a:gd name="T4" fmla="*/ 30 w 39"/>
                  <a:gd name="T5" fmla="*/ 6 h 9"/>
                  <a:gd name="T6" fmla="*/ 24 w 39"/>
                  <a:gd name="T7" fmla="*/ 8 h 9"/>
                  <a:gd name="T8" fmla="*/ 18 w 39"/>
                  <a:gd name="T9" fmla="*/ 9 h 9"/>
                  <a:gd name="T10" fmla="*/ 11 w 39"/>
                  <a:gd name="T11" fmla="*/ 9 h 9"/>
                  <a:gd name="T12" fmla="*/ 5 w 39"/>
                  <a:gd name="T13" fmla="*/ 8 h 9"/>
                  <a:gd name="T14" fmla="*/ 2 w 39"/>
                  <a:gd name="T15" fmla="*/ 6 h 9"/>
                  <a:gd name="T16" fmla="*/ 0 w 39"/>
                  <a:gd name="T17" fmla="*/ 3 h 9"/>
                  <a:gd name="T18" fmla="*/ 1 w 39"/>
                  <a:gd name="T19" fmla="*/ 0 h 9"/>
                  <a:gd name="T20" fmla="*/ 5 w 39"/>
                  <a:gd name="T21" fmla="*/ 0 h 9"/>
                  <a:gd name="T22" fmla="*/ 9 w 39"/>
                  <a:gd name="T23" fmla="*/ 0 h 9"/>
                  <a:gd name="T24" fmla="*/ 16 w 39"/>
                  <a:gd name="T25" fmla="*/ 0 h 9"/>
                  <a:gd name="T26" fmla="*/ 22 w 39"/>
                  <a:gd name="T27" fmla="*/ 0 h 9"/>
                  <a:gd name="T28" fmla="*/ 29 w 39"/>
                  <a:gd name="T29" fmla="*/ 0 h 9"/>
                  <a:gd name="T30" fmla="*/ 35 w 39"/>
                  <a:gd name="T31" fmla="*/ 1 h 9"/>
                  <a:gd name="T32" fmla="*/ 39 w 39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9"/>
                  <a:gd name="T53" fmla="*/ 39 w 3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9">
                    <a:moveTo>
                      <a:pt x="39" y="1"/>
                    </a:moveTo>
                    <a:lnTo>
                      <a:pt x="35" y="4"/>
                    </a:lnTo>
                    <a:lnTo>
                      <a:pt x="30" y="6"/>
                    </a:lnTo>
                    <a:lnTo>
                      <a:pt x="24" y="8"/>
                    </a:lnTo>
                    <a:lnTo>
                      <a:pt x="18" y="9"/>
                    </a:lnTo>
                    <a:lnTo>
                      <a:pt x="11" y="9"/>
                    </a:lnTo>
                    <a:lnTo>
                      <a:pt x="5" y="8"/>
                    </a:lnTo>
                    <a:lnTo>
                      <a:pt x="2" y="6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16" y="0"/>
                    </a:lnTo>
                    <a:lnTo>
                      <a:pt x="22" y="0"/>
                    </a:lnTo>
                    <a:lnTo>
                      <a:pt x="29" y="0"/>
                    </a:lnTo>
                    <a:lnTo>
                      <a:pt x="35" y="1"/>
                    </a:lnTo>
                    <a:lnTo>
                      <a:pt x="39" y="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1" name="Freeform 1771">
                <a:extLst>
                  <a:ext uri="{FF2B5EF4-FFF2-40B4-BE49-F238E27FC236}">
                    <a16:creationId xmlns:a16="http://schemas.microsoft.com/office/drawing/2014/main" id="{18898D88-44C8-2654-5723-C8A69C2738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" y="721"/>
                <a:ext cx="37" cy="17"/>
              </a:xfrm>
              <a:custGeom>
                <a:avLst/>
                <a:gdLst>
                  <a:gd name="T0" fmla="*/ 37 w 37"/>
                  <a:gd name="T1" fmla="*/ 17 h 17"/>
                  <a:gd name="T2" fmla="*/ 33 w 37"/>
                  <a:gd name="T3" fmla="*/ 17 h 17"/>
                  <a:gd name="T4" fmla="*/ 27 w 37"/>
                  <a:gd name="T5" fmla="*/ 16 h 17"/>
                  <a:gd name="T6" fmla="*/ 21 w 37"/>
                  <a:gd name="T7" fmla="*/ 14 h 17"/>
                  <a:gd name="T8" fmla="*/ 15 w 37"/>
                  <a:gd name="T9" fmla="*/ 12 h 17"/>
                  <a:gd name="T10" fmla="*/ 9 w 37"/>
                  <a:gd name="T11" fmla="*/ 10 h 17"/>
                  <a:gd name="T12" fmla="*/ 4 w 37"/>
                  <a:gd name="T13" fmla="*/ 7 h 17"/>
                  <a:gd name="T14" fmla="*/ 1 w 37"/>
                  <a:gd name="T15" fmla="*/ 5 h 17"/>
                  <a:gd name="T16" fmla="*/ 0 w 37"/>
                  <a:gd name="T17" fmla="*/ 2 h 17"/>
                  <a:gd name="T18" fmla="*/ 2 w 37"/>
                  <a:gd name="T19" fmla="*/ 0 h 17"/>
                  <a:gd name="T20" fmla="*/ 5 w 37"/>
                  <a:gd name="T21" fmla="*/ 0 h 17"/>
                  <a:gd name="T22" fmla="*/ 10 w 37"/>
                  <a:gd name="T23" fmla="*/ 2 h 17"/>
                  <a:gd name="T24" fmla="*/ 17 w 37"/>
                  <a:gd name="T25" fmla="*/ 5 h 17"/>
                  <a:gd name="T26" fmla="*/ 23 w 37"/>
                  <a:gd name="T27" fmla="*/ 8 h 17"/>
                  <a:gd name="T28" fmla="*/ 29 w 37"/>
                  <a:gd name="T29" fmla="*/ 12 h 17"/>
                  <a:gd name="T30" fmla="*/ 34 w 37"/>
                  <a:gd name="T31" fmla="*/ 15 h 17"/>
                  <a:gd name="T32" fmla="*/ 37 w 37"/>
                  <a:gd name="T33" fmla="*/ 17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17"/>
                  <a:gd name="T53" fmla="*/ 37 w 37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17">
                    <a:moveTo>
                      <a:pt x="37" y="17"/>
                    </a:moveTo>
                    <a:lnTo>
                      <a:pt x="33" y="17"/>
                    </a:lnTo>
                    <a:lnTo>
                      <a:pt x="27" y="16"/>
                    </a:lnTo>
                    <a:lnTo>
                      <a:pt x="21" y="14"/>
                    </a:lnTo>
                    <a:lnTo>
                      <a:pt x="15" y="12"/>
                    </a:lnTo>
                    <a:lnTo>
                      <a:pt x="9" y="10"/>
                    </a:lnTo>
                    <a:lnTo>
                      <a:pt x="4" y="7"/>
                    </a:lnTo>
                    <a:lnTo>
                      <a:pt x="1" y="5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10" y="2"/>
                    </a:lnTo>
                    <a:lnTo>
                      <a:pt x="17" y="5"/>
                    </a:lnTo>
                    <a:lnTo>
                      <a:pt x="23" y="8"/>
                    </a:lnTo>
                    <a:lnTo>
                      <a:pt x="29" y="12"/>
                    </a:lnTo>
                    <a:lnTo>
                      <a:pt x="34" y="15"/>
                    </a:lnTo>
                    <a:lnTo>
                      <a:pt x="37" y="1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2" name="Freeform 1772">
                <a:extLst>
                  <a:ext uri="{FF2B5EF4-FFF2-40B4-BE49-F238E27FC236}">
                    <a16:creationId xmlns:a16="http://schemas.microsoft.com/office/drawing/2014/main" id="{2345819D-9DFE-D6CA-B728-2979070665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" y="769"/>
                <a:ext cx="36" cy="10"/>
              </a:xfrm>
              <a:custGeom>
                <a:avLst/>
                <a:gdLst>
                  <a:gd name="T0" fmla="*/ 36 w 36"/>
                  <a:gd name="T1" fmla="*/ 0 h 10"/>
                  <a:gd name="T2" fmla="*/ 34 w 36"/>
                  <a:gd name="T3" fmla="*/ 3 h 10"/>
                  <a:gd name="T4" fmla="*/ 30 w 36"/>
                  <a:gd name="T5" fmla="*/ 6 h 10"/>
                  <a:gd name="T6" fmla="*/ 25 w 36"/>
                  <a:gd name="T7" fmla="*/ 8 h 10"/>
                  <a:gd name="T8" fmla="*/ 19 w 36"/>
                  <a:gd name="T9" fmla="*/ 10 h 10"/>
                  <a:gd name="T10" fmla="*/ 13 w 36"/>
                  <a:gd name="T11" fmla="*/ 10 h 10"/>
                  <a:gd name="T12" fmla="*/ 8 w 36"/>
                  <a:gd name="T13" fmla="*/ 10 h 10"/>
                  <a:gd name="T14" fmla="*/ 3 w 36"/>
                  <a:gd name="T15" fmla="*/ 8 h 10"/>
                  <a:gd name="T16" fmla="*/ 0 w 36"/>
                  <a:gd name="T17" fmla="*/ 6 h 10"/>
                  <a:gd name="T18" fmla="*/ 0 w 36"/>
                  <a:gd name="T19" fmla="*/ 4 h 10"/>
                  <a:gd name="T20" fmla="*/ 2 w 36"/>
                  <a:gd name="T21" fmla="*/ 2 h 10"/>
                  <a:gd name="T22" fmla="*/ 6 w 36"/>
                  <a:gd name="T23" fmla="*/ 1 h 10"/>
                  <a:gd name="T24" fmla="*/ 12 w 36"/>
                  <a:gd name="T25" fmla="*/ 1 h 10"/>
                  <a:gd name="T26" fmla="*/ 19 w 36"/>
                  <a:gd name="T27" fmla="*/ 1 h 10"/>
                  <a:gd name="T28" fmla="*/ 25 w 36"/>
                  <a:gd name="T29" fmla="*/ 1 h 10"/>
                  <a:gd name="T30" fmla="*/ 31 w 36"/>
                  <a:gd name="T31" fmla="*/ 1 h 10"/>
                  <a:gd name="T32" fmla="*/ 36 w 36"/>
                  <a:gd name="T33" fmla="*/ 0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0"/>
                  <a:gd name="T53" fmla="*/ 36 w 36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0">
                    <a:moveTo>
                      <a:pt x="36" y="0"/>
                    </a:moveTo>
                    <a:lnTo>
                      <a:pt x="34" y="3"/>
                    </a:lnTo>
                    <a:lnTo>
                      <a:pt x="30" y="6"/>
                    </a:lnTo>
                    <a:lnTo>
                      <a:pt x="25" y="8"/>
                    </a:lnTo>
                    <a:lnTo>
                      <a:pt x="19" y="10"/>
                    </a:lnTo>
                    <a:lnTo>
                      <a:pt x="13" y="10"/>
                    </a:lnTo>
                    <a:lnTo>
                      <a:pt x="8" y="10"/>
                    </a:lnTo>
                    <a:lnTo>
                      <a:pt x="3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6" y="1"/>
                    </a:lnTo>
                    <a:lnTo>
                      <a:pt x="12" y="1"/>
                    </a:lnTo>
                    <a:lnTo>
                      <a:pt x="19" y="1"/>
                    </a:lnTo>
                    <a:lnTo>
                      <a:pt x="25" y="1"/>
                    </a:lnTo>
                    <a:lnTo>
                      <a:pt x="31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3" name="Freeform 1773">
                <a:extLst>
                  <a:ext uri="{FF2B5EF4-FFF2-40B4-BE49-F238E27FC236}">
                    <a16:creationId xmlns:a16="http://schemas.microsoft.com/office/drawing/2014/main" id="{A32BCF17-128F-16C2-9AE9-21C795CF84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" y="783"/>
                <a:ext cx="38" cy="14"/>
              </a:xfrm>
              <a:custGeom>
                <a:avLst/>
                <a:gdLst>
                  <a:gd name="T0" fmla="*/ 38 w 38"/>
                  <a:gd name="T1" fmla="*/ 0 h 14"/>
                  <a:gd name="T2" fmla="*/ 35 w 38"/>
                  <a:gd name="T3" fmla="*/ 4 h 14"/>
                  <a:gd name="T4" fmla="*/ 31 w 38"/>
                  <a:gd name="T5" fmla="*/ 7 h 14"/>
                  <a:gd name="T6" fmla="*/ 26 w 38"/>
                  <a:gd name="T7" fmla="*/ 10 h 14"/>
                  <a:gd name="T8" fmla="*/ 19 w 38"/>
                  <a:gd name="T9" fmla="*/ 12 h 14"/>
                  <a:gd name="T10" fmla="*/ 13 w 38"/>
                  <a:gd name="T11" fmla="*/ 13 h 14"/>
                  <a:gd name="T12" fmla="*/ 7 w 38"/>
                  <a:gd name="T13" fmla="*/ 14 h 14"/>
                  <a:gd name="T14" fmla="*/ 2 w 38"/>
                  <a:gd name="T15" fmla="*/ 13 h 14"/>
                  <a:gd name="T16" fmla="*/ 0 w 38"/>
                  <a:gd name="T17" fmla="*/ 11 h 14"/>
                  <a:gd name="T18" fmla="*/ 0 w 38"/>
                  <a:gd name="T19" fmla="*/ 9 h 14"/>
                  <a:gd name="T20" fmla="*/ 2 w 38"/>
                  <a:gd name="T21" fmla="*/ 8 h 14"/>
                  <a:gd name="T22" fmla="*/ 7 w 38"/>
                  <a:gd name="T23" fmla="*/ 6 h 14"/>
                  <a:gd name="T24" fmla="*/ 12 w 38"/>
                  <a:gd name="T25" fmla="*/ 5 h 14"/>
                  <a:gd name="T26" fmla="*/ 19 w 38"/>
                  <a:gd name="T27" fmla="*/ 5 h 14"/>
                  <a:gd name="T28" fmla="*/ 26 w 38"/>
                  <a:gd name="T29" fmla="*/ 3 h 14"/>
                  <a:gd name="T30" fmla="*/ 32 w 38"/>
                  <a:gd name="T31" fmla="*/ 2 h 14"/>
                  <a:gd name="T32" fmla="*/ 38 w 38"/>
                  <a:gd name="T33" fmla="*/ 0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14"/>
                  <a:gd name="T53" fmla="*/ 38 w 38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14">
                    <a:moveTo>
                      <a:pt x="38" y="0"/>
                    </a:moveTo>
                    <a:lnTo>
                      <a:pt x="35" y="4"/>
                    </a:lnTo>
                    <a:lnTo>
                      <a:pt x="31" y="7"/>
                    </a:lnTo>
                    <a:lnTo>
                      <a:pt x="26" y="10"/>
                    </a:lnTo>
                    <a:lnTo>
                      <a:pt x="19" y="12"/>
                    </a:lnTo>
                    <a:lnTo>
                      <a:pt x="13" y="13"/>
                    </a:lnTo>
                    <a:lnTo>
                      <a:pt x="7" y="14"/>
                    </a:lnTo>
                    <a:lnTo>
                      <a:pt x="2" y="13"/>
                    </a:lnTo>
                    <a:lnTo>
                      <a:pt x="0" y="11"/>
                    </a:lnTo>
                    <a:lnTo>
                      <a:pt x="0" y="9"/>
                    </a:lnTo>
                    <a:lnTo>
                      <a:pt x="2" y="8"/>
                    </a:lnTo>
                    <a:lnTo>
                      <a:pt x="7" y="6"/>
                    </a:lnTo>
                    <a:lnTo>
                      <a:pt x="12" y="5"/>
                    </a:lnTo>
                    <a:lnTo>
                      <a:pt x="19" y="5"/>
                    </a:lnTo>
                    <a:lnTo>
                      <a:pt x="26" y="3"/>
                    </a:lnTo>
                    <a:lnTo>
                      <a:pt x="32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4" name="Freeform 1774">
                <a:extLst>
                  <a:ext uri="{FF2B5EF4-FFF2-40B4-BE49-F238E27FC236}">
                    <a16:creationId xmlns:a16="http://schemas.microsoft.com/office/drawing/2014/main" id="{DEE00387-EDD5-2CE8-6944-CC77C1AC6E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" y="796"/>
                <a:ext cx="36" cy="17"/>
              </a:xfrm>
              <a:custGeom>
                <a:avLst/>
                <a:gdLst>
                  <a:gd name="T0" fmla="*/ 36 w 36"/>
                  <a:gd name="T1" fmla="*/ 0 h 17"/>
                  <a:gd name="T2" fmla="*/ 34 w 36"/>
                  <a:gd name="T3" fmla="*/ 4 h 17"/>
                  <a:gd name="T4" fmla="*/ 29 w 36"/>
                  <a:gd name="T5" fmla="*/ 9 h 17"/>
                  <a:gd name="T6" fmla="*/ 24 w 36"/>
                  <a:gd name="T7" fmla="*/ 12 h 17"/>
                  <a:gd name="T8" fmla="*/ 18 w 36"/>
                  <a:gd name="T9" fmla="*/ 14 h 17"/>
                  <a:gd name="T10" fmla="*/ 12 w 36"/>
                  <a:gd name="T11" fmla="*/ 16 h 17"/>
                  <a:gd name="T12" fmla="*/ 6 w 36"/>
                  <a:gd name="T13" fmla="*/ 17 h 17"/>
                  <a:gd name="T14" fmla="*/ 2 w 36"/>
                  <a:gd name="T15" fmla="*/ 17 h 17"/>
                  <a:gd name="T16" fmla="*/ 0 w 36"/>
                  <a:gd name="T17" fmla="*/ 15 h 17"/>
                  <a:gd name="T18" fmla="*/ 1 w 36"/>
                  <a:gd name="T19" fmla="*/ 13 h 17"/>
                  <a:gd name="T20" fmla="*/ 4 w 36"/>
                  <a:gd name="T21" fmla="*/ 11 h 17"/>
                  <a:gd name="T22" fmla="*/ 8 w 36"/>
                  <a:gd name="T23" fmla="*/ 9 h 17"/>
                  <a:gd name="T24" fmla="*/ 14 w 36"/>
                  <a:gd name="T25" fmla="*/ 8 h 17"/>
                  <a:gd name="T26" fmla="*/ 20 w 36"/>
                  <a:gd name="T27" fmla="*/ 6 h 17"/>
                  <a:gd name="T28" fmla="*/ 26 w 36"/>
                  <a:gd name="T29" fmla="*/ 4 h 17"/>
                  <a:gd name="T30" fmla="*/ 32 w 36"/>
                  <a:gd name="T31" fmla="*/ 2 h 17"/>
                  <a:gd name="T32" fmla="*/ 36 w 36"/>
                  <a:gd name="T33" fmla="*/ 0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7"/>
                  <a:gd name="T53" fmla="*/ 36 w 36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7">
                    <a:moveTo>
                      <a:pt x="36" y="0"/>
                    </a:moveTo>
                    <a:lnTo>
                      <a:pt x="34" y="4"/>
                    </a:lnTo>
                    <a:lnTo>
                      <a:pt x="29" y="9"/>
                    </a:lnTo>
                    <a:lnTo>
                      <a:pt x="24" y="12"/>
                    </a:lnTo>
                    <a:lnTo>
                      <a:pt x="18" y="14"/>
                    </a:lnTo>
                    <a:lnTo>
                      <a:pt x="12" y="16"/>
                    </a:lnTo>
                    <a:lnTo>
                      <a:pt x="6" y="17"/>
                    </a:lnTo>
                    <a:lnTo>
                      <a:pt x="2" y="17"/>
                    </a:lnTo>
                    <a:lnTo>
                      <a:pt x="0" y="15"/>
                    </a:lnTo>
                    <a:lnTo>
                      <a:pt x="1" y="13"/>
                    </a:lnTo>
                    <a:lnTo>
                      <a:pt x="4" y="11"/>
                    </a:lnTo>
                    <a:lnTo>
                      <a:pt x="8" y="9"/>
                    </a:lnTo>
                    <a:lnTo>
                      <a:pt x="14" y="8"/>
                    </a:lnTo>
                    <a:lnTo>
                      <a:pt x="20" y="6"/>
                    </a:lnTo>
                    <a:lnTo>
                      <a:pt x="26" y="4"/>
                    </a:lnTo>
                    <a:lnTo>
                      <a:pt x="32" y="2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5" name="Freeform 1775">
                <a:extLst>
                  <a:ext uri="{FF2B5EF4-FFF2-40B4-BE49-F238E27FC236}">
                    <a16:creationId xmlns:a16="http://schemas.microsoft.com/office/drawing/2014/main" id="{4E00DEC7-868E-4147-61E3-F1995F111A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" y="811"/>
                <a:ext cx="38" cy="26"/>
              </a:xfrm>
              <a:custGeom>
                <a:avLst/>
                <a:gdLst>
                  <a:gd name="T0" fmla="*/ 38 w 38"/>
                  <a:gd name="T1" fmla="*/ 0 h 26"/>
                  <a:gd name="T2" fmla="*/ 34 w 38"/>
                  <a:gd name="T3" fmla="*/ 4 h 26"/>
                  <a:gd name="T4" fmla="*/ 29 w 38"/>
                  <a:gd name="T5" fmla="*/ 9 h 26"/>
                  <a:gd name="T6" fmla="*/ 23 w 38"/>
                  <a:gd name="T7" fmla="*/ 15 h 26"/>
                  <a:gd name="T8" fmla="*/ 17 w 38"/>
                  <a:gd name="T9" fmla="*/ 20 h 26"/>
                  <a:gd name="T10" fmla="*/ 11 w 38"/>
                  <a:gd name="T11" fmla="*/ 24 h 26"/>
                  <a:gd name="T12" fmla="*/ 7 w 38"/>
                  <a:gd name="T13" fmla="*/ 25 h 26"/>
                  <a:gd name="T14" fmla="*/ 3 w 38"/>
                  <a:gd name="T15" fmla="*/ 26 h 26"/>
                  <a:gd name="T16" fmla="*/ 0 w 38"/>
                  <a:gd name="T17" fmla="*/ 25 h 26"/>
                  <a:gd name="T18" fmla="*/ 0 w 38"/>
                  <a:gd name="T19" fmla="*/ 22 h 26"/>
                  <a:gd name="T20" fmla="*/ 3 w 38"/>
                  <a:gd name="T21" fmla="*/ 18 h 26"/>
                  <a:gd name="T22" fmla="*/ 8 w 38"/>
                  <a:gd name="T23" fmla="*/ 15 h 26"/>
                  <a:gd name="T24" fmla="*/ 15 w 38"/>
                  <a:gd name="T25" fmla="*/ 11 h 26"/>
                  <a:gd name="T26" fmla="*/ 22 w 38"/>
                  <a:gd name="T27" fmla="*/ 8 h 26"/>
                  <a:gd name="T28" fmla="*/ 28 w 38"/>
                  <a:gd name="T29" fmla="*/ 5 h 26"/>
                  <a:gd name="T30" fmla="*/ 34 w 38"/>
                  <a:gd name="T31" fmla="*/ 2 h 26"/>
                  <a:gd name="T32" fmla="*/ 38 w 38"/>
                  <a:gd name="T33" fmla="*/ 0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26"/>
                  <a:gd name="T53" fmla="*/ 38 w 38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26">
                    <a:moveTo>
                      <a:pt x="38" y="0"/>
                    </a:moveTo>
                    <a:lnTo>
                      <a:pt x="34" y="4"/>
                    </a:lnTo>
                    <a:lnTo>
                      <a:pt x="29" y="9"/>
                    </a:lnTo>
                    <a:lnTo>
                      <a:pt x="23" y="15"/>
                    </a:lnTo>
                    <a:lnTo>
                      <a:pt x="17" y="20"/>
                    </a:lnTo>
                    <a:lnTo>
                      <a:pt x="11" y="24"/>
                    </a:lnTo>
                    <a:lnTo>
                      <a:pt x="7" y="25"/>
                    </a:lnTo>
                    <a:lnTo>
                      <a:pt x="3" y="26"/>
                    </a:lnTo>
                    <a:lnTo>
                      <a:pt x="0" y="25"/>
                    </a:lnTo>
                    <a:lnTo>
                      <a:pt x="0" y="22"/>
                    </a:lnTo>
                    <a:lnTo>
                      <a:pt x="3" y="18"/>
                    </a:lnTo>
                    <a:lnTo>
                      <a:pt x="8" y="15"/>
                    </a:lnTo>
                    <a:lnTo>
                      <a:pt x="15" y="11"/>
                    </a:lnTo>
                    <a:lnTo>
                      <a:pt x="22" y="8"/>
                    </a:lnTo>
                    <a:lnTo>
                      <a:pt x="28" y="5"/>
                    </a:lnTo>
                    <a:lnTo>
                      <a:pt x="34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6" name="Freeform 1776">
                <a:extLst>
                  <a:ext uri="{FF2B5EF4-FFF2-40B4-BE49-F238E27FC236}">
                    <a16:creationId xmlns:a16="http://schemas.microsoft.com/office/drawing/2014/main" id="{0880ACA9-6CE0-A754-560B-1302C0DC21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" y="829"/>
                <a:ext cx="37" cy="35"/>
              </a:xfrm>
              <a:custGeom>
                <a:avLst/>
                <a:gdLst>
                  <a:gd name="T0" fmla="*/ 37 w 37"/>
                  <a:gd name="T1" fmla="*/ 0 h 35"/>
                  <a:gd name="T2" fmla="*/ 33 w 37"/>
                  <a:gd name="T3" fmla="*/ 4 h 35"/>
                  <a:gd name="T4" fmla="*/ 29 w 37"/>
                  <a:gd name="T5" fmla="*/ 9 h 35"/>
                  <a:gd name="T6" fmla="*/ 23 w 37"/>
                  <a:gd name="T7" fmla="*/ 16 h 35"/>
                  <a:gd name="T8" fmla="*/ 17 w 37"/>
                  <a:gd name="T9" fmla="*/ 23 h 35"/>
                  <a:gd name="T10" fmla="*/ 11 w 37"/>
                  <a:gd name="T11" fmla="*/ 29 h 35"/>
                  <a:gd name="T12" fmla="*/ 6 w 37"/>
                  <a:gd name="T13" fmla="*/ 34 h 35"/>
                  <a:gd name="T14" fmla="*/ 2 w 37"/>
                  <a:gd name="T15" fmla="*/ 35 h 35"/>
                  <a:gd name="T16" fmla="*/ 0 w 37"/>
                  <a:gd name="T17" fmla="*/ 34 h 35"/>
                  <a:gd name="T18" fmla="*/ 1 w 37"/>
                  <a:gd name="T19" fmla="*/ 30 h 35"/>
                  <a:gd name="T20" fmla="*/ 4 w 37"/>
                  <a:gd name="T21" fmla="*/ 25 h 35"/>
                  <a:gd name="T22" fmla="*/ 9 w 37"/>
                  <a:gd name="T23" fmla="*/ 20 h 35"/>
                  <a:gd name="T24" fmla="*/ 16 w 37"/>
                  <a:gd name="T25" fmla="*/ 15 h 35"/>
                  <a:gd name="T26" fmla="*/ 22 w 37"/>
                  <a:gd name="T27" fmla="*/ 10 h 35"/>
                  <a:gd name="T28" fmla="*/ 29 w 37"/>
                  <a:gd name="T29" fmla="*/ 6 h 35"/>
                  <a:gd name="T30" fmla="*/ 34 w 37"/>
                  <a:gd name="T31" fmla="*/ 3 h 35"/>
                  <a:gd name="T32" fmla="*/ 37 w 37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35"/>
                  <a:gd name="T53" fmla="*/ 37 w 37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35">
                    <a:moveTo>
                      <a:pt x="37" y="0"/>
                    </a:moveTo>
                    <a:lnTo>
                      <a:pt x="33" y="4"/>
                    </a:lnTo>
                    <a:lnTo>
                      <a:pt x="29" y="9"/>
                    </a:lnTo>
                    <a:lnTo>
                      <a:pt x="23" y="16"/>
                    </a:lnTo>
                    <a:lnTo>
                      <a:pt x="17" y="23"/>
                    </a:lnTo>
                    <a:lnTo>
                      <a:pt x="11" y="29"/>
                    </a:lnTo>
                    <a:lnTo>
                      <a:pt x="6" y="34"/>
                    </a:lnTo>
                    <a:lnTo>
                      <a:pt x="2" y="35"/>
                    </a:lnTo>
                    <a:lnTo>
                      <a:pt x="0" y="34"/>
                    </a:lnTo>
                    <a:lnTo>
                      <a:pt x="1" y="30"/>
                    </a:lnTo>
                    <a:lnTo>
                      <a:pt x="4" y="25"/>
                    </a:lnTo>
                    <a:lnTo>
                      <a:pt x="9" y="20"/>
                    </a:lnTo>
                    <a:lnTo>
                      <a:pt x="16" y="15"/>
                    </a:lnTo>
                    <a:lnTo>
                      <a:pt x="22" y="10"/>
                    </a:lnTo>
                    <a:lnTo>
                      <a:pt x="29" y="6"/>
                    </a:lnTo>
                    <a:lnTo>
                      <a:pt x="34" y="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7" name="Freeform 1777">
                <a:extLst>
                  <a:ext uri="{FF2B5EF4-FFF2-40B4-BE49-F238E27FC236}">
                    <a16:creationId xmlns:a16="http://schemas.microsoft.com/office/drawing/2014/main" id="{726B73C8-FEC4-74A7-CCBB-F555A03BC1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" y="849"/>
                <a:ext cx="38" cy="41"/>
              </a:xfrm>
              <a:custGeom>
                <a:avLst/>
                <a:gdLst>
                  <a:gd name="T0" fmla="*/ 38 w 38"/>
                  <a:gd name="T1" fmla="*/ 0 h 41"/>
                  <a:gd name="T2" fmla="*/ 35 w 38"/>
                  <a:gd name="T3" fmla="*/ 5 h 41"/>
                  <a:gd name="T4" fmla="*/ 31 w 38"/>
                  <a:gd name="T5" fmla="*/ 12 h 41"/>
                  <a:gd name="T6" fmla="*/ 25 w 38"/>
                  <a:gd name="T7" fmla="*/ 19 h 41"/>
                  <a:gd name="T8" fmla="*/ 19 w 38"/>
                  <a:gd name="T9" fmla="*/ 27 h 41"/>
                  <a:gd name="T10" fmla="*/ 13 w 38"/>
                  <a:gd name="T11" fmla="*/ 34 h 41"/>
                  <a:gd name="T12" fmla="*/ 8 w 38"/>
                  <a:gd name="T13" fmla="*/ 39 h 41"/>
                  <a:gd name="T14" fmla="*/ 3 w 38"/>
                  <a:gd name="T15" fmla="*/ 41 h 41"/>
                  <a:gd name="T16" fmla="*/ 0 w 38"/>
                  <a:gd name="T17" fmla="*/ 39 h 41"/>
                  <a:gd name="T18" fmla="*/ 0 w 38"/>
                  <a:gd name="T19" fmla="*/ 35 h 41"/>
                  <a:gd name="T20" fmla="*/ 3 w 38"/>
                  <a:gd name="T21" fmla="*/ 30 h 41"/>
                  <a:gd name="T22" fmla="*/ 9 w 38"/>
                  <a:gd name="T23" fmla="*/ 25 h 41"/>
                  <a:gd name="T24" fmla="*/ 16 w 38"/>
                  <a:gd name="T25" fmla="*/ 19 h 41"/>
                  <a:gd name="T26" fmla="*/ 22 w 38"/>
                  <a:gd name="T27" fmla="*/ 14 h 41"/>
                  <a:gd name="T28" fmla="*/ 29 w 38"/>
                  <a:gd name="T29" fmla="*/ 9 h 41"/>
                  <a:gd name="T30" fmla="*/ 34 w 38"/>
                  <a:gd name="T31" fmla="*/ 4 h 41"/>
                  <a:gd name="T32" fmla="*/ 38 w 38"/>
                  <a:gd name="T33" fmla="*/ 0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1"/>
                  <a:gd name="T53" fmla="*/ 38 w 38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1">
                    <a:moveTo>
                      <a:pt x="38" y="0"/>
                    </a:moveTo>
                    <a:lnTo>
                      <a:pt x="35" y="5"/>
                    </a:lnTo>
                    <a:lnTo>
                      <a:pt x="31" y="12"/>
                    </a:lnTo>
                    <a:lnTo>
                      <a:pt x="25" y="19"/>
                    </a:lnTo>
                    <a:lnTo>
                      <a:pt x="19" y="27"/>
                    </a:lnTo>
                    <a:lnTo>
                      <a:pt x="13" y="34"/>
                    </a:lnTo>
                    <a:lnTo>
                      <a:pt x="8" y="39"/>
                    </a:lnTo>
                    <a:lnTo>
                      <a:pt x="3" y="41"/>
                    </a:lnTo>
                    <a:lnTo>
                      <a:pt x="0" y="39"/>
                    </a:lnTo>
                    <a:lnTo>
                      <a:pt x="0" y="35"/>
                    </a:lnTo>
                    <a:lnTo>
                      <a:pt x="3" y="30"/>
                    </a:lnTo>
                    <a:lnTo>
                      <a:pt x="9" y="25"/>
                    </a:lnTo>
                    <a:lnTo>
                      <a:pt x="16" y="19"/>
                    </a:lnTo>
                    <a:lnTo>
                      <a:pt x="22" y="14"/>
                    </a:lnTo>
                    <a:lnTo>
                      <a:pt x="29" y="9"/>
                    </a:lnTo>
                    <a:lnTo>
                      <a:pt x="34" y="4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8" name="Freeform 1778">
                <a:extLst>
                  <a:ext uri="{FF2B5EF4-FFF2-40B4-BE49-F238E27FC236}">
                    <a16:creationId xmlns:a16="http://schemas.microsoft.com/office/drawing/2014/main" id="{5A2CFE42-5B6F-9B36-F535-4EED932B9C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" y="864"/>
                <a:ext cx="36" cy="47"/>
              </a:xfrm>
              <a:custGeom>
                <a:avLst/>
                <a:gdLst>
                  <a:gd name="T0" fmla="*/ 36 w 36"/>
                  <a:gd name="T1" fmla="*/ 0 h 47"/>
                  <a:gd name="T2" fmla="*/ 35 w 36"/>
                  <a:gd name="T3" fmla="*/ 6 h 47"/>
                  <a:gd name="T4" fmla="*/ 31 w 36"/>
                  <a:gd name="T5" fmla="*/ 14 h 47"/>
                  <a:gd name="T6" fmla="*/ 27 w 36"/>
                  <a:gd name="T7" fmla="*/ 22 h 47"/>
                  <a:gd name="T8" fmla="*/ 23 w 36"/>
                  <a:gd name="T9" fmla="*/ 29 h 47"/>
                  <a:gd name="T10" fmla="*/ 18 w 36"/>
                  <a:gd name="T11" fmla="*/ 36 h 47"/>
                  <a:gd name="T12" fmla="*/ 12 w 36"/>
                  <a:gd name="T13" fmla="*/ 42 h 47"/>
                  <a:gd name="T14" fmla="*/ 6 w 36"/>
                  <a:gd name="T15" fmla="*/ 46 h 47"/>
                  <a:gd name="T16" fmla="*/ 1 w 36"/>
                  <a:gd name="T17" fmla="*/ 47 h 47"/>
                  <a:gd name="T18" fmla="*/ 0 w 36"/>
                  <a:gd name="T19" fmla="*/ 45 h 47"/>
                  <a:gd name="T20" fmla="*/ 2 w 36"/>
                  <a:gd name="T21" fmla="*/ 40 h 47"/>
                  <a:gd name="T22" fmla="*/ 7 w 36"/>
                  <a:gd name="T23" fmla="*/ 33 h 47"/>
                  <a:gd name="T24" fmla="*/ 13 w 36"/>
                  <a:gd name="T25" fmla="*/ 26 h 47"/>
                  <a:gd name="T26" fmla="*/ 20 w 36"/>
                  <a:gd name="T27" fmla="*/ 18 h 47"/>
                  <a:gd name="T28" fmla="*/ 27 w 36"/>
                  <a:gd name="T29" fmla="*/ 10 h 47"/>
                  <a:gd name="T30" fmla="*/ 33 w 36"/>
                  <a:gd name="T31" fmla="*/ 4 h 47"/>
                  <a:gd name="T32" fmla="*/ 36 w 36"/>
                  <a:gd name="T33" fmla="*/ 0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47"/>
                  <a:gd name="T53" fmla="*/ 36 w 36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47">
                    <a:moveTo>
                      <a:pt x="36" y="0"/>
                    </a:moveTo>
                    <a:lnTo>
                      <a:pt x="35" y="6"/>
                    </a:lnTo>
                    <a:lnTo>
                      <a:pt x="31" y="14"/>
                    </a:lnTo>
                    <a:lnTo>
                      <a:pt x="27" y="22"/>
                    </a:lnTo>
                    <a:lnTo>
                      <a:pt x="23" y="29"/>
                    </a:lnTo>
                    <a:lnTo>
                      <a:pt x="18" y="36"/>
                    </a:lnTo>
                    <a:lnTo>
                      <a:pt x="12" y="42"/>
                    </a:lnTo>
                    <a:lnTo>
                      <a:pt x="6" y="46"/>
                    </a:lnTo>
                    <a:lnTo>
                      <a:pt x="1" y="47"/>
                    </a:lnTo>
                    <a:lnTo>
                      <a:pt x="0" y="45"/>
                    </a:lnTo>
                    <a:lnTo>
                      <a:pt x="2" y="40"/>
                    </a:lnTo>
                    <a:lnTo>
                      <a:pt x="7" y="33"/>
                    </a:lnTo>
                    <a:lnTo>
                      <a:pt x="13" y="26"/>
                    </a:lnTo>
                    <a:lnTo>
                      <a:pt x="20" y="18"/>
                    </a:lnTo>
                    <a:lnTo>
                      <a:pt x="27" y="10"/>
                    </a:lnTo>
                    <a:lnTo>
                      <a:pt x="33" y="4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9" name="Freeform 1779">
                <a:extLst>
                  <a:ext uri="{FF2B5EF4-FFF2-40B4-BE49-F238E27FC236}">
                    <a16:creationId xmlns:a16="http://schemas.microsoft.com/office/drawing/2014/main" id="{D4CDDD06-07E1-C265-A230-FCA3D1E7EF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" y="876"/>
                <a:ext cx="16" cy="51"/>
              </a:xfrm>
              <a:custGeom>
                <a:avLst/>
                <a:gdLst>
                  <a:gd name="T0" fmla="*/ 0 w 16"/>
                  <a:gd name="T1" fmla="*/ 51 h 51"/>
                  <a:gd name="T2" fmla="*/ 0 w 16"/>
                  <a:gd name="T3" fmla="*/ 43 h 51"/>
                  <a:gd name="T4" fmla="*/ 5 w 16"/>
                  <a:gd name="T5" fmla="*/ 28 h 51"/>
                  <a:gd name="T6" fmla="*/ 11 w 16"/>
                  <a:gd name="T7" fmla="*/ 12 h 51"/>
                  <a:gd name="T8" fmla="*/ 15 w 16"/>
                  <a:gd name="T9" fmla="*/ 0 h 51"/>
                  <a:gd name="T10" fmla="*/ 16 w 16"/>
                  <a:gd name="T11" fmla="*/ 15 h 51"/>
                  <a:gd name="T12" fmla="*/ 12 w 16"/>
                  <a:gd name="T13" fmla="*/ 34 h 51"/>
                  <a:gd name="T14" fmla="*/ 7 w 16"/>
                  <a:gd name="T15" fmla="*/ 47 h 51"/>
                  <a:gd name="T16" fmla="*/ 0 w 16"/>
                  <a:gd name="T17" fmla="*/ 51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"/>
                  <a:gd name="T28" fmla="*/ 0 h 51"/>
                  <a:gd name="T29" fmla="*/ 16 w 16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" h="51">
                    <a:moveTo>
                      <a:pt x="0" y="51"/>
                    </a:moveTo>
                    <a:lnTo>
                      <a:pt x="0" y="43"/>
                    </a:lnTo>
                    <a:lnTo>
                      <a:pt x="5" y="28"/>
                    </a:lnTo>
                    <a:lnTo>
                      <a:pt x="11" y="12"/>
                    </a:lnTo>
                    <a:lnTo>
                      <a:pt x="15" y="0"/>
                    </a:lnTo>
                    <a:lnTo>
                      <a:pt x="16" y="15"/>
                    </a:lnTo>
                    <a:lnTo>
                      <a:pt x="12" y="34"/>
                    </a:lnTo>
                    <a:lnTo>
                      <a:pt x="7" y="47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0" name="Freeform 1780">
                <a:extLst>
                  <a:ext uri="{FF2B5EF4-FFF2-40B4-BE49-F238E27FC236}">
                    <a16:creationId xmlns:a16="http://schemas.microsoft.com/office/drawing/2014/main" id="{D6A1A9DA-2738-EAEB-78FD-08A02E92A6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" y="893"/>
                <a:ext cx="17" cy="50"/>
              </a:xfrm>
              <a:custGeom>
                <a:avLst/>
                <a:gdLst>
                  <a:gd name="T0" fmla="*/ 0 w 17"/>
                  <a:gd name="T1" fmla="*/ 50 h 50"/>
                  <a:gd name="T2" fmla="*/ 1 w 17"/>
                  <a:gd name="T3" fmla="*/ 42 h 50"/>
                  <a:gd name="T4" fmla="*/ 7 w 17"/>
                  <a:gd name="T5" fmla="*/ 26 h 50"/>
                  <a:gd name="T6" fmla="*/ 13 w 17"/>
                  <a:gd name="T7" fmla="*/ 11 h 50"/>
                  <a:gd name="T8" fmla="*/ 16 w 17"/>
                  <a:gd name="T9" fmla="*/ 0 h 50"/>
                  <a:gd name="T10" fmla="*/ 17 w 17"/>
                  <a:gd name="T11" fmla="*/ 16 h 50"/>
                  <a:gd name="T12" fmla="*/ 13 w 17"/>
                  <a:gd name="T13" fmla="*/ 33 h 50"/>
                  <a:gd name="T14" fmla="*/ 8 w 17"/>
                  <a:gd name="T15" fmla="*/ 47 h 50"/>
                  <a:gd name="T16" fmla="*/ 0 w 17"/>
                  <a:gd name="T17" fmla="*/ 50 h 5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50"/>
                  <a:gd name="T29" fmla="*/ 17 w 17"/>
                  <a:gd name="T30" fmla="*/ 50 h 5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50">
                    <a:moveTo>
                      <a:pt x="0" y="50"/>
                    </a:moveTo>
                    <a:lnTo>
                      <a:pt x="1" y="42"/>
                    </a:lnTo>
                    <a:lnTo>
                      <a:pt x="7" y="26"/>
                    </a:lnTo>
                    <a:lnTo>
                      <a:pt x="13" y="11"/>
                    </a:lnTo>
                    <a:lnTo>
                      <a:pt x="16" y="0"/>
                    </a:lnTo>
                    <a:lnTo>
                      <a:pt x="17" y="16"/>
                    </a:lnTo>
                    <a:lnTo>
                      <a:pt x="13" y="33"/>
                    </a:lnTo>
                    <a:lnTo>
                      <a:pt x="8" y="47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1" name="Freeform 1781">
                <a:extLst>
                  <a:ext uri="{FF2B5EF4-FFF2-40B4-BE49-F238E27FC236}">
                    <a16:creationId xmlns:a16="http://schemas.microsoft.com/office/drawing/2014/main" id="{59CF9638-E987-CF04-E78B-CE1E27299F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" y="843"/>
                <a:ext cx="48" cy="250"/>
              </a:xfrm>
              <a:custGeom>
                <a:avLst/>
                <a:gdLst>
                  <a:gd name="T0" fmla="*/ 6 w 48"/>
                  <a:gd name="T1" fmla="*/ 3 h 250"/>
                  <a:gd name="T2" fmla="*/ 5 w 48"/>
                  <a:gd name="T3" fmla="*/ 2 h 250"/>
                  <a:gd name="T4" fmla="*/ 3 w 48"/>
                  <a:gd name="T5" fmla="*/ 1 h 250"/>
                  <a:gd name="T6" fmla="*/ 1 w 48"/>
                  <a:gd name="T7" fmla="*/ 1 h 250"/>
                  <a:gd name="T8" fmla="*/ 0 w 48"/>
                  <a:gd name="T9" fmla="*/ 0 h 250"/>
                  <a:gd name="T10" fmla="*/ 16 w 48"/>
                  <a:gd name="T11" fmla="*/ 37 h 250"/>
                  <a:gd name="T12" fmla="*/ 28 w 48"/>
                  <a:gd name="T13" fmla="*/ 73 h 250"/>
                  <a:gd name="T14" fmla="*/ 36 w 48"/>
                  <a:gd name="T15" fmla="*/ 107 h 250"/>
                  <a:gd name="T16" fmla="*/ 40 w 48"/>
                  <a:gd name="T17" fmla="*/ 140 h 250"/>
                  <a:gd name="T18" fmla="*/ 42 w 48"/>
                  <a:gd name="T19" fmla="*/ 171 h 250"/>
                  <a:gd name="T20" fmla="*/ 43 w 48"/>
                  <a:gd name="T21" fmla="*/ 200 h 250"/>
                  <a:gd name="T22" fmla="*/ 43 w 48"/>
                  <a:gd name="T23" fmla="*/ 226 h 250"/>
                  <a:gd name="T24" fmla="*/ 42 w 48"/>
                  <a:gd name="T25" fmla="*/ 250 h 250"/>
                  <a:gd name="T26" fmla="*/ 45 w 48"/>
                  <a:gd name="T27" fmla="*/ 232 h 250"/>
                  <a:gd name="T28" fmla="*/ 48 w 48"/>
                  <a:gd name="T29" fmla="*/ 206 h 250"/>
                  <a:gd name="T30" fmla="*/ 48 w 48"/>
                  <a:gd name="T31" fmla="*/ 172 h 250"/>
                  <a:gd name="T32" fmla="*/ 46 w 48"/>
                  <a:gd name="T33" fmla="*/ 135 h 250"/>
                  <a:gd name="T34" fmla="*/ 41 w 48"/>
                  <a:gd name="T35" fmla="*/ 98 h 250"/>
                  <a:gd name="T36" fmla="*/ 33 w 48"/>
                  <a:gd name="T37" fmla="*/ 61 h 250"/>
                  <a:gd name="T38" fmla="*/ 22 w 48"/>
                  <a:gd name="T39" fmla="*/ 29 h 250"/>
                  <a:gd name="T40" fmla="*/ 6 w 48"/>
                  <a:gd name="T41" fmla="*/ 3 h 25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8"/>
                  <a:gd name="T64" fmla="*/ 0 h 250"/>
                  <a:gd name="T65" fmla="*/ 48 w 48"/>
                  <a:gd name="T66" fmla="*/ 250 h 25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8" h="250">
                    <a:moveTo>
                      <a:pt x="6" y="3"/>
                    </a:moveTo>
                    <a:lnTo>
                      <a:pt x="5" y="2"/>
                    </a:lnTo>
                    <a:lnTo>
                      <a:pt x="3" y="1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16" y="37"/>
                    </a:lnTo>
                    <a:lnTo>
                      <a:pt x="28" y="73"/>
                    </a:lnTo>
                    <a:lnTo>
                      <a:pt x="36" y="107"/>
                    </a:lnTo>
                    <a:lnTo>
                      <a:pt x="40" y="140"/>
                    </a:lnTo>
                    <a:lnTo>
                      <a:pt x="42" y="171"/>
                    </a:lnTo>
                    <a:lnTo>
                      <a:pt x="43" y="200"/>
                    </a:lnTo>
                    <a:lnTo>
                      <a:pt x="43" y="226"/>
                    </a:lnTo>
                    <a:lnTo>
                      <a:pt x="42" y="250"/>
                    </a:lnTo>
                    <a:lnTo>
                      <a:pt x="45" y="232"/>
                    </a:lnTo>
                    <a:lnTo>
                      <a:pt x="48" y="206"/>
                    </a:lnTo>
                    <a:lnTo>
                      <a:pt x="48" y="172"/>
                    </a:lnTo>
                    <a:lnTo>
                      <a:pt x="46" y="135"/>
                    </a:lnTo>
                    <a:lnTo>
                      <a:pt x="41" y="98"/>
                    </a:lnTo>
                    <a:lnTo>
                      <a:pt x="33" y="61"/>
                    </a:lnTo>
                    <a:lnTo>
                      <a:pt x="22" y="29"/>
                    </a:lnTo>
                    <a:lnTo>
                      <a:pt x="6" y="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2" name="Freeform 1782">
                <a:extLst>
                  <a:ext uri="{FF2B5EF4-FFF2-40B4-BE49-F238E27FC236}">
                    <a16:creationId xmlns:a16="http://schemas.microsoft.com/office/drawing/2014/main" id="{38406344-2EB2-FF7F-B13D-F0C3C8E154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" y="1041"/>
                <a:ext cx="33" cy="37"/>
              </a:xfrm>
              <a:custGeom>
                <a:avLst/>
                <a:gdLst>
                  <a:gd name="T0" fmla="*/ 0 w 33"/>
                  <a:gd name="T1" fmla="*/ 36 h 37"/>
                  <a:gd name="T2" fmla="*/ 1 w 33"/>
                  <a:gd name="T3" fmla="*/ 37 h 37"/>
                  <a:gd name="T4" fmla="*/ 5 w 33"/>
                  <a:gd name="T5" fmla="*/ 36 h 37"/>
                  <a:gd name="T6" fmla="*/ 10 w 33"/>
                  <a:gd name="T7" fmla="*/ 33 h 37"/>
                  <a:gd name="T8" fmla="*/ 16 w 33"/>
                  <a:gd name="T9" fmla="*/ 29 h 37"/>
                  <a:gd name="T10" fmla="*/ 21 w 33"/>
                  <a:gd name="T11" fmla="*/ 23 h 37"/>
                  <a:gd name="T12" fmla="*/ 27 w 33"/>
                  <a:gd name="T13" fmla="*/ 16 h 37"/>
                  <a:gd name="T14" fmla="*/ 31 w 33"/>
                  <a:gd name="T15" fmla="*/ 9 h 37"/>
                  <a:gd name="T16" fmla="*/ 33 w 33"/>
                  <a:gd name="T17" fmla="*/ 0 h 37"/>
                  <a:gd name="T18" fmla="*/ 30 w 33"/>
                  <a:gd name="T19" fmla="*/ 5 h 37"/>
                  <a:gd name="T20" fmla="*/ 25 w 33"/>
                  <a:gd name="T21" fmla="*/ 10 h 37"/>
                  <a:gd name="T22" fmla="*/ 19 w 33"/>
                  <a:gd name="T23" fmla="*/ 14 h 37"/>
                  <a:gd name="T24" fmla="*/ 13 w 33"/>
                  <a:gd name="T25" fmla="*/ 19 h 37"/>
                  <a:gd name="T26" fmla="*/ 7 w 33"/>
                  <a:gd name="T27" fmla="*/ 25 h 37"/>
                  <a:gd name="T28" fmla="*/ 3 w 33"/>
                  <a:gd name="T29" fmla="*/ 29 h 37"/>
                  <a:gd name="T30" fmla="*/ 0 w 33"/>
                  <a:gd name="T31" fmla="*/ 33 h 37"/>
                  <a:gd name="T32" fmla="*/ 0 w 33"/>
                  <a:gd name="T33" fmla="*/ 36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7"/>
                  <a:gd name="T53" fmla="*/ 33 w 33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7">
                    <a:moveTo>
                      <a:pt x="0" y="36"/>
                    </a:moveTo>
                    <a:lnTo>
                      <a:pt x="1" y="37"/>
                    </a:lnTo>
                    <a:lnTo>
                      <a:pt x="5" y="36"/>
                    </a:lnTo>
                    <a:lnTo>
                      <a:pt x="10" y="33"/>
                    </a:lnTo>
                    <a:lnTo>
                      <a:pt x="16" y="29"/>
                    </a:lnTo>
                    <a:lnTo>
                      <a:pt x="21" y="23"/>
                    </a:lnTo>
                    <a:lnTo>
                      <a:pt x="27" y="16"/>
                    </a:lnTo>
                    <a:lnTo>
                      <a:pt x="31" y="9"/>
                    </a:lnTo>
                    <a:lnTo>
                      <a:pt x="33" y="0"/>
                    </a:lnTo>
                    <a:lnTo>
                      <a:pt x="30" y="5"/>
                    </a:lnTo>
                    <a:lnTo>
                      <a:pt x="25" y="10"/>
                    </a:lnTo>
                    <a:lnTo>
                      <a:pt x="19" y="14"/>
                    </a:lnTo>
                    <a:lnTo>
                      <a:pt x="13" y="19"/>
                    </a:lnTo>
                    <a:lnTo>
                      <a:pt x="7" y="25"/>
                    </a:lnTo>
                    <a:lnTo>
                      <a:pt x="3" y="29"/>
                    </a:lnTo>
                    <a:lnTo>
                      <a:pt x="0" y="33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3" name="Freeform 1783">
                <a:extLst>
                  <a:ext uri="{FF2B5EF4-FFF2-40B4-BE49-F238E27FC236}">
                    <a16:creationId xmlns:a16="http://schemas.microsoft.com/office/drawing/2014/main" id="{594E5B31-148E-07A0-C6A7-85B046FC59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" y="997"/>
                <a:ext cx="39" cy="46"/>
              </a:xfrm>
              <a:custGeom>
                <a:avLst/>
                <a:gdLst>
                  <a:gd name="T0" fmla="*/ 0 w 39"/>
                  <a:gd name="T1" fmla="*/ 45 h 46"/>
                  <a:gd name="T2" fmla="*/ 3 w 39"/>
                  <a:gd name="T3" fmla="*/ 46 h 46"/>
                  <a:gd name="T4" fmla="*/ 7 w 39"/>
                  <a:gd name="T5" fmla="*/ 45 h 46"/>
                  <a:gd name="T6" fmla="*/ 12 w 39"/>
                  <a:gd name="T7" fmla="*/ 40 h 46"/>
                  <a:gd name="T8" fmla="*/ 19 w 39"/>
                  <a:gd name="T9" fmla="*/ 34 h 46"/>
                  <a:gd name="T10" fmla="*/ 25 w 39"/>
                  <a:gd name="T11" fmla="*/ 27 h 46"/>
                  <a:gd name="T12" fmla="*/ 31 w 39"/>
                  <a:gd name="T13" fmla="*/ 18 h 46"/>
                  <a:gd name="T14" fmla="*/ 36 w 39"/>
                  <a:gd name="T15" fmla="*/ 9 h 46"/>
                  <a:gd name="T16" fmla="*/ 39 w 39"/>
                  <a:gd name="T17" fmla="*/ 0 h 46"/>
                  <a:gd name="T18" fmla="*/ 36 w 39"/>
                  <a:gd name="T19" fmla="*/ 3 h 46"/>
                  <a:gd name="T20" fmla="*/ 30 w 39"/>
                  <a:gd name="T21" fmla="*/ 8 h 46"/>
                  <a:gd name="T22" fmla="*/ 24 w 39"/>
                  <a:gd name="T23" fmla="*/ 15 h 46"/>
                  <a:gd name="T24" fmla="*/ 17 w 39"/>
                  <a:gd name="T25" fmla="*/ 22 h 46"/>
                  <a:gd name="T26" fmla="*/ 11 w 39"/>
                  <a:gd name="T27" fmla="*/ 29 h 46"/>
                  <a:gd name="T28" fmla="*/ 4 w 39"/>
                  <a:gd name="T29" fmla="*/ 35 h 46"/>
                  <a:gd name="T30" fmla="*/ 1 w 39"/>
                  <a:gd name="T31" fmla="*/ 41 h 46"/>
                  <a:gd name="T32" fmla="*/ 0 w 39"/>
                  <a:gd name="T33" fmla="*/ 45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6"/>
                  <a:gd name="T53" fmla="*/ 39 w 39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6">
                    <a:moveTo>
                      <a:pt x="0" y="45"/>
                    </a:moveTo>
                    <a:lnTo>
                      <a:pt x="3" y="46"/>
                    </a:lnTo>
                    <a:lnTo>
                      <a:pt x="7" y="45"/>
                    </a:lnTo>
                    <a:lnTo>
                      <a:pt x="12" y="40"/>
                    </a:lnTo>
                    <a:lnTo>
                      <a:pt x="19" y="34"/>
                    </a:lnTo>
                    <a:lnTo>
                      <a:pt x="25" y="27"/>
                    </a:lnTo>
                    <a:lnTo>
                      <a:pt x="31" y="18"/>
                    </a:lnTo>
                    <a:lnTo>
                      <a:pt x="36" y="9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8"/>
                    </a:lnTo>
                    <a:lnTo>
                      <a:pt x="24" y="15"/>
                    </a:lnTo>
                    <a:lnTo>
                      <a:pt x="17" y="22"/>
                    </a:lnTo>
                    <a:lnTo>
                      <a:pt x="11" y="29"/>
                    </a:lnTo>
                    <a:lnTo>
                      <a:pt x="4" y="35"/>
                    </a:lnTo>
                    <a:lnTo>
                      <a:pt x="1" y="41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4" name="Freeform 1784">
                <a:extLst>
                  <a:ext uri="{FF2B5EF4-FFF2-40B4-BE49-F238E27FC236}">
                    <a16:creationId xmlns:a16="http://schemas.microsoft.com/office/drawing/2014/main" id="{35E294D5-3BA4-FE6E-1D27-BE58CB115B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" y="974"/>
                <a:ext cx="43" cy="41"/>
              </a:xfrm>
              <a:custGeom>
                <a:avLst/>
                <a:gdLst>
                  <a:gd name="T0" fmla="*/ 0 w 43"/>
                  <a:gd name="T1" fmla="*/ 39 h 41"/>
                  <a:gd name="T2" fmla="*/ 3 w 43"/>
                  <a:gd name="T3" fmla="*/ 41 h 41"/>
                  <a:gd name="T4" fmla="*/ 9 w 43"/>
                  <a:gd name="T5" fmla="*/ 40 h 41"/>
                  <a:gd name="T6" fmla="*/ 15 w 43"/>
                  <a:gd name="T7" fmla="*/ 36 h 41"/>
                  <a:gd name="T8" fmla="*/ 23 w 43"/>
                  <a:gd name="T9" fmla="*/ 31 h 41"/>
                  <a:gd name="T10" fmla="*/ 30 w 43"/>
                  <a:gd name="T11" fmla="*/ 25 h 41"/>
                  <a:gd name="T12" fmla="*/ 37 w 43"/>
                  <a:gd name="T13" fmla="*/ 17 h 41"/>
                  <a:gd name="T14" fmla="*/ 41 w 43"/>
                  <a:gd name="T15" fmla="*/ 8 h 41"/>
                  <a:gd name="T16" fmla="*/ 43 w 43"/>
                  <a:gd name="T17" fmla="*/ 0 h 41"/>
                  <a:gd name="T18" fmla="*/ 40 w 43"/>
                  <a:gd name="T19" fmla="*/ 2 h 41"/>
                  <a:gd name="T20" fmla="*/ 35 w 43"/>
                  <a:gd name="T21" fmla="*/ 7 h 41"/>
                  <a:gd name="T22" fmla="*/ 27 w 43"/>
                  <a:gd name="T23" fmla="*/ 12 h 41"/>
                  <a:gd name="T24" fmla="*/ 19 w 43"/>
                  <a:gd name="T25" fmla="*/ 19 h 41"/>
                  <a:gd name="T26" fmla="*/ 12 w 43"/>
                  <a:gd name="T27" fmla="*/ 25 h 41"/>
                  <a:gd name="T28" fmla="*/ 6 w 43"/>
                  <a:gd name="T29" fmla="*/ 31 h 41"/>
                  <a:gd name="T30" fmla="*/ 1 w 43"/>
                  <a:gd name="T31" fmla="*/ 36 h 41"/>
                  <a:gd name="T32" fmla="*/ 0 w 43"/>
                  <a:gd name="T33" fmla="*/ 39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1"/>
                  <a:gd name="T53" fmla="*/ 43 w 43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1">
                    <a:moveTo>
                      <a:pt x="0" y="39"/>
                    </a:moveTo>
                    <a:lnTo>
                      <a:pt x="3" y="41"/>
                    </a:lnTo>
                    <a:lnTo>
                      <a:pt x="9" y="40"/>
                    </a:lnTo>
                    <a:lnTo>
                      <a:pt x="15" y="36"/>
                    </a:lnTo>
                    <a:lnTo>
                      <a:pt x="23" y="31"/>
                    </a:lnTo>
                    <a:lnTo>
                      <a:pt x="30" y="25"/>
                    </a:lnTo>
                    <a:lnTo>
                      <a:pt x="37" y="17"/>
                    </a:lnTo>
                    <a:lnTo>
                      <a:pt x="41" y="8"/>
                    </a:lnTo>
                    <a:lnTo>
                      <a:pt x="43" y="0"/>
                    </a:lnTo>
                    <a:lnTo>
                      <a:pt x="40" y="2"/>
                    </a:lnTo>
                    <a:lnTo>
                      <a:pt x="35" y="7"/>
                    </a:lnTo>
                    <a:lnTo>
                      <a:pt x="27" y="12"/>
                    </a:lnTo>
                    <a:lnTo>
                      <a:pt x="19" y="19"/>
                    </a:lnTo>
                    <a:lnTo>
                      <a:pt x="12" y="25"/>
                    </a:lnTo>
                    <a:lnTo>
                      <a:pt x="6" y="31"/>
                    </a:lnTo>
                    <a:lnTo>
                      <a:pt x="1" y="36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5" name="Freeform 1785">
                <a:extLst>
                  <a:ext uri="{FF2B5EF4-FFF2-40B4-BE49-F238E27FC236}">
                    <a16:creationId xmlns:a16="http://schemas.microsoft.com/office/drawing/2014/main" id="{BE96852A-BA72-AEB9-AEEC-D4A8ED04AA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" y="932"/>
                <a:ext cx="39" cy="35"/>
              </a:xfrm>
              <a:custGeom>
                <a:avLst/>
                <a:gdLst>
                  <a:gd name="T0" fmla="*/ 0 w 39"/>
                  <a:gd name="T1" fmla="*/ 34 h 35"/>
                  <a:gd name="T2" fmla="*/ 1 w 39"/>
                  <a:gd name="T3" fmla="*/ 35 h 35"/>
                  <a:gd name="T4" fmla="*/ 6 w 39"/>
                  <a:gd name="T5" fmla="*/ 34 h 35"/>
                  <a:gd name="T6" fmla="*/ 12 w 39"/>
                  <a:gd name="T7" fmla="*/ 30 h 35"/>
                  <a:gd name="T8" fmla="*/ 19 w 39"/>
                  <a:gd name="T9" fmla="*/ 25 h 35"/>
                  <a:gd name="T10" fmla="*/ 26 w 39"/>
                  <a:gd name="T11" fmla="*/ 19 h 35"/>
                  <a:gd name="T12" fmla="*/ 32 w 39"/>
                  <a:gd name="T13" fmla="*/ 13 h 35"/>
                  <a:gd name="T14" fmla="*/ 37 w 39"/>
                  <a:gd name="T15" fmla="*/ 7 h 35"/>
                  <a:gd name="T16" fmla="*/ 39 w 39"/>
                  <a:gd name="T17" fmla="*/ 0 h 35"/>
                  <a:gd name="T18" fmla="*/ 36 w 39"/>
                  <a:gd name="T19" fmla="*/ 3 h 35"/>
                  <a:gd name="T20" fmla="*/ 30 w 39"/>
                  <a:gd name="T21" fmla="*/ 7 h 35"/>
                  <a:gd name="T22" fmla="*/ 23 w 39"/>
                  <a:gd name="T23" fmla="*/ 11 h 35"/>
                  <a:gd name="T24" fmla="*/ 16 w 39"/>
                  <a:gd name="T25" fmla="*/ 15 h 35"/>
                  <a:gd name="T26" fmla="*/ 9 w 39"/>
                  <a:gd name="T27" fmla="*/ 20 h 35"/>
                  <a:gd name="T28" fmla="*/ 3 w 39"/>
                  <a:gd name="T29" fmla="*/ 25 h 35"/>
                  <a:gd name="T30" fmla="*/ 0 w 39"/>
                  <a:gd name="T31" fmla="*/ 30 h 35"/>
                  <a:gd name="T32" fmla="*/ 0 w 39"/>
                  <a:gd name="T33" fmla="*/ 34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5"/>
                  <a:gd name="T53" fmla="*/ 39 w 39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5">
                    <a:moveTo>
                      <a:pt x="0" y="34"/>
                    </a:moveTo>
                    <a:lnTo>
                      <a:pt x="1" y="35"/>
                    </a:lnTo>
                    <a:lnTo>
                      <a:pt x="6" y="34"/>
                    </a:lnTo>
                    <a:lnTo>
                      <a:pt x="12" y="30"/>
                    </a:lnTo>
                    <a:lnTo>
                      <a:pt x="19" y="25"/>
                    </a:lnTo>
                    <a:lnTo>
                      <a:pt x="26" y="19"/>
                    </a:lnTo>
                    <a:lnTo>
                      <a:pt x="32" y="13"/>
                    </a:lnTo>
                    <a:lnTo>
                      <a:pt x="37" y="7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7"/>
                    </a:lnTo>
                    <a:lnTo>
                      <a:pt x="23" y="11"/>
                    </a:lnTo>
                    <a:lnTo>
                      <a:pt x="16" y="15"/>
                    </a:lnTo>
                    <a:lnTo>
                      <a:pt x="9" y="20"/>
                    </a:lnTo>
                    <a:lnTo>
                      <a:pt x="3" y="25"/>
                    </a:lnTo>
                    <a:lnTo>
                      <a:pt x="0" y="3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6" name="Freeform 1786">
                <a:extLst>
                  <a:ext uri="{FF2B5EF4-FFF2-40B4-BE49-F238E27FC236}">
                    <a16:creationId xmlns:a16="http://schemas.microsoft.com/office/drawing/2014/main" id="{72AB8587-64D3-738A-3747-2E8EE4E1CC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" y="915"/>
                <a:ext cx="36" cy="25"/>
              </a:xfrm>
              <a:custGeom>
                <a:avLst/>
                <a:gdLst>
                  <a:gd name="T0" fmla="*/ 0 w 36"/>
                  <a:gd name="T1" fmla="*/ 22 h 25"/>
                  <a:gd name="T2" fmla="*/ 2 w 36"/>
                  <a:gd name="T3" fmla="*/ 24 h 25"/>
                  <a:gd name="T4" fmla="*/ 6 w 36"/>
                  <a:gd name="T5" fmla="*/ 25 h 25"/>
                  <a:gd name="T6" fmla="*/ 11 w 36"/>
                  <a:gd name="T7" fmla="*/ 24 h 25"/>
                  <a:gd name="T8" fmla="*/ 17 w 36"/>
                  <a:gd name="T9" fmla="*/ 22 h 25"/>
                  <a:gd name="T10" fmla="*/ 23 w 36"/>
                  <a:gd name="T11" fmla="*/ 18 h 25"/>
                  <a:gd name="T12" fmla="*/ 29 w 36"/>
                  <a:gd name="T13" fmla="*/ 13 h 25"/>
                  <a:gd name="T14" fmla="*/ 33 w 36"/>
                  <a:gd name="T15" fmla="*/ 7 h 25"/>
                  <a:gd name="T16" fmla="*/ 36 w 36"/>
                  <a:gd name="T17" fmla="*/ 0 h 25"/>
                  <a:gd name="T18" fmla="*/ 33 w 36"/>
                  <a:gd name="T19" fmla="*/ 2 h 25"/>
                  <a:gd name="T20" fmla="*/ 27 w 36"/>
                  <a:gd name="T21" fmla="*/ 4 h 25"/>
                  <a:gd name="T22" fmla="*/ 21 w 36"/>
                  <a:gd name="T23" fmla="*/ 7 h 25"/>
                  <a:gd name="T24" fmla="*/ 14 w 36"/>
                  <a:gd name="T25" fmla="*/ 10 h 25"/>
                  <a:gd name="T26" fmla="*/ 8 w 36"/>
                  <a:gd name="T27" fmla="*/ 13 h 25"/>
                  <a:gd name="T28" fmla="*/ 3 w 36"/>
                  <a:gd name="T29" fmla="*/ 16 h 25"/>
                  <a:gd name="T30" fmla="*/ 1 w 36"/>
                  <a:gd name="T31" fmla="*/ 19 h 25"/>
                  <a:gd name="T32" fmla="*/ 0 w 36"/>
                  <a:gd name="T33" fmla="*/ 22 h 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25"/>
                  <a:gd name="T53" fmla="*/ 36 w 36"/>
                  <a:gd name="T54" fmla="*/ 25 h 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25">
                    <a:moveTo>
                      <a:pt x="0" y="22"/>
                    </a:moveTo>
                    <a:lnTo>
                      <a:pt x="2" y="24"/>
                    </a:lnTo>
                    <a:lnTo>
                      <a:pt x="6" y="25"/>
                    </a:lnTo>
                    <a:lnTo>
                      <a:pt x="11" y="24"/>
                    </a:lnTo>
                    <a:lnTo>
                      <a:pt x="17" y="22"/>
                    </a:lnTo>
                    <a:lnTo>
                      <a:pt x="23" y="18"/>
                    </a:lnTo>
                    <a:lnTo>
                      <a:pt x="29" y="13"/>
                    </a:lnTo>
                    <a:lnTo>
                      <a:pt x="33" y="7"/>
                    </a:lnTo>
                    <a:lnTo>
                      <a:pt x="36" y="0"/>
                    </a:lnTo>
                    <a:lnTo>
                      <a:pt x="33" y="2"/>
                    </a:lnTo>
                    <a:lnTo>
                      <a:pt x="27" y="4"/>
                    </a:lnTo>
                    <a:lnTo>
                      <a:pt x="21" y="7"/>
                    </a:lnTo>
                    <a:lnTo>
                      <a:pt x="14" y="10"/>
                    </a:lnTo>
                    <a:lnTo>
                      <a:pt x="8" y="13"/>
                    </a:lnTo>
                    <a:lnTo>
                      <a:pt x="3" y="16"/>
                    </a:lnTo>
                    <a:lnTo>
                      <a:pt x="1" y="19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7" name="Freeform 1787">
                <a:extLst>
                  <a:ext uri="{FF2B5EF4-FFF2-40B4-BE49-F238E27FC236}">
                    <a16:creationId xmlns:a16="http://schemas.microsoft.com/office/drawing/2014/main" id="{9355080C-A224-466D-7769-C63CFF718B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1" y="876"/>
                <a:ext cx="27" cy="19"/>
              </a:xfrm>
              <a:custGeom>
                <a:avLst/>
                <a:gdLst>
                  <a:gd name="T0" fmla="*/ 0 w 27"/>
                  <a:gd name="T1" fmla="*/ 17 h 19"/>
                  <a:gd name="T2" fmla="*/ 1 w 27"/>
                  <a:gd name="T3" fmla="*/ 19 h 19"/>
                  <a:gd name="T4" fmla="*/ 5 w 27"/>
                  <a:gd name="T5" fmla="*/ 19 h 19"/>
                  <a:gd name="T6" fmla="*/ 9 w 27"/>
                  <a:gd name="T7" fmla="*/ 17 h 19"/>
                  <a:gd name="T8" fmla="*/ 14 w 27"/>
                  <a:gd name="T9" fmla="*/ 15 h 19"/>
                  <a:gd name="T10" fmla="*/ 19 w 27"/>
                  <a:gd name="T11" fmla="*/ 12 h 19"/>
                  <a:gd name="T12" fmla="*/ 23 w 27"/>
                  <a:gd name="T13" fmla="*/ 8 h 19"/>
                  <a:gd name="T14" fmla="*/ 26 w 27"/>
                  <a:gd name="T15" fmla="*/ 4 h 19"/>
                  <a:gd name="T16" fmla="*/ 27 w 27"/>
                  <a:gd name="T17" fmla="*/ 0 h 19"/>
                  <a:gd name="T18" fmla="*/ 25 w 27"/>
                  <a:gd name="T19" fmla="*/ 2 h 19"/>
                  <a:gd name="T20" fmla="*/ 20 w 27"/>
                  <a:gd name="T21" fmla="*/ 4 h 19"/>
                  <a:gd name="T22" fmla="*/ 16 w 27"/>
                  <a:gd name="T23" fmla="*/ 6 h 19"/>
                  <a:gd name="T24" fmla="*/ 12 w 27"/>
                  <a:gd name="T25" fmla="*/ 8 h 19"/>
                  <a:gd name="T26" fmla="*/ 7 w 27"/>
                  <a:gd name="T27" fmla="*/ 10 h 19"/>
                  <a:gd name="T28" fmla="*/ 3 w 27"/>
                  <a:gd name="T29" fmla="*/ 13 h 19"/>
                  <a:gd name="T30" fmla="*/ 1 w 27"/>
                  <a:gd name="T31" fmla="*/ 15 h 19"/>
                  <a:gd name="T32" fmla="*/ 0 w 27"/>
                  <a:gd name="T33" fmla="*/ 17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19"/>
                  <a:gd name="T53" fmla="*/ 27 w 27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19">
                    <a:moveTo>
                      <a:pt x="0" y="17"/>
                    </a:moveTo>
                    <a:lnTo>
                      <a:pt x="1" y="19"/>
                    </a:lnTo>
                    <a:lnTo>
                      <a:pt x="5" y="19"/>
                    </a:lnTo>
                    <a:lnTo>
                      <a:pt x="9" y="17"/>
                    </a:lnTo>
                    <a:lnTo>
                      <a:pt x="14" y="15"/>
                    </a:lnTo>
                    <a:lnTo>
                      <a:pt x="19" y="12"/>
                    </a:lnTo>
                    <a:lnTo>
                      <a:pt x="23" y="8"/>
                    </a:lnTo>
                    <a:lnTo>
                      <a:pt x="26" y="4"/>
                    </a:lnTo>
                    <a:lnTo>
                      <a:pt x="27" y="0"/>
                    </a:lnTo>
                    <a:lnTo>
                      <a:pt x="25" y="2"/>
                    </a:lnTo>
                    <a:lnTo>
                      <a:pt x="20" y="4"/>
                    </a:lnTo>
                    <a:lnTo>
                      <a:pt x="16" y="6"/>
                    </a:lnTo>
                    <a:lnTo>
                      <a:pt x="12" y="8"/>
                    </a:lnTo>
                    <a:lnTo>
                      <a:pt x="7" y="10"/>
                    </a:lnTo>
                    <a:lnTo>
                      <a:pt x="3" y="13"/>
                    </a:lnTo>
                    <a:lnTo>
                      <a:pt x="1" y="1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8" name="Freeform 1788">
                <a:extLst>
                  <a:ext uri="{FF2B5EF4-FFF2-40B4-BE49-F238E27FC236}">
                    <a16:creationId xmlns:a16="http://schemas.microsoft.com/office/drawing/2014/main" id="{CA8C86D5-B9B5-E3C4-2621-29367D8398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" y="859"/>
                <a:ext cx="18" cy="14"/>
              </a:xfrm>
              <a:custGeom>
                <a:avLst/>
                <a:gdLst>
                  <a:gd name="T0" fmla="*/ 1 w 18"/>
                  <a:gd name="T1" fmla="*/ 13 h 14"/>
                  <a:gd name="T2" fmla="*/ 6 w 18"/>
                  <a:gd name="T3" fmla="*/ 14 h 14"/>
                  <a:gd name="T4" fmla="*/ 13 w 18"/>
                  <a:gd name="T5" fmla="*/ 12 h 14"/>
                  <a:gd name="T6" fmla="*/ 18 w 18"/>
                  <a:gd name="T7" fmla="*/ 6 h 14"/>
                  <a:gd name="T8" fmla="*/ 17 w 18"/>
                  <a:gd name="T9" fmla="*/ 0 h 14"/>
                  <a:gd name="T10" fmla="*/ 14 w 18"/>
                  <a:gd name="T11" fmla="*/ 5 h 14"/>
                  <a:gd name="T12" fmla="*/ 7 w 18"/>
                  <a:gd name="T13" fmla="*/ 7 h 14"/>
                  <a:gd name="T14" fmla="*/ 0 w 18"/>
                  <a:gd name="T15" fmla="*/ 9 h 14"/>
                  <a:gd name="T16" fmla="*/ 1 w 18"/>
                  <a:gd name="T17" fmla="*/ 13 h 1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4"/>
                  <a:gd name="T29" fmla="*/ 18 w 18"/>
                  <a:gd name="T30" fmla="*/ 14 h 1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4">
                    <a:moveTo>
                      <a:pt x="1" y="13"/>
                    </a:moveTo>
                    <a:lnTo>
                      <a:pt x="6" y="14"/>
                    </a:lnTo>
                    <a:lnTo>
                      <a:pt x="13" y="12"/>
                    </a:lnTo>
                    <a:lnTo>
                      <a:pt x="18" y="6"/>
                    </a:lnTo>
                    <a:lnTo>
                      <a:pt x="17" y="0"/>
                    </a:lnTo>
                    <a:lnTo>
                      <a:pt x="14" y="5"/>
                    </a:lnTo>
                    <a:lnTo>
                      <a:pt x="7" y="7"/>
                    </a:lnTo>
                    <a:lnTo>
                      <a:pt x="0" y="9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" name="Freeform 1789">
                <a:extLst>
                  <a:ext uri="{FF2B5EF4-FFF2-40B4-BE49-F238E27FC236}">
                    <a16:creationId xmlns:a16="http://schemas.microsoft.com/office/drawing/2014/main" id="{C3CD74D8-77E5-E01C-53A5-763E27641D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" y="1018"/>
                <a:ext cx="36" cy="41"/>
              </a:xfrm>
              <a:custGeom>
                <a:avLst/>
                <a:gdLst>
                  <a:gd name="T0" fmla="*/ 0 w 36"/>
                  <a:gd name="T1" fmla="*/ 39 h 41"/>
                  <a:gd name="T2" fmla="*/ 2 w 36"/>
                  <a:gd name="T3" fmla="*/ 41 h 41"/>
                  <a:gd name="T4" fmla="*/ 7 w 36"/>
                  <a:gd name="T5" fmla="*/ 39 h 41"/>
                  <a:gd name="T6" fmla="*/ 12 w 36"/>
                  <a:gd name="T7" fmla="*/ 37 h 41"/>
                  <a:gd name="T8" fmla="*/ 18 w 36"/>
                  <a:gd name="T9" fmla="*/ 32 h 41"/>
                  <a:gd name="T10" fmla="*/ 24 w 36"/>
                  <a:gd name="T11" fmla="*/ 25 h 41"/>
                  <a:gd name="T12" fmla="*/ 29 w 36"/>
                  <a:gd name="T13" fmla="*/ 17 h 41"/>
                  <a:gd name="T14" fmla="*/ 33 w 36"/>
                  <a:gd name="T15" fmla="*/ 9 h 41"/>
                  <a:gd name="T16" fmla="*/ 36 w 36"/>
                  <a:gd name="T17" fmla="*/ 0 h 41"/>
                  <a:gd name="T18" fmla="*/ 33 w 36"/>
                  <a:gd name="T19" fmla="*/ 3 h 41"/>
                  <a:gd name="T20" fmla="*/ 28 w 36"/>
                  <a:gd name="T21" fmla="*/ 8 h 41"/>
                  <a:gd name="T22" fmla="*/ 22 w 36"/>
                  <a:gd name="T23" fmla="*/ 13 h 41"/>
                  <a:gd name="T24" fmla="*/ 15 w 36"/>
                  <a:gd name="T25" fmla="*/ 19 h 41"/>
                  <a:gd name="T26" fmla="*/ 9 w 36"/>
                  <a:gd name="T27" fmla="*/ 25 h 41"/>
                  <a:gd name="T28" fmla="*/ 4 w 36"/>
                  <a:gd name="T29" fmla="*/ 31 h 41"/>
                  <a:gd name="T30" fmla="*/ 1 w 36"/>
                  <a:gd name="T31" fmla="*/ 36 h 41"/>
                  <a:gd name="T32" fmla="*/ 0 w 36"/>
                  <a:gd name="T33" fmla="*/ 39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41"/>
                  <a:gd name="T53" fmla="*/ 36 w 36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41">
                    <a:moveTo>
                      <a:pt x="0" y="39"/>
                    </a:moveTo>
                    <a:lnTo>
                      <a:pt x="2" y="41"/>
                    </a:lnTo>
                    <a:lnTo>
                      <a:pt x="7" y="39"/>
                    </a:lnTo>
                    <a:lnTo>
                      <a:pt x="12" y="37"/>
                    </a:lnTo>
                    <a:lnTo>
                      <a:pt x="18" y="32"/>
                    </a:lnTo>
                    <a:lnTo>
                      <a:pt x="24" y="25"/>
                    </a:lnTo>
                    <a:lnTo>
                      <a:pt x="29" y="17"/>
                    </a:lnTo>
                    <a:lnTo>
                      <a:pt x="33" y="9"/>
                    </a:lnTo>
                    <a:lnTo>
                      <a:pt x="36" y="0"/>
                    </a:lnTo>
                    <a:lnTo>
                      <a:pt x="33" y="3"/>
                    </a:lnTo>
                    <a:lnTo>
                      <a:pt x="28" y="8"/>
                    </a:lnTo>
                    <a:lnTo>
                      <a:pt x="22" y="13"/>
                    </a:lnTo>
                    <a:lnTo>
                      <a:pt x="15" y="19"/>
                    </a:lnTo>
                    <a:lnTo>
                      <a:pt x="9" y="25"/>
                    </a:lnTo>
                    <a:lnTo>
                      <a:pt x="4" y="31"/>
                    </a:lnTo>
                    <a:lnTo>
                      <a:pt x="1" y="36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" name="Freeform 1790">
                <a:extLst>
                  <a:ext uri="{FF2B5EF4-FFF2-40B4-BE49-F238E27FC236}">
                    <a16:creationId xmlns:a16="http://schemas.microsoft.com/office/drawing/2014/main" id="{ACE5D10A-69A2-52F1-0264-C31EF00BE7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" y="1063"/>
                <a:ext cx="28" cy="32"/>
              </a:xfrm>
              <a:custGeom>
                <a:avLst/>
                <a:gdLst>
                  <a:gd name="T0" fmla="*/ 0 w 28"/>
                  <a:gd name="T1" fmla="*/ 31 h 32"/>
                  <a:gd name="T2" fmla="*/ 2 w 28"/>
                  <a:gd name="T3" fmla="*/ 32 h 32"/>
                  <a:gd name="T4" fmla="*/ 4 w 28"/>
                  <a:gd name="T5" fmla="*/ 32 h 32"/>
                  <a:gd name="T6" fmla="*/ 8 w 28"/>
                  <a:gd name="T7" fmla="*/ 30 h 32"/>
                  <a:gd name="T8" fmla="*/ 14 w 28"/>
                  <a:gd name="T9" fmla="*/ 27 h 32"/>
                  <a:gd name="T10" fmla="*/ 18 w 28"/>
                  <a:gd name="T11" fmla="*/ 22 h 32"/>
                  <a:gd name="T12" fmla="*/ 22 w 28"/>
                  <a:gd name="T13" fmla="*/ 16 h 32"/>
                  <a:gd name="T14" fmla="*/ 26 w 28"/>
                  <a:gd name="T15" fmla="*/ 9 h 32"/>
                  <a:gd name="T16" fmla="*/ 28 w 28"/>
                  <a:gd name="T17" fmla="*/ 0 h 32"/>
                  <a:gd name="T18" fmla="*/ 25 w 28"/>
                  <a:gd name="T19" fmla="*/ 4 h 32"/>
                  <a:gd name="T20" fmla="*/ 20 w 28"/>
                  <a:gd name="T21" fmla="*/ 9 h 32"/>
                  <a:gd name="T22" fmla="*/ 15 w 28"/>
                  <a:gd name="T23" fmla="*/ 13 h 32"/>
                  <a:gd name="T24" fmla="*/ 10 w 28"/>
                  <a:gd name="T25" fmla="*/ 18 h 32"/>
                  <a:gd name="T26" fmla="*/ 6 w 28"/>
                  <a:gd name="T27" fmla="*/ 21 h 32"/>
                  <a:gd name="T28" fmla="*/ 2 w 28"/>
                  <a:gd name="T29" fmla="*/ 25 h 32"/>
                  <a:gd name="T30" fmla="*/ 0 w 28"/>
                  <a:gd name="T31" fmla="*/ 29 h 32"/>
                  <a:gd name="T32" fmla="*/ 0 w 28"/>
                  <a:gd name="T33" fmla="*/ 31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32"/>
                  <a:gd name="T53" fmla="*/ 28 w 28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32">
                    <a:moveTo>
                      <a:pt x="0" y="31"/>
                    </a:moveTo>
                    <a:lnTo>
                      <a:pt x="2" y="32"/>
                    </a:lnTo>
                    <a:lnTo>
                      <a:pt x="4" y="32"/>
                    </a:lnTo>
                    <a:lnTo>
                      <a:pt x="8" y="30"/>
                    </a:lnTo>
                    <a:lnTo>
                      <a:pt x="14" y="27"/>
                    </a:lnTo>
                    <a:lnTo>
                      <a:pt x="18" y="22"/>
                    </a:lnTo>
                    <a:lnTo>
                      <a:pt x="22" y="16"/>
                    </a:lnTo>
                    <a:lnTo>
                      <a:pt x="26" y="9"/>
                    </a:lnTo>
                    <a:lnTo>
                      <a:pt x="28" y="0"/>
                    </a:lnTo>
                    <a:lnTo>
                      <a:pt x="25" y="4"/>
                    </a:lnTo>
                    <a:lnTo>
                      <a:pt x="20" y="9"/>
                    </a:lnTo>
                    <a:lnTo>
                      <a:pt x="15" y="13"/>
                    </a:lnTo>
                    <a:lnTo>
                      <a:pt x="10" y="18"/>
                    </a:lnTo>
                    <a:lnTo>
                      <a:pt x="6" y="21"/>
                    </a:lnTo>
                    <a:lnTo>
                      <a:pt x="2" y="25"/>
                    </a:lnTo>
                    <a:lnTo>
                      <a:pt x="0" y="2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" name="Freeform 1791">
                <a:extLst>
                  <a:ext uri="{FF2B5EF4-FFF2-40B4-BE49-F238E27FC236}">
                    <a16:creationId xmlns:a16="http://schemas.microsoft.com/office/drawing/2014/main" id="{CA8C4FE8-E4CE-385B-0931-75A95FD370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" y="950"/>
                <a:ext cx="39" cy="35"/>
              </a:xfrm>
              <a:custGeom>
                <a:avLst/>
                <a:gdLst>
                  <a:gd name="T0" fmla="*/ 0 w 39"/>
                  <a:gd name="T1" fmla="*/ 34 h 35"/>
                  <a:gd name="T2" fmla="*/ 2 w 39"/>
                  <a:gd name="T3" fmla="*/ 35 h 35"/>
                  <a:gd name="T4" fmla="*/ 7 w 39"/>
                  <a:gd name="T5" fmla="*/ 33 h 35"/>
                  <a:gd name="T6" fmla="*/ 13 w 39"/>
                  <a:gd name="T7" fmla="*/ 30 h 35"/>
                  <a:gd name="T8" fmla="*/ 20 w 39"/>
                  <a:gd name="T9" fmla="*/ 25 h 35"/>
                  <a:gd name="T10" fmla="*/ 27 w 39"/>
                  <a:gd name="T11" fmla="*/ 20 h 35"/>
                  <a:gd name="T12" fmla="*/ 33 w 39"/>
                  <a:gd name="T13" fmla="*/ 13 h 35"/>
                  <a:gd name="T14" fmla="*/ 38 w 39"/>
                  <a:gd name="T15" fmla="*/ 6 h 35"/>
                  <a:gd name="T16" fmla="*/ 39 w 39"/>
                  <a:gd name="T17" fmla="*/ 0 h 35"/>
                  <a:gd name="T18" fmla="*/ 36 w 39"/>
                  <a:gd name="T19" fmla="*/ 3 h 35"/>
                  <a:gd name="T20" fmla="*/ 30 w 39"/>
                  <a:gd name="T21" fmla="*/ 6 h 35"/>
                  <a:gd name="T22" fmla="*/ 23 w 39"/>
                  <a:gd name="T23" fmla="*/ 11 h 35"/>
                  <a:gd name="T24" fmla="*/ 16 w 39"/>
                  <a:gd name="T25" fmla="*/ 16 h 35"/>
                  <a:gd name="T26" fmla="*/ 9 w 39"/>
                  <a:gd name="T27" fmla="*/ 21 h 35"/>
                  <a:gd name="T28" fmla="*/ 3 w 39"/>
                  <a:gd name="T29" fmla="*/ 25 h 35"/>
                  <a:gd name="T30" fmla="*/ 1 w 39"/>
                  <a:gd name="T31" fmla="*/ 30 h 35"/>
                  <a:gd name="T32" fmla="*/ 0 w 39"/>
                  <a:gd name="T33" fmla="*/ 34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5"/>
                  <a:gd name="T53" fmla="*/ 39 w 39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5">
                    <a:moveTo>
                      <a:pt x="0" y="34"/>
                    </a:moveTo>
                    <a:lnTo>
                      <a:pt x="2" y="35"/>
                    </a:lnTo>
                    <a:lnTo>
                      <a:pt x="7" y="33"/>
                    </a:lnTo>
                    <a:lnTo>
                      <a:pt x="13" y="30"/>
                    </a:lnTo>
                    <a:lnTo>
                      <a:pt x="20" y="25"/>
                    </a:lnTo>
                    <a:lnTo>
                      <a:pt x="27" y="20"/>
                    </a:lnTo>
                    <a:lnTo>
                      <a:pt x="33" y="13"/>
                    </a:lnTo>
                    <a:lnTo>
                      <a:pt x="38" y="6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6"/>
                    </a:lnTo>
                    <a:lnTo>
                      <a:pt x="23" y="11"/>
                    </a:lnTo>
                    <a:lnTo>
                      <a:pt x="16" y="16"/>
                    </a:lnTo>
                    <a:lnTo>
                      <a:pt x="9" y="21"/>
                    </a:lnTo>
                    <a:lnTo>
                      <a:pt x="3" y="25"/>
                    </a:lnTo>
                    <a:lnTo>
                      <a:pt x="1" y="3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" name="Freeform 1792">
                <a:extLst>
                  <a:ext uri="{FF2B5EF4-FFF2-40B4-BE49-F238E27FC236}">
                    <a16:creationId xmlns:a16="http://schemas.microsoft.com/office/drawing/2014/main" id="{99D780F0-7B44-418F-0CB5-AF00BCDCFF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" y="894"/>
                <a:ext cx="33" cy="26"/>
              </a:xfrm>
              <a:custGeom>
                <a:avLst/>
                <a:gdLst>
                  <a:gd name="T0" fmla="*/ 0 w 33"/>
                  <a:gd name="T1" fmla="*/ 24 h 26"/>
                  <a:gd name="T2" fmla="*/ 3 w 33"/>
                  <a:gd name="T3" fmla="*/ 26 h 26"/>
                  <a:gd name="T4" fmla="*/ 6 w 33"/>
                  <a:gd name="T5" fmla="*/ 25 h 26"/>
                  <a:gd name="T6" fmla="*/ 12 w 33"/>
                  <a:gd name="T7" fmla="*/ 23 h 26"/>
                  <a:gd name="T8" fmla="*/ 18 w 33"/>
                  <a:gd name="T9" fmla="*/ 19 h 26"/>
                  <a:gd name="T10" fmla="*/ 24 w 33"/>
                  <a:gd name="T11" fmla="*/ 14 h 26"/>
                  <a:gd name="T12" fmla="*/ 29 w 33"/>
                  <a:gd name="T13" fmla="*/ 9 h 26"/>
                  <a:gd name="T14" fmla="*/ 32 w 33"/>
                  <a:gd name="T15" fmla="*/ 4 h 26"/>
                  <a:gd name="T16" fmla="*/ 33 w 33"/>
                  <a:gd name="T17" fmla="*/ 0 h 26"/>
                  <a:gd name="T18" fmla="*/ 30 w 33"/>
                  <a:gd name="T19" fmla="*/ 2 h 26"/>
                  <a:gd name="T20" fmla="*/ 26 w 33"/>
                  <a:gd name="T21" fmla="*/ 5 h 26"/>
                  <a:gd name="T22" fmla="*/ 21 w 33"/>
                  <a:gd name="T23" fmla="*/ 8 h 26"/>
                  <a:gd name="T24" fmla="*/ 15 w 33"/>
                  <a:gd name="T25" fmla="*/ 11 h 26"/>
                  <a:gd name="T26" fmla="*/ 10 w 33"/>
                  <a:gd name="T27" fmla="*/ 15 h 26"/>
                  <a:gd name="T28" fmla="*/ 5 w 33"/>
                  <a:gd name="T29" fmla="*/ 19 h 26"/>
                  <a:gd name="T30" fmla="*/ 2 w 33"/>
                  <a:gd name="T31" fmla="*/ 22 h 26"/>
                  <a:gd name="T32" fmla="*/ 0 w 33"/>
                  <a:gd name="T33" fmla="*/ 24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26"/>
                  <a:gd name="T53" fmla="*/ 33 w 33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26">
                    <a:moveTo>
                      <a:pt x="0" y="24"/>
                    </a:moveTo>
                    <a:lnTo>
                      <a:pt x="3" y="26"/>
                    </a:lnTo>
                    <a:lnTo>
                      <a:pt x="6" y="25"/>
                    </a:lnTo>
                    <a:lnTo>
                      <a:pt x="12" y="23"/>
                    </a:lnTo>
                    <a:lnTo>
                      <a:pt x="18" y="19"/>
                    </a:lnTo>
                    <a:lnTo>
                      <a:pt x="24" y="14"/>
                    </a:lnTo>
                    <a:lnTo>
                      <a:pt x="29" y="9"/>
                    </a:lnTo>
                    <a:lnTo>
                      <a:pt x="32" y="4"/>
                    </a:lnTo>
                    <a:lnTo>
                      <a:pt x="33" y="0"/>
                    </a:lnTo>
                    <a:lnTo>
                      <a:pt x="30" y="2"/>
                    </a:lnTo>
                    <a:lnTo>
                      <a:pt x="26" y="5"/>
                    </a:lnTo>
                    <a:lnTo>
                      <a:pt x="21" y="8"/>
                    </a:lnTo>
                    <a:lnTo>
                      <a:pt x="15" y="11"/>
                    </a:lnTo>
                    <a:lnTo>
                      <a:pt x="10" y="15"/>
                    </a:lnTo>
                    <a:lnTo>
                      <a:pt x="5" y="19"/>
                    </a:lnTo>
                    <a:lnTo>
                      <a:pt x="2" y="2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3" name="Freeform 1793">
                <a:extLst>
                  <a:ext uri="{FF2B5EF4-FFF2-40B4-BE49-F238E27FC236}">
                    <a16:creationId xmlns:a16="http://schemas.microsoft.com/office/drawing/2014/main" id="{71DDB855-33F5-A7D8-6045-AF47E18DA3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" y="1080"/>
                <a:ext cx="5" cy="37"/>
              </a:xfrm>
              <a:custGeom>
                <a:avLst/>
                <a:gdLst>
                  <a:gd name="T0" fmla="*/ 3 w 5"/>
                  <a:gd name="T1" fmla="*/ 0 h 37"/>
                  <a:gd name="T2" fmla="*/ 3 w 5"/>
                  <a:gd name="T3" fmla="*/ 7 h 37"/>
                  <a:gd name="T4" fmla="*/ 4 w 5"/>
                  <a:gd name="T5" fmla="*/ 21 h 37"/>
                  <a:gd name="T6" fmla="*/ 5 w 5"/>
                  <a:gd name="T7" fmla="*/ 32 h 37"/>
                  <a:gd name="T8" fmla="*/ 3 w 5"/>
                  <a:gd name="T9" fmla="*/ 37 h 37"/>
                  <a:gd name="T10" fmla="*/ 0 w 5"/>
                  <a:gd name="T11" fmla="*/ 32 h 37"/>
                  <a:gd name="T12" fmla="*/ 0 w 5"/>
                  <a:gd name="T13" fmla="*/ 21 h 37"/>
                  <a:gd name="T14" fmla="*/ 2 w 5"/>
                  <a:gd name="T15" fmla="*/ 8 h 37"/>
                  <a:gd name="T16" fmla="*/ 3 w 5"/>
                  <a:gd name="T17" fmla="*/ 0 h 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"/>
                  <a:gd name="T28" fmla="*/ 0 h 37"/>
                  <a:gd name="T29" fmla="*/ 5 w 5"/>
                  <a:gd name="T30" fmla="*/ 37 h 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" h="37">
                    <a:moveTo>
                      <a:pt x="3" y="0"/>
                    </a:moveTo>
                    <a:lnTo>
                      <a:pt x="3" y="7"/>
                    </a:lnTo>
                    <a:lnTo>
                      <a:pt x="4" y="21"/>
                    </a:lnTo>
                    <a:lnTo>
                      <a:pt x="5" y="32"/>
                    </a:lnTo>
                    <a:lnTo>
                      <a:pt x="3" y="37"/>
                    </a:lnTo>
                    <a:lnTo>
                      <a:pt x="0" y="32"/>
                    </a:lnTo>
                    <a:lnTo>
                      <a:pt x="0" y="21"/>
                    </a:lnTo>
                    <a:lnTo>
                      <a:pt x="2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4" name="Freeform 1794">
                <a:extLst>
                  <a:ext uri="{FF2B5EF4-FFF2-40B4-BE49-F238E27FC236}">
                    <a16:creationId xmlns:a16="http://schemas.microsoft.com/office/drawing/2014/main" id="{C79CC4C2-C279-49E9-6D10-485E736B33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" y="1036"/>
                <a:ext cx="37" cy="53"/>
              </a:xfrm>
              <a:custGeom>
                <a:avLst/>
                <a:gdLst>
                  <a:gd name="T0" fmla="*/ 0 w 37"/>
                  <a:gd name="T1" fmla="*/ 0 h 53"/>
                  <a:gd name="T2" fmla="*/ 3 w 37"/>
                  <a:gd name="T3" fmla="*/ 6 h 53"/>
                  <a:gd name="T4" fmla="*/ 7 w 37"/>
                  <a:gd name="T5" fmla="*/ 15 h 53"/>
                  <a:gd name="T6" fmla="*/ 12 w 37"/>
                  <a:gd name="T7" fmla="*/ 24 h 53"/>
                  <a:gd name="T8" fmla="*/ 18 w 37"/>
                  <a:gd name="T9" fmla="*/ 34 h 53"/>
                  <a:gd name="T10" fmla="*/ 24 w 37"/>
                  <a:gd name="T11" fmla="*/ 43 h 53"/>
                  <a:gd name="T12" fmla="*/ 29 w 37"/>
                  <a:gd name="T13" fmla="*/ 49 h 53"/>
                  <a:gd name="T14" fmla="*/ 34 w 37"/>
                  <a:gd name="T15" fmla="*/ 53 h 53"/>
                  <a:gd name="T16" fmla="*/ 37 w 37"/>
                  <a:gd name="T17" fmla="*/ 52 h 53"/>
                  <a:gd name="T18" fmla="*/ 37 w 37"/>
                  <a:gd name="T19" fmla="*/ 48 h 53"/>
                  <a:gd name="T20" fmla="*/ 34 w 37"/>
                  <a:gd name="T21" fmla="*/ 42 h 53"/>
                  <a:gd name="T22" fmla="*/ 29 w 37"/>
                  <a:gd name="T23" fmla="*/ 35 h 53"/>
                  <a:gd name="T24" fmla="*/ 22 w 37"/>
                  <a:gd name="T25" fmla="*/ 27 h 53"/>
                  <a:gd name="T26" fmla="*/ 15 w 37"/>
                  <a:gd name="T27" fmla="*/ 19 h 53"/>
                  <a:gd name="T28" fmla="*/ 9 w 37"/>
                  <a:gd name="T29" fmla="*/ 12 h 53"/>
                  <a:gd name="T30" fmla="*/ 3 w 37"/>
                  <a:gd name="T31" fmla="*/ 5 h 53"/>
                  <a:gd name="T32" fmla="*/ 0 w 37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53"/>
                  <a:gd name="T53" fmla="*/ 37 w 37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53">
                    <a:moveTo>
                      <a:pt x="0" y="0"/>
                    </a:moveTo>
                    <a:lnTo>
                      <a:pt x="3" y="6"/>
                    </a:lnTo>
                    <a:lnTo>
                      <a:pt x="7" y="15"/>
                    </a:lnTo>
                    <a:lnTo>
                      <a:pt x="12" y="24"/>
                    </a:lnTo>
                    <a:lnTo>
                      <a:pt x="18" y="34"/>
                    </a:lnTo>
                    <a:lnTo>
                      <a:pt x="24" y="43"/>
                    </a:lnTo>
                    <a:lnTo>
                      <a:pt x="29" y="49"/>
                    </a:lnTo>
                    <a:lnTo>
                      <a:pt x="34" y="53"/>
                    </a:lnTo>
                    <a:lnTo>
                      <a:pt x="37" y="52"/>
                    </a:lnTo>
                    <a:lnTo>
                      <a:pt x="37" y="48"/>
                    </a:lnTo>
                    <a:lnTo>
                      <a:pt x="34" y="42"/>
                    </a:lnTo>
                    <a:lnTo>
                      <a:pt x="29" y="35"/>
                    </a:lnTo>
                    <a:lnTo>
                      <a:pt x="22" y="27"/>
                    </a:lnTo>
                    <a:lnTo>
                      <a:pt x="15" y="19"/>
                    </a:lnTo>
                    <a:lnTo>
                      <a:pt x="9" y="12"/>
                    </a:lnTo>
                    <a:lnTo>
                      <a:pt x="3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5" name="Freeform 1795">
                <a:extLst>
                  <a:ext uri="{FF2B5EF4-FFF2-40B4-BE49-F238E27FC236}">
                    <a16:creationId xmlns:a16="http://schemas.microsoft.com/office/drawing/2014/main" id="{2D84FA3F-CED2-7ACA-4B8C-91C3BAB0FF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" y="1018"/>
                <a:ext cx="40" cy="48"/>
              </a:xfrm>
              <a:custGeom>
                <a:avLst/>
                <a:gdLst>
                  <a:gd name="T0" fmla="*/ 0 w 40"/>
                  <a:gd name="T1" fmla="*/ 0 h 48"/>
                  <a:gd name="T2" fmla="*/ 4 w 40"/>
                  <a:gd name="T3" fmla="*/ 6 h 48"/>
                  <a:gd name="T4" fmla="*/ 9 w 40"/>
                  <a:gd name="T5" fmla="*/ 14 h 48"/>
                  <a:gd name="T6" fmla="*/ 15 w 40"/>
                  <a:gd name="T7" fmla="*/ 23 h 48"/>
                  <a:gd name="T8" fmla="*/ 22 w 40"/>
                  <a:gd name="T9" fmla="*/ 32 h 48"/>
                  <a:gd name="T10" fmla="*/ 28 w 40"/>
                  <a:gd name="T11" fmla="*/ 39 h 48"/>
                  <a:gd name="T12" fmla="*/ 34 w 40"/>
                  <a:gd name="T13" fmla="*/ 45 h 48"/>
                  <a:gd name="T14" fmla="*/ 38 w 40"/>
                  <a:gd name="T15" fmla="*/ 48 h 48"/>
                  <a:gd name="T16" fmla="*/ 40 w 40"/>
                  <a:gd name="T17" fmla="*/ 47 h 48"/>
                  <a:gd name="T18" fmla="*/ 39 w 40"/>
                  <a:gd name="T19" fmla="*/ 42 h 48"/>
                  <a:gd name="T20" fmla="*/ 35 w 40"/>
                  <a:gd name="T21" fmla="*/ 37 h 48"/>
                  <a:gd name="T22" fmla="*/ 29 w 40"/>
                  <a:gd name="T23" fmla="*/ 30 h 48"/>
                  <a:gd name="T24" fmla="*/ 22 w 40"/>
                  <a:gd name="T25" fmla="*/ 22 h 48"/>
                  <a:gd name="T26" fmla="*/ 15 w 40"/>
                  <a:gd name="T27" fmla="*/ 15 h 48"/>
                  <a:gd name="T28" fmla="*/ 8 w 40"/>
                  <a:gd name="T29" fmla="*/ 9 h 48"/>
                  <a:gd name="T30" fmla="*/ 3 w 40"/>
                  <a:gd name="T31" fmla="*/ 4 h 48"/>
                  <a:gd name="T32" fmla="*/ 0 w 40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48"/>
                  <a:gd name="T53" fmla="*/ 40 w 40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48">
                    <a:moveTo>
                      <a:pt x="0" y="0"/>
                    </a:moveTo>
                    <a:lnTo>
                      <a:pt x="4" y="6"/>
                    </a:lnTo>
                    <a:lnTo>
                      <a:pt x="9" y="14"/>
                    </a:lnTo>
                    <a:lnTo>
                      <a:pt x="15" y="23"/>
                    </a:lnTo>
                    <a:lnTo>
                      <a:pt x="22" y="32"/>
                    </a:lnTo>
                    <a:lnTo>
                      <a:pt x="28" y="39"/>
                    </a:lnTo>
                    <a:lnTo>
                      <a:pt x="34" y="45"/>
                    </a:lnTo>
                    <a:lnTo>
                      <a:pt x="38" y="48"/>
                    </a:lnTo>
                    <a:lnTo>
                      <a:pt x="40" y="47"/>
                    </a:lnTo>
                    <a:lnTo>
                      <a:pt x="39" y="42"/>
                    </a:lnTo>
                    <a:lnTo>
                      <a:pt x="35" y="37"/>
                    </a:lnTo>
                    <a:lnTo>
                      <a:pt x="29" y="30"/>
                    </a:lnTo>
                    <a:lnTo>
                      <a:pt x="22" y="22"/>
                    </a:lnTo>
                    <a:lnTo>
                      <a:pt x="15" y="15"/>
                    </a:lnTo>
                    <a:lnTo>
                      <a:pt x="8" y="9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" name="Freeform 1796">
                <a:extLst>
                  <a:ext uri="{FF2B5EF4-FFF2-40B4-BE49-F238E27FC236}">
                    <a16:creationId xmlns:a16="http://schemas.microsoft.com/office/drawing/2014/main" id="{88FBE9CF-503D-FE61-5065-711D8A93B9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" y="997"/>
                <a:ext cx="41" cy="42"/>
              </a:xfrm>
              <a:custGeom>
                <a:avLst/>
                <a:gdLst>
                  <a:gd name="T0" fmla="*/ 0 w 41"/>
                  <a:gd name="T1" fmla="*/ 0 h 42"/>
                  <a:gd name="T2" fmla="*/ 4 w 41"/>
                  <a:gd name="T3" fmla="*/ 6 h 42"/>
                  <a:gd name="T4" fmla="*/ 10 w 41"/>
                  <a:gd name="T5" fmla="*/ 14 h 42"/>
                  <a:gd name="T6" fmla="*/ 16 w 41"/>
                  <a:gd name="T7" fmla="*/ 22 h 42"/>
                  <a:gd name="T8" fmla="*/ 23 w 41"/>
                  <a:gd name="T9" fmla="*/ 30 h 42"/>
                  <a:gd name="T10" fmla="*/ 29 w 41"/>
                  <a:gd name="T11" fmla="*/ 36 h 42"/>
                  <a:gd name="T12" fmla="*/ 35 w 41"/>
                  <a:gd name="T13" fmla="*/ 40 h 42"/>
                  <a:gd name="T14" fmla="*/ 40 w 41"/>
                  <a:gd name="T15" fmla="*/ 42 h 42"/>
                  <a:gd name="T16" fmla="*/ 41 w 41"/>
                  <a:gd name="T17" fmla="*/ 41 h 42"/>
                  <a:gd name="T18" fmla="*/ 41 w 41"/>
                  <a:gd name="T19" fmla="*/ 37 h 42"/>
                  <a:gd name="T20" fmla="*/ 36 w 41"/>
                  <a:gd name="T21" fmla="*/ 32 h 42"/>
                  <a:gd name="T22" fmla="*/ 30 w 41"/>
                  <a:gd name="T23" fmla="*/ 27 h 42"/>
                  <a:gd name="T24" fmla="*/ 23 w 41"/>
                  <a:gd name="T25" fmla="*/ 21 h 42"/>
                  <a:gd name="T26" fmla="*/ 16 w 41"/>
                  <a:gd name="T27" fmla="*/ 15 h 42"/>
                  <a:gd name="T28" fmla="*/ 9 w 41"/>
                  <a:gd name="T29" fmla="*/ 9 h 42"/>
                  <a:gd name="T30" fmla="*/ 4 w 41"/>
                  <a:gd name="T31" fmla="*/ 4 h 42"/>
                  <a:gd name="T32" fmla="*/ 0 w 41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42"/>
                  <a:gd name="T53" fmla="*/ 41 w 41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42">
                    <a:moveTo>
                      <a:pt x="0" y="0"/>
                    </a:moveTo>
                    <a:lnTo>
                      <a:pt x="4" y="6"/>
                    </a:lnTo>
                    <a:lnTo>
                      <a:pt x="10" y="14"/>
                    </a:lnTo>
                    <a:lnTo>
                      <a:pt x="16" y="22"/>
                    </a:lnTo>
                    <a:lnTo>
                      <a:pt x="23" y="30"/>
                    </a:lnTo>
                    <a:lnTo>
                      <a:pt x="29" y="36"/>
                    </a:lnTo>
                    <a:lnTo>
                      <a:pt x="35" y="40"/>
                    </a:lnTo>
                    <a:lnTo>
                      <a:pt x="40" y="42"/>
                    </a:lnTo>
                    <a:lnTo>
                      <a:pt x="41" y="41"/>
                    </a:lnTo>
                    <a:lnTo>
                      <a:pt x="41" y="37"/>
                    </a:lnTo>
                    <a:lnTo>
                      <a:pt x="36" y="32"/>
                    </a:lnTo>
                    <a:lnTo>
                      <a:pt x="30" y="27"/>
                    </a:lnTo>
                    <a:lnTo>
                      <a:pt x="23" y="21"/>
                    </a:lnTo>
                    <a:lnTo>
                      <a:pt x="16" y="15"/>
                    </a:lnTo>
                    <a:lnTo>
                      <a:pt x="9" y="9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" name="Freeform 1797">
                <a:extLst>
                  <a:ext uri="{FF2B5EF4-FFF2-40B4-BE49-F238E27FC236}">
                    <a16:creationId xmlns:a16="http://schemas.microsoft.com/office/drawing/2014/main" id="{788C9B69-BA98-3C1E-8B56-54E31BB5F3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" y="975"/>
                <a:ext cx="39" cy="33"/>
              </a:xfrm>
              <a:custGeom>
                <a:avLst/>
                <a:gdLst>
                  <a:gd name="T0" fmla="*/ 0 w 39"/>
                  <a:gd name="T1" fmla="*/ 0 h 33"/>
                  <a:gd name="T2" fmla="*/ 3 w 39"/>
                  <a:gd name="T3" fmla="*/ 5 h 33"/>
                  <a:gd name="T4" fmla="*/ 8 w 39"/>
                  <a:gd name="T5" fmla="*/ 11 h 33"/>
                  <a:gd name="T6" fmla="*/ 15 w 39"/>
                  <a:gd name="T7" fmla="*/ 18 h 33"/>
                  <a:gd name="T8" fmla="*/ 22 w 39"/>
                  <a:gd name="T9" fmla="*/ 24 h 33"/>
                  <a:gd name="T10" fmla="*/ 28 w 39"/>
                  <a:gd name="T11" fmla="*/ 29 h 33"/>
                  <a:gd name="T12" fmla="*/ 34 w 39"/>
                  <a:gd name="T13" fmla="*/ 32 h 33"/>
                  <a:gd name="T14" fmla="*/ 38 w 39"/>
                  <a:gd name="T15" fmla="*/ 33 h 33"/>
                  <a:gd name="T16" fmla="*/ 39 w 39"/>
                  <a:gd name="T17" fmla="*/ 30 h 33"/>
                  <a:gd name="T18" fmla="*/ 38 w 39"/>
                  <a:gd name="T19" fmla="*/ 25 h 33"/>
                  <a:gd name="T20" fmla="*/ 34 w 39"/>
                  <a:gd name="T21" fmla="*/ 22 h 33"/>
                  <a:gd name="T22" fmla="*/ 29 w 39"/>
                  <a:gd name="T23" fmla="*/ 18 h 33"/>
                  <a:gd name="T24" fmla="*/ 22 w 39"/>
                  <a:gd name="T25" fmla="*/ 14 h 33"/>
                  <a:gd name="T26" fmla="*/ 15 w 39"/>
                  <a:gd name="T27" fmla="*/ 10 h 33"/>
                  <a:gd name="T28" fmla="*/ 9 w 39"/>
                  <a:gd name="T29" fmla="*/ 7 h 33"/>
                  <a:gd name="T30" fmla="*/ 3 w 39"/>
                  <a:gd name="T31" fmla="*/ 3 h 33"/>
                  <a:gd name="T32" fmla="*/ 0 w 39"/>
                  <a:gd name="T33" fmla="*/ 0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3"/>
                  <a:gd name="T53" fmla="*/ 39 w 39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3">
                    <a:moveTo>
                      <a:pt x="0" y="0"/>
                    </a:moveTo>
                    <a:lnTo>
                      <a:pt x="3" y="5"/>
                    </a:lnTo>
                    <a:lnTo>
                      <a:pt x="8" y="11"/>
                    </a:lnTo>
                    <a:lnTo>
                      <a:pt x="15" y="18"/>
                    </a:lnTo>
                    <a:lnTo>
                      <a:pt x="22" y="24"/>
                    </a:lnTo>
                    <a:lnTo>
                      <a:pt x="28" y="29"/>
                    </a:lnTo>
                    <a:lnTo>
                      <a:pt x="34" y="32"/>
                    </a:lnTo>
                    <a:lnTo>
                      <a:pt x="38" y="33"/>
                    </a:lnTo>
                    <a:lnTo>
                      <a:pt x="39" y="30"/>
                    </a:lnTo>
                    <a:lnTo>
                      <a:pt x="38" y="25"/>
                    </a:lnTo>
                    <a:lnTo>
                      <a:pt x="34" y="22"/>
                    </a:lnTo>
                    <a:lnTo>
                      <a:pt x="29" y="18"/>
                    </a:lnTo>
                    <a:lnTo>
                      <a:pt x="22" y="14"/>
                    </a:lnTo>
                    <a:lnTo>
                      <a:pt x="15" y="10"/>
                    </a:lnTo>
                    <a:lnTo>
                      <a:pt x="9" y="7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" name="Freeform 1798">
                <a:extLst>
                  <a:ext uri="{FF2B5EF4-FFF2-40B4-BE49-F238E27FC236}">
                    <a16:creationId xmlns:a16="http://schemas.microsoft.com/office/drawing/2014/main" id="{3D1255A2-5036-2FE9-EFD5-E910237658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" y="951"/>
                <a:ext cx="39" cy="30"/>
              </a:xfrm>
              <a:custGeom>
                <a:avLst/>
                <a:gdLst>
                  <a:gd name="T0" fmla="*/ 0 w 39"/>
                  <a:gd name="T1" fmla="*/ 0 h 30"/>
                  <a:gd name="T2" fmla="*/ 4 w 39"/>
                  <a:gd name="T3" fmla="*/ 4 h 30"/>
                  <a:gd name="T4" fmla="*/ 10 w 39"/>
                  <a:gd name="T5" fmla="*/ 10 h 30"/>
                  <a:gd name="T6" fmla="*/ 16 w 39"/>
                  <a:gd name="T7" fmla="*/ 16 h 30"/>
                  <a:gd name="T8" fmla="*/ 23 w 39"/>
                  <a:gd name="T9" fmla="*/ 22 h 30"/>
                  <a:gd name="T10" fmla="*/ 29 w 39"/>
                  <a:gd name="T11" fmla="*/ 26 h 30"/>
                  <a:gd name="T12" fmla="*/ 35 w 39"/>
                  <a:gd name="T13" fmla="*/ 29 h 30"/>
                  <a:gd name="T14" fmla="*/ 38 w 39"/>
                  <a:gd name="T15" fmla="*/ 30 h 30"/>
                  <a:gd name="T16" fmla="*/ 39 w 39"/>
                  <a:gd name="T17" fmla="*/ 27 h 30"/>
                  <a:gd name="T18" fmla="*/ 37 w 39"/>
                  <a:gd name="T19" fmla="*/ 22 h 30"/>
                  <a:gd name="T20" fmla="*/ 33 w 39"/>
                  <a:gd name="T21" fmla="*/ 19 h 30"/>
                  <a:gd name="T22" fmla="*/ 27 w 39"/>
                  <a:gd name="T23" fmla="*/ 15 h 30"/>
                  <a:gd name="T24" fmla="*/ 21 w 39"/>
                  <a:gd name="T25" fmla="*/ 11 h 30"/>
                  <a:gd name="T26" fmla="*/ 14 w 39"/>
                  <a:gd name="T27" fmla="*/ 8 h 30"/>
                  <a:gd name="T28" fmla="*/ 8 w 39"/>
                  <a:gd name="T29" fmla="*/ 5 h 30"/>
                  <a:gd name="T30" fmla="*/ 3 w 39"/>
                  <a:gd name="T31" fmla="*/ 2 h 30"/>
                  <a:gd name="T32" fmla="*/ 0 w 39"/>
                  <a:gd name="T33" fmla="*/ 0 h 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0"/>
                  <a:gd name="T53" fmla="*/ 39 w 39"/>
                  <a:gd name="T54" fmla="*/ 30 h 3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0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6" y="16"/>
                    </a:lnTo>
                    <a:lnTo>
                      <a:pt x="23" y="22"/>
                    </a:lnTo>
                    <a:lnTo>
                      <a:pt x="29" y="26"/>
                    </a:lnTo>
                    <a:lnTo>
                      <a:pt x="35" y="29"/>
                    </a:lnTo>
                    <a:lnTo>
                      <a:pt x="38" y="30"/>
                    </a:lnTo>
                    <a:lnTo>
                      <a:pt x="39" y="27"/>
                    </a:lnTo>
                    <a:lnTo>
                      <a:pt x="37" y="22"/>
                    </a:lnTo>
                    <a:lnTo>
                      <a:pt x="33" y="19"/>
                    </a:lnTo>
                    <a:lnTo>
                      <a:pt x="27" y="15"/>
                    </a:lnTo>
                    <a:lnTo>
                      <a:pt x="21" y="11"/>
                    </a:lnTo>
                    <a:lnTo>
                      <a:pt x="14" y="8"/>
                    </a:lnTo>
                    <a:lnTo>
                      <a:pt x="8" y="5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" name="Freeform 1799">
                <a:extLst>
                  <a:ext uri="{FF2B5EF4-FFF2-40B4-BE49-F238E27FC236}">
                    <a16:creationId xmlns:a16="http://schemas.microsoft.com/office/drawing/2014/main" id="{56F798E5-0A55-309A-1E7B-F71E175FE7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" y="929"/>
                <a:ext cx="33" cy="16"/>
              </a:xfrm>
              <a:custGeom>
                <a:avLst/>
                <a:gdLst>
                  <a:gd name="T0" fmla="*/ 0 w 33"/>
                  <a:gd name="T1" fmla="*/ 0 h 16"/>
                  <a:gd name="T2" fmla="*/ 4 w 33"/>
                  <a:gd name="T3" fmla="*/ 4 h 16"/>
                  <a:gd name="T4" fmla="*/ 9 w 33"/>
                  <a:gd name="T5" fmla="*/ 7 h 16"/>
                  <a:gd name="T6" fmla="*/ 14 w 33"/>
                  <a:gd name="T7" fmla="*/ 11 h 16"/>
                  <a:gd name="T8" fmla="*/ 20 w 33"/>
                  <a:gd name="T9" fmla="*/ 14 h 16"/>
                  <a:gd name="T10" fmla="*/ 25 w 33"/>
                  <a:gd name="T11" fmla="*/ 16 h 16"/>
                  <a:gd name="T12" fmla="*/ 30 w 33"/>
                  <a:gd name="T13" fmla="*/ 16 h 16"/>
                  <a:gd name="T14" fmla="*/ 32 w 33"/>
                  <a:gd name="T15" fmla="*/ 15 h 16"/>
                  <a:gd name="T16" fmla="*/ 33 w 33"/>
                  <a:gd name="T17" fmla="*/ 12 h 16"/>
                  <a:gd name="T18" fmla="*/ 31 w 33"/>
                  <a:gd name="T19" fmla="*/ 8 h 16"/>
                  <a:gd name="T20" fmla="*/ 29 w 33"/>
                  <a:gd name="T21" fmla="*/ 5 h 16"/>
                  <a:gd name="T22" fmla="*/ 25 w 33"/>
                  <a:gd name="T23" fmla="*/ 4 h 16"/>
                  <a:gd name="T24" fmla="*/ 19 w 33"/>
                  <a:gd name="T25" fmla="*/ 3 h 16"/>
                  <a:gd name="T26" fmla="*/ 13 w 33"/>
                  <a:gd name="T27" fmla="*/ 3 h 16"/>
                  <a:gd name="T28" fmla="*/ 8 w 33"/>
                  <a:gd name="T29" fmla="*/ 2 h 16"/>
                  <a:gd name="T30" fmla="*/ 3 w 33"/>
                  <a:gd name="T31" fmla="*/ 1 h 16"/>
                  <a:gd name="T32" fmla="*/ 0 w 33"/>
                  <a:gd name="T33" fmla="*/ 0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16"/>
                  <a:gd name="T53" fmla="*/ 33 w 33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16">
                    <a:moveTo>
                      <a:pt x="0" y="0"/>
                    </a:moveTo>
                    <a:lnTo>
                      <a:pt x="4" y="4"/>
                    </a:lnTo>
                    <a:lnTo>
                      <a:pt x="9" y="7"/>
                    </a:lnTo>
                    <a:lnTo>
                      <a:pt x="14" y="11"/>
                    </a:lnTo>
                    <a:lnTo>
                      <a:pt x="20" y="14"/>
                    </a:lnTo>
                    <a:lnTo>
                      <a:pt x="25" y="16"/>
                    </a:lnTo>
                    <a:lnTo>
                      <a:pt x="30" y="16"/>
                    </a:lnTo>
                    <a:lnTo>
                      <a:pt x="32" y="15"/>
                    </a:lnTo>
                    <a:lnTo>
                      <a:pt x="33" y="12"/>
                    </a:lnTo>
                    <a:lnTo>
                      <a:pt x="31" y="8"/>
                    </a:lnTo>
                    <a:lnTo>
                      <a:pt x="29" y="5"/>
                    </a:lnTo>
                    <a:lnTo>
                      <a:pt x="25" y="4"/>
                    </a:lnTo>
                    <a:lnTo>
                      <a:pt x="19" y="3"/>
                    </a:lnTo>
                    <a:lnTo>
                      <a:pt x="13" y="3"/>
                    </a:lnTo>
                    <a:lnTo>
                      <a:pt x="8" y="2"/>
                    </a:lnTo>
                    <a:lnTo>
                      <a:pt x="3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0" name="Freeform 1800">
                <a:extLst>
                  <a:ext uri="{FF2B5EF4-FFF2-40B4-BE49-F238E27FC236}">
                    <a16:creationId xmlns:a16="http://schemas.microsoft.com/office/drawing/2014/main" id="{56475418-BB6E-A235-83C7-5A3B93FD6C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" y="912"/>
                <a:ext cx="29" cy="7"/>
              </a:xfrm>
              <a:custGeom>
                <a:avLst/>
                <a:gdLst>
                  <a:gd name="T0" fmla="*/ 0 w 29"/>
                  <a:gd name="T1" fmla="*/ 0 h 7"/>
                  <a:gd name="T2" fmla="*/ 4 w 29"/>
                  <a:gd name="T3" fmla="*/ 1 h 7"/>
                  <a:gd name="T4" fmla="*/ 7 w 29"/>
                  <a:gd name="T5" fmla="*/ 3 h 7"/>
                  <a:gd name="T6" fmla="*/ 12 w 29"/>
                  <a:gd name="T7" fmla="*/ 5 h 7"/>
                  <a:gd name="T8" fmla="*/ 17 w 29"/>
                  <a:gd name="T9" fmla="*/ 6 h 7"/>
                  <a:gd name="T10" fmla="*/ 23 w 29"/>
                  <a:gd name="T11" fmla="*/ 7 h 7"/>
                  <a:gd name="T12" fmla="*/ 26 w 29"/>
                  <a:gd name="T13" fmla="*/ 7 h 7"/>
                  <a:gd name="T14" fmla="*/ 29 w 29"/>
                  <a:gd name="T15" fmla="*/ 6 h 7"/>
                  <a:gd name="T16" fmla="*/ 29 w 29"/>
                  <a:gd name="T17" fmla="*/ 4 h 7"/>
                  <a:gd name="T18" fmla="*/ 28 w 29"/>
                  <a:gd name="T19" fmla="*/ 1 h 7"/>
                  <a:gd name="T20" fmla="*/ 25 w 29"/>
                  <a:gd name="T21" fmla="*/ 0 h 7"/>
                  <a:gd name="T22" fmla="*/ 22 w 29"/>
                  <a:gd name="T23" fmla="*/ 0 h 7"/>
                  <a:gd name="T24" fmla="*/ 17 w 29"/>
                  <a:gd name="T25" fmla="*/ 0 h 7"/>
                  <a:gd name="T26" fmla="*/ 13 w 29"/>
                  <a:gd name="T27" fmla="*/ 1 h 7"/>
                  <a:gd name="T28" fmla="*/ 8 w 29"/>
                  <a:gd name="T29" fmla="*/ 1 h 7"/>
                  <a:gd name="T30" fmla="*/ 4 w 29"/>
                  <a:gd name="T31" fmla="*/ 1 h 7"/>
                  <a:gd name="T32" fmla="*/ 0 w 29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7"/>
                  <a:gd name="T53" fmla="*/ 29 w 29"/>
                  <a:gd name="T54" fmla="*/ 7 h 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7">
                    <a:moveTo>
                      <a:pt x="0" y="0"/>
                    </a:moveTo>
                    <a:lnTo>
                      <a:pt x="4" y="1"/>
                    </a:lnTo>
                    <a:lnTo>
                      <a:pt x="7" y="3"/>
                    </a:lnTo>
                    <a:lnTo>
                      <a:pt x="12" y="5"/>
                    </a:lnTo>
                    <a:lnTo>
                      <a:pt x="17" y="6"/>
                    </a:lnTo>
                    <a:lnTo>
                      <a:pt x="23" y="7"/>
                    </a:lnTo>
                    <a:lnTo>
                      <a:pt x="26" y="7"/>
                    </a:lnTo>
                    <a:lnTo>
                      <a:pt x="29" y="6"/>
                    </a:lnTo>
                    <a:lnTo>
                      <a:pt x="29" y="4"/>
                    </a:lnTo>
                    <a:lnTo>
                      <a:pt x="28" y="1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7" y="0"/>
                    </a:lnTo>
                    <a:lnTo>
                      <a:pt x="13" y="1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1" name="Freeform 1801">
                <a:extLst>
                  <a:ext uri="{FF2B5EF4-FFF2-40B4-BE49-F238E27FC236}">
                    <a16:creationId xmlns:a16="http://schemas.microsoft.com/office/drawing/2014/main" id="{3DFC9810-64F4-0737-5899-3D0F1143E3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" y="891"/>
                <a:ext cx="29" cy="9"/>
              </a:xfrm>
              <a:custGeom>
                <a:avLst/>
                <a:gdLst>
                  <a:gd name="T0" fmla="*/ 0 w 29"/>
                  <a:gd name="T1" fmla="*/ 4 h 9"/>
                  <a:gd name="T2" fmla="*/ 3 w 29"/>
                  <a:gd name="T3" fmla="*/ 6 h 9"/>
                  <a:gd name="T4" fmla="*/ 7 w 29"/>
                  <a:gd name="T5" fmla="*/ 7 h 9"/>
                  <a:gd name="T6" fmla="*/ 11 w 29"/>
                  <a:gd name="T7" fmla="*/ 8 h 9"/>
                  <a:gd name="T8" fmla="*/ 16 w 29"/>
                  <a:gd name="T9" fmla="*/ 9 h 9"/>
                  <a:gd name="T10" fmla="*/ 21 w 29"/>
                  <a:gd name="T11" fmla="*/ 8 h 9"/>
                  <a:gd name="T12" fmla="*/ 25 w 29"/>
                  <a:gd name="T13" fmla="*/ 7 h 9"/>
                  <a:gd name="T14" fmla="*/ 28 w 29"/>
                  <a:gd name="T15" fmla="*/ 5 h 9"/>
                  <a:gd name="T16" fmla="*/ 29 w 29"/>
                  <a:gd name="T17" fmla="*/ 2 h 9"/>
                  <a:gd name="T18" fmla="*/ 28 w 29"/>
                  <a:gd name="T19" fmla="*/ 0 h 9"/>
                  <a:gd name="T20" fmla="*/ 27 w 29"/>
                  <a:gd name="T21" fmla="*/ 0 h 9"/>
                  <a:gd name="T22" fmla="*/ 23 w 29"/>
                  <a:gd name="T23" fmla="*/ 0 h 9"/>
                  <a:gd name="T24" fmla="*/ 19 w 29"/>
                  <a:gd name="T25" fmla="*/ 0 h 9"/>
                  <a:gd name="T26" fmla="*/ 14 w 29"/>
                  <a:gd name="T27" fmla="*/ 1 h 9"/>
                  <a:gd name="T28" fmla="*/ 10 w 29"/>
                  <a:gd name="T29" fmla="*/ 3 h 9"/>
                  <a:gd name="T30" fmla="*/ 4 w 29"/>
                  <a:gd name="T31" fmla="*/ 4 h 9"/>
                  <a:gd name="T32" fmla="*/ 0 w 29"/>
                  <a:gd name="T33" fmla="*/ 4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9"/>
                  <a:gd name="T53" fmla="*/ 29 w 2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9">
                    <a:moveTo>
                      <a:pt x="0" y="4"/>
                    </a:moveTo>
                    <a:lnTo>
                      <a:pt x="3" y="6"/>
                    </a:lnTo>
                    <a:lnTo>
                      <a:pt x="7" y="7"/>
                    </a:lnTo>
                    <a:lnTo>
                      <a:pt x="11" y="8"/>
                    </a:lnTo>
                    <a:lnTo>
                      <a:pt x="16" y="9"/>
                    </a:lnTo>
                    <a:lnTo>
                      <a:pt x="21" y="8"/>
                    </a:lnTo>
                    <a:lnTo>
                      <a:pt x="25" y="7"/>
                    </a:lnTo>
                    <a:lnTo>
                      <a:pt x="28" y="5"/>
                    </a:lnTo>
                    <a:lnTo>
                      <a:pt x="29" y="2"/>
                    </a:lnTo>
                    <a:lnTo>
                      <a:pt x="28" y="0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9" y="0"/>
                    </a:lnTo>
                    <a:lnTo>
                      <a:pt x="14" y="1"/>
                    </a:lnTo>
                    <a:lnTo>
                      <a:pt x="10" y="3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2" name="Freeform 1802">
                <a:extLst>
                  <a:ext uri="{FF2B5EF4-FFF2-40B4-BE49-F238E27FC236}">
                    <a16:creationId xmlns:a16="http://schemas.microsoft.com/office/drawing/2014/main" id="{766A3078-3B31-1B03-224E-E21CE87008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" y="862"/>
                <a:ext cx="32" cy="9"/>
              </a:xfrm>
              <a:custGeom>
                <a:avLst/>
                <a:gdLst>
                  <a:gd name="T0" fmla="*/ 0 w 32"/>
                  <a:gd name="T1" fmla="*/ 1 h 9"/>
                  <a:gd name="T2" fmla="*/ 3 w 32"/>
                  <a:gd name="T3" fmla="*/ 2 h 9"/>
                  <a:gd name="T4" fmla="*/ 7 w 32"/>
                  <a:gd name="T5" fmla="*/ 4 h 9"/>
                  <a:gd name="T6" fmla="*/ 12 w 32"/>
                  <a:gd name="T7" fmla="*/ 6 h 9"/>
                  <a:gd name="T8" fmla="*/ 17 w 32"/>
                  <a:gd name="T9" fmla="*/ 8 h 9"/>
                  <a:gd name="T10" fmla="*/ 21 w 32"/>
                  <a:gd name="T11" fmla="*/ 9 h 9"/>
                  <a:gd name="T12" fmla="*/ 25 w 32"/>
                  <a:gd name="T13" fmla="*/ 9 h 9"/>
                  <a:gd name="T14" fmla="*/ 30 w 32"/>
                  <a:gd name="T15" fmla="*/ 8 h 9"/>
                  <a:gd name="T16" fmla="*/ 32 w 32"/>
                  <a:gd name="T17" fmla="*/ 6 h 9"/>
                  <a:gd name="T18" fmla="*/ 32 w 32"/>
                  <a:gd name="T19" fmla="*/ 3 h 9"/>
                  <a:gd name="T20" fmla="*/ 31 w 32"/>
                  <a:gd name="T21" fmla="*/ 1 h 9"/>
                  <a:gd name="T22" fmla="*/ 26 w 32"/>
                  <a:gd name="T23" fmla="*/ 1 h 9"/>
                  <a:gd name="T24" fmla="*/ 20 w 32"/>
                  <a:gd name="T25" fmla="*/ 0 h 9"/>
                  <a:gd name="T26" fmla="*/ 14 w 32"/>
                  <a:gd name="T27" fmla="*/ 1 h 9"/>
                  <a:gd name="T28" fmla="*/ 8 w 32"/>
                  <a:gd name="T29" fmla="*/ 1 h 9"/>
                  <a:gd name="T30" fmla="*/ 4 w 32"/>
                  <a:gd name="T31" fmla="*/ 1 h 9"/>
                  <a:gd name="T32" fmla="*/ 0 w 32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9"/>
                  <a:gd name="T53" fmla="*/ 32 w 32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9">
                    <a:moveTo>
                      <a:pt x="0" y="1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2" y="6"/>
                    </a:lnTo>
                    <a:lnTo>
                      <a:pt x="17" y="8"/>
                    </a:lnTo>
                    <a:lnTo>
                      <a:pt x="21" y="9"/>
                    </a:lnTo>
                    <a:lnTo>
                      <a:pt x="25" y="9"/>
                    </a:lnTo>
                    <a:lnTo>
                      <a:pt x="30" y="8"/>
                    </a:lnTo>
                    <a:lnTo>
                      <a:pt x="32" y="6"/>
                    </a:lnTo>
                    <a:lnTo>
                      <a:pt x="32" y="3"/>
                    </a:lnTo>
                    <a:lnTo>
                      <a:pt x="31" y="1"/>
                    </a:lnTo>
                    <a:lnTo>
                      <a:pt x="26" y="1"/>
                    </a:lnTo>
                    <a:lnTo>
                      <a:pt x="20" y="0"/>
                    </a:lnTo>
                    <a:lnTo>
                      <a:pt x="14" y="1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3" name="Freeform 1803">
                <a:extLst>
                  <a:ext uri="{FF2B5EF4-FFF2-40B4-BE49-F238E27FC236}">
                    <a16:creationId xmlns:a16="http://schemas.microsoft.com/office/drawing/2014/main" id="{DD79C39B-53CD-5C38-0B81-E5E275D90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" y="1056"/>
                <a:ext cx="30" cy="55"/>
              </a:xfrm>
              <a:custGeom>
                <a:avLst/>
                <a:gdLst>
                  <a:gd name="T0" fmla="*/ 30 w 30"/>
                  <a:gd name="T1" fmla="*/ 54 h 55"/>
                  <a:gd name="T2" fmla="*/ 29 w 30"/>
                  <a:gd name="T3" fmla="*/ 51 h 55"/>
                  <a:gd name="T4" fmla="*/ 26 w 30"/>
                  <a:gd name="T5" fmla="*/ 46 h 55"/>
                  <a:gd name="T6" fmla="*/ 22 w 30"/>
                  <a:gd name="T7" fmla="*/ 39 h 55"/>
                  <a:gd name="T8" fmla="*/ 16 w 30"/>
                  <a:gd name="T9" fmla="*/ 31 h 55"/>
                  <a:gd name="T10" fmla="*/ 10 w 30"/>
                  <a:gd name="T11" fmla="*/ 24 h 55"/>
                  <a:gd name="T12" fmla="*/ 5 w 30"/>
                  <a:gd name="T13" fmla="*/ 15 h 55"/>
                  <a:gd name="T14" fmla="*/ 2 w 30"/>
                  <a:gd name="T15" fmla="*/ 7 h 55"/>
                  <a:gd name="T16" fmla="*/ 0 w 30"/>
                  <a:gd name="T17" fmla="*/ 0 h 55"/>
                  <a:gd name="T18" fmla="*/ 2 w 30"/>
                  <a:gd name="T19" fmla="*/ 9 h 55"/>
                  <a:gd name="T20" fmla="*/ 5 w 30"/>
                  <a:gd name="T21" fmla="*/ 19 h 55"/>
                  <a:gd name="T22" fmla="*/ 10 w 30"/>
                  <a:gd name="T23" fmla="*/ 29 h 55"/>
                  <a:gd name="T24" fmla="*/ 15 w 30"/>
                  <a:gd name="T25" fmla="*/ 39 h 55"/>
                  <a:gd name="T26" fmla="*/ 20 w 30"/>
                  <a:gd name="T27" fmla="*/ 47 h 55"/>
                  <a:gd name="T28" fmla="*/ 24 w 30"/>
                  <a:gd name="T29" fmla="*/ 53 h 55"/>
                  <a:gd name="T30" fmla="*/ 28 w 30"/>
                  <a:gd name="T31" fmla="*/ 55 h 55"/>
                  <a:gd name="T32" fmla="*/ 30 w 30"/>
                  <a:gd name="T33" fmla="*/ 54 h 5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55"/>
                  <a:gd name="T53" fmla="*/ 30 w 30"/>
                  <a:gd name="T54" fmla="*/ 55 h 5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55">
                    <a:moveTo>
                      <a:pt x="30" y="54"/>
                    </a:moveTo>
                    <a:lnTo>
                      <a:pt x="29" y="51"/>
                    </a:lnTo>
                    <a:lnTo>
                      <a:pt x="26" y="46"/>
                    </a:lnTo>
                    <a:lnTo>
                      <a:pt x="22" y="39"/>
                    </a:lnTo>
                    <a:lnTo>
                      <a:pt x="16" y="31"/>
                    </a:lnTo>
                    <a:lnTo>
                      <a:pt x="10" y="24"/>
                    </a:lnTo>
                    <a:lnTo>
                      <a:pt x="5" y="15"/>
                    </a:lnTo>
                    <a:lnTo>
                      <a:pt x="2" y="7"/>
                    </a:lnTo>
                    <a:lnTo>
                      <a:pt x="0" y="0"/>
                    </a:lnTo>
                    <a:lnTo>
                      <a:pt x="2" y="9"/>
                    </a:lnTo>
                    <a:lnTo>
                      <a:pt x="5" y="19"/>
                    </a:lnTo>
                    <a:lnTo>
                      <a:pt x="10" y="29"/>
                    </a:lnTo>
                    <a:lnTo>
                      <a:pt x="15" y="39"/>
                    </a:lnTo>
                    <a:lnTo>
                      <a:pt x="20" y="47"/>
                    </a:lnTo>
                    <a:lnTo>
                      <a:pt x="24" y="53"/>
                    </a:lnTo>
                    <a:lnTo>
                      <a:pt x="28" y="55"/>
                    </a:lnTo>
                    <a:lnTo>
                      <a:pt x="30" y="5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4" name="Freeform 1804">
                <a:extLst>
                  <a:ext uri="{FF2B5EF4-FFF2-40B4-BE49-F238E27FC236}">
                    <a16:creationId xmlns:a16="http://schemas.microsoft.com/office/drawing/2014/main" id="{BF3DFCAE-20CA-6F5F-3D6B-A466713EB4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" y="1080"/>
                <a:ext cx="18" cy="39"/>
              </a:xfrm>
              <a:custGeom>
                <a:avLst/>
                <a:gdLst>
                  <a:gd name="T0" fmla="*/ 0 w 18"/>
                  <a:gd name="T1" fmla="*/ 0 h 39"/>
                  <a:gd name="T2" fmla="*/ 4 w 18"/>
                  <a:gd name="T3" fmla="*/ 12 h 39"/>
                  <a:gd name="T4" fmla="*/ 10 w 18"/>
                  <a:gd name="T5" fmla="*/ 26 h 39"/>
                  <a:gd name="T6" fmla="*/ 15 w 18"/>
                  <a:gd name="T7" fmla="*/ 37 h 39"/>
                  <a:gd name="T8" fmla="*/ 18 w 18"/>
                  <a:gd name="T9" fmla="*/ 39 h 39"/>
                  <a:gd name="T10" fmla="*/ 17 w 18"/>
                  <a:gd name="T11" fmla="*/ 31 h 39"/>
                  <a:gd name="T12" fmla="*/ 12 w 18"/>
                  <a:gd name="T13" fmla="*/ 20 h 39"/>
                  <a:gd name="T14" fmla="*/ 5 w 18"/>
                  <a:gd name="T15" fmla="*/ 8 h 39"/>
                  <a:gd name="T16" fmla="*/ 0 w 18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9"/>
                  <a:gd name="T29" fmla="*/ 18 w 18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9">
                    <a:moveTo>
                      <a:pt x="0" y="0"/>
                    </a:moveTo>
                    <a:lnTo>
                      <a:pt x="4" y="12"/>
                    </a:lnTo>
                    <a:lnTo>
                      <a:pt x="10" y="26"/>
                    </a:lnTo>
                    <a:lnTo>
                      <a:pt x="15" y="37"/>
                    </a:lnTo>
                    <a:lnTo>
                      <a:pt x="18" y="39"/>
                    </a:lnTo>
                    <a:lnTo>
                      <a:pt x="17" y="31"/>
                    </a:lnTo>
                    <a:lnTo>
                      <a:pt x="12" y="20"/>
                    </a:lnTo>
                    <a:lnTo>
                      <a:pt x="5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5" name="Freeform 1805">
                <a:extLst>
                  <a:ext uri="{FF2B5EF4-FFF2-40B4-BE49-F238E27FC236}">
                    <a16:creationId xmlns:a16="http://schemas.microsoft.com/office/drawing/2014/main" id="{613D4273-60B0-55E7-6D39-EE67FC4739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" y="763"/>
                <a:ext cx="52" cy="210"/>
              </a:xfrm>
              <a:custGeom>
                <a:avLst/>
                <a:gdLst>
                  <a:gd name="T0" fmla="*/ 45 w 52"/>
                  <a:gd name="T1" fmla="*/ 0 h 210"/>
                  <a:gd name="T2" fmla="*/ 47 w 52"/>
                  <a:gd name="T3" fmla="*/ 0 h 210"/>
                  <a:gd name="T4" fmla="*/ 48 w 52"/>
                  <a:gd name="T5" fmla="*/ 0 h 210"/>
                  <a:gd name="T6" fmla="*/ 50 w 52"/>
                  <a:gd name="T7" fmla="*/ 1 h 210"/>
                  <a:gd name="T8" fmla="*/ 52 w 52"/>
                  <a:gd name="T9" fmla="*/ 1 h 210"/>
                  <a:gd name="T10" fmla="*/ 32 w 52"/>
                  <a:gd name="T11" fmla="*/ 27 h 210"/>
                  <a:gd name="T12" fmla="*/ 19 w 52"/>
                  <a:gd name="T13" fmla="*/ 55 h 210"/>
                  <a:gd name="T14" fmla="*/ 11 w 52"/>
                  <a:gd name="T15" fmla="*/ 84 h 210"/>
                  <a:gd name="T16" fmla="*/ 7 w 52"/>
                  <a:gd name="T17" fmla="*/ 113 h 210"/>
                  <a:gd name="T18" fmla="*/ 6 w 52"/>
                  <a:gd name="T19" fmla="*/ 141 h 210"/>
                  <a:gd name="T20" fmla="*/ 8 w 52"/>
                  <a:gd name="T21" fmla="*/ 167 h 210"/>
                  <a:gd name="T22" fmla="*/ 12 w 52"/>
                  <a:gd name="T23" fmla="*/ 190 h 210"/>
                  <a:gd name="T24" fmla="*/ 14 w 52"/>
                  <a:gd name="T25" fmla="*/ 210 h 210"/>
                  <a:gd name="T26" fmla="*/ 7 w 52"/>
                  <a:gd name="T27" fmla="*/ 194 h 210"/>
                  <a:gd name="T28" fmla="*/ 2 w 52"/>
                  <a:gd name="T29" fmla="*/ 170 h 210"/>
                  <a:gd name="T30" fmla="*/ 0 w 52"/>
                  <a:gd name="T31" fmla="*/ 140 h 210"/>
                  <a:gd name="T32" fmla="*/ 2 w 52"/>
                  <a:gd name="T33" fmla="*/ 107 h 210"/>
                  <a:gd name="T34" fmla="*/ 7 w 52"/>
                  <a:gd name="T35" fmla="*/ 74 h 210"/>
                  <a:gd name="T36" fmla="*/ 16 w 52"/>
                  <a:gd name="T37" fmla="*/ 44 h 210"/>
                  <a:gd name="T38" fmla="*/ 28 w 52"/>
                  <a:gd name="T39" fmla="*/ 18 h 210"/>
                  <a:gd name="T40" fmla="*/ 45 w 52"/>
                  <a:gd name="T41" fmla="*/ 0 h 2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2"/>
                  <a:gd name="T64" fmla="*/ 0 h 210"/>
                  <a:gd name="T65" fmla="*/ 52 w 52"/>
                  <a:gd name="T66" fmla="*/ 210 h 21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2" h="210">
                    <a:moveTo>
                      <a:pt x="45" y="0"/>
                    </a:moveTo>
                    <a:lnTo>
                      <a:pt x="47" y="0"/>
                    </a:lnTo>
                    <a:lnTo>
                      <a:pt x="48" y="0"/>
                    </a:lnTo>
                    <a:lnTo>
                      <a:pt x="50" y="1"/>
                    </a:lnTo>
                    <a:lnTo>
                      <a:pt x="52" y="1"/>
                    </a:lnTo>
                    <a:lnTo>
                      <a:pt x="32" y="27"/>
                    </a:lnTo>
                    <a:lnTo>
                      <a:pt x="19" y="55"/>
                    </a:lnTo>
                    <a:lnTo>
                      <a:pt x="11" y="84"/>
                    </a:lnTo>
                    <a:lnTo>
                      <a:pt x="7" y="113"/>
                    </a:lnTo>
                    <a:lnTo>
                      <a:pt x="6" y="141"/>
                    </a:lnTo>
                    <a:lnTo>
                      <a:pt x="8" y="167"/>
                    </a:lnTo>
                    <a:lnTo>
                      <a:pt x="12" y="190"/>
                    </a:lnTo>
                    <a:lnTo>
                      <a:pt x="14" y="210"/>
                    </a:lnTo>
                    <a:lnTo>
                      <a:pt x="7" y="194"/>
                    </a:lnTo>
                    <a:lnTo>
                      <a:pt x="2" y="170"/>
                    </a:lnTo>
                    <a:lnTo>
                      <a:pt x="0" y="140"/>
                    </a:lnTo>
                    <a:lnTo>
                      <a:pt x="2" y="107"/>
                    </a:lnTo>
                    <a:lnTo>
                      <a:pt x="7" y="74"/>
                    </a:lnTo>
                    <a:lnTo>
                      <a:pt x="16" y="44"/>
                    </a:lnTo>
                    <a:lnTo>
                      <a:pt x="28" y="18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6" name="Freeform 1806">
                <a:extLst>
                  <a:ext uri="{FF2B5EF4-FFF2-40B4-BE49-F238E27FC236}">
                    <a16:creationId xmlns:a16="http://schemas.microsoft.com/office/drawing/2014/main" id="{E13ACA21-F4B8-F9A8-A3A0-8736009428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" y="940"/>
                <a:ext cx="37" cy="28"/>
              </a:xfrm>
              <a:custGeom>
                <a:avLst/>
                <a:gdLst>
                  <a:gd name="T0" fmla="*/ 0 w 37"/>
                  <a:gd name="T1" fmla="*/ 0 h 28"/>
                  <a:gd name="T2" fmla="*/ 4 w 37"/>
                  <a:gd name="T3" fmla="*/ 5 h 28"/>
                  <a:gd name="T4" fmla="*/ 9 w 37"/>
                  <a:gd name="T5" fmla="*/ 11 h 28"/>
                  <a:gd name="T6" fmla="*/ 14 w 37"/>
                  <a:gd name="T7" fmla="*/ 16 h 28"/>
                  <a:gd name="T8" fmla="*/ 20 w 37"/>
                  <a:gd name="T9" fmla="*/ 21 h 28"/>
                  <a:gd name="T10" fmla="*/ 26 w 37"/>
                  <a:gd name="T11" fmla="*/ 25 h 28"/>
                  <a:gd name="T12" fmla="*/ 31 w 37"/>
                  <a:gd name="T13" fmla="*/ 27 h 28"/>
                  <a:gd name="T14" fmla="*/ 36 w 37"/>
                  <a:gd name="T15" fmla="*/ 28 h 28"/>
                  <a:gd name="T16" fmla="*/ 37 w 37"/>
                  <a:gd name="T17" fmla="*/ 27 h 28"/>
                  <a:gd name="T18" fmla="*/ 37 w 37"/>
                  <a:gd name="T19" fmla="*/ 25 h 28"/>
                  <a:gd name="T20" fmla="*/ 34 w 37"/>
                  <a:gd name="T21" fmla="*/ 22 h 28"/>
                  <a:gd name="T22" fmla="*/ 30 w 37"/>
                  <a:gd name="T23" fmla="*/ 19 h 28"/>
                  <a:gd name="T24" fmla="*/ 24 w 37"/>
                  <a:gd name="T25" fmla="*/ 16 h 28"/>
                  <a:gd name="T26" fmla="*/ 18 w 37"/>
                  <a:gd name="T27" fmla="*/ 12 h 28"/>
                  <a:gd name="T28" fmla="*/ 12 w 37"/>
                  <a:gd name="T29" fmla="*/ 8 h 28"/>
                  <a:gd name="T30" fmla="*/ 6 w 37"/>
                  <a:gd name="T31" fmla="*/ 5 h 28"/>
                  <a:gd name="T32" fmla="*/ 0 w 37"/>
                  <a:gd name="T33" fmla="*/ 0 h 2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28"/>
                  <a:gd name="T53" fmla="*/ 37 w 37"/>
                  <a:gd name="T54" fmla="*/ 28 h 2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28">
                    <a:moveTo>
                      <a:pt x="0" y="0"/>
                    </a:moveTo>
                    <a:lnTo>
                      <a:pt x="4" y="5"/>
                    </a:lnTo>
                    <a:lnTo>
                      <a:pt x="9" y="11"/>
                    </a:lnTo>
                    <a:lnTo>
                      <a:pt x="14" y="16"/>
                    </a:lnTo>
                    <a:lnTo>
                      <a:pt x="20" y="21"/>
                    </a:lnTo>
                    <a:lnTo>
                      <a:pt x="26" y="25"/>
                    </a:lnTo>
                    <a:lnTo>
                      <a:pt x="31" y="27"/>
                    </a:lnTo>
                    <a:lnTo>
                      <a:pt x="36" y="28"/>
                    </a:lnTo>
                    <a:lnTo>
                      <a:pt x="37" y="27"/>
                    </a:lnTo>
                    <a:lnTo>
                      <a:pt x="37" y="25"/>
                    </a:lnTo>
                    <a:lnTo>
                      <a:pt x="34" y="22"/>
                    </a:lnTo>
                    <a:lnTo>
                      <a:pt x="30" y="19"/>
                    </a:lnTo>
                    <a:lnTo>
                      <a:pt x="24" y="16"/>
                    </a:lnTo>
                    <a:lnTo>
                      <a:pt x="18" y="12"/>
                    </a:lnTo>
                    <a:lnTo>
                      <a:pt x="12" y="8"/>
                    </a:lnTo>
                    <a:lnTo>
                      <a:pt x="6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7" name="Freeform 1807">
                <a:extLst>
                  <a:ext uri="{FF2B5EF4-FFF2-40B4-BE49-F238E27FC236}">
                    <a16:creationId xmlns:a16="http://schemas.microsoft.com/office/drawing/2014/main" id="{560A0CFD-D97C-8607-C3FA-8F5C73DB7F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" y="919"/>
                <a:ext cx="43" cy="42"/>
              </a:xfrm>
              <a:custGeom>
                <a:avLst/>
                <a:gdLst>
                  <a:gd name="T0" fmla="*/ 43 w 43"/>
                  <a:gd name="T1" fmla="*/ 42 h 42"/>
                  <a:gd name="T2" fmla="*/ 41 w 43"/>
                  <a:gd name="T3" fmla="*/ 42 h 42"/>
                  <a:gd name="T4" fmla="*/ 37 w 43"/>
                  <a:gd name="T5" fmla="*/ 40 h 42"/>
                  <a:gd name="T6" fmla="*/ 31 w 43"/>
                  <a:gd name="T7" fmla="*/ 36 h 42"/>
                  <a:gd name="T8" fmla="*/ 23 w 43"/>
                  <a:gd name="T9" fmla="*/ 31 h 42"/>
                  <a:gd name="T10" fmla="*/ 15 w 43"/>
                  <a:gd name="T11" fmla="*/ 25 h 42"/>
                  <a:gd name="T12" fmla="*/ 8 w 43"/>
                  <a:gd name="T13" fmla="*/ 17 h 42"/>
                  <a:gd name="T14" fmla="*/ 3 w 43"/>
                  <a:gd name="T15" fmla="*/ 9 h 42"/>
                  <a:gd name="T16" fmla="*/ 0 w 43"/>
                  <a:gd name="T17" fmla="*/ 0 h 42"/>
                  <a:gd name="T18" fmla="*/ 4 w 43"/>
                  <a:gd name="T19" fmla="*/ 5 h 42"/>
                  <a:gd name="T20" fmla="*/ 11 w 43"/>
                  <a:gd name="T21" fmla="*/ 11 h 42"/>
                  <a:gd name="T22" fmla="*/ 19 w 43"/>
                  <a:gd name="T23" fmla="*/ 18 h 42"/>
                  <a:gd name="T24" fmla="*/ 26 w 43"/>
                  <a:gd name="T25" fmla="*/ 24 h 42"/>
                  <a:gd name="T26" fmla="*/ 33 w 43"/>
                  <a:gd name="T27" fmla="*/ 29 h 42"/>
                  <a:gd name="T28" fmla="*/ 39 w 43"/>
                  <a:gd name="T29" fmla="*/ 35 h 42"/>
                  <a:gd name="T30" fmla="*/ 43 w 43"/>
                  <a:gd name="T31" fmla="*/ 39 h 42"/>
                  <a:gd name="T32" fmla="*/ 43 w 43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2"/>
                  <a:gd name="T53" fmla="*/ 43 w 43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2">
                    <a:moveTo>
                      <a:pt x="43" y="42"/>
                    </a:moveTo>
                    <a:lnTo>
                      <a:pt x="41" y="42"/>
                    </a:lnTo>
                    <a:lnTo>
                      <a:pt x="37" y="40"/>
                    </a:lnTo>
                    <a:lnTo>
                      <a:pt x="31" y="36"/>
                    </a:lnTo>
                    <a:lnTo>
                      <a:pt x="23" y="31"/>
                    </a:lnTo>
                    <a:lnTo>
                      <a:pt x="15" y="25"/>
                    </a:lnTo>
                    <a:lnTo>
                      <a:pt x="8" y="17"/>
                    </a:lnTo>
                    <a:lnTo>
                      <a:pt x="3" y="9"/>
                    </a:lnTo>
                    <a:lnTo>
                      <a:pt x="0" y="0"/>
                    </a:lnTo>
                    <a:lnTo>
                      <a:pt x="4" y="5"/>
                    </a:lnTo>
                    <a:lnTo>
                      <a:pt x="11" y="11"/>
                    </a:lnTo>
                    <a:lnTo>
                      <a:pt x="19" y="18"/>
                    </a:lnTo>
                    <a:lnTo>
                      <a:pt x="26" y="24"/>
                    </a:lnTo>
                    <a:lnTo>
                      <a:pt x="33" y="29"/>
                    </a:lnTo>
                    <a:lnTo>
                      <a:pt x="39" y="35"/>
                    </a:lnTo>
                    <a:lnTo>
                      <a:pt x="43" y="39"/>
                    </a:lnTo>
                    <a:lnTo>
                      <a:pt x="43" y="4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8" name="Freeform 1808">
                <a:extLst>
                  <a:ext uri="{FF2B5EF4-FFF2-40B4-BE49-F238E27FC236}">
                    <a16:creationId xmlns:a16="http://schemas.microsoft.com/office/drawing/2014/main" id="{E4586F1E-664C-0053-F552-C59E2BC7AE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" y="880"/>
                <a:ext cx="52" cy="54"/>
              </a:xfrm>
              <a:custGeom>
                <a:avLst/>
                <a:gdLst>
                  <a:gd name="T0" fmla="*/ 52 w 52"/>
                  <a:gd name="T1" fmla="*/ 53 h 54"/>
                  <a:gd name="T2" fmla="*/ 50 w 52"/>
                  <a:gd name="T3" fmla="*/ 54 h 54"/>
                  <a:gd name="T4" fmla="*/ 44 w 52"/>
                  <a:gd name="T5" fmla="*/ 51 h 54"/>
                  <a:gd name="T6" fmla="*/ 36 w 52"/>
                  <a:gd name="T7" fmla="*/ 45 h 54"/>
                  <a:gd name="T8" fmla="*/ 27 w 52"/>
                  <a:gd name="T9" fmla="*/ 38 h 54"/>
                  <a:gd name="T10" fmla="*/ 19 w 52"/>
                  <a:gd name="T11" fmla="*/ 28 h 54"/>
                  <a:gd name="T12" fmla="*/ 10 w 52"/>
                  <a:gd name="T13" fmla="*/ 18 h 54"/>
                  <a:gd name="T14" fmla="*/ 4 w 52"/>
                  <a:gd name="T15" fmla="*/ 9 h 54"/>
                  <a:gd name="T16" fmla="*/ 0 w 52"/>
                  <a:gd name="T17" fmla="*/ 0 h 54"/>
                  <a:gd name="T18" fmla="*/ 4 w 52"/>
                  <a:gd name="T19" fmla="*/ 4 h 54"/>
                  <a:gd name="T20" fmla="*/ 11 w 52"/>
                  <a:gd name="T21" fmla="*/ 11 h 54"/>
                  <a:gd name="T22" fmla="*/ 20 w 52"/>
                  <a:gd name="T23" fmla="*/ 18 h 54"/>
                  <a:gd name="T24" fmla="*/ 30 w 52"/>
                  <a:gd name="T25" fmla="*/ 27 h 54"/>
                  <a:gd name="T26" fmla="*/ 39 w 52"/>
                  <a:gd name="T27" fmla="*/ 36 h 54"/>
                  <a:gd name="T28" fmla="*/ 46 w 52"/>
                  <a:gd name="T29" fmla="*/ 43 h 54"/>
                  <a:gd name="T30" fmla="*/ 51 w 52"/>
                  <a:gd name="T31" fmla="*/ 49 h 54"/>
                  <a:gd name="T32" fmla="*/ 52 w 52"/>
                  <a:gd name="T33" fmla="*/ 53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4"/>
                  <a:gd name="T53" fmla="*/ 52 w 52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4">
                    <a:moveTo>
                      <a:pt x="52" y="53"/>
                    </a:moveTo>
                    <a:lnTo>
                      <a:pt x="50" y="54"/>
                    </a:lnTo>
                    <a:lnTo>
                      <a:pt x="44" y="51"/>
                    </a:lnTo>
                    <a:lnTo>
                      <a:pt x="36" y="45"/>
                    </a:lnTo>
                    <a:lnTo>
                      <a:pt x="27" y="38"/>
                    </a:lnTo>
                    <a:lnTo>
                      <a:pt x="19" y="28"/>
                    </a:lnTo>
                    <a:lnTo>
                      <a:pt x="10" y="18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1" y="11"/>
                    </a:lnTo>
                    <a:lnTo>
                      <a:pt x="20" y="18"/>
                    </a:lnTo>
                    <a:lnTo>
                      <a:pt x="30" y="27"/>
                    </a:lnTo>
                    <a:lnTo>
                      <a:pt x="39" y="36"/>
                    </a:lnTo>
                    <a:lnTo>
                      <a:pt x="46" y="43"/>
                    </a:lnTo>
                    <a:lnTo>
                      <a:pt x="51" y="49"/>
                    </a:lnTo>
                    <a:lnTo>
                      <a:pt x="52" y="5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9" name="Freeform 1809">
                <a:extLst>
                  <a:ext uri="{FF2B5EF4-FFF2-40B4-BE49-F238E27FC236}">
                    <a16:creationId xmlns:a16="http://schemas.microsoft.com/office/drawing/2014/main" id="{038472D1-C22D-FB73-1E10-B1873596AC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" y="842"/>
                <a:ext cx="57" cy="49"/>
              </a:xfrm>
              <a:custGeom>
                <a:avLst/>
                <a:gdLst>
                  <a:gd name="T0" fmla="*/ 57 w 57"/>
                  <a:gd name="T1" fmla="*/ 49 h 49"/>
                  <a:gd name="T2" fmla="*/ 53 w 57"/>
                  <a:gd name="T3" fmla="*/ 49 h 49"/>
                  <a:gd name="T4" fmla="*/ 47 w 57"/>
                  <a:gd name="T5" fmla="*/ 47 h 49"/>
                  <a:gd name="T6" fmla="*/ 38 w 57"/>
                  <a:gd name="T7" fmla="*/ 42 h 49"/>
                  <a:gd name="T8" fmla="*/ 29 w 57"/>
                  <a:gd name="T9" fmla="*/ 34 h 49"/>
                  <a:gd name="T10" fmla="*/ 19 w 57"/>
                  <a:gd name="T11" fmla="*/ 25 h 49"/>
                  <a:gd name="T12" fmla="*/ 11 w 57"/>
                  <a:gd name="T13" fmla="*/ 17 h 49"/>
                  <a:gd name="T14" fmla="*/ 4 w 57"/>
                  <a:gd name="T15" fmla="*/ 8 h 49"/>
                  <a:gd name="T16" fmla="*/ 0 w 57"/>
                  <a:gd name="T17" fmla="*/ 0 h 49"/>
                  <a:gd name="T18" fmla="*/ 5 w 57"/>
                  <a:gd name="T19" fmla="*/ 3 h 49"/>
                  <a:gd name="T20" fmla="*/ 12 w 57"/>
                  <a:gd name="T21" fmla="*/ 9 h 49"/>
                  <a:gd name="T22" fmla="*/ 22 w 57"/>
                  <a:gd name="T23" fmla="*/ 16 h 49"/>
                  <a:gd name="T24" fmla="*/ 32 w 57"/>
                  <a:gd name="T25" fmla="*/ 24 h 49"/>
                  <a:gd name="T26" fmla="*/ 41 w 57"/>
                  <a:gd name="T27" fmla="*/ 32 h 49"/>
                  <a:gd name="T28" fmla="*/ 50 w 57"/>
                  <a:gd name="T29" fmla="*/ 40 h 49"/>
                  <a:gd name="T30" fmla="*/ 55 w 57"/>
                  <a:gd name="T31" fmla="*/ 46 h 49"/>
                  <a:gd name="T32" fmla="*/ 57 w 57"/>
                  <a:gd name="T33" fmla="*/ 49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7"/>
                  <a:gd name="T52" fmla="*/ 0 h 49"/>
                  <a:gd name="T53" fmla="*/ 57 w 57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7" h="49">
                    <a:moveTo>
                      <a:pt x="57" y="49"/>
                    </a:moveTo>
                    <a:lnTo>
                      <a:pt x="53" y="49"/>
                    </a:lnTo>
                    <a:lnTo>
                      <a:pt x="47" y="47"/>
                    </a:lnTo>
                    <a:lnTo>
                      <a:pt x="38" y="42"/>
                    </a:lnTo>
                    <a:lnTo>
                      <a:pt x="29" y="34"/>
                    </a:lnTo>
                    <a:lnTo>
                      <a:pt x="19" y="25"/>
                    </a:lnTo>
                    <a:lnTo>
                      <a:pt x="11" y="17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5" y="3"/>
                    </a:lnTo>
                    <a:lnTo>
                      <a:pt x="12" y="9"/>
                    </a:lnTo>
                    <a:lnTo>
                      <a:pt x="22" y="16"/>
                    </a:lnTo>
                    <a:lnTo>
                      <a:pt x="32" y="24"/>
                    </a:lnTo>
                    <a:lnTo>
                      <a:pt x="41" y="32"/>
                    </a:lnTo>
                    <a:lnTo>
                      <a:pt x="50" y="40"/>
                    </a:lnTo>
                    <a:lnTo>
                      <a:pt x="55" y="46"/>
                    </a:lnTo>
                    <a:lnTo>
                      <a:pt x="57" y="4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0" name="Freeform 1810">
                <a:extLst>
                  <a:ext uri="{FF2B5EF4-FFF2-40B4-BE49-F238E27FC236}">
                    <a16:creationId xmlns:a16="http://schemas.microsoft.com/office/drawing/2014/main" id="{9C5B8AFD-C3D5-7AB1-9F41-C3707FF9A5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" y="827"/>
                <a:ext cx="52" cy="42"/>
              </a:xfrm>
              <a:custGeom>
                <a:avLst/>
                <a:gdLst>
                  <a:gd name="T0" fmla="*/ 52 w 52"/>
                  <a:gd name="T1" fmla="*/ 42 h 42"/>
                  <a:gd name="T2" fmla="*/ 49 w 52"/>
                  <a:gd name="T3" fmla="*/ 42 h 42"/>
                  <a:gd name="T4" fmla="*/ 43 w 52"/>
                  <a:gd name="T5" fmla="*/ 39 h 42"/>
                  <a:gd name="T6" fmla="*/ 35 w 52"/>
                  <a:gd name="T7" fmla="*/ 35 h 42"/>
                  <a:gd name="T8" fmla="*/ 26 w 52"/>
                  <a:gd name="T9" fmla="*/ 28 h 42"/>
                  <a:gd name="T10" fmla="*/ 16 w 52"/>
                  <a:gd name="T11" fmla="*/ 21 h 42"/>
                  <a:gd name="T12" fmla="*/ 9 w 52"/>
                  <a:gd name="T13" fmla="*/ 13 h 42"/>
                  <a:gd name="T14" fmla="*/ 3 w 52"/>
                  <a:gd name="T15" fmla="*/ 6 h 42"/>
                  <a:gd name="T16" fmla="*/ 0 w 52"/>
                  <a:gd name="T17" fmla="*/ 0 h 42"/>
                  <a:gd name="T18" fmla="*/ 5 w 52"/>
                  <a:gd name="T19" fmla="*/ 4 h 42"/>
                  <a:gd name="T20" fmla="*/ 12 w 52"/>
                  <a:gd name="T21" fmla="*/ 9 h 42"/>
                  <a:gd name="T22" fmla="*/ 22 w 52"/>
                  <a:gd name="T23" fmla="*/ 14 h 42"/>
                  <a:gd name="T24" fmla="*/ 31 w 52"/>
                  <a:gd name="T25" fmla="*/ 20 h 42"/>
                  <a:gd name="T26" fmla="*/ 40 w 52"/>
                  <a:gd name="T27" fmla="*/ 27 h 42"/>
                  <a:gd name="T28" fmla="*/ 46 w 52"/>
                  <a:gd name="T29" fmla="*/ 33 h 42"/>
                  <a:gd name="T30" fmla="*/ 51 w 52"/>
                  <a:gd name="T31" fmla="*/ 38 h 42"/>
                  <a:gd name="T32" fmla="*/ 52 w 52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42"/>
                  <a:gd name="T53" fmla="*/ 52 w 52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42">
                    <a:moveTo>
                      <a:pt x="52" y="42"/>
                    </a:moveTo>
                    <a:lnTo>
                      <a:pt x="49" y="42"/>
                    </a:lnTo>
                    <a:lnTo>
                      <a:pt x="43" y="39"/>
                    </a:lnTo>
                    <a:lnTo>
                      <a:pt x="35" y="35"/>
                    </a:lnTo>
                    <a:lnTo>
                      <a:pt x="26" y="28"/>
                    </a:lnTo>
                    <a:lnTo>
                      <a:pt x="16" y="21"/>
                    </a:lnTo>
                    <a:lnTo>
                      <a:pt x="9" y="13"/>
                    </a:lnTo>
                    <a:lnTo>
                      <a:pt x="3" y="6"/>
                    </a:lnTo>
                    <a:lnTo>
                      <a:pt x="0" y="0"/>
                    </a:lnTo>
                    <a:lnTo>
                      <a:pt x="5" y="4"/>
                    </a:lnTo>
                    <a:lnTo>
                      <a:pt x="12" y="9"/>
                    </a:lnTo>
                    <a:lnTo>
                      <a:pt x="22" y="14"/>
                    </a:lnTo>
                    <a:lnTo>
                      <a:pt x="31" y="20"/>
                    </a:lnTo>
                    <a:lnTo>
                      <a:pt x="40" y="27"/>
                    </a:lnTo>
                    <a:lnTo>
                      <a:pt x="46" y="33"/>
                    </a:lnTo>
                    <a:lnTo>
                      <a:pt x="51" y="38"/>
                    </a:lnTo>
                    <a:lnTo>
                      <a:pt x="52" y="4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1" name="Freeform 1811">
                <a:extLst>
                  <a:ext uri="{FF2B5EF4-FFF2-40B4-BE49-F238E27FC236}">
                    <a16:creationId xmlns:a16="http://schemas.microsoft.com/office/drawing/2014/main" id="{036258C4-0566-CDCD-280E-2C48A14055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" y="797"/>
                <a:ext cx="44" cy="36"/>
              </a:xfrm>
              <a:custGeom>
                <a:avLst/>
                <a:gdLst>
                  <a:gd name="T0" fmla="*/ 44 w 44"/>
                  <a:gd name="T1" fmla="*/ 35 h 36"/>
                  <a:gd name="T2" fmla="*/ 41 w 44"/>
                  <a:gd name="T3" fmla="*/ 36 h 36"/>
                  <a:gd name="T4" fmla="*/ 36 w 44"/>
                  <a:gd name="T5" fmla="*/ 35 h 36"/>
                  <a:gd name="T6" fmla="*/ 30 w 44"/>
                  <a:gd name="T7" fmla="*/ 32 h 36"/>
                  <a:gd name="T8" fmla="*/ 22 w 44"/>
                  <a:gd name="T9" fmla="*/ 27 h 36"/>
                  <a:gd name="T10" fmla="*/ 15 w 44"/>
                  <a:gd name="T11" fmla="*/ 22 h 36"/>
                  <a:gd name="T12" fmla="*/ 9 w 44"/>
                  <a:gd name="T13" fmla="*/ 15 h 36"/>
                  <a:gd name="T14" fmla="*/ 3 w 44"/>
                  <a:gd name="T15" fmla="*/ 8 h 36"/>
                  <a:gd name="T16" fmla="*/ 0 w 44"/>
                  <a:gd name="T17" fmla="*/ 0 h 36"/>
                  <a:gd name="T18" fmla="*/ 4 w 44"/>
                  <a:gd name="T19" fmla="*/ 4 h 36"/>
                  <a:gd name="T20" fmla="*/ 11 w 44"/>
                  <a:gd name="T21" fmla="*/ 8 h 36"/>
                  <a:gd name="T22" fmla="*/ 19 w 44"/>
                  <a:gd name="T23" fmla="*/ 13 h 36"/>
                  <a:gd name="T24" fmla="*/ 27 w 44"/>
                  <a:gd name="T25" fmla="*/ 18 h 36"/>
                  <a:gd name="T26" fmla="*/ 33 w 44"/>
                  <a:gd name="T27" fmla="*/ 24 h 36"/>
                  <a:gd name="T28" fmla="*/ 39 w 44"/>
                  <a:gd name="T29" fmla="*/ 28 h 36"/>
                  <a:gd name="T30" fmla="*/ 43 w 44"/>
                  <a:gd name="T31" fmla="*/ 32 h 36"/>
                  <a:gd name="T32" fmla="*/ 44 w 44"/>
                  <a:gd name="T33" fmla="*/ 35 h 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36"/>
                  <a:gd name="T53" fmla="*/ 44 w 44"/>
                  <a:gd name="T54" fmla="*/ 36 h 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36">
                    <a:moveTo>
                      <a:pt x="44" y="35"/>
                    </a:moveTo>
                    <a:lnTo>
                      <a:pt x="41" y="36"/>
                    </a:lnTo>
                    <a:lnTo>
                      <a:pt x="36" y="35"/>
                    </a:lnTo>
                    <a:lnTo>
                      <a:pt x="30" y="32"/>
                    </a:lnTo>
                    <a:lnTo>
                      <a:pt x="22" y="27"/>
                    </a:lnTo>
                    <a:lnTo>
                      <a:pt x="15" y="22"/>
                    </a:lnTo>
                    <a:lnTo>
                      <a:pt x="9" y="15"/>
                    </a:lnTo>
                    <a:lnTo>
                      <a:pt x="3" y="8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1" y="8"/>
                    </a:lnTo>
                    <a:lnTo>
                      <a:pt x="19" y="13"/>
                    </a:lnTo>
                    <a:lnTo>
                      <a:pt x="27" y="18"/>
                    </a:lnTo>
                    <a:lnTo>
                      <a:pt x="33" y="24"/>
                    </a:lnTo>
                    <a:lnTo>
                      <a:pt x="39" y="28"/>
                    </a:lnTo>
                    <a:lnTo>
                      <a:pt x="43" y="32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2" name="Freeform 1812">
                <a:extLst>
                  <a:ext uri="{FF2B5EF4-FFF2-40B4-BE49-F238E27FC236}">
                    <a16:creationId xmlns:a16="http://schemas.microsoft.com/office/drawing/2014/main" id="{37AB0E32-9627-4E5E-BF7F-776C362DBF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" y="771"/>
                <a:ext cx="25" cy="10"/>
              </a:xfrm>
              <a:custGeom>
                <a:avLst/>
                <a:gdLst>
                  <a:gd name="T0" fmla="*/ 25 w 25"/>
                  <a:gd name="T1" fmla="*/ 7 h 10"/>
                  <a:gd name="T2" fmla="*/ 24 w 25"/>
                  <a:gd name="T3" fmla="*/ 9 h 10"/>
                  <a:gd name="T4" fmla="*/ 20 w 25"/>
                  <a:gd name="T5" fmla="*/ 10 h 10"/>
                  <a:gd name="T6" fmla="*/ 17 w 25"/>
                  <a:gd name="T7" fmla="*/ 10 h 10"/>
                  <a:gd name="T8" fmla="*/ 12 w 25"/>
                  <a:gd name="T9" fmla="*/ 10 h 10"/>
                  <a:gd name="T10" fmla="*/ 7 w 25"/>
                  <a:gd name="T11" fmla="*/ 9 h 10"/>
                  <a:gd name="T12" fmla="*/ 3 w 25"/>
                  <a:gd name="T13" fmla="*/ 7 h 10"/>
                  <a:gd name="T14" fmla="*/ 0 w 25"/>
                  <a:gd name="T15" fmla="*/ 4 h 10"/>
                  <a:gd name="T16" fmla="*/ 0 w 25"/>
                  <a:gd name="T17" fmla="*/ 0 h 10"/>
                  <a:gd name="T18" fmla="*/ 3 w 25"/>
                  <a:gd name="T19" fmla="*/ 3 h 10"/>
                  <a:gd name="T20" fmla="*/ 6 w 25"/>
                  <a:gd name="T21" fmla="*/ 4 h 10"/>
                  <a:gd name="T22" fmla="*/ 12 w 25"/>
                  <a:gd name="T23" fmla="*/ 4 h 10"/>
                  <a:gd name="T24" fmla="*/ 17 w 25"/>
                  <a:gd name="T25" fmla="*/ 4 h 10"/>
                  <a:gd name="T26" fmla="*/ 21 w 25"/>
                  <a:gd name="T27" fmla="*/ 4 h 10"/>
                  <a:gd name="T28" fmla="*/ 24 w 25"/>
                  <a:gd name="T29" fmla="*/ 4 h 10"/>
                  <a:gd name="T30" fmla="*/ 25 w 25"/>
                  <a:gd name="T31" fmla="*/ 5 h 10"/>
                  <a:gd name="T32" fmla="*/ 25 w 25"/>
                  <a:gd name="T33" fmla="*/ 7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0"/>
                  <a:gd name="T53" fmla="*/ 25 w 25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0">
                    <a:moveTo>
                      <a:pt x="25" y="7"/>
                    </a:moveTo>
                    <a:lnTo>
                      <a:pt x="24" y="9"/>
                    </a:lnTo>
                    <a:lnTo>
                      <a:pt x="20" y="10"/>
                    </a:lnTo>
                    <a:lnTo>
                      <a:pt x="17" y="10"/>
                    </a:lnTo>
                    <a:lnTo>
                      <a:pt x="12" y="10"/>
                    </a:lnTo>
                    <a:lnTo>
                      <a:pt x="7" y="9"/>
                    </a:lnTo>
                    <a:lnTo>
                      <a:pt x="3" y="7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3" y="3"/>
                    </a:lnTo>
                    <a:lnTo>
                      <a:pt x="6" y="4"/>
                    </a:lnTo>
                    <a:lnTo>
                      <a:pt x="12" y="4"/>
                    </a:lnTo>
                    <a:lnTo>
                      <a:pt x="17" y="4"/>
                    </a:lnTo>
                    <a:lnTo>
                      <a:pt x="21" y="4"/>
                    </a:lnTo>
                    <a:lnTo>
                      <a:pt x="24" y="4"/>
                    </a:lnTo>
                    <a:lnTo>
                      <a:pt x="25" y="5"/>
                    </a:lnTo>
                    <a:lnTo>
                      <a:pt x="25" y="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3" name="Freeform 1813">
                <a:extLst>
                  <a:ext uri="{FF2B5EF4-FFF2-40B4-BE49-F238E27FC236}">
                    <a16:creationId xmlns:a16="http://schemas.microsoft.com/office/drawing/2014/main" id="{E634819D-1F8D-4DA1-DD80-E029841FC8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" y="898"/>
                <a:ext cx="49" cy="47"/>
              </a:xfrm>
              <a:custGeom>
                <a:avLst/>
                <a:gdLst>
                  <a:gd name="T0" fmla="*/ 49 w 49"/>
                  <a:gd name="T1" fmla="*/ 47 h 47"/>
                  <a:gd name="T2" fmla="*/ 46 w 49"/>
                  <a:gd name="T3" fmla="*/ 47 h 47"/>
                  <a:gd name="T4" fmla="*/ 41 w 49"/>
                  <a:gd name="T5" fmla="*/ 45 h 47"/>
                  <a:gd name="T6" fmla="*/ 34 w 49"/>
                  <a:gd name="T7" fmla="*/ 41 h 47"/>
                  <a:gd name="T8" fmla="*/ 26 w 49"/>
                  <a:gd name="T9" fmla="*/ 34 h 47"/>
                  <a:gd name="T10" fmla="*/ 17 w 49"/>
                  <a:gd name="T11" fmla="*/ 26 h 47"/>
                  <a:gd name="T12" fmla="*/ 10 w 49"/>
                  <a:gd name="T13" fmla="*/ 18 h 47"/>
                  <a:gd name="T14" fmla="*/ 4 w 49"/>
                  <a:gd name="T15" fmla="*/ 9 h 47"/>
                  <a:gd name="T16" fmla="*/ 0 w 49"/>
                  <a:gd name="T17" fmla="*/ 0 h 47"/>
                  <a:gd name="T18" fmla="*/ 4 w 49"/>
                  <a:gd name="T19" fmla="*/ 4 h 47"/>
                  <a:gd name="T20" fmla="*/ 10 w 49"/>
                  <a:gd name="T21" fmla="*/ 9 h 47"/>
                  <a:gd name="T22" fmla="*/ 19 w 49"/>
                  <a:gd name="T23" fmla="*/ 16 h 47"/>
                  <a:gd name="T24" fmla="*/ 28 w 49"/>
                  <a:gd name="T25" fmla="*/ 23 h 47"/>
                  <a:gd name="T26" fmla="*/ 36 w 49"/>
                  <a:gd name="T27" fmla="*/ 31 h 47"/>
                  <a:gd name="T28" fmla="*/ 43 w 49"/>
                  <a:gd name="T29" fmla="*/ 38 h 47"/>
                  <a:gd name="T30" fmla="*/ 48 w 49"/>
                  <a:gd name="T31" fmla="*/ 43 h 47"/>
                  <a:gd name="T32" fmla="*/ 49 w 49"/>
                  <a:gd name="T33" fmla="*/ 47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"/>
                  <a:gd name="T52" fmla="*/ 0 h 47"/>
                  <a:gd name="T53" fmla="*/ 49 w 49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" h="47">
                    <a:moveTo>
                      <a:pt x="49" y="47"/>
                    </a:moveTo>
                    <a:lnTo>
                      <a:pt x="46" y="47"/>
                    </a:lnTo>
                    <a:lnTo>
                      <a:pt x="41" y="45"/>
                    </a:lnTo>
                    <a:lnTo>
                      <a:pt x="34" y="41"/>
                    </a:lnTo>
                    <a:lnTo>
                      <a:pt x="26" y="34"/>
                    </a:lnTo>
                    <a:lnTo>
                      <a:pt x="17" y="26"/>
                    </a:lnTo>
                    <a:lnTo>
                      <a:pt x="10" y="18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0" y="9"/>
                    </a:lnTo>
                    <a:lnTo>
                      <a:pt x="19" y="16"/>
                    </a:lnTo>
                    <a:lnTo>
                      <a:pt x="28" y="23"/>
                    </a:lnTo>
                    <a:lnTo>
                      <a:pt x="36" y="31"/>
                    </a:lnTo>
                    <a:lnTo>
                      <a:pt x="43" y="38"/>
                    </a:lnTo>
                    <a:lnTo>
                      <a:pt x="48" y="43"/>
                    </a:lnTo>
                    <a:lnTo>
                      <a:pt x="49" y="4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4" name="Freeform 1814">
                <a:extLst>
                  <a:ext uri="{FF2B5EF4-FFF2-40B4-BE49-F238E27FC236}">
                    <a16:creationId xmlns:a16="http://schemas.microsoft.com/office/drawing/2014/main" id="{BF07FE17-AAC2-7332-C962-A2C2A66B9E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" y="863"/>
                <a:ext cx="56" cy="47"/>
              </a:xfrm>
              <a:custGeom>
                <a:avLst/>
                <a:gdLst>
                  <a:gd name="T0" fmla="*/ 56 w 56"/>
                  <a:gd name="T1" fmla="*/ 46 h 47"/>
                  <a:gd name="T2" fmla="*/ 52 w 56"/>
                  <a:gd name="T3" fmla="*/ 47 h 47"/>
                  <a:gd name="T4" fmla="*/ 45 w 56"/>
                  <a:gd name="T5" fmla="*/ 44 h 47"/>
                  <a:gd name="T6" fmla="*/ 38 w 56"/>
                  <a:gd name="T7" fmla="*/ 39 h 47"/>
                  <a:gd name="T8" fmla="*/ 28 w 56"/>
                  <a:gd name="T9" fmla="*/ 32 h 47"/>
                  <a:gd name="T10" fmla="*/ 18 w 56"/>
                  <a:gd name="T11" fmla="*/ 25 h 47"/>
                  <a:gd name="T12" fmla="*/ 10 w 56"/>
                  <a:gd name="T13" fmla="*/ 16 h 47"/>
                  <a:gd name="T14" fmla="*/ 3 w 56"/>
                  <a:gd name="T15" fmla="*/ 7 h 47"/>
                  <a:gd name="T16" fmla="*/ 0 w 56"/>
                  <a:gd name="T17" fmla="*/ 0 h 47"/>
                  <a:gd name="T18" fmla="*/ 4 w 56"/>
                  <a:gd name="T19" fmla="*/ 2 h 47"/>
                  <a:gd name="T20" fmla="*/ 12 w 56"/>
                  <a:gd name="T21" fmla="*/ 7 h 47"/>
                  <a:gd name="T22" fmla="*/ 20 w 56"/>
                  <a:gd name="T23" fmla="*/ 15 h 47"/>
                  <a:gd name="T24" fmla="*/ 31 w 56"/>
                  <a:gd name="T25" fmla="*/ 23 h 47"/>
                  <a:gd name="T26" fmla="*/ 41 w 56"/>
                  <a:gd name="T27" fmla="*/ 30 h 47"/>
                  <a:gd name="T28" fmla="*/ 49 w 56"/>
                  <a:gd name="T29" fmla="*/ 37 h 47"/>
                  <a:gd name="T30" fmla="*/ 54 w 56"/>
                  <a:gd name="T31" fmla="*/ 43 h 47"/>
                  <a:gd name="T32" fmla="*/ 56 w 56"/>
                  <a:gd name="T33" fmla="*/ 46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6"/>
                  <a:gd name="T52" fmla="*/ 0 h 47"/>
                  <a:gd name="T53" fmla="*/ 56 w 56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6" h="47">
                    <a:moveTo>
                      <a:pt x="56" y="46"/>
                    </a:moveTo>
                    <a:lnTo>
                      <a:pt x="52" y="47"/>
                    </a:lnTo>
                    <a:lnTo>
                      <a:pt x="45" y="44"/>
                    </a:lnTo>
                    <a:lnTo>
                      <a:pt x="38" y="39"/>
                    </a:lnTo>
                    <a:lnTo>
                      <a:pt x="28" y="32"/>
                    </a:lnTo>
                    <a:lnTo>
                      <a:pt x="18" y="25"/>
                    </a:lnTo>
                    <a:lnTo>
                      <a:pt x="10" y="16"/>
                    </a:lnTo>
                    <a:lnTo>
                      <a:pt x="3" y="7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12" y="7"/>
                    </a:lnTo>
                    <a:lnTo>
                      <a:pt x="20" y="15"/>
                    </a:lnTo>
                    <a:lnTo>
                      <a:pt x="31" y="23"/>
                    </a:lnTo>
                    <a:lnTo>
                      <a:pt x="41" y="30"/>
                    </a:lnTo>
                    <a:lnTo>
                      <a:pt x="49" y="37"/>
                    </a:lnTo>
                    <a:lnTo>
                      <a:pt x="54" y="43"/>
                    </a:lnTo>
                    <a:lnTo>
                      <a:pt x="56" y="4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5" name="Freeform 1815">
                <a:extLst>
                  <a:ext uri="{FF2B5EF4-FFF2-40B4-BE49-F238E27FC236}">
                    <a16:creationId xmlns:a16="http://schemas.microsoft.com/office/drawing/2014/main" id="{826ACEE2-EC99-F86B-2F25-5F9907DAD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" y="811"/>
                <a:ext cx="53" cy="36"/>
              </a:xfrm>
              <a:custGeom>
                <a:avLst/>
                <a:gdLst>
                  <a:gd name="T0" fmla="*/ 53 w 53"/>
                  <a:gd name="T1" fmla="*/ 35 h 36"/>
                  <a:gd name="T2" fmla="*/ 51 w 53"/>
                  <a:gd name="T3" fmla="*/ 36 h 36"/>
                  <a:gd name="T4" fmla="*/ 45 w 53"/>
                  <a:gd name="T5" fmla="*/ 35 h 36"/>
                  <a:gd name="T6" fmla="*/ 37 w 53"/>
                  <a:gd name="T7" fmla="*/ 32 h 36"/>
                  <a:gd name="T8" fmla="*/ 28 w 53"/>
                  <a:gd name="T9" fmla="*/ 27 h 36"/>
                  <a:gd name="T10" fmla="*/ 19 w 53"/>
                  <a:gd name="T11" fmla="*/ 22 h 36"/>
                  <a:gd name="T12" fmla="*/ 10 w 53"/>
                  <a:gd name="T13" fmla="*/ 16 h 36"/>
                  <a:gd name="T14" fmla="*/ 4 w 53"/>
                  <a:gd name="T15" fmla="*/ 8 h 36"/>
                  <a:gd name="T16" fmla="*/ 0 w 53"/>
                  <a:gd name="T17" fmla="*/ 0 h 36"/>
                  <a:gd name="T18" fmla="*/ 5 w 53"/>
                  <a:gd name="T19" fmla="*/ 4 h 36"/>
                  <a:gd name="T20" fmla="*/ 13 w 53"/>
                  <a:gd name="T21" fmla="*/ 8 h 36"/>
                  <a:gd name="T22" fmla="*/ 22 w 53"/>
                  <a:gd name="T23" fmla="*/ 13 h 36"/>
                  <a:gd name="T24" fmla="*/ 32 w 53"/>
                  <a:gd name="T25" fmla="*/ 19 h 36"/>
                  <a:gd name="T26" fmla="*/ 40 w 53"/>
                  <a:gd name="T27" fmla="*/ 24 h 36"/>
                  <a:gd name="T28" fmla="*/ 48 w 53"/>
                  <a:gd name="T29" fmla="*/ 28 h 36"/>
                  <a:gd name="T30" fmla="*/ 53 w 53"/>
                  <a:gd name="T31" fmla="*/ 32 h 36"/>
                  <a:gd name="T32" fmla="*/ 53 w 53"/>
                  <a:gd name="T33" fmla="*/ 35 h 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36"/>
                  <a:gd name="T53" fmla="*/ 53 w 53"/>
                  <a:gd name="T54" fmla="*/ 36 h 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36">
                    <a:moveTo>
                      <a:pt x="53" y="35"/>
                    </a:moveTo>
                    <a:lnTo>
                      <a:pt x="51" y="36"/>
                    </a:lnTo>
                    <a:lnTo>
                      <a:pt x="45" y="35"/>
                    </a:lnTo>
                    <a:lnTo>
                      <a:pt x="37" y="32"/>
                    </a:lnTo>
                    <a:lnTo>
                      <a:pt x="28" y="27"/>
                    </a:lnTo>
                    <a:lnTo>
                      <a:pt x="19" y="22"/>
                    </a:lnTo>
                    <a:lnTo>
                      <a:pt x="10" y="16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5" y="4"/>
                    </a:lnTo>
                    <a:lnTo>
                      <a:pt x="13" y="8"/>
                    </a:lnTo>
                    <a:lnTo>
                      <a:pt x="22" y="13"/>
                    </a:lnTo>
                    <a:lnTo>
                      <a:pt x="32" y="19"/>
                    </a:lnTo>
                    <a:lnTo>
                      <a:pt x="40" y="24"/>
                    </a:lnTo>
                    <a:lnTo>
                      <a:pt x="48" y="28"/>
                    </a:lnTo>
                    <a:lnTo>
                      <a:pt x="53" y="32"/>
                    </a:lnTo>
                    <a:lnTo>
                      <a:pt x="53" y="3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6" name="Freeform 1816">
                <a:extLst>
                  <a:ext uri="{FF2B5EF4-FFF2-40B4-BE49-F238E27FC236}">
                    <a16:creationId xmlns:a16="http://schemas.microsoft.com/office/drawing/2014/main" id="{445E6C72-06AD-8E6F-F180-85AA84E9A2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" y="785"/>
                <a:ext cx="39" cy="37"/>
              </a:xfrm>
              <a:custGeom>
                <a:avLst/>
                <a:gdLst>
                  <a:gd name="T0" fmla="*/ 39 w 39"/>
                  <a:gd name="T1" fmla="*/ 36 h 37"/>
                  <a:gd name="T2" fmla="*/ 37 w 39"/>
                  <a:gd name="T3" fmla="*/ 37 h 37"/>
                  <a:gd name="T4" fmla="*/ 32 w 39"/>
                  <a:gd name="T5" fmla="*/ 34 h 37"/>
                  <a:gd name="T6" fmla="*/ 26 w 39"/>
                  <a:gd name="T7" fmla="*/ 29 h 37"/>
                  <a:gd name="T8" fmla="*/ 19 w 39"/>
                  <a:gd name="T9" fmla="*/ 23 h 37"/>
                  <a:gd name="T10" fmla="*/ 11 w 39"/>
                  <a:gd name="T11" fmla="*/ 17 h 37"/>
                  <a:gd name="T12" fmla="*/ 5 w 39"/>
                  <a:gd name="T13" fmla="*/ 10 h 37"/>
                  <a:gd name="T14" fmla="*/ 2 w 39"/>
                  <a:gd name="T15" fmla="*/ 4 h 37"/>
                  <a:gd name="T16" fmla="*/ 0 w 39"/>
                  <a:gd name="T17" fmla="*/ 0 h 37"/>
                  <a:gd name="T18" fmla="*/ 4 w 39"/>
                  <a:gd name="T19" fmla="*/ 3 h 37"/>
                  <a:gd name="T20" fmla="*/ 9 w 39"/>
                  <a:gd name="T21" fmla="*/ 7 h 37"/>
                  <a:gd name="T22" fmla="*/ 16 w 39"/>
                  <a:gd name="T23" fmla="*/ 12 h 37"/>
                  <a:gd name="T24" fmla="*/ 22 w 39"/>
                  <a:gd name="T25" fmla="*/ 18 h 37"/>
                  <a:gd name="T26" fmla="*/ 29 w 39"/>
                  <a:gd name="T27" fmla="*/ 23 h 37"/>
                  <a:gd name="T28" fmla="*/ 34 w 39"/>
                  <a:gd name="T29" fmla="*/ 28 h 37"/>
                  <a:gd name="T30" fmla="*/ 38 w 39"/>
                  <a:gd name="T31" fmla="*/ 33 h 37"/>
                  <a:gd name="T32" fmla="*/ 39 w 39"/>
                  <a:gd name="T33" fmla="*/ 36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7"/>
                  <a:gd name="T53" fmla="*/ 39 w 39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7">
                    <a:moveTo>
                      <a:pt x="39" y="36"/>
                    </a:moveTo>
                    <a:lnTo>
                      <a:pt x="37" y="37"/>
                    </a:lnTo>
                    <a:lnTo>
                      <a:pt x="32" y="34"/>
                    </a:lnTo>
                    <a:lnTo>
                      <a:pt x="26" y="29"/>
                    </a:lnTo>
                    <a:lnTo>
                      <a:pt x="19" y="23"/>
                    </a:lnTo>
                    <a:lnTo>
                      <a:pt x="11" y="17"/>
                    </a:lnTo>
                    <a:lnTo>
                      <a:pt x="5" y="10"/>
                    </a:lnTo>
                    <a:lnTo>
                      <a:pt x="2" y="4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9" y="7"/>
                    </a:lnTo>
                    <a:lnTo>
                      <a:pt x="16" y="12"/>
                    </a:lnTo>
                    <a:lnTo>
                      <a:pt x="22" y="18"/>
                    </a:lnTo>
                    <a:lnTo>
                      <a:pt x="29" y="23"/>
                    </a:lnTo>
                    <a:lnTo>
                      <a:pt x="34" y="28"/>
                    </a:lnTo>
                    <a:lnTo>
                      <a:pt x="38" y="33"/>
                    </a:lnTo>
                    <a:lnTo>
                      <a:pt x="39" y="3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7" name="Freeform 1817">
                <a:extLst>
                  <a:ext uri="{FF2B5EF4-FFF2-40B4-BE49-F238E27FC236}">
                    <a16:creationId xmlns:a16="http://schemas.microsoft.com/office/drawing/2014/main" id="{CD5289AA-46FE-80FD-B51E-FA01801A79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" y="780"/>
                <a:ext cx="29" cy="14"/>
              </a:xfrm>
              <a:custGeom>
                <a:avLst/>
                <a:gdLst>
                  <a:gd name="T0" fmla="*/ 29 w 29"/>
                  <a:gd name="T1" fmla="*/ 12 h 14"/>
                  <a:gd name="T2" fmla="*/ 27 w 29"/>
                  <a:gd name="T3" fmla="*/ 13 h 14"/>
                  <a:gd name="T4" fmla="*/ 24 w 29"/>
                  <a:gd name="T5" fmla="*/ 14 h 14"/>
                  <a:gd name="T6" fmla="*/ 20 w 29"/>
                  <a:gd name="T7" fmla="*/ 13 h 14"/>
                  <a:gd name="T8" fmla="*/ 15 w 29"/>
                  <a:gd name="T9" fmla="*/ 12 h 14"/>
                  <a:gd name="T10" fmla="*/ 9 w 29"/>
                  <a:gd name="T11" fmla="*/ 10 h 14"/>
                  <a:gd name="T12" fmla="*/ 5 w 29"/>
                  <a:gd name="T13" fmla="*/ 7 h 14"/>
                  <a:gd name="T14" fmla="*/ 2 w 29"/>
                  <a:gd name="T15" fmla="*/ 3 h 14"/>
                  <a:gd name="T16" fmla="*/ 0 w 29"/>
                  <a:gd name="T17" fmla="*/ 0 h 14"/>
                  <a:gd name="T18" fmla="*/ 3 w 29"/>
                  <a:gd name="T19" fmla="*/ 2 h 14"/>
                  <a:gd name="T20" fmla="*/ 8 w 29"/>
                  <a:gd name="T21" fmla="*/ 4 h 14"/>
                  <a:gd name="T22" fmla="*/ 14 w 29"/>
                  <a:gd name="T23" fmla="*/ 5 h 14"/>
                  <a:gd name="T24" fmla="*/ 19 w 29"/>
                  <a:gd name="T25" fmla="*/ 6 h 14"/>
                  <a:gd name="T26" fmla="*/ 24 w 29"/>
                  <a:gd name="T27" fmla="*/ 7 h 14"/>
                  <a:gd name="T28" fmla="*/ 27 w 29"/>
                  <a:gd name="T29" fmla="*/ 8 h 14"/>
                  <a:gd name="T30" fmla="*/ 29 w 29"/>
                  <a:gd name="T31" fmla="*/ 10 h 14"/>
                  <a:gd name="T32" fmla="*/ 29 w 29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14"/>
                  <a:gd name="T53" fmla="*/ 29 w 29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14">
                    <a:moveTo>
                      <a:pt x="29" y="12"/>
                    </a:moveTo>
                    <a:lnTo>
                      <a:pt x="27" y="13"/>
                    </a:lnTo>
                    <a:lnTo>
                      <a:pt x="24" y="14"/>
                    </a:lnTo>
                    <a:lnTo>
                      <a:pt x="20" y="13"/>
                    </a:lnTo>
                    <a:lnTo>
                      <a:pt x="15" y="12"/>
                    </a:lnTo>
                    <a:lnTo>
                      <a:pt x="9" y="10"/>
                    </a:lnTo>
                    <a:lnTo>
                      <a:pt x="5" y="7"/>
                    </a:lnTo>
                    <a:lnTo>
                      <a:pt x="2" y="3"/>
                    </a:lnTo>
                    <a:lnTo>
                      <a:pt x="0" y="0"/>
                    </a:lnTo>
                    <a:lnTo>
                      <a:pt x="3" y="2"/>
                    </a:lnTo>
                    <a:lnTo>
                      <a:pt x="8" y="4"/>
                    </a:lnTo>
                    <a:lnTo>
                      <a:pt x="14" y="5"/>
                    </a:lnTo>
                    <a:lnTo>
                      <a:pt x="19" y="6"/>
                    </a:lnTo>
                    <a:lnTo>
                      <a:pt x="24" y="7"/>
                    </a:lnTo>
                    <a:lnTo>
                      <a:pt x="27" y="8"/>
                    </a:lnTo>
                    <a:lnTo>
                      <a:pt x="29" y="10"/>
                    </a:lnTo>
                    <a:lnTo>
                      <a:pt x="29" y="1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8" name="Freeform 1818">
                <a:extLst>
                  <a:ext uri="{FF2B5EF4-FFF2-40B4-BE49-F238E27FC236}">
                    <a16:creationId xmlns:a16="http://schemas.microsoft.com/office/drawing/2014/main" id="{56D0C85D-21A5-BE2D-6EC4-20DE227E2E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" y="956"/>
                <a:ext cx="23" cy="28"/>
              </a:xfrm>
              <a:custGeom>
                <a:avLst/>
                <a:gdLst>
                  <a:gd name="T0" fmla="*/ 0 w 23"/>
                  <a:gd name="T1" fmla="*/ 0 h 28"/>
                  <a:gd name="T2" fmla="*/ 2 w 23"/>
                  <a:gd name="T3" fmla="*/ 2 h 28"/>
                  <a:gd name="T4" fmla="*/ 6 w 23"/>
                  <a:gd name="T5" fmla="*/ 5 h 28"/>
                  <a:gd name="T6" fmla="*/ 10 w 23"/>
                  <a:gd name="T7" fmla="*/ 9 h 28"/>
                  <a:gd name="T8" fmla="*/ 14 w 23"/>
                  <a:gd name="T9" fmla="*/ 13 h 28"/>
                  <a:gd name="T10" fmla="*/ 19 w 23"/>
                  <a:gd name="T11" fmla="*/ 17 h 28"/>
                  <a:gd name="T12" fmla="*/ 21 w 23"/>
                  <a:gd name="T13" fmla="*/ 21 h 28"/>
                  <a:gd name="T14" fmla="*/ 23 w 23"/>
                  <a:gd name="T15" fmla="*/ 25 h 28"/>
                  <a:gd name="T16" fmla="*/ 22 w 23"/>
                  <a:gd name="T17" fmla="*/ 28 h 28"/>
                  <a:gd name="T18" fmla="*/ 17 w 23"/>
                  <a:gd name="T19" fmla="*/ 27 h 28"/>
                  <a:gd name="T20" fmla="*/ 10 w 23"/>
                  <a:gd name="T21" fmla="*/ 18 h 28"/>
                  <a:gd name="T22" fmla="*/ 4 w 23"/>
                  <a:gd name="T23" fmla="*/ 8 h 28"/>
                  <a:gd name="T24" fmla="*/ 0 w 23"/>
                  <a:gd name="T25" fmla="*/ 0 h 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28"/>
                  <a:gd name="T41" fmla="*/ 23 w 23"/>
                  <a:gd name="T42" fmla="*/ 28 h 2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28">
                    <a:moveTo>
                      <a:pt x="0" y="0"/>
                    </a:moveTo>
                    <a:lnTo>
                      <a:pt x="2" y="2"/>
                    </a:lnTo>
                    <a:lnTo>
                      <a:pt x="6" y="5"/>
                    </a:lnTo>
                    <a:lnTo>
                      <a:pt x="10" y="9"/>
                    </a:lnTo>
                    <a:lnTo>
                      <a:pt x="14" y="13"/>
                    </a:lnTo>
                    <a:lnTo>
                      <a:pt x="19" y="17"/>
                    </a:lnTo>
                    <a:lnTo>
                      <a:pt x="21" y="21"/>
                    </a:lnTo>
                    <a:lnTo>
                      <a:pt x="23" y="25"/>
                    </a:lnTo>
                    <a:lnTo>
                      <a:pt x="22" y="28"/>
                    </a:lnTo>
                    <a:lnTo>
                      <a:pt x="17" y="27"/>
                    </a:lnTo>
                    <a:lnTo>
                      <a:pt x="10" y="18"/>
                    </a:lnTo>
                    <a:lnTo>
                      <a:pt x="4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9" name="Freeform 1819">
                <a:extLst>
                  <a:ext uri="{FF2B5EF4-FFF2-40B4-BE49-F238E27FC236}">
                    <a16:creationId xmlns:a16="http://schemas.microsoft.com/office/drawing/2014/main" id="{6B64D60B-D86E-7C3D-2F23-E0BB990273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" y="962"/>
                <a:ext cx="6" cy="35"/>
              </a:xfrm>
              <a:custGeom>
                <a:avLst/>
                <a:gdLst>
                  <a:gd name="T0" fmla="*/ 2 w 6"/>
                  <a:gd name="T1" fmla="*/ 0 h 35"/>
                  <a:gd name="T2" fmla="*/ 2 w 6"/>
                  <a:gd name="T3" fmla="*/ 7 h 35"/>
                  <a:gd name="T4" fmla="*/ 0 w 6"/>
                  <a:gd name="T5" fmla="*/ 18 h 35"/>
                  <a:gd name="T6" fmla="*/ 0 w 6"/>
                  <a:gd name="T7" fmla="*/ 30 h 35"/>
                  <a:gd name="T8" fmla="*/ 3 w 6"/>
                  <a:gd name="T9" fmla="*/ 35 h 35"/>
                  <a:gd name="T10" fmla="*/ 6 w 6"/>
                  <a:gd name="T11" fmla="*/ 30 h 35"/>
                  <a:gd name="T12" fmla="*/ 6 w 6"/>
                  <a:gd name="T13" fmla="*/ 20 h 35"/>
                  <a:gd name="T14" fmla="*/ 3 w 6"/>
                  <a:gd name="T15" fmla="*/ 9 h 35"/>
                  <a:gd name="T16" fmla="*/ 2 w 6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5"/>
                  <a:gd name="T29" fmla="*/ 6 w 6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5">
                    <a:moveTo>
                      <a:pt x="2" y="0"/>
                    </a:moveTo>
                    <a:lnTo>
                      <a:pt x="2" y="7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3" y="35"/>
                    </a:lnTo>
                    <a:lnTo>
                      <a:pt x="6" y="30"/>
                    </a:lnTo>
                    <a:lnTo>
                      <a:pt x="6" y="20"/>
                    </a:lnTo>
                    <a:lnTo>
                      <a:pt x="3" y="9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0" name="Freeform 1820">
                <a:extLst>
                  <a:ext uri="{FF2B5EF4-FFF2-40B4-BE49-F238E27FC236}">
                    <a16:creationId xmlns:a16="http://schemas.microsoft.com/office/drawing/2014/main" id="{5CF0BA6E-75FC-554D-334C-4D0F8004D0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" y="955"/>
                <a:ext cx="25" cy="32"/>
              </a:xfrm>
              <a:custGeom>
                <a:avLst/>
                <a:gdLst>
                  <a:gd name="T0" fmla="*/ 25 w 25"/>
                  <a:gd name="T1" fmla="*/ 0 h 32"/>
                  <a:gd name="T2" fmla="*/ 19 w 25"/>
                  <a:gd name="T3" fmla="*/ 10 h 32"/>
                  <a:gd name="T4" fmla="*/ 11 w 25"/>
                  <a:gd name="T5" fmla="*/ 21 h 32"/>
                  <a:gd name="T6" fmla="*/ 4 w 25"/>
                  <a:gd name="T7" fmla="*/ 31 h 32"/>
                  <a:gd name="T8" fmla="*/ 0 w 25"/>
                  <a:gd name="T9" fmla="*/ 32 h 32"/>
                  <a:gd name="T10" fmla="*/ 0 w 25"/>
                  <a:gd name="T11" fmla="*/ 29 h 32"/>
                  <a:gd name="T12" fmla="*/ 1 w 25"/>
                  <a:gd name="T13" fmla="*/ 25 h 32"/>
                  <a:gd name="T14" fmla="*/ 5 w 25"/>
                  <a:gd name="T15" fmla="*/ 21 h 32"/>
                  <a:gd name="T16" fmla="*/ 9 w 25"/>
                  <a:gd name="T17" fmla="*/ 16 h 32"/>
                  <a:gd name="T18" fmla="*/ 14 w 25"/>
                  <a:gd name="T19" fmla="*/ 11 h 32"/>
                  <a:gd name="T20" fmla="*/ 19 w 25"/>
                  <a:gd name="T21" fmla="*/ 7 h 32"/>
                  <a:gd name="T22" fmla="*/ 22 w 25"/>
                  <a:gd name="T23" fmla="*/ 3 h 32"/>
                  <a:gd name="T24" fmla="*/ 25 w 25"/>
                  <a:gd name="T25" fmla="*/ 0 h 3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32"/>
                  <a:gd name="T41" fmla="*/ 25 w 25"/>
                  <a:gd name="T42" fmla="*/ 32 h 3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32">
                    <a:moveTo>
                      <a:pt x="25" y="0"/>
                    </a:moveTo>
                    <a:lnTo>
                      <a:pt x="19" y="10"/>
                    </a:lnTo>
                    <a:lnTo>
                      <a:pt x="11" y="21"/>
                    </a:lnTo>
                    <a:lnTo>
                      <a:pt x="4" y="31"/>
                    </a:lnTo>
                    <a:lnTo>
                      <a:pt x="0" y="32"/>
                    </a:lnTo>
                    <a:lnTo>
                      <a:pt x="0" y="29"/>
                    </a:lnTo>
                    <a:lnTo>
                      <a:pt x="1" y="25"/>
                    </a:lnTo>
                    <a:lnTo>
                      <a:pt x="5" y="21"/>
                    </a:lnTo>
                    <a:lnTo>
                      <a:pt x="9" y="16"/>
                    </a:lnTo>
                    <a:lnTo>
                      <a:pt x="14" y="11"/>
                    </a:lnTo>
                    <a:lnTo>
                      <a:pt x="19" y="7"/>
                    </a:lnTo>
                    <a:lnTo>
                      <a:pt x="22" y="3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1" name="Freeform 1821">
                <a:extLst>
                  <a:ext uri="{FF2B5EF4-FFF2-40B4-BE49-F238E27FC236}">
                    <a16:creationId xmlns:a16="http://schemas.microsoft.com/office/drawing/2014/main" id="{45629797-8351-85A9-CF76-E06D2DE699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" y="779"/>
                <a:ext cx="39" cy="9"/>
              </a:xfrm>
              <a:custGeom>
                <a:avLst/>
                <a:gdLst>
                  <a:gd name="T0" fmla="*/ 39 w 39"/>
                  <a:gd name="T1" fmla="*/ 7 h 9"/>
                  <a:gd name="T2" fmla="*/ 34 w 39"/>
                  <a:gd name="T3" fmla="*/ 8 h 9"/>
                  <a:gd name="T4" fmla="*/ 28 w 39"/>
                  <a:gd name="T5" fmla="*/ 9 h 9"/>
                  <a:gd name="T6" fmla="*/ 22 w 39"/>
                  <a:gd name="T7" fmla="*/ 9 h 9"/>
                  <a:gd name="T8" fmla="*/ 16 w 39"/>
                  <a:gd name="T9" fmla="*/ 9 h 9"/>
                  <a:gd name="T10" fmla="*/ 10 w 39"/>
                  <a:gd name="T11" fmla="*/ 9 h 9"/>
                  <a:gd name="T12" fmla="*/ 5 w 39"/>
                  <a:gd name="T13" fmla="*/ 8 h 9"/>
                  <a:gd name="T14" fmla="*/ 2 w 39"/>
                  <a:gd name="T15" fmla="*/ 6 h 9"/>
                  <a:gd name="T16" fmla="*/ 0 w 39"/>
                  <a:gd name="T17" fmla="*/ 3 h 9"/>
                  <a:gd name="T18" fmla="*/ 1 w 39"/>
                  <a:gd name="T19" fmla="*/ 1 h 9"/>
                  <a:gd name="T20" fmla="*/ 4 w 39"/>
                  <a:gd name="T21" fmla="*/ 0 h 9"/>
                  <a:gd name="T22" fmla="*/ 9 w 39"/>
                  <a:gd name="T23" fmla="*/ 1 h 9"/>
                  <a:gd name="T24" fmla="*/ 15 w 39"/>
                  <a:gd name="T25" fmla="*/ 2 h 9"/>
                  <a:gd name="T26" fmla="*/ 21 w 39"/>
                  <a:gd name="T27" fmla="*/ 3 h 9"/>
                  <a:gd name="T28" fmla="*/ 28 w 39"/>
                  <a:gd name="T29" fmla="*/ 5 h 9"/>
                  <a:gd name="T30" fmla="*/ 34 w 39"/>
                  <a:gd name="T31" fmla="*/ 6 h 9"/>
                  <a:gd name="T32" fmla="*/ 39 w 39"/>
                  <a:gd name="T33" fmla="*/ 7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9"/>
                  <a:gd name="T53" fmla="*/ 39 w 3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9">
                    <a:moveTo>
                      <a:pt x="39" y="7"/>
                    </a:moveTo>
                    <a:lnTo>
                      <a:pt x="34" y="8"/>
                    </a:lnTo>
                    <a:lnTo>
                      <a:pt x="28" y="9"/>
                    </a:lnTo>
                    <a:lnTo>
                      <a:pt x="22" y="9"/>
                    </a:lnTo>
                    <a:lnTo>
                      <a:pt x="16" y="9"/>
                    </a:lnTo>
                    <a:lnTo>
                      <a:pt x="10" y="9"/>
                    </a:lnTo>
                    <a:lnTo>
                      <a:pt x="5" y="8"/>
                    </a:lnTo>
                    <a:lnTo>
                      <a:pt x="2" y="6"/>
                    </a:lnTo>
                    <a:lnTo>
                      <a:pt x="0" y="3"/>
                    </a:lnTo>
                    <a:lnTo>
                      <a:pt x="1" y="1"/>
                    </a:lnTo>
                    <a:lnTo>
                      <a:pt x="4" y="0"/>
                    </a:lnTo>
                    <a:lnTo>
                      <a:pt x="9" y="1"/>
                    </a:lnTo>
                    <a:lnTo>
                      <a:pt x="15" y="2"/>
                    </a:lnTo>
                    <a:lnTo>
                      <a:pt x="21" y="3"/>
                    </a:lnTo>
                    <a:lnTo>
                      <a:pt x="28" y="5"/>
                    </a:lnTo>
                    <a:lnTo>
                      <a:pt x="34" y="6"/>
                    </a:lnTo>
                    <a:lnTo>
                      <a:pt x="39" y="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2" name="Freeform 1822">
                <a:extLst>
                  <a:ext uri="{FF2B5EF4-FFF2-40B4-BE49-F238E27FC236}">
                    <a16:creationId xmlns:a16="http://schemas.microsoft.com/office/drawing/2014/main" id="{65195C23-EE0F-5EB7-056E-28E7B78C34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" y="760"/>
                <a:ext cx="37" cy="19"/>
              </a:xfrm>
              <a:custGeom>
                <a:avLst/>
                <a:gdLst>
                  <a:gd name="T0" fmla="*/ 37 w 37"/>
                  <a:gd name="T1" fmla="*/ 19 h 19"/>
                  <a:gd name="T2" fmla="*/ 33 w 37"/>
                  <a:gd name="T3" fmla="*/ 19 h 19"/>
                  <a:gd name="T4" fmla="*/ 28 w 37"/>
                  <a:gd name="T5" fmla="*/ 18 h 19"/>
                  <a:gd name="T6" fmla="*/ 22 w 37"/>
                  <a:gd name="T7" fmla="*/ 16 h 19"/>
                  <a:gd name="T8" fmla="*/ 16 w 37"/>
                  <a:gd name="T9" fmla="*/ 14 h 19"/>
                  <a:gd name="T10" fmla="*/ 11 w 37"/>
                  <a:gd name="T11" fmla="*/ 11 h 19"/>
                  <a:gd name="T12" fmla="*/ 6 w 37"/>
                  <a:gd name="T13" fmla="*/ 8 h 19"/>
                  <a:gd name="T14" fmla="*/ 2 w 37"/>
                  <a:gd name="T15" fmla="*/ 5 h 19"/>
                  <a:gd name="T16" fmla="*/ 0 w 37"/>
                  <a:gd name="T17" fmla="*/ 2 h 19"/>
                  <a:gd name="T18" fmla="*/ 1 w 37"/>
                  <a:gd name="T19" fmla="*/ 0 h 19"/>
                  <a:gd name="T20" fmla="*/ 5 w 37"/>
                  <a:gd name="T21" fmla="*/ 0 h 19"/>
                  <a:gd name="T22" fmla="*/ 11 w 37"/>
                  <a:gd name="T23" fmla="*/ 2 h 19"/>
                  <a:gd name="T24" fmla="*/ 17 w 37"/>
                  <a:gd name="T25" fmla="*/ 6 h 19"/>
                  <a:gd name="T26" fmla="*/ 23 w 37"/>
                  <a:gd name="T27" fmla="*/ 10 h 19"/>
                  <a:gd name="T28" fmla="*/ 29 w 37"/>
                  <a:gd name="T29" fmla="*/ 14 h 19"/>
                  <a:gd name="T30" fmla="*/ 34 w 37"/>
                  <a:gd name="T31" fmla="*/ 17 h 19"/>
                  <a:gd name="T32" fmla="*/ 37 w 37"/>
                  <a:gd name="T33" fmla="*/ 19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19"/>
                  <a:gd name="T53" fmla="*/ 37 w 37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19">
                    <a:moveTo>
                      <a:pt x="37" y="19"/>
                    </a:moveTo>
                    <a:lnTo>
                      <a:pt x="33" y="19"/>
                    </a:lnTo>
                    <a:lnTo>
                      <a:pt x="28" y="18"/>
                    </a:lnTo>
                    <a:lnTo>
                      <a:pt x="22" y="16"/>
                    </a:lnTo>
                    <a:lnTo>
                      <a:pt x="16" y="14"/>
                    </a:lnTo>
                    <a:lnTo>
                      <a:pt x="11" y="11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2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11" y="2"/>
                    </a:lnTo>
                    <a:lnTo>
                      <a:pt x="17" y="6"/>
                    </a:lnTo>
                    <a:lnTo>
                      <a:pt x="23" y="10"/>
                    </a:lnTo>
                    <a:lnTo>
                      <a:pt x="29" y="14"/>
                    </a:lnTo>
                    <a:lnTo>
                      <a:pt x="34" y="17"/>
                    </a:lnTo>
                    <a:lnTo>
                      <a:pt x="37" y="1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3" name="Freeform 1823">
                <a:extLst>
                  <a:ext uri="{FF2B5EF4-FFF2-40B4-BE49-F238E27FC236}">
                    <a16:creationId xmlns:a16="http://schemas.microsoft.com/office/drawing/2014/main" id="{430DCA0B-FDF9-3C87-4454-248807667A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" y="797"/>
                <a:ext cx="36" cy="10"/>
              </a:xfrm>
              <a:custGeom>
                <a:avLst/>
                <a:gdLst>
                  <a:gd name="T0" fmla="*/ 36 w 36"/>
                  <a:gd name="T1" fmla="*/ 4 h 10"/>
                  <a:gd name="T2" fmla="*/ 34 w 36"/>
                  <a:gd name="T3" fmla="*/ 6 h 10"/>
                  <a:gd name="T4" fmla="*/ 31 w 36"/>
                  <a:gd name="T5" fmla="*/ 8 h 10"/>
                  <a:gd name="T6" fmla="*/ 25 w 36"/>
                  <a:gd name="T7" fmla="*/ 9 h 10"/>
                  <a:gd name="T8" fmla="*/ 19 w 36"/>
                  <a:gd name="T9" fmla="*/ 10 h 10"/>
                  <a:gd name="T10" fmla="*/ 13 w 36"/>
                  <a:gd name="T11" fmla="*/ 10 h 10"/>
                  <a:gd name="T12" fmla="*/ 7 w 36"/>
                  <a:gd name="T13" fmla="*/ 9 h 10"/>
                  <a:gd name="T14" fmla="*/ 2 w 36"/>
                  <a:gd name="T15" fmla="*/ 7 h 10"/>
                  <a:gd name="T16" fmla="*/ 0 w 36"/>
                  <a:gd name="T17" fmla="*/ 4 h 10"/>
                  <a:gd name="T18" fmla="*/ 0 w 36"/>
                  <a:gd name="T19" fmla="*/ 1 h 10"/>
                  <a:gd name="T20" fmla="*/ 2 w 36"/>
                  <a:gd name="T21" fmla="*/ 0 h 10"/>
                  <a:gd name="T22" fmla="*/ 8 w 36"/>
                  <a:gd name="T23" fmla="*/ 0 h 10"/>
                  <a:gd name="T24" fmla="*/ 13 w 36"/>
                  <a:gd name="T25" fmla="*/ 1 h 10"/>
                  <a:gd name="T26" fmla="*/ 20 w 36"/>
                  <a:gd name="T27" fmla="*/ 2 h 10"/>
                  <a:gd name="T28" fmla="*/ 26 w 36"/>
                  <a:gd name="T29" fmla="*/ 3 h 10"/>
                  <a:gd name="T30" fmla="*/ 32 w 36"/>
                  <a:gd name="T31" fmla="*/ 4 h 10"/>
                  <a:gd name="T32" fmla="*/ 36 w 36"/>
                  <a:gd name="T33" fmla="*/ 4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0"/>
                  <a:gd name="T53" fmla="*/ 36 w 36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0">
                    <a:moveTo>
                      <a:pt x="36" y="4"/>
                    </a:moveTo>
                    <a:lnTo>
                      <a:pt x="34" y="6"/>
                    </a:lnTo>
                    <a:lnTo>
                      <a:pt x="31" y="8"/>
                    </a:lnTo>
                    <a:lnTo>
                      <a:pt x="25" y="9"/>
                    </a:lnTo>
                    <a:lnTo>
                      <a:pt x="19" y="10"/>
                    </a:lnTo>
                    <a:lnTo>
                      <a:pt x="13" y="10"/>
                    </a:lnTo>
                    <a:lnTo>
                      <a:pt x="7" y="9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8" y="0"/>
                    </a:lnTo>
                    <a:lnTo>
                      <a:pt x="13" y="1"/>
                    </a:lnTo>
                    <a:lnTo>
                      <a:pt x="20" y="2"/>
                    </a:lnTo>
                    <a:lnTo>
                      <a:pt x="26" y="3"/>
                    </a:lnTo>
                    <a:lnTo>
                      <a:pt x="32" y="4"/>
                    </a:lnTo>
                    <a:lnTo>
                      <a:pt x="36" y="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4" name="Freeform 1824">
                <a:extLst>
                  <a:ext uri="{FF2B5EF4-FFF2-40B4-BE49-F238E27FC236}">
                    <a16:creationId xmlns:a16="http://schemas.microsoft.com/office/drawing/2014/main" id="{CB96B708-13B5-3255-7B17-00B193FDD5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" y="814"/>
                <a:ext cx="39" cy="7"/>
              </a:xfrm>
              <a:custGeom>
                <a:avLst/>
                <a:gdLst>
                  <a:gd name="T0" fmla="*/ 39 w 39"/>
                  <a:gd name="T1" fmla="*/ 0 h 7"/>
                  <a:gd name="T2" fmla="*/ 36 w 39"/>
                  <a:gd name="T3" fmla="*/ 2 h 7"/>
                  <a:gd name="T4" fmla="*/ 31 w 39"/>
                  <a:gd name="T5" fmla="*/ 3 h 7"/>
                  <a:gd name="T6" fmla="*/ 25 w 39"/>
                  <a:gd name="T7" fmla="*/ 5 h 7"/>
                  <a:gd name="T8" fmla="*/ 18 w 39"/>
                  <a:gd name="T9" fmla="*/ 6 h 7"/>
                  <a:gd name="T10" fmla="*/ 12 w 39"/>
                  <a:gd name="T11" fmla="*/ 7 h 7"/>
                  <a:gd name="T12" fmla="*/ 6 w 39"/>
                  <a:gd name="T13" fmla="*/ 7 h 7"/>
                  <a:gd name="T14" fmla="*/ 3 w 39"/>
                  <a:gd name="T15" fmla="*/ 6 h 7"/>
                  <a:gd name="T16" fmla="*/ 0 w 39"/>
                  <a:gd name="T17" fmla="*/ 4 h 7"/>
                  <a:gd name="T18" fmla="*/ 0 w 39"/>
                  <a:gd name="T19" fmla="*/ 2 h 7"/>
                  <a:gd name="T20" fmla="*/ 3 w 39"/>
                  <a:gd name="T21" fmla="*/ 0 h 7"/>
                  <a:gd name="T22" fmla="*/ 7 w 39"/>
                  <a:gd name="T23" fmla="*/ 0 h 7"/>
                  <a:gd name="T24" fmla="*/ 13 w 39"/>
                  <a:gd name="T25" fmla="*/ 0 h 7"/>
                  <a:gd name="T26" fmla="*/ 20 w 39"/>
                  <a:gd name="T27" fmla="*/ 0 h 7"/>
                  <a:gd name="T28" fmla="*/ 27 w 39"/>
                  <a:gd name="T29" fmla="*/ 1 h 7"/>
                  <a:gd name="T30" fmla="*/ 33 w 39"/>
                  <a:gd name="T31" fmla="*/ 1 h 7"/>
                  <a:gd name="T32" fmla="*/ 39 w 39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7"/>
                  <a:gd name="T53" fmla="*/ 39 w 39"/>
                  <a:gd name="T54" fmla="*/ 7 h 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7">
                    <a:moveTo>
                      <a:pt x="39" y="0"/>
                    </a:moveTo>
                    <a:lnTo>
                      <a:pt x="36" y="2"/>
                    </a:lnTo>
                    <a:lnTo>
                      <a:pt x="31" y="3"/>
                    </a:lnTo>
                    <a:lnTo>
                      <a:pt x="25" y="5"/>
                    </a:lnTo>
                    <a:lnTo>
                      <a:pt x="18" y="6"/>
                    </a:lnTo>
                    <a:lnTo>
                      <a:pt x="12" y="7"/>
                    </a:lnTo>
                    <a:lnTo>
                      <a:pt x="6" y="7"/>
                    </a:lnTo>
                    <a:lnTo>
                      <a:pt x="3" y="6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3" y="0"/>
                    </a:lnTo>
                    <a:lnTo>
                      <a:pt x="7" y="0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7" y="1"/>
                    </a:lnTo>
                    <a:lnTo>
                      <a:pt x="33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5" name="Freeform 1825">
                <a:extLst>
                  <a:ext uri="{FF2B5EF4-FFF2-40B4-BE49-F238E27FC236}">
                    <a16:creationId xmlns:a16="http://schemas.microsoft.com/office/drawing/2014/main" id="{4A10B2E0-AC74-F864-E7D7-B75BC21C58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" y="829"/>
                <a:ext cx="38" cy="9"/>
              </a:xfrm>
              <a:custGeom>
                <a:avLst/>
                <a:gdLst>
                  <a:gd name="T0" fmla="*/ 38 w 38"/>
                  <a:gd name="T1" fmla="*/ 0 h 9"/>
                  <a:gd name="T2" fmla="*/ 35 w 38"/>
                  <a:gd name="T3" fmla="*/ 1 h 9"/>
                  <a:gd name="T4" fmla="*/ 30 w 38"/>
                  <a:gd name="T5" fmla="*/ 3 h 9"/>
                  <a:gd name="T6" fmla="*/ 23 w 38"/>
                  <a:gd name="T7" fmla="*/ 6 h 9"/>
                  <a:gd name="T8" fmla="*/ 17 w 38"/>
                  <a:gd name="T9" fmla="*/ 7 h 9"/>
                  <a:gd name="T10" fmla="*/ 10 w 38"/>
                  <a:gd name="T11" fmla="*/ 8 h 9"/>
                  <a:gd name="T12" fmla="*/ 5 w 38"/>
                  <a:gd name="T13" fmla="*/ 9 h 9"/>
                  <a:gd name="T14" fmla="*/ 1 w 38"/>
                  <a:gd name="T15" fmla="*/ 8 h 9"/>
                  <a:gd name="T16" fmla="*/ 0 w 38"/>
                  <a:gd name="T17" fmla="*/ 7 h 9"/>
                  <a:gd name="T18" fmla="*/ 0 w 38"/>
                  <a:gd name="T19" fmla="*/ 4 h 9"/>
                  <a:gd name="T20" fmla="*/ 4 w 38"/>
                  <a:gd name="T21" fmla="*/ 3 h 9"/>
                  <a:gd name="T22" fmla="*/ 9 w 38"/>
                  <a:gd name="T23" fmla="*/ 2 h 9"/>
                  <a:gd name="T24" fmla="*/ 15 w 38"/>
                  <a:gd name="T25" fmla="*/ 1 h 9"/>
                  <a:gd name="T26" fmla="*/ 21 w 38"/>
                  <a:gd name="T27" fmla="*/ 1 h 9"/>
                  <a:gd name="T28" fmla="*/ 27 w 38"/>
                  <a:gd name="T29" fmla="*/ 1 h 9"/>
                  <a:gd name="T30" fmla="*/ 33 w 38"/>
                  <a:gd name="T31" fmla="*/ 1 h 9"/>
                  <a:gd name="T32" fmla="*/ 38 w 38"/>
                  <a:gd name="T33" fmla="*/ 0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9"/>
                  <a:gd name="T53" fmla="*/ 38 w 38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9">
                    <a:moveTo>
                      <a:pt x="38" y="0"/>
                    </a:moveTo>
                    <a:lnTo>
                      <a:pt x="35" y="1"/>
                    </a:lnTo>
                    <a:lnTo>
                      <a:pt x="30" y="3"/>
                    </a:lnTo>
                    <a:lnTo>
                      <a:pt x="23" y="6"/>
                    </a:lnTo>
                    <a:lnTo>
                      <a:pt x="17" y="7"/>
                    </a:lnTo>
                    <a:lnTo>
                      <a:pt x="10" y="8"/>
                    </a:lnTo>
                    <a:lnTo>
                      <a:pt x="5" y="9"/>
                    </a:lnTo>
                    <a:lnTo>
                      <a:pt x="1" y="8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4" y="3"/>
                    </a:lnTo>
                    <a:lnTo>
                      <a:pt x="9" y="2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27" y="1"/>
                    </a:lnTo>
                    <a:lnTo>
                      <a:pt x="33" y="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6" name="Freeform 1826">
                <a:extLst>
                  <a:ext uri="{FF2B5EF4-FFF2-40B4-BE49-F238E27FC236}">
                    <a16:creationId xmlns:a16="http://schemas.microsoft.com/office/drawing/2014/main" id="{29EA54CB-25C5-7005-6B55-995810CD2A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" y="844"/>
                <a:ext cx="43" cy="12"/>
              </a:xfrm>
              <a:custGeom>
                <a:avLst/>
                <a:gdLst>
                  <a:gd name="T0" fmla="*/ 43 w 43"/>
                  <a:gd name="T1" fmla="*/ 0 h 12"/>
                  <a:gd name="T2" fmla="*/ 38 w 43"/>
                  <a:gd name="T3" fmla="*/ 3 h 12"/>
                  <a:gd name="T4" fmla="*/ 32 w 43"/>
                  <a:gd name="T5" fmla="*/ 6 h 12"/>
                  <a:gd name="T6" fmla="*/ 25 w 43"/>
                  <a:gd name="T7" fmla="*/ 8 h 12"/>
                  <a:gd name="T8" fmla="*/ 18 w 43"/>
                  <a:gd name="T9" fmla="*/ 11 h 12"/>
                  <a:gd name="T10" fmla="*/ 11 w 43"/>
                  <a:gd name="T11" fmla="*/ 12 h 12"/>
                  <a:gd name="T12" fmla="*/ 5 w 43"/>
                  <a:gd name="T13" fmla="*/ 12 h 12"/>
                  <a:gd name="T14" fmla="*/ 2 w 43"/>
                  <a:gd name="T15" fmla="*/ 10 h 12"/>
                  <a:gd name="T16" fmla="*/ 0 w 43"/>
                  <a:gd name="T17" fmla="*/ 7 h 12"/>
                  <a:gd name="T18" fmla="*/ 1 w 43"/>
                  <a:gd name="T19" fmla="*/ 4 h 12"/>
                  <a:gd name="T20" fmla="*/ 5 w 43"/>
                  <a:gd name="T21" fmla="*/ 2 h 12"/>
                  <a:gd name="T22" fmla="*/ 11 w 43"/>
                  <a:gd name="T23" fmla="*/ 1 h 12"/>
                  <a:gd name="T24" fmla="*/ 18 w 43"/>
                  <a:gd name="T25" fmla="*/ 0 h 12"/>
                  <a:gd name="T26" fmla="*/ 26 w 43"/>
                  <a:gd name="T27" fmla="*/ 1 h 12"/>
                  <a:gd name="T28" fmla="*/ 32 w 43"/>
                  <a:gd name="T29" fmla="*/ 1 h 12"/>
                  <a:gd name="T30" fmla="*/ 38 w 43"/>
                  <a:gd name="T31" fmla="*/ 1 h 12"/>
                  <a:gd name="T32" fmla="*/ 43 w 43"/>
                  <a:gd name="T33" fmla="*/ 0 h 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12"/>
                  <a:gd name="T53" fmla="*/ 43 w 43"/>
                  <a:gd name="T54" fmla="*/ 12 h 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12">
                    <a:moveTo>
                      <a:pt x="43" y="0"/>
                    </a:moveTo>
                    <a:lnTo>
                      <a:pt x="38" y="3"/>
                    </a:lnTo>
                    <a:lnTo>
                      <a:pt x="32" y="6"/>
                    </a:lnTo>
                    <a:lnTo>
                      <a:pt x="25" y="8"/>
                    </a:lnTo>
                    <a:lnTo>
                      <a:pt x="18" y="11"/>
                    </a:lnTo>
                    <a:lnTo>
                      <a:pt x="11" y="12"/>
                    </a:lnTo>
                    <a:lnTo>
                      <a:pt x="5" y="12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1" y="4"/>
                    </a:lnTo>
                    <a:lnTo>
                      <a:pt x="5" y="2"/>
                    </a:lnTo>
                    <a:lnTo>
                      <a:pt x="11" y="1"/>
                    </a:lnTo>
                    <a:lnTo>
                      <a:pt x="18" y="0"/>
                    </a:lnTo>
                    <a:lnTo>
                      <a:pt x="26" y="1"/>
                    </a:lnTo>
                    <a:lnTo>
                      <a:pt x="32" y="1"/>
                    </a:lnTo>
                    <a:lnTo>
                      <a:pt x="38" y="1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7" name="Freeform 1827">
                <a:extLst>
                  <a:ext uri="{FF2B5EF4-FFF2-40B4-BE49-F238E27FC236}">
                    <a16:creationId xmlns:a16="http://schemas.microsoft.com/office/drawing/2014/main" id="{36C165AE-C777-9025-0372-C573F627C1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" y="862"/>
                <a:ext cx="47" cy="16"/>
              </a:xfrm>
              <a:custGeom>
                <a:avLst/>
                <a:gdLst>
                  <a:gd name="T0" fmla="*/ 47 w 47"/>
                  <a:gd name="T1" fmla="*/ 0 h 16"/>
                  <a:gd name="T2" fmla="*/ 43 w 47"/>
                  <a:gd name="T3" fmla="*/ 1 h 16"/>
                  <a:gd name="T4" fmla="*/ 36 w 47"/>
                  <a:gd name="T5" fmla="*/ 5 h 16"/>
                  <a:gd name="T6" fmla="*/ 27 w 47"/>
                  <a:gd name="T7" fmla="*/ 9 h 16"/>
                  <a:gd name="T8" fmla="*/ 20 w 47"/>
                  <a:gd name="T9" fmla="*/ 12 h 16"/>
                  <a:gd name="T10" fmla="*/ 11 w 47"/>
                  <a:gd name="T11" fmla="*/ 15 h 16"/>
                  <a:gd name="T12" fmla="*/ 5 w 47"/>
                  <a:gd name="T13" fmla="*/ 16 h 16"/>
                  <a:gd name="T14" fmla="*/ 1 w 47"/>
                  <a:gd name="T15" fmla="*/ 16 h 16"/>
                  <a:gd name="T16" fmla="*/ 0 w 47"/>
                  <a:gd name="T17" fmla="*/ 13 h 16"/>
                  <a:gd name="T18" fmla="*/ 3 w 47"/>
                  <a:gd name="T19" fmla="*/ 9 h 16"/>
                  <a:gd name="T20" fmla="*/ 7 w 47"/>
                  <a:gd name="T21" fmla="*/ 7 h 16"/>
                  <a:gd name="T22" fmla="*/ 14 w 47"/>
                  <a:gd name="T23" fmla="*/ 5 h 16"/>
                  <a:gd name="T24" fmla="*/ 22 w 47"/>
                  <a:gd name="T25" fmla="*/ 3 h 16"/>
                  <a:gd name="T26" fmla="*/ 30 w 47"/>
                  <a:gd name="T27" fmla="*/ 2 h 16"/>
                  <a:gd name="T28" fmla="*/ 38 w 47"/>
                  <a:gd name="T29" fmla="*/ 1 h 16"/>
                  <a:gd name="T30" fmla="*/ 44 w 47"/>
                  <a:gd name="T31" fmla="*/ 1 h 16"/>
                  <a:gd name="T32" fmla="*/ 47 w 47"/>
                  <a:gd name="T33" fmla="*/ 0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16"/>
                  <a:gd name="T53" fmla="*/ 47 w 47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16">
                    <a:moveTo>
                      <a:pt x="47" y="0"/>
                    </a:moveTo>
                    <a:lnTo>
                      <a:pt x="43" y="1"/>
                    </a:lnTo>
                    <a:lnTo>
                      <a:pt x="36" y="5"/>
                    </a:lnTo>
                    <a:lnTo>
                      <a:pt x="27" y="9"/>
                    </a:lnTo>
                    <a:lnTo>
                      <a:pt x="20" y="12"/>
                    </a:lnTo>
                    <a:lnTo>
                      <a:pt x="11" y="15"/>
                    </a:lnTo>
                    <a:lnTo>
                      <a:pt x="5" y="16"/>
                    </a:lnTo>
                    <a:lnTo>
                      <a:pt x="1" y="16"/>
                    </a:lnTo>
                    <a:lnTo>
                      <a:pt x="0" y="13"/>
                    </a:lnTo>
                    <a:lnTo>
                      <a:pt x="3" y="9"/>
                    </a:lnTo>
                    <a:lnTo>
                      <a:pt x="7" y="7"/>
                    </a:lnTo>
                    <a:lnTo>
                      <a:pt x="14" y="5"/>
                    </a:lnTo>
                    <a:lnTo>
                      <a:pt x="22" y="3"/>
                    </a:lnTo>
                    <a:lnTo>
                      <a:pt x="30" y="2"/>
                    </a:lnTo>
                    <a:lnTo>
                      <a:pt x="38" y="1"/>
                    </a:lnTo>
                    <a:lnTo>
                      <a:pt x="44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8" name="Freeform 1828">
                <a:extLst>
                  <a:ext uri="{FF2B5EF4-FFF2-40B4-BE49-F238E27FC236}">
                    <a16:creationId xmlns:a16="http://schemas.microsoft.com/office/drawing/2014/main" id="{68E24460-DA31-B060-9A39-7430BB6483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" y="875"/>
                <a:ext cx="50" cy="22"/>
              </a:xfrm>
              <a:custGeom>
                <a:avLst/>
                <a:gdLst>
                  <a:gd name="T0" fmla="*/ 50 w 50"/>
                  <a:gd name="T1" fmla="*/ 0 h 22"/>
                  <a:gd name="T2" fmla="*/ 46 w 50"/>
                  <a:gd name="T3" fmla="*/ 5 h 22"/>
                  <a:gd name="T4" fmla="*/ 39 w 50"/>
                  <a:gd name="T5" fmla="*/ 11 h 22"/>
                  <a:gd name="T6" fmla="*/ 31 w 50"/>
                  <a:gd name="T7" fmla="*/ 15 h 22"/>
                  <a:gd name="T8" fmla="*/ 22 w 50"/>
                  <a:gd name="T9" fmla="*/ 18 h 22"/>
                  <a:gd name="T10" fmla="*/ 13 w 50"/>
                  <a:gd name="T11" fmla="*/ 21 h 22"/>
                  <a:gd name="T12" fmla="*/ 7 w 50"/>
                  <a:gd name="T13" fmla="*/ 22 h 22"/>
                  <a:gd name="T14" fmla="*/ 1 w 50"/>
                  <a:gd name="T15" fmla="*/ 21 h 22"/>
                  <a:gd name="T16" fmla="*/ 0 w 50"/>
                  <a:gd name="T17" fmla="*/ 18 h 22"/>
                  <a:gd name="T18" fmla="*/ 0 w 50"/>
                  <a:gd name="T19" fmla="*/ 15 h 22"/>
                  <a:gd name="T20" fmla="*/ 6 w 50"/>
                  <a:gd name="T21" fmla="*/ 11 h 22"/>
                  <a:gd name="T22" fmla="*/ 12 w 50"/>
                  <a:gd name="T23" fmla="*/ 8 h 22"/>
                  <a:gd name="T24" fmla="*/ 20 w 50"/>
                  <a:gd name="T25" fmla="*/ 6 h 22"/>
                  <a:gd name="T26" fmla="*/ 29 w 50"/>
                  <a:gd name="T27" fmla="*/ 4 h 22"/>
                  <a:gd name="T28" fmla="*/ 37 w 50"/>
                  <a:gd name="T29" fmla="*/ 2 h 22"/>
                  <a:gd name="T30" fmla="*/ 45 w 50"/>
                  <a:gd name="T31" fmla="*/ 1 h 22"/>
                  <a:gd name="T32" fmla="*/ 50 w 50"/>
                  <a:gd name="T33" fmla="*/ 0 h 2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0"/>
                  <a:gd name="T52" fmla="*/ 0 h 22"/>
                  <a:gd name="T53" fmla="*/ 50 w 50"/>
                  <a:gd name="T54" fmla="*/ 22 h 2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0" h="22">
                    <a:moveTo>
                      <a:pt x="50" y="0"/>
                    </a:moveTo>
                    <a:lnTo>
                      <a:pt x="46" y="5"/>
                    </a:lnTo>
                    <a:lnTo>
                      <a:pt x="39" y="11"/>
                    </a:lnTo>
                    <a:lnTo>
                      <a:pt x="31" y="15"/>
                    </a:lnTo>
                    <a:lnTo>
                      <a:pt x="22" y="18"/>
                    </a:lnTo>
                    <a:lnTo>
                      <a:pt x="13" y="21"/>
                    </a:lnTo>
                    <a:lnTo>
                      <a:pt x="7" y="22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6" y="11"/>
                    </a:lnTo>
                    <a:lnTo>
                      <a:pt x="12" y="8"/>
                    </a:lnTo>
                    <a:lnTo>
                      <a:pt x="20" y="6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5" y="1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09" name="Freeform 1829">
              <a:extLst>
                <a:ext uri="{FF2B5EF4-FFF2-40B4-BE49-F238E27FC236}">
                  <a16:creationId xmlns:a16="http://schemas.microsoft.com/office/drawing/2014/main" id="{25868F09-BFBC-C933-0C2C-11AA14CE917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" y="897"/>
              <a:ext cx="48" cy="36"/>
            </a:xfrm>
            <a:custGeom>
              <a:avLst/>
              <a:gdLst>
                <a:gd name="T0" fmla="*/ 48 w 48"/>
                <a:gd name="T1" fmla="*/ 0 h 36"/>
                <a:gd name="T2" fmla="*/ 44 w 48"/>
                <a:gd name="T3" fmla="*/ 6 h 36"/>
                <a:gd name="T4" fmla="*/ 38 w 48"/>
                <a:gd name="T5" fmla="*/ 12 h 36"/>
                <a:gd name="T6" fmla="*/ 30 w 48"/>
                <a:gd name="T7" fmla="*/ 19 h 36"/>
                <a:gd name="T8" fmla="*/ 22 w 48"/>
                <a:gd name="T9" fmla="*/ 25 h 36"/>
                <a:gd name="T10" fmla="*/ 15 w 48"/>
                <a:gd name="T11" fmla="*/ 30 h 36"/>
                <a:gd name="T12" fmla="*/ 8 w 48"/>
                <a:gd name="T13" fmla="*/ 34 h 36"/>
                <a:gd name="T14" fmla="*/ 3 w 48"/>
                <a:gd name="T15" fmla="*/ 36 h 36"/>
                <a:gd name="T16" fmla="*/ 0 w 48"/>
                <a:gd name="T17" fmla="*/ 34 h 36"/>
                <a:gd name="T18" fmla="*/ 1 w 48"/>
                <a:gd name="T19" fmla="*/ 30 h 36"/>
                <a:gd name="T20" fmla="*/ 4 w 48"/>
                <a:gd name="T21" fmla="*/ 25 h 36"/>
                <a:gd name="T22" fmla="*/ 10 w 48"/>
                <a:gd name="T23" fmla="*/ 21 h 36"/>
                <a:gd name="T24" fmla="*/ 17 w 48"/>
                <a:gd name="T25" fmla="*/ 15 h 36"/>
                <a:gd name="T26" fmla="*/ 25 w 48"/>
                <a:gd name="T27" fmla="*/ 10 h 36"/>
                <a:gd name="T28" fmla="*/ 34 w 48"/>
                <a:gd name="T29" fmla="*/ 5 h 36"/>
                <a:gd name="T30" fmla="*/ 41 w 48"/>
                <a:gd name="T31" fmla="*/ 2 h 36"/>
                <a:gd name="T32" fmla="*/ 48 w 48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6"/>
                <a:gd name="T53" fmla="*/ 48 w 4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6">
                  <a:moveTo>
                    <a:pt x="48" y="0"/>
                  </a:moveTo>
                  <a:lnTo>
                    <a:pt x="44" y="6"/>
                  </a:lnTo>
                  <a:lnTo>
                    <a:pt x="38" y="12"/>
                  </a:lnTo>
                  <a:lnTo>
                    <a:pt x="30" y="19"/>
                  </a:lnTo>
                  <a:lnTo>
                    <a:pt x="22" y="25"/>
                  </a:lnTo>
                  <a:lnTo>
                    <a:pt x="15" y="30"/>
                  </a:lnTo>
                  <a:lnTo>
                    <a:pt x="8" y="34"/>
                  </a:lnTo>
                  <a:lnTo>
                    <a:pt x="3" y="36"/>
                  </a:lnTo>
                  <a:lnTo>
                    <a:pt x="0" y="34"/>
                  </a:lnTo>
                  <a:lnTo>
                    <a:pt x="1" y="30"/>
                  </a:lnTo>
                  <a:lnTo>
                    <a:pt x="4" y="25"/>
                  </a:lnTo>
                  <a:lnTo>
                    <a:pt x="10" y="21"/>
                  </a:lnTo>
                  <a:lnTo>
                    <a:pt x="17" y="15"/>
                  </a:lnTo>
                  <a:lnTo>
                    <a:pt x="25" y="10"/>
                  </a:lnTo>
                  <a:lnTo>
                    <a:pt x="34" y="5"/>
                  </a:lnTo>
                  <a:lnTo>
                    <a:pt x="41" y="2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10" name="Freeform 1830">
              <a:extLst>
                <a:ext uri="{FF2B5EF4-FFF2-40B4-BE49-F238E27FC236}">
                  <a16:creationId xmlns:a16="http://schemas.microsoft.com/office/drawing/2014/main" id="{5260A10A-CA58-2200-F859-11CC65AF20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8" y="918"/>
              <a:ext cx="40" cy="45"/>
            </a:xfrm>
            <a:custGeom>
              <a:avLst/>
              <a:gdLst>
                <a:gd name="T0" fmla="*/ 40 w 40"/>
                <a:gd name="T1" fmla="*/ 0 h 45"/>
                <a:gd name="T2" fmla="*/ 38 w 40"/>
                <a:gd name="T3" fmla="*/ 5 h 45"/>
                <a:gd name="T4" fmla="*/ 32 w 40"/>
                <a:gd name="T5" fmla="*/ 12 h 45"/>
                <a:gd name="T6" fmla="*/ 26 w 40"/>
                <a:gd name="T7" fmla="*/ 21 h 45"/>
                <a:gd name="T8" fmla="*/ 20 w 40"/>
                <a:gd name="T9" fmla="*/ 28 h 45"/>
                <a:gd name="T10" fmla="*/ 14 w 40"/>
                <a:gd name="T11" fmla="*/ 36 h 45"/>
                <a:gd name="T12" fmla="*/ 8 w 40"/>
                <a:gd name="T13" fmla="*/ 42 h 45"/>
                <a:gd name="T14" fmla="*/ 2 w 40"/>
                <a:gd name="T15" fmla="*/ 45 h 45"/>
                <a:gd name="T16" fmla="*/ 0 w 40"/>
                <a:gd name="T17" fmla="*/ 44 h 45"/>
                <a:gd name="T18" fmla="*/ 0 w 40"/>
                <a:gd name="T19" fmla="*/ 39 h 45"/>
                <a:gd name="T20" fmla="*/ 3 w 40"/>
                <a:gd name="T21" fmla="*/ 33 h 45"/>
                <a:gd name="T22" fmla="*/ 8 w 40"/>
                <a:gd name="T23" fmla="*/ 26 h 45"/>
                <a:gd name="T24" fmla="*/ 15 w 40"/>
                <a:gd name="T25" fmla="*/ 19 h 45"/>
                <a:gd name="T26" fmla="*/ 23 w 40"/>
                <a:gd name="T27" fmla="*/ 11 h 45"/>
                <a:gd name="T28" fmla="*/ 30 w 40"/>
                <a:gd name="T29" fmla="*/ 5 h 45"/>
                <a:gd name="T30" fmla="*/ 36 w 40"/>
                <a:gd name="T31" fmla="*/ 1 h 45"/>
                <a:gd name="T32" fmla="*/ 40 w 40"/>
                <a:gd name="T33" fmla="*/ 0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45"/>
                <a:gd name="T53" fmla="*/ 40 w 40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45">
                  <a:moveTo>
                    <a:pt x="40" y="0"/>
                  </a:moveTo>
                  <a:lnTo>
                    <a:pt x="38" y="5"/>
                  </a:lnTo>
                  <a:lnTo>
                    <a:pt x="32" y="12"/>
                  </a:lnTo>
                  <a:lnTo>
                    <a:pt x="26" y="21"/>
                  </a:lnTo>
                  <a:lnTo>
                    <a:pt x="20" y="28"/>
                  </a:lnTo>
                  <a:lnTo>
                    <a:pt x="14" y="36"/>
                  </a:lnTo>
                  <a:lnTo>
                    <a:pt x="8" y="42"/>
                  </a:lnTo>
                  <a:lnTo>
                    <a:pt x="2" y="45"/>
                  </a:lnTo>
                  <a:lnTo>
                    <a:pt x="0" y="44"/>
                  </a:lnTo>
                  <a:lnTo>
                    <a:pt x="0" y="39"/>
                  </a:lnTo>
                  <a:lnTo>
                    <a:pt x="3" y="33"/>
                  </a:lnTo>
                  <a:lnTo>
                    <a:pt x="8" y="26"/>
                  </a:lnTo>
                  <a:lnTo>
                    <a:pt x="15" y="19"/>
                  </a:lnTo>
                  <a:lnTo>
                    <a:pt x="23" y="11"/>
                  </a:lnTo>
                  <a:lnTo>
                    <a:pt x="30" y="5"/>
                  </a:lnTo>
                  <a:lnTo>
                    <a:pt x="36" y="1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11" name="Freeform 1831">
              <a:extLst>
                <a:ext uri="{FF2B5EF4-FFF2-40B4-BE49-F238E27FC236}">
                  <a16:creationId xmlns:a16="http://schemas.microsoft.com/office/drawing/2014/main" id="{3E988380-E76F-2CDE-3BC7-E2C91DCF386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" y="937"/>
              <a:ext cx="37" cy="40"/>
            </a:xfrm>
            <a:custGeom>
              <a:avLst/>
              <a:gdLst>
                <a:gd name="T0" fmla="*/ 0 w 37"/>
                <a:gd name="T1" fmla="*/ 38 h 40"/>
                <a:gd name="T2" fmla="*/ 1 w 37"/>
                <a:gd name="T3" fmla="*/ 36 h 40"/>
                <a:gd name="T4" fmla="*/ 4 w 37"/>
                <a:gd name="T5" fmla="*/ 32 h 40"/>
                <a:gd name="T6" fmla="*/ 9 w 37"/>
                <a:gd name="T7" fmla="*/ 28 h 40"/>
                <a:gd name="T8" fmla="*/ 15 w 37"/>
                <a:gd name="T9" fmla="*/ 22 h 40"/>
                <a:gd name="T10" fmla="*/ 22 w 37"/>
                <a:gd name="T11" fmla="*/ 16 h 40"/>
                <a:gd name="T12" fmla="*/ 28 w 37"/>
                <a:gd name="T13" fmla="*/ 10 h 40"/>
                <a:gd name="T14" fmla="*/ 33 w 37"/>
                <a:gd name="T15" fmla="*/ 5 h 40"/>
                <a:gd name="T16" fmla="*/ 37 w 37"/>
                <a:gd name="T17" fmla="*/ 0 h 40"/>
                <a:gd name="T18" fmla="*/ 35 w 37"/>
                <a:gd name="T19" fmla="*/ 7 h 40"/>
                <a:gd name="T20" fmla="*/ 31 w 37"/>
                <a:gd name="T21" fmla="*/ 14 h 40"/>
                <a:gd name="T22" fmla="*/ 26 w 37"/>
                <a:gd name="T23" fmla="*/ 22 h 40"/>
                <a:gd name="T24" fmla="*/ 20 w 37"/>
                <a:gd name="T25" fmla="*/ 30 h 40"/>
                <a:gd name="T26" fmla="*/ 14 w 37"/>
                <a:gd name="T27" fmla="*/ 36 h 40"/>
                <a:gd name="T28" fmla="*/ 9 w 37"/>
                <a:gd name="T29" fmla="*/ 39 h 40"/>
                <a:gd name="T30" fmla="*/ 3 w 37"/>
                <a:gd name="T31" fmla="*/ 40 h 40"/>
                <a:gd name="T32" fmla="*/ 0 w 37"/>
                <a:gd name="T33" fmla="*/ 38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40"/>
                <a:gd name="T53" fmla="*/ 37 w 37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40">
                  <a:moveTo>
                    <a:pt x="0" y="38"/>
                  </a:moveTo>
                  <a:lnTo>
                    <a:pt x="1" y="36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15" y="22"/>
                  </a:lnTo>
                  <a:lnTo>
                    <a:pt x="22" y="16"/>
                  </a:lnTo>
                  <a:lnTo>
                    <a:pt x="28" y="10"/>
                  </a:lnTo>
                  <a:lnTo>
                    <a:pt x="33" y="5"/>
                  </a:lnTo>
                  <a:lnTo>
                    <a:pt x="37" y="0"/>
                  </a:lnTo>
                  <a:lnTo>
                    <a:pt x="35" y="7"/>
                  </a:lnTo>
                  <a:lnTo>
                    <a:pt x="31" y="14"/>
                  </a:lnTo>
                  <a:lnTo>
                    <a:pt x="26" y="22"/>
                  </a:lnTo>
                  <a:lnTo>
                    <a:pt x="20" y="30"/>
                  </a:lnTo>
                  <a:lnTo>
                    <a:pt x="14" y="36"/>
                  </a:lnTo>
                  <a:lnTo>
                    <a:pt x="9" y="39"/>
                  </a:lnTo>
                  <a:lnTo>
                    <a:pt x="3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12" name="Freeform 1832">
              <a:extLst>
                <a:ext uri="{FF2B5EF4-FFF2-40B4-BE49-F238E27FC236}">
                  <a16:creationId xmlns:a16="http://schemas.microsoft.com/office/drawing/2014/main" id="{68D29AED-8284-E638-5160-8459535C7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" y="979"/>
              <a:ext cx="44" cy="198"/>
            </a:xfrm>
            <a:custGeom>
              <a:avLst/>
              <a:gdLst>
                <a:gd name="T0" fmla="*/ 40 w 44"/>
                <a:gd name="T1" fmla="*/ 0 h 198"/>
                <a:gd name="T2" fmla="*/ 41 w 44"/>
                <a:gd name="T3" fmla="*/ 0 h 198"/>
                <a:gd name="T4" fmla="*/ 42 w 44"/>
                <a:gd name="T5" fmla="*/ 1 h 198"/>
                <a:gd name="T6" fmla="*/ 43 w 44"/>
                <a:gd name="T7" fmla="*/ 3 h 198"/>
                <a:gd name="T8" fmla="*/ 44 w 44"/>
                <a:gd name="T9" fmla="*/ 5 h 198"/>
                <a:gd name="T10" fmla="*/ 27 w 44"/>
                <a:gd name="T11" fmla="*/ 29 h 198"/>
                <a:gd name="T12" fmla="*/ 16 w 44"/>
                <a:gd name="T13" fmla="*/ 55 h 198"/>
                <a:gd name="T14" fmla="*/ 10 w 44"/>
                <a:gd name="T15" fmla="*/ 82 h 198"/>
                <a:gd name="T16" fmla="*/ 9 w 44"/>
                <a:gd name="T17" fmla="*/ 108 h 198"/>
                <a:gd name="T18" fmla="*/ 10 w 44"/>
                <a:gd name="T19" fmla="*/ 134 h 198"/>
                <a:gd name="T20" fmla="*/ 13 w 44"/>
                <a:gd name="T21" fmla="*/ 158 h 198"/>
                <a:gd name="T22" fmla="*/ 17 w 44"/>
                <a:gd name="T23" fmla="*/ 180 h 198"/>
                <a:gd name="T24" fmla="*/ 22 w 44"/>
                <a:gd name="T25" fmla="*/ 198 h 198"/>
                <a:gd name="T26" fmla="*/ 12 w 44"/>
                <a:gd name="T27" fmla="*/ 185 h 198"/>
                <a:gd name="T28" fmla="*/ 5 w 44"/>
                <a:gd name="T29" fmla="*/ 164 h 198"/>
                <a:gd name="T30" fmla="*/ 1 w 44"/>
                <a:gd name="T31" fmla="*/ 137 h 198"/>
                <a:gd name="T32" fmla="*/ 0 w 44"/>
                <a:gd name="T33" fmla="*/ 106 h 198"/>
                <a:gd name="T34" fmla="*/ 4 w 44"/>
                <a:gd name="T35" fmla="*/ 75 h 198"/>
                <a:gd name="T36" fmla="*/ 11 w 44"/>
                <a:gd name="T37" fmla="*/ 44 h 198"/>
                <a:gd name="T38" fmla="*/ 23 w 44"/>
                <a:gd name="T39" fmla="*/ 19 h 198"/>
                <a:gd name="T40" fmla="*/ 40 w 44"/>
                <a:gd name="T41" fmla="*/ 0 h 1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"/>
                <a:gd name="T64" fmla="*/ 0 h 198"/>
                <a:gd name="T65" fmla="*/ 44 w 44"/>
                <a:gd name="T66" fmla="*/ 198 h 1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" h="198">
                  <a:moveTo>
                    <a:pt x="40" y="0"/>
                  </a:moveTo>
                  <a:lnTo>
                    <a:pt x="41" y="0"/>
                  </a:lnTo>
                  <a:lnTo>
                    <a:pt x="42" y="1"/>
                  </a:lnTo>
                  <a:lnTo>
                    <a:pt x="43" y="3"/>
                  </a:lnTo>
                  <a:lnTo>
                    <a:pt x="44" y="5"/>
                  </a:lnTo>
                  <a:lnTo>
                    <a:pt x="27" y="29"/>
                  </a:lnTo>
                  <a:lnTo>
                    <a:pt x="16" y="55"/>
                  </a:lnTo>
                  <a:lnTo>
                    <a:pt x="10" y="82"/>
                  </a:lnTo>
                  <a:lnTo>
                    <a:pt x="9" y="108"/>
                  </a:lnTo>
                  <a:lnTo>
                    <a:pt x="10" y="134"/>
                  </a:lnTo>
                  <a:lnTo>
                    <a:pt x="13" y="158"/>
                  </a:lnTo>
                  <a:lnTo>
                    <a:pt x="17" y="180"/>
                  </a:lnTo>
                  <a:lnTo>
                    <a:pt x="22" y="198"/>
                  </a:lnTo>
                  <a:lnTo>
                    <a:pt x="12" y="185"/>
                  </a:lnTo>
                  <a:lnTo>
                    <a:pt x="5" y="164"/>
                  </a:lnTo>
                  <a:lnTo>
                    <a:pt x="1" y="137"/>
                  </a:lnTo>
                  <a:lnTo>
                    <a:pt x="0" y="106"/>
                  </a:lnTo>
                  <a:lnTo>
                    <a:pt x="4" y="75"/>
                  </a:lnTo>
                  <a:lnTo>
                    <a:pt x="11" y="44"/>
                  </a:lnTo>
                  <a:lnTo>
                    <a:pt x="23" y="1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13" name="Freeform 1833">
              <a:extLst>
                <a:ext uri="{FF2B5EF4-FFF2-40B4-BE49-F238E27FC236}">
                  <a16:creationId xmlns:a16="http://schemas.microsoft.com/office/drawing/2014/main" id="{D3DA83BE-B5A1-9BE9-947A-AA34928333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" y="1150"/>
              <a:ext cx="37" cy="24"/>
            </a:xfrm>
            <a:custGeom>
              <a:avLst/>
              <a:gdLst>
                <a:gd name="T0" fmla="*/ 0 w 37"/>
                <a:gd name="T1" fmla="*/ 0 h 24"/>
                <a:gd name="T2" fmla="*/ 4 w 37"/>
                <a:gd name="T3" fmla="*/ 5 h 24"/>
                <a:gd name="T4" fmla="*/ 9 w 37"/>
                <a:gd name="T5" fmla="*/ 10 h 24"/>
                <a:gd name="T6" fmla="*/ 15 w 37"/>
                <a:gd name="T7" fmla="*/ 14 h 24"/>
                <a:gd name="T8" fmla="*/ 21 w 37"/>
                <a:gd name="T9" fmla="*/ 18 h 24"/>
                <a:gd name="T10" fmla="*/ 27 w 37"/>
                <a:gd name="T11" fmla="*/ 21 h 24"/>
                <a:gd name="T12" fmla="*/ 32 w 37"/>
                <a:gd name="T13" fmla="*/ 24 h 24"/>
                <a:gd name="T14" fmla="*/ 36 w 37"/>
                <a:gd name="T15" fmla="*/ 24 h 24"/>
                <a:gd name="T16" fmla="*/ 37 w 37"/>
                <a:gd name="T17" fmla="*/ 23 h 24"/>
                <a:gd name="T18" fmla="*/ 37 w 37"/>
                <a:gd name="T19" fmla="*/ 21 h 24"/>
                <a:gd name="T20" fmla="*/ 34 w 37"/>
                <a:gd name="T21" fmla="*/ 19 h 24"/>
                <a:gd name="T22" fmla="*/ 30 w 37"/>
                <a:gd name="T23" fmla="*/ 16 h 24"/>
                <a:gd name="T24" fmla="*/ 24 w 37"/>
                <a:gd name="T25" fmla="*/ 14 h 24"/>
                <a:gd name="T26" fmla="*/ 18 w 37"/>
                <a:gd name="T27" fmla="*/ 11 h 24"/>
                <a:gd name="T28" fmla="*/ 11 w 37"/>
                <a:gd name="T29" fmla="*/ 8 h 24"/>
                <a:gd name="T30" fmla="*/ 5 w 37"/>
                <a:gd name="T31" fmla="*/ 4 h 24"/>
                <a:gd name="T32" fmla="*/ 0 w 37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24"/>
                <a:gd name="T53" fmla="*/ 37 w 37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24">
                  <a:moveTo>
                    <a:pt x="0" y="0"/>
                  </a:moveTo>
                  <a:lnTo>
                    <a:pt x="4" y="5"/>
                  </a:lnTo>
                  <a:lnTo>
                    <a:pt x="9" y="10"/>
                  </a:lnTo>
                  <a:lnTo>
                    <a:pt x="15" y="14"/>
                  </a:lnTo>
                  <a:lnTo>
                    <a:pt x="21" y="18"/>
                  </a:lnTo>
                  <a:lnTo>
                    <a:pt x="27" y="21"/>
                  </a:lnTo>
                  <a:lnTo>
                    <a:pt x="32" y="24"/>
                  </a:lnTo>
                  <a:lnTo>
                    <a:pt x="36" y="24"/>
                  </a:lnTo>
                  <a:lnTo>
                    <a:pt x="37" y="23"/>
                  </a:lnTo>
                  <a:lnTo>
                    <a:pt x="37" y="21"/>
                  </a:lnTo>
                  <a:lnTo>
                    <a:pt x="34" y="19"/>
                  </a:lnTo>
                  <a:lnTo>
                    <a:pt x="30" y="16"/>
                  </a:lnTo>
                  <a:lnTo>
                    <a:pt x="24" y="14"/>
                  </a:lnTo>
                  <a:lnTo>
                    <a:pt x="18" y="11"/>
                  </a:lnTo>
                  <a:lnTo>
                    <a:pt x="11" y="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14" name="Freeform 1834">
              <a:extLst>
                <a:ext uri="{FF2B5EF4-FFF2-40B4-BE49-F238E27FC236}">
                  <a16:creationId xmlns:a16="http://schemas.microsoft.com/office/drawing/2014/main" id="{88721EEB-0095-2819-1CD1-24F4B443CF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" y="1133"/>
              <a:ext cx="43" cy="29"/>
            </a:xfrm>
            <a:custGeom>
              <a:avLst/>
              <a:gdLst>
                <a:gd name="T0" fmla="*/ 43 w 43"/>
                <a:gd name="T1" fmla="*/ 28 h 29"/>
                <a:gd name="T2" fmla="*/ 42 w 43"/>
                <a:gd name="T3" fmla="*/ 29 h 29"/>
                <a:gd name="T4" fmla="*/ 37 w 43"/>
                <a:gd name="T5" fmla="*/ 28 h 29"/>
                <a:gd name="T6" fmla="*/ 32 w 43"/>
                <a:gd name="T7" fmla="*/ 26 h 29"/>
                <a:gd name="T8" fmla="*/ 25 w 43"/>
                <a:gd name="T9" fmla="*/ 22 h 29"/>
                <a:gd name="T10" fmla="*/ 18 w 43"/>
                <a:gd name="T11" fmla="*/ 18 h 29"/>
                <a:gd name="T12" fmla="*/ 11 w 43"/>
                <a:gd name="T13" fmla="*/ 13 h 29"/>
                <a:gd name="T14" fmla="*/ 5 w 43"/>
                <a:gd name="T15" fmla="*/ 6 h 29"/>
                <a:gd name="T16" fmla="*/ 0 w 43"/>
                <a:gd name="T17" fmla="*/ 0 h 29"/>
                <a:gd name="T18" fmla="*/ 5 w 43"/>
                <a:gd name="T19" fmla="*/ 3 h 29"/>
                <a:gd name="T20" fmla="*/ 12 w 43"/>
                <a:gd name="T21" fmla="*/ 6 h 29"/>
                <a:gd name="T22" fmla="*/ 19 w 43"/>
                <a:gd name="T23" fmla="*/ 10 h 29"/>
                <a:gd name="T24" fmla="*/ 27 w 43"/>
                <a:gd name="T25" fmla="*/ 15 h 29"/>
                <a:gd name="T26" fmla="*/ 33 w 43"/>
                <a:gd name="T27" fmla="*/ 19 h 29"/>
                <a:gd name="T28" fmla="*/ 39 w 43"/>
                <a:gd name="T29" fmla="*/ 22 h 29"/>
                <a:gd name="T30" fmla="*/ 42 w 43"/>
                <a:gd name="T31" fmla="*/ 26 h 29"/>
                <a:gd name="T32" fmla="*/ 43 w 43"/>
                <a:gd name="T33" fmla="*/ 28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3"/>
                <a:gd name="T52" fmla="*/ 0 h 29"/>
                <a:gd name="T53" fmla="*/ 43 w 43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3" h="29">
                  <a:moveTo>
                    <a:pt x="43" y="28"/>
                  </a:moveTo>
                  <a:lnTo>
                    <a:pt x="42" y="29"/>
                  </a:lnTo>
                  <a:lnTo>
                    <a:pt x="37" y="28"/>
                  </a:lnTo>
                  <a:lnTo>
                    <a:pt x="32" y="26"/>
                  </a:lnTo>
                  <a:lnTo>
                    <a:pt x="25" y="22"/>
                  </a:lnTo>
                  <a:lnTo>
                    <a:pt x="18" y="18"/>
                  </a:lnTo>
                  <a:lnTo>
                    <a:pt x="11" y="13"/>
                  </a:lnTo>
                  <a:lnTo>
                    <a:pt x="5" y="6"/>
                  </a:lnTo>
                  <a:lnTo>
                    <a:pt x="0" y="0"/>
                  </a:lnTo>
                  <a:lnTo>
                    <a:pt x="5" y="3"/>
                  </a:lnTo>
                  <a:lnTo>
                    <a:pt x="12" y="6"/>
                  </a:lnTo>
                  <a:lnTo>
                    <a:pt x="19" y="10"/>
                  </a:lnTo>
                  <a:lnTo>
                    <a:pt x="27" y="15"/>
                  </a:lnTo>
                  <a:lnTo>
                    <a:pt x="33" y="19"/>
                  </a:lnTo>
                  <a:lnTo>
                    <a:pt x="39" y="22"/>
                  </a:lnTo>
                  <a:lnTo>
                    <a:pt x="42" y="26"/>
                  </a:lnTo>
                  <a:lnTo>
                    <a:pt x="43" y="2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15" name="Freeform 1835">
              <a:extLst>
                <a:ext uri="{FF2B5EF4-FFF2-40B4-BE49-F238E27FC236}">
                  <a16:creationId xmlns:a16="http://schemas.microsoft.com/office/drawing/2014/main" id="{4C25BD3F-7264-101D-063B-69BEEA452C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" y="1093"/>
              <a:ext cx="55" cy="39"/>
            </a:xfrm>
            <a:custGeom>
              <a:avLst/>
              <a:gdLst>
                <a:gd name="T0" fmla="*/ 55 w 55"/>
                <a:gd name="T1" fmla="*/ 38 h 39"/>
                <a:gd name="T2" fmla="*/ 52 w 55"/>
                <a:gd name="T3" fmla="*/ 39 h 39"/>
                <a:gd name="T4" fmla="*/ 46 w 55"/>
                <a:gd name="T5" fmla="*/ 37 h 39"/>
                <a:gd name="T6" fmla="*/ 39 w 55"/>
                <a:gd name="T7" fmla="*/ 34 h 39"/>
                <a:gd name="T8" fmla="*/ 30 w 55"/>
                <a:gd name="T9" fmla="*/ 29 h 39"/>
                <a:gd name="T10" fmla="*/ 21 w 55"/>
                <a:gd name="T11" fmla="*/ 22 h 39"/>
                <a:gd name="T12" fmla="*/ 12 w 55"/>
                <a:gd name="T13" fmla="*/ 16 h 39"/>
                <a:gd name="T14" fmla="*/ 4 w 55"/>
                <a:gd name="T15" fmla="*/ 8 h 39"/>
                <a:gd name="T16" fmla="*/ 0 w 55"/>
                <a:gd name="T17" fmla="*/ 0 h 39"/>
                <a:gd name="T18" fmla="*/ 4 w 55"/>
                <a:gd name="T19" fmla="*/ 3 h 39"/>
                <a:gd name="T20" fmla="*/ 11 w 55"/>
                <a:gd name="T21" fmla="*/ 8 h 39"/>
                <a:gd name="T22" fmla="*/ 21 w 55"/>
                <a:gd name="T23" fmla="*/ 14 h 39"/>
                <a:gd name="T24" fmla="*/ 31 w 55"/>
                <a:gd name="T25" fmla="*/ 19 h 39"/>
                <a:gd name="T26" fmla="*/ 40 w 55"/>
                <a:gd name="T27" fmla="*/ 25 h 39"/>
                <a:gd name="T28" fmla="*/ 48 w 55"/>
                <a:gd name="T29" fmla="*/ 30 h 39"/>
                <a:gd name="T30" fmla="*/ 53 w 55"/>
                <a:gd name="T31" fmla="*/ 35 h 39"/>
                <a:gd name="T32" fmla="*/ 55 w 55"/>
                <a:gd name="T33" fmla="*/ 38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39"/>
                <a:gd name="T53" fmla="*/ 55 w 55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39">
                  <a:moveTo>
                    <a:pt x="55" y="38"/>
                  </a:moveTo>
                  <a:lnTo>
                    <a:pt x="52" y="39"/>
                  </a:lnTo>
                  <a:lnTo>
                    <a:pt x="46" y="37"/>
                  </a:lnTo>
                  <a:lnTo>
                    <a:pt x="39" y="34"/>
                  </a:lnTo>
                  <a:lnTo>
                    <a:pt x="30" y="29"/>
                  </a:lnTo>
                  <a:lnTo>
                    <a:pt x="21" y="22"/>
                  </a:lnTo>
                  <a:lnTo>
                    <a:pt x="12" y="16"/>
                  </a:lnTo>
                  <a:lnTo>
                    <a:pt x="4" y="8"/>
                  </a:lnTo>
                  <a:lnTo>
                    <a:pt x="0" y="0"/>
                  </a:lnTo>
                  <a:lnTo>
                    <a:pt x="4" y="3"/>
                  </a:lnTo>
                  <a:lnTo>
                    <a:pt x="11" y="8"/>
                  </a:lnTo>
                  <a:lnTo>
                    <a:pt x="21" y="14"/>
                  </a:lnTo>
                  <a:lnTo>
                    <a:pt x="31" y="19"/>
                  </a:lnTo>
                  <a:lnTo>
                    <a:pt x="40" y="25"/>
                  </a:lnTo>
                  <a:lnTo>
                    <a:pt x="48" y="30"/>
                  </a:lnTo>
                  <a:lnTo>
                    <a:pt x="53" y="35"/>
                  </a:lnTo>
                  <a:lnTo>
                    <a:pt x="55" y="3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16" name="Freeform 1836">
              <a:extLst>
                <a:ext uri="{FF2B5EF4-FFF2-40B4-BE49-F238E27FC236}">
                  <a16:creationId xmlns:a16="http://schemas.microsoft.com/office/drawing/2014/main" id="{D566078B-5DF8-5660-0DD5-558A62FB21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" y="1056"/>
              <a:ext cx="61" cy="43"/>
            </a:xfrm>
            <a:custGeom>
              <a:avLst/>
              <a:gdLst>
                <a:gd name="T0" fmla="*/ 61 w 61"/>
                <a:gd name="T1" fmla="*/ 42 h 43"/>
                <a:gd name="T2" fmla="*/ 57 w 61"/>
                <a:gd name="T3" fmla="*/ 43 h 43"/>
                <a:gd name="T4" fmla="*/ 50 w 61"/>
                <a:gd name="T5" fmla="*/ 41 h 43"/>
                <a:gd name="T6" fmla="*/ 42 w 61"/>
                <a:gd name="T7" fmla="*/ 36 h 43"/>
                <a:gd name="T8" fmla="*/ 31 w 61"/>
                <a:gd name="T9" fmla="*/ 30 h 43"/>
                <a:gd name="T10" fmla="*/ 21 w 61"/>
                <a:gd name="T11" fmla="*/ 24 h 43"/>
                <a:gd name="T12" fmla="*/ 12 w 61"/>
                <a:gd name="T13" fmla="*/ 16 h 43"/>
                <a:gd name="T14" fmla="*/ 5 w 61"/>
                <a:gd name="T15" fmla="*/ 8 h 43"/>
                <a:gd name="T16" fmla="*/ 0 w 61"/>
                <a:gd name="T17" fmla="*/ 0 h 43"/>
                <a:gd name="T18" fmla="*/ 5 w 61"/>
                <a:gd name="T19" fmla="*/ 3 h 43"/>
                <a:gd name="T20" fmla="*/ 13 w 61"/>
                <a:gd name="T21" fmla="*/ 8 h 43"/>
                <a:gd name="T22" fmla="*/ 23 w 61"/>
                <a:gd name="T23" fmla="*/ 14 h 43"/>
                <a:gd name="T24" fmla="*/ 34 w 61"/>
                <a:gd name="T25" fmla="*/ 21 h 43"/>
                <a:gd name="T26" fmla="*/ 44 w 61"/>
                <a:gd name="T27" fmla="*/ 28 h 43"/>
                <a:gd name="T28" fmla="*/ 53 w 61"/>
                <a:gd name="T29" fmla="*/ 34 h 43"/>
                <a:gd name="T30" fmla="*/ 59 w 61"/>
                <a:gd name="T31" fmla="*/ 39 h 43"/>
                <a:gd name="T32" fmla="*/ 61 w 61"/>
                <a:gd name="T33" fmla="*/ 42 h 4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43"/>
                <a:gd name="T53" fmla="*/ 61 w 61"/>
                <a:gd name="T54" fmla="*/ 43 h 4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43">
                  <a:moveTo>
                    <a:pt x="61" y="42"/>
                  </a:moveTo>
                  <a:lnTo>
                    <a:pt x="57" y="43"/>
                  </a:lnTo>
                  <a:lnTo>
                    <a:pt x="50" y="41"/>
                  </a:lnTo>
                  <a:lnTo>
                    <a:pt x="42" y="36"/>
                  </a:lnTo>
                  <a:lnTo>
                    <a:pt x="31" y="30"/>
                  </a:lnTo>
                  <a:lnTo>
                    <a:pt x="21" y="24"/>
                  </a:lnTo>
                  <a:lnTo>
                    <a:pt x="12" y="16"/>
                  </a:lnTo>
                  <a:lnTo>
                    <a:pt x="5" y="8"/>
                  </a:lnTo>
                  <a:lnTo>
                    <a:pt x="0" y="0"/>
                  </a:lnTo>
                  <a:lnTo>
                    <a:pt x="5" y="3"/>
                  </a:lnTo>
                  <a:lnTo>
                    <a:pt x="13" y="8"/>
                  </a:lnTo>
                  <a:lnTo>
                    <a:pt x="23" y="14"/>
                  </a:lnTo>
                  <a:lnTo>
                    <a:pt x="34" y="21"/>
                  </a:lnTo>
                  <a:lnTo>
                    <a:pt x="44" y="28"/>
                  </a:lnTo>
                  <a:lnTo>
                    <a:pt x="53" y="34"/>
                  </a:lnTo>
                  <a:lnTo>
                    <a:pt x="59" y="39"/>
                  </a:lnTo>
                  <a:lnTo>
                    <a:pt x="61" y="42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17" name="Freeform 1837">
              <a:extLst>
                <a:ext uri="{FF2B5EF4-FFF2-40B4-BE49-F238E27FC236}">
                  <a16:creationId xmlns:a16="http://schemas.microsoft.com/office/drawing/2014/main" id="{CB634C25-C2E5-5AE5-C9FA-2B6EB60A57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" y="1032"/>
              <a:ext cx="49" cy="46"/>
            </a:xfrm>
            <a:custGeom>
              <a:avLst/>
              <a:gdLst>
                <a:gd name="T0" fmla="*/ 49 w 49"/>
                <a:gd name="T1" fmla="*/ 46 h 46"/>
                <a:gd name="T2" fmla="*/ 46 w 49"/>
                <a:gd name="T3" fmla="*/ 46 h 46"/>
                <a:gd name="T4" fmla="*/ 41 w 49"/>
                <a:gd name="T5" fmla="*/ 43 h 46"/>
                <a:gd name="T6" fmla="*/ 33 w 49"/>
                <a:gd name="T7" fmla="*/ 37 h 46"/>
                <a:gd name="T8" fmla="*/ 25 w 49"/>
                <a:gd name="T9" fmla="*/ 30 h 46"/>
                <a:gd name="T10" fmla="*/ 16 w 49"/>
                <a:gd name="T11" fmla="*/ 22 h 46"/>
                <a:gd name="T12" fmla="*/ 8 w 49"/>
                <a:gd name="T13" fmla="*/ 14 h 46"/>
                <a:gd name="T14" fmla="*/ 3 w 49"/>
                <a:gd name="T15" fmla="*/ 6 h 46"/>
                <a:gd name="T16" fmla="*/ 0 w 49"/>
                <a:gd name="T17" fmla="*/ 0 h 46"/>
                <a:gd name="T18" fmla="*/ 5 w 49"/>
                <a:gd name="T19" fmla="*/ 4 h 46"/>
                <a:gd name="T20" fmla="*/ 12 w 49"/>
                <a:gd name="T21" fmla="*/ 10 h 46"/>
                <a:gd name="T22" fmla="*/ 20 w 49"/>
                <a:gd name="T23" fmla="*/ 17 h 46"/>
                <a:gd name="T24" fmla="*/ 30 w 49"/>
                <a:gd name="T25" fmla="*/ 23 h 46"/>
                <a:gd name="T26" fmla="*/ 37 w 49"/>
                <a:gd name="T27" fmla="*/ 30 h 46"/>
                <a:gd name="T28" fmla="*/ 44 w 49"/>
                <a:gd name="T29" fmla="*/ 37 h 46"/>
                <a:gd name="T30" fmla="*/ 49 w 49"/>
                <a:gd name="T31" fmla="*/ 42 h 46"/>
                <a:gd name="T32" fmla="*/ 49 w 49"/>
                <a:gd name="T33" fmla="*/ 46 h 4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46"/>
                <a:gd name="T53" fmla="*/ 49 w 49"/>
                <a:gd name="T54" fmla="*/ 46 h 4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46">
                  <a:moveTo>
                    <a:pt x="49" y="46"/>
                  </a:moveTo>
                  <a:lnTo>
                    <a:pt x="46" y="46"/>
                  </a:lnTo>
                  <a:lnTo>
                    <a:pt x="41" y="43"/>
                  </a:lnTo>
                  <a:lnTo>
                    <a:pt x="33" y="37"/>
                  </a:lnTo>
                  <a:lnTo>
                    <a:pt x="25" y="30"/>
                  </a:lnTo>
                  <a:lnTo>
                    <a:pt x="16" y="22"/>
                  </a:lnTo>
                  <a:lnTo>
                    <a:pt x="8" y="14"/>
                  </a:lnTo>
                  <a:lnTo>
                    <a:pt x="3" y="6"/>
                  </a:lnTo>
                  <a:lnTo>
                    <a:pt x="0" y="0"/>
                  </a:lnTo>
                  <a:lnTo>
                    <a:pt x="5" y="4"/>
                  </a:lnTo>
                  <a:lnTo>
                    <a:pt x="12" y="10"/>
                  </a:lnTo>
                  <a:lnTo>
                    <a:pt x="20" y="17"/>
                  </a:lnTo>
                  <a:lnTo>
                    <a:pt x="30" y="23"/>
                  </a:lnTo>
                  <a:lnTo>
                    <a:pt x="37" y="30"/>
                  </a:lnTo>
                  <a:lnTo>
                    <a:pt x="44" y="37"/>
                  </a:lnTo>
                  <a:lnTo>
                    <a:pt x="49" y="42"/>
                  </a:lnTo>
                  <a:lnTo>
                    <a:pt x="49" y="46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18" name="Freeform 1838">
              <a:extLst>
                <a:ext uri="{FF2B5EF4-FFF2-40B4-BE49-F238E27FC236}">
                  <a16:creationId xmlns:a16="http://schemas.microsoft.com/office/drawing/2014/main" id="{907C8267-93EA-3A43-C2E5-5C59731B5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" y="1014"/>
              <a:ext cx="41" cy="39"/>
            </a:xfrm>
            <a:custGeom>
              <a:avLst/>
              <a:gdLst>
                <a:gd name="T0" fmla="*/ 41 w 41"/>
                <a:gd name="T1" fmla="*/ 39 h 39"/>
                <a:gd name="T2" fmla="*/ 38 w 41"/>
                <a:gd name="T3" fmla="*/ 39 h 39"/>
                <a:gd name="T4" fmla="*/ 34 w 41"/>
                <a:gd name="T5" fmla="*/ 38 h 39"/>
                <a:gd name="T6" fmla="*/ 28 w 41"/>
                <a:gd name="T7" fmla="*/ 34 h 39"/>
                <a:gd name="T8" fmla="*/ 21 w 41"/>
                <a:gd name="T9" fmla="*/ 29 h 39"/>
                <a:gd name="T10" fmla="*/ 14 w 41"/>
                <a:gd name="T11" fmla="*/ 22 h 39"/>
                <a:gd name="T12" fmla="*/ 8 w 41"/>
                <a:gd name="T13" fmla="*/ 15 h 39"/>
                <a:gd name="T14" fmla="*/ 3 w 41"/>
                <a:gd name="T15" fmla="*/ 8 h 39"/>
                <a:gd name="T16" fmla="*/ 0 w 41"/>
                <a:gd name="T17" fmla="*/ 0 h 39"/>
                <a:gd name="T18" fmla="*/ 5 w 41"/>
                <a:gd name="T19" fmla="*/ 4 h 39"/>
                <a:gd name="T20" fmla="*/ 11 w 41"/>
                <a:gd name="T21" fmla="*/ 10 h 39"/>
                <a:gd name="T22" fmla="*/ 18 w 41"/>
                <a:gd name="T23" fmla="*/ 15 h 39"/>
                <a:gd name="T24" fmla="*/ 25 w 41"/>
                <a:gd name="T25" fmla="*/ 21 h 39"/>
                <a:gd name="T26" fmla="*/ 32 w 41"/>
                <a:gd name="T27" fmla="*/ 27 h 39"/>
                <a:gd name="T28" fmla="*/ 37 w 41"/>
                <a:gd name="T29" fmla="*/ 32 h 39"/>
                <a:gd name="T30" fmla="*/ 41 w 41"/>
                <a:gd name="T31" fmla="*/ 36 h 39"/>
                <a:gd name="T32" fmla="*/ 41 w 41"/>
                <a:gd name="T33" fmla="*/ 39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9"/>
                <a:gd name="T53" fmla="*/ 41 w 41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9">
                  <a:moveTo>
                    <a:pt x="41" y="39"/>
                  </a:moveTo>
                  <a:lnTo>
                    <a:pt x="38" y="39"/>
                  </a:lnTo>
                  <a:lnTo>
                    <a:pt x="34" y="38"/>
                  </a:lnTo>
                  <a:lnTo>
                    <a:pt x="28" y="34"/>
                  </a:lnTo>
                  <a:lnTo>
                    <a:pt x="21" y="29"/>
                  </a:lnTo>
                  <a:lnTo>
                    <a:pt x="14" y="22"/>
                  </a:lnTo>
                  <a:lnTo>
                    <a:pt x="8" y="15"/>
                  </a:lnTo>
                  <a:lnTo>
                    <a:pt x="3" y="8"/>
                  </a:lnTo>
                  <a:lnTo>
                    <a:pt x="0" y="0"/>
                  </a:lnTo>
                  <a:lnTo>
                    <a:pt x="5" y="4"/>
                  </a:lnTo>
                  <a:lnTo>
                    <a:pt x="11" y="10"/>
                  </a:lnTo>
                  <a:lnTo>
                    <a:pt x="18" y="15"/>
                  </a:lnTo>
                  <a:lnTo>
                    <a:pt x="25" y="21"/>
                  </a:lnTo>
                  <a:lnTo>
                    <a:pt x="32" y="27"/>
                  </a:lnTo>
                  <a:lnTo>
                    <a:pt x="37" y="32"/>
                  </a:lnTo>
                  <a:lnTo>
                    <a:pt x="41" y="36"/>
                  </a:lnTo>
                  <a:lnTo>
                    <a:pt x="41" y="39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19" name="Freeform 1839">
              <a:extLst>
                <a:ext uri="{FF2B5EF4-FFF2-40B4-BE49-F238E27FC236}">
                  <a16:creationId xmlns:a16="http://schemas.microsoft.com/office/drawing/2014/main" id="{F2FD2A58-1E97-5A98-8EC3-3759BFC4D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" y="996"/>
              <a:ext cx="28" cy="33"/>
            </a:xfrm>
            <a:custGeom>
              <a:avLst/>
              <a:gdLst>
                <a:gd name="T0" fmla="*/ 28 w 28"/>
                <a:gd name="T1" fmla="*/ 33 h 33"/>
                <a:gd name="T2" fmla="*/ 25 w 28"/>
                <a:gd name="T3" fmla="*/ 33 h 33"/>
                <a:gd name="T4" fmla="*/ 22 w 28"/>
                <a:gd name="T5" fmla="*/ 31 h 33"/>
                <a:gd name="T6" fmla="*/ 17 w 28"/>
                <a:gd name="T7" fmla="*/ 27 h 33"/>
                <a:gd name="T8" fmla="*/ 12 w 28"/>
                <a:gd name="T9" fmla="*/ 21 h 33"/>
                <a:gd name="T10" fmla="*/ 7 w 28"/>
                <a:gd name="T11" fmla="*/ 15 h 33"/>
                <a:gd name="T12" fmla="*/ 3 w 28"/>
                <a:gd name="T13" fmla="*/ 8 h 33"/>
                <a:gd name="T14" fmla="*/ 0 w 28"/>
                <a:gd name="T15" fmla="*/ 4 h 33"/>
                <a:gd name="T16" fmla="*/ 0 w 28"/>
                <a:gd name="T17" fmla="*/ 0 h 33"/>
                <a:gd name="T18" fmla="*/ 2 w 28"/>
                <a:gd name="T19" fmla="*/ 4 h 33"/>
                <a:gd name="T20" fmla="*/ 6 w 28"/>
                <a:gd name="T21" fmla="*/ 7 h 33"/>
                <a:gd name="T22" fmla="*/ 12 w 28"/>
                <a:gd name="T23" fmla="*/ 12 h 33"/>
                <a:gd name="T24" fmla="*/ 16 w 28"/>
                <a:gd name="T25" fmla="*/ 17 h 33"/>
                <a:gd name="T26" fmla="*/ 20 w 28"/>
                <a:gd name="T27" fmla="*/ 22 h 33"/>
                <a:gd name="T28" fmla="*/ 24 w 28"/>
                <a:gd name="T29" fmla="*/ 27 h 33"/>
                <a:gd name="T30" fmla="*/ 27 w 28"/>
                <a:gd name="T31" fmla="*/ 31 h 33"/>
                <a:gd name="T32" fmla="*/ 28 w 28"/>
                <a:gd name="T33" fmla="*/ 33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8"/>
                <a:gd name="T52" fmla="*/ 0 h 33"/>
                <a:gd name="T53" fmla="*/ 28 w 28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8" h="33">
                  <a:moveTo>
                    <a:pt x="28" y="33"/>
                  </a:moveTo>
                  <a:lnTo>
                    <a:pt x="25" y="33"/>
                  </a:lnTo>
                  <a:lnTo>
                    <a:pt x="22" y="31"/>
                  </a:lnTo>
                  <a:lnTo>
                    <a:pt x="17" y="27"/>
                  </a:lnTo>
                  <a:lnTo>
                    <a:pt x="12" y="21"/>
                  </a:lnTo>
                  <a:lnTo>
                    <a:pt x="7" y="15"/>
                  </a:lnTo>
                  <a:lnTo>
                    <a:pt x="3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2" y="4"/>
                  </a:lnTo>
                  <a:lnTo>
                    <a:pt x="6" y="7"/>
                  </a:lnTo>
                  <a:lnTo>
                    <a:pt x="12" y="12"/>
                  </a:lnTo>
                  <a:lnTo>
                    <a:pt x="16" y="17"/>
                  </a:lnTo>
                  <a:lnTo>
                    <a:pt x="20" y="22"/>
                  </a:lnTo>
                  <a:lnTo>
                    <a:pt x="24" y="27"/>
                  </a:lnTo>
                  <a:lnTo>
                    <a:pt x="27" y="31"/>
                  </a:lnTo>
                  <a:lnTo>
                    <a:pt x="28" y="33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20" name="Freeform 1840">
              <a:extLst>
                <a:ext uri="{FF2B5EF4-FFF2-40B4-BE49-F238E27FC236}">
                  <a16:creationId xmlns:a16="http://schemas.microsoft.com/office/drawing/2014/main" id="{4AA673DF-7EDA-26FD-A873-99164AC1B1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" y="985"/>
              <a:ext cx="18" cy="22"/>
            </a:xfrm>
            <a:custGeom>
              <a:avLst/>
              <a:gdLst>
                <a:gd name="T0" fmla="*/ 18 w 18"/>
                <a:gd name="T1" fmla="*/ 22 h 22"/>
                <a:gd name="T2" fmla="*/ 13 w 18"/>
                <a:gd name="T3" fmla="*/ 21 h 22"/>
                <a:gd name="T4" fmla="*/ 6 w 18"/>
                <a:gd name="T5" fmla="*/ 15 h 22"/>
                <a:gd name="T6" fmla="*/ 0 w 18"/>
                <a:gd name="T7" fmla="*/ 8 h 22"/>
                <a:gd name="T8" fmla="*/ 0 w 18"/>
                <a:gd name="T9" fmla="*/ 0 h 22"/>
                <a:gd name="T10" fmla="*/ 5 w 18"/>
                <a:gd name="T11" fmla="*/ 8 h 22"/>
                <a:gd name="T12" fmla="*/ 12 w 18"/>
                <a:gd name="T13" fmla="*/ 14 h 22"/>
                <a:gd name="T14" fmla="*/ 18 w 18"/>
                <a:gd name="T15" fmla="*/ 18 h 22"/>
                <a:gd name="T16" fmla="*/ 18 w 18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2"/>
                <a:gd name="T29" fmla="*/ 18 w 18"/>
                <a:gd name="T30" fmla="*/ 22 h 2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2">
                  <a:moveTo>
                    <a:pt x="18" y="22"/>
                  </a:moveTo>
                  <a:lnTo>
                    <a:pt x="13" y="21"/>
                  </a:lnTo>
                  <a:lnTo>
                    <a:pt x="6" y="15"/>
                  </a:lnTo>
                  <a:lnTo>
                    <a:pt x="0" y="8"/>
                  </a:lnTo>
                  <a:lnTo>
                    <a:pt x="0" y="0"/>
                  </a:lnTo>
                  <a:lnTo>
                    <a:pt x="5" y="8"/>
                  </a:lnTo>
                  <a:lnTo>
                    <a:pt x="12" y="14"/>
                  </a:lnTo>
                  <a:lnTo>
                    <a:pt x="18" y="18"/>
                  </a:lnTo>
                  <a:lnTo>
                    <a:pt x="18" y="22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21" name="Freeform 1841">
              <a:extLst>
                <a:ext uri="{FF2B5EF4-FFF2-40B4-BE49-F238E27FC236}">
                  <a16:creationId xmlns:a16="http://schemas.microsoft.com/office/drawing/2014/main" id="{AEA002B9-E85A-594A-3A05-2F0720966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" y="1165"/>
              <a:ext cx="25" cy="25"/>
            </a:xfrm>
            <a:custGeom>
              <a:avLst/>
              <a:gdLst>
                <a:gd name="T0" fmla="*/ 0 w 25"/>
                <a:gd name="T1" fmla="*/ 0 h 25"/>
                <a:gd name="T2" fmla="*/ 2 w 25"/>
                <a:gd name="T3" fmla="*/ 2 h 25"/>
                <a:gd name="T4" fmla="*/ 6 w 25"/>
                <a:gd name="T5" fmla="*/ 4 h 25"/>
                <a:gd name="T6" fmla="*/ 11 w 25"/>
                <a:gd name="T7" fmla="*/ 8 h 25"/>
                <a:gd name="T8" fmla="*/ 15 w 25"/>
                <a:gd name="T9" fmla="*/ 11 h 25"/>
                <a:gd name="T10" fmla="*/ 20 w 25"/>
                <a:gd name="T11" fmla="*/ 15 h 25"/>
                <a:gd name="T12" fmla="*/ 24 w 25"/>
                <a:gd name="T13" fmla="*/ 19 h 25"/>
                <a:gd name="T14" fmla="*/ 25 w 25"/>
                <a:gd name="T15" fmla="*/ 22 h 25"/>
                <a:gd name="T16" fmla="*/ 25 w 25"/>
                <a:gd name="T17" fmla="*/ 25 h 25"/>
                <a:gd name="T18" fmla="*/ 19 w 25"/>
                <a:gd name="T19" fmla="*/ 25 h 25"/>
                <a:gd name="T20" fmla="*/ 13 w 25"/>
                <a:gd name="T21" fmla="*/ 17 h 25"/>
                <a:gd name="T22" fmla="*/ 6 w 25"/>
                <a:gd name="T23" fmla="*/ 7 h 25"/>
                <a:gd name="T24" fmla="*/ 0 w 25"/>
                <a:gd name="T25" fmla="*/ 0 h 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5"/>
                <a:gd name="T40" fmla="*/ 0 h 25"/>
                <a:gd name="T41" fmla="*/ 25 w 25"/>
                <a:gd name="T42" fmla="*/ 25 h 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5" h="25">
                  <a:moveTo>
                    <a:pt x="0" y="0"/>
                  </a:moveTo>
                  <a:lnTo>
                    <a:pt x="2" y="2"/>
                  </a:lnTo>
                  <a:lnTo>
                    <a:pt x="6" y="4"/>
                  </a:lnTo>
                  <a:lnTo>
                    <a:pt x="11" y="8"/>
                  </a:lnTo>
                  <a:lnTo>
                    <a:pt x="15" y="11"/>
                  </a:lnTo>
                  <a:lnTo>
                    <a:pt x="20" y="15"/>
                  </a:lnTo>
                  <a:lnTo>
                    <a:pt x="24" y="19"/>
                  </a:lnTo>
                  <a:lnTo>
                    <a:pt x="25" y="22"/>
                  </a:lnTo>
                  <a:lnTo>
                    <a:pt x="25" y="25"/>
                  </a:lnTo>
                  <a:lnTo>
                    <a:pt x="19" y="25"/>
                  </a:lnTo>
                  <a:lnTo>
                    <a:pt x="13" y="17"/>
                  </a:lnTo>
                  <a:lnTo>
                    <a:pt x="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22" name="Freeform 1842">
              <a:extLst>
                <a:ext uri="{FF2B5EF4-FFF2-40B4-BE49-F238E27FC236}">
                  <a16:creationId xmlns:a16="http://schemas.microsoft.com/office/drawing/2014/main" id="{72EDE511-08C6-F74B-5FE0-96D045F00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" y="1164"/>
              <a:ext cx="12" cy="30"/>
            </a:xfrm>
            <a:custGeom>
              <a:avLst/>
              <a:gdLst>
                <a:gd name="T0" fmla="*/ 12 w 12"/>
                <a:gd name="T1" fmla="*/ 0 h 30"/>
                <a:gd name="T2" fmla="*/ 9 w 12"/>
                <a:gd name="T3" fmla="*/ 5 h 30"/>
                <a:gd name="T4" fmla="*/ 4 w 12"/>
                <a:gd name="T5" fmla="*/ 15 h 30"/>
                <a:gd name="T6" fmla="*/ 0 w 12"/>
                <a:gd name="T7" fmla="*/ 24 h 30"/>
                <a:gd name="T8" fmla="*/ 0 w 12"/>
                <a:gd name="T9" fmla="*/ 30 h 30"/>
                <a:gd name="T10" fmla="*/ 4 w 12"/>
                <a:gd name="T11" fmla="*/ 28 h 30"/>
                <a:gd name="T12" fmla="*/ 7 w 12"/>
                <a:gd name="T13" fmla="*/ 20 h 30"/>
                <a:gd name="T14" fmla="*/ 10 w 12"/>
                <a:gd name="T15" fmla="*/ 8 h 30"/>
                <a:gd name="T16" fmla="*/ 12 w 12"/>
                <a:gd name="T17" fmla="*/ 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12" y="0"/>
                  </a:moveTo>
                  <a:lnTo>
                    <a:pt x="9" y="5"/>
                  </a:lnTo>
                  <a:lnTo>
                    <a:pt x="4" y="15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4" y="28"/>
                  </a:lnTo>
                  <a:lnTo>
                    <a:pt x="7" y="20"/>
                  </a:lnTo>
                  <a:lnTo>
                    <a:pt x="10" y="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23" name="Freeform 1843">
              <a:extLst>
                <a:ext uri="{FF2B5EF4-FFF2-40B4-BE49-F238E27FC236}">
                  <a16:creationId xmlns:a16="http://schemas.microsoft.com/office/drawing/2014/main" id="{6EF415DB-3469-CAC3-ADF2-6CD85908FC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" y="1170"/>
              <a:ext cx="8" cy="34"/>
            </a:xfrm>
            <a:custGeom>
              <a:avLst/>
              <a:gdLst>
                <a:gd name="T0" fmla="*/ 0 w 8"/>
                <a:gd name="T1" fmla="*/ 0 h 34"/>
                <a:gd name="T2" fmla="*/ 1 w 8"/>
                <a:gd name="T3" fmla="*/ 7 h 34"/>
                <a:gd name="T4" fmla="*/ 1 w 8"/>
                <a:gd name="T5" fmla="*/ 19 h 34"/>
                <a:gd name="T6" fmla="*/ 2 w 8"/>
                <a:gd name="T7" fmla="*/ 29 h 34"/>
                <a:gd name="T8" fmla="*/ 6 w 8"/>
                <a:gd name="T9" fmla="*/ 34 h 34"/>
                <a:gd name="T10" fmla="*/ 8 w 8"/>
                <a:gd name="T11" fmla="*/ 30 h 34"/>
                <a:gd name="T12" fmla="*/ 6 w 8"/>
                <a:gd name="T13" fmla="*/ 20 h 34"/>
                <a:gd name="T14" fmla="*/ 3 w 8"/>
                <a:gd name="T15" fmla="*/ 8 h 34"/>
                <a:gd name="T16" fmla="*/ 0 w 8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34"/>
                <a:gd name="T29" fmla="*/ 8 w 8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34">
                  <a:moveTo>
                    <a:pt x="0" y="0"/>
                  </a:moveTo>
                  <a:lnTo>
                    <a:pt x="1" y="7"/>
                  </a:lnTo>
                  <a:lnTo>
                    <a:pt x="1" y="19"/>
                  </a:lnTo>
                  <a:lnTo>
                    <a:pt x="2" y="29"/>
                  </a:lnTo>
                  <a:lnTo>
                    <a:pt x="6" y="34"/>
                  </a:lnTo>
                  <a:lnTo>
                    <a:pt x="8" y="30"/>
                  </a:lnTo>
                  <a:lnTo>
                    <a:pt x="6" y="20"/>
                  </a:lnTo>
                  <a:lnTo>
                    <a:pt x="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24" name="Freeform 1844">
              <a:extLst>
                <a:ext uri="{FF2B5EF4-FFF2-40B4-BE49-F238E27FC236}">
                  <a16:creationId xmlns:a16="http://schemas.microsoft.com/office/drawing/2014/main" id="{F60D4460-C3F8-39B7-415E-8FCACADF7B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" y="1154"/>
              <a:ext cx="22" cy="30"/>
            </a:xfrm>
            <a:custGeom>
              <a:avLst/>
              <a:gdLst>
                <a:gd name="T0" fmla="*/ 22 w 22"/>
                <a:gd name="T1" fmla="*/ 0 h 30"/>
                <a:gd name="T2" fmla="*/ 17 w 22"/>
                <a:gd name="T3" fmla="*/ 10 h 30"/>
                <a:gd name="T4" fmla="*/ 11 w 22"/>
                <a:gd name="T5" fmla="*/ 20 h 30"/>
                <a:gd name="T6" fmla="*/ 4 w 22"/>
                <a:gd name="T7" fmla="*/ 29 h 30"/>
                <a:gd name="T8" fmla="*/ 0 w 22"/>
                <a:gd name="T9" fmla="*/ 30 h 30"/>
                <a:gd name="T10" fmla="*/ 0 w 22"/>
                <a:gd name="T11" fmla="*/ 27 h 30"/>
                <a:gd name="T12" fmla="*/ 2 w 22"/>
                <a:gd name="T13" fmla="*/ 24 h 30"/>
                <a:gd name="T14" fmla="*/ 4 w 22"/>
                <a:gd name="T15" fmla="*/ 19 h 30"/>
                <a:gd name="T16" fmla="*/ 9 w 22"/>
                <a:gd name="T17" fmla="*/ 14 h 30"/>
                <a:gd name="T18" fmla="*/ 13 w 22"/>
                <a:gd name="T19" fmla="*/ 10 h 30"/>
                <a:gd name="T20" fmla="*/ 17 w 22"/>
                <a:gd name="T21" fmla="*/ 6 h 30"/>
                <a:gd name="T22" fmla="*/ 21 w 22"/>
                <a:gd name="T23" fmla="*/ 3 h 30"/>
                <a:gd name="T24" fmla="*/ 22 w 22"/>
                <a:gd name="T25" fmla="*/ 0 h 3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2"/>
                <a:gd name="T40" fmla="*/ 0 h 30"/>
                <a:gd name="T41" fmla="*/ 22 w 22"/>
                <a:gd name="T42" fmla="*/ 30 h 3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2" h="30">
                  <a:moveTo>
                    <a:pt x="22" y="0"/>
                  </a:moveTo>
                  <a:lnTo>
                    <a:pt x="17" y="10"/>
                  </a:lnTo>
                  <a:lnTo>
                    <a:pt x="11" y="20"/>
                  </a:lnTo>
                  <a:lnTo>
                    <a:pt x="4" y="29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2" y="24"/>
                  </a:lnTo>
                  <a:lnTo>
                    <a:pt x="4" y="19"/>
                  </a:lnTo>
                  <a:lnTo>
                    <a:pt x="9" y="14"/>
                  </a:lnTo>
                  <a:lnTo>
                    <a:pt x="13" y="10"/>
                  </a:lnTo>
                  <a:lnTo>
                    <a:pt x="17" y="6"/>
                  </a:lnTo>
                  <a:lnTo>
                    <a:pt x="21" y="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25" name="Freeform 1845">
              <a:extLst>
                <a:ext uri="{FF2B5EF4-FFF2-40B4-BE49-F238E27FC236}">
                  <a16:creationId xmlns:a16="http://schemas.microsoft.com/office/drawing/2014/main" id="{54546A55-CD47-29C5-A06B-B31B8B6AF1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" y="991"/>
              <a:ext cx="38" cy="9"/>
            </a:xfrm>
            <a:custGeom>
              <a:avLst/>
              <a:gdLst>
                <a:gd name="T0" fmla="*/ 38 w 38"/>
                <a:gd name="T1" fmla="*/ 8 h 9"/>
                <a:gd name="T2" fmla="*/ 34 w 38"/>
                <a:gd name="T3" fmla="*/ 8 h 9"/>
                <a:gd name="T4" fmla="*/ 28 w 38"/>
                <a:gd name="T5" fmla="*/ 9 h 9"/>
                <a:gd name="T6" fmla="*/ 22 w 38"/>
                <a:gd name="T7" fmla="*/ 9 h 9"/>
                <a:gd name="T8" fmla="*/ 16 w 38"/>
                <a:gd name="T9" fmla="*/ 9 h 9"/>
                <a:gd name="T10" fmla="*/ 10 w 38"/>
                <a:gd name="T11" fmla="*/ 9 h 9"/>
                <a:gd name="T12" fmla="*/ 5 w 38"/>
                <a:gd name="T13" fmla="*/ 8 h 9"/>
                <a:gd name="T14" fmla="*/ 1 w 38"/>
                <a:gd name="T15" fmla="*/ 6 h 9"/>
                <a:gd name="T16" fmla="*/ 0 w 38"/>
                <a:gd name="T17" fmla="*/ 3 h 9"/>
                <a:gd name="T18" fmla="*/ 0 w 38"/>
                <a:gd name="T19" fmla="*/ 1 h 9"/>
                <a:gd name="T20" fmla="*/ 4 w 38"/>
                <a:gd name="T21" fmla="*/ 0 h 9"/>
                <a:gd name="T22" fmla="*/ 9 w 38"/>
                <a:gd name="T23" fmla="*/ 0 h 9"/>
                <a:gd name="T24" fmla="*/ 15 w 38"/>
                <a:gd name="T25" fmla="*/ 2 h 9"/>
                <a:gd name="T26" fmla="*/ 21 w 38"/>
                <a:gd name="T27" fmla="*/ 4 h 9"/>
                <a:gd name="T28" fmla="*/ 28 w 38"/>
                <a:gd name="T29" fmla="*/ 6 h 9"/>
                <a:gd name="T30" fmla="*/ 34 w 38"/>
                <a:gd name="T31" fmla="*/ 7 h 9"/>
                <a:gd name="T32" fmla="*/ 38 w 38"/>
                <a:gd name="T33" fmla="*/ 8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9"/>
                <a:gd name="T53" fmla="*/ 38 w 38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9">
                  <a:moveTo>
                    <a:pt x="38" y="8"/>
                  </a:moveTo>
                  <a:lnTo>
                    <a:pt x="34" y="8"/>
                  </a:lnTo>
                  <a:lnTo>
                    <a:pt x="28" y="9"/>
                  </a:lnTo>
                  <a:lnTo>
                    <a:pt x="22" y="9"/>
                  </a:lnTo>
                  <a:lnTo>
                    <a:pt x="16" y="9"/>
                  </a:lnTo>
                  <a:lnTo>
                    <a:pt x="10" y="9"/>
                  </a:lnTo>
                  <a:lnTo>
                    <a:pt x="5" y="8"/>
                  </a:lnTo>
                  <a:lnTo>
                    <a:pt x="1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4" y="0"/>
                  </a:lnTo>
                  <a:lnTo>
                    <a:pt x="9" y="0"/>
                  </a:lnTo>
                  <a:lnTo>
                    <a:pt x="15" y="2"/>
                  </a:lnTo>
                  <a:lnTo>
                    <a:pt x="21" y="4"/>
                  </a:lnTo>
                  <a:lnTo>
                    <a:pt x="28" y="6"/>
                  </a:lnTo>
                  <a:lnTo>
                    <a:pt x="34" y="7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26" name="Freeform 1846">
              <a:extLst>
                <a:ext uri="{FF2B5EF4-FFF2-40B4-BE49-F238E27FC236}">
                  <a16:creationId xmlns:a16="http://schemas.microsoft.com/office/drawing/2014/main" id="{9AA50FAF-6629-A868-E8E4-5858FCB494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" y="973"/>
              <a:ext cx="37" cy="15"/>
            </a:xfrm>
            <a:custGeom>
              <a:avLst/>
              <a:gdLst>
                <a:gd name="T0" fmla="*/ 37 w 37"/>
                <a:gd name="T1" fmla="*/ 15 h 15"/>
                <a:gd name="T2" fmla="*/ 34 w 37"/>
                <a:gd name="T3" fmla="*/ 15 h 15"/>
                <a:gd name="T4" fmla="*/ 29 w 37"/>
                <a:gd name="T5" fmla="*/ 14 h 15"/>
                <a:gd name="T6" fmla="*/ 23 w 37"/>
                <a:gd name="T7" fmla="*/ 13 h 15"/>
                <a:gd name="T8" fmla="*/ 17 w 37"/>
                <a:gd name="T9" fmla="*/ 12 h 15"/>
                <a:gd name="T10" fmla="*/ 11 w 37"/>
                <a:gd name="T11" fmla="*/ 10 h 15"/>
                <a:gd name="T12" fmla="*/ 6 w 37"/>
                <a:gd name="T13" fmla="*/ 8 h 15"/>
                <a:gd name="T14" fmla="*/ 2 w 37"/>
                <a:gd name="T15" fmla="*/ 5 h 15"/>
                <a:gd name="T16" fmla="*/ 0 w 37"/>
                <a:gd name="T17" fmla="*/ 2 h 15"/>
                <a:gd name="T18" fmla="*/ 1 w 37"/>
                <a:gd name="T19" fmla="*/ 0 h 15"/>
                <a:gd name="T20" fmla="*/ 6 w 37"/>
                <a:gd name="T21" fmla="*/ 0 h 15"/>
                <a:gd name="T22" fmla="*/ 11 w 37"/>
                <a:gd name="T23" fmla="*/ 2 h 15"/>
                <a:gd name="T24" fmla="*/ 17 w 37"/>
                <a:gd name="T25" fmla="*/ 5 h 15"/>
                <a:gd name="T26" fmla="*/ 24 w 37"/>
                <a:gd name="T27" fmla="*/ 8 h 15"/>
                <a:gd name="T28" fmla="*/ 30 w 37"/>
                <a:gd name="T29" fmla="*/ 11 h 15"/>
                <a:gd name="T30" fmla="*/ 35 w 37"/>
                <a:gd name="T31" fmla="*/ 14 h 15"/>
                <a:gd name="T32" fmla="*/ 37 w 37"/>
                <a:gd name="T33" fmla="*/ 15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15"/>
                <a:gd name="T53" fmla="*/ 37 w 37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15">
                  <a:moveTo>
                    <a:pt x="37" y="15"/>
                  </a:moveTo>
                  <a:lnTo>
                    <a:pt x="34" y="15"/>
                  </a:lnTo>
                  <a:lnTo>
                    <a:pt x="29" y="14"/>
                  </a:lnTo>
                  <a:lnTo>
                    <a:pt x="23" y="13"/>
                  </a:lnTo>
                  <a:lnTo>
                    <a:pt x="17" y="12"/>
                  </a:lnTo>
                  <a:lnTo>
                    <a:pt x="11" y="1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2"/>
                  </a:lnTo>
                  <a:lnTo>
                    <a:pt x="1" y="0"/>
                  </a:lnTo>
                  <a:lnTo>
                    <a:pt x="6" y="0"/>
                  </a:lnTo>
                  <a:lnTo>
                    <a:pt x="11" y="2"/>
                  </a:lnTo>
                  <a:lnTo>
                    <a:pt x="17" y="5"/>
                  </a:lnTo>
                  <a:lnTo>
                    <a:pt x="24" y="8"/>
                  </a:lnTo>
                  <a:lnTo>
                    <a:pt x="30" y="11"/>
                  </a:lnTo>
                  <a:lnTo>
                    <a:pt x="35" y="14"/>
                  </a:lnTo>
                  <a:lnTo>
                    <a:pt x="37" y="15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27" name="Freeform 1847">
              <a:extLst>
                <a:ext uri="{FF2B5EF4-FFF2-40B4-BE49-F238E27FC236}">
                  <a16:creationId xmlns:a16="http://schemas.microsoft.com/office/drawing/2014/main" id="{D4BEB12E-3E92-5588-52FA-2ACB533B1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" y="1012"/>
              <a:ext cx="36" cy="9"/>
            </a:xfrm>
            <a:custGeom>
              <a:avLst/>
              <a:gdLst>
                <a:gd name="T0" fmla="*/ 36 w 36"/>
                <a:gd name="T1" fmla="*/ 4 h 9"/>
                <a:gd name="T2" fmla="*/ 35 w 36"/>
                <a:gd name="T3" fmla="*/ 6 h 9"/>
                <a:gd name="T4" fmla="*/ 31 w 36"/>
                <a:gd name="T5" fmla="*/ 7 h 9"/>
                <a:gd name="T6" fmla="*/ 26 w 36"/>
                <a:gd name="T7" fmla="*/ 9 h 9"/>
                <a:gd name="T8" fmla="*/ 20 w 36"/>
                <a:gd name="T9" fmla="*/ 9 h 9"/>
                <a:gd name="T10" fmla="*/ 13 w 36"/>
                <a:gd name="T11" fmla="*/ 9 h 9"/>
                <a:gd name="T12" fmla="*/ 8 w 36"/>
                <a:gd name="T13" fmla="*/ 8 h 9"/>
                <a:gd name="T14" fmla="*/ 3 w 36"/>
                <a:gd name="T15" fmla="*/ 7 h 9"/>
                <a:gd name="T16" fmla="*/ 0 w 36"/>
                <a:gd name="T17" fmla="*/ 4 h 9"/>
                <a:gd name="T18" fmla="*/ 0 w 36"/>
                <a:gd name="T19" fmla="*/ 1 h 9"/>
                <a:gd name="T20" fmla="*/ 3 w 36"/>
                <a:gd name="T21" fmla="*/ 0 h 9"/>
                <a:gd name="T22" fmla="*/ 8 w 36"/>
                <a:gd name="T23" fmla="*/ 0 h 9"/>
                <a:gd name="T24" fmla="*/ 13 w 36"/>
                <a:gd name="T25" fmla="*/ 1 h 9"/>
                <a:gd name="T26" fmla="*/ 20 w 36"/>
                <a:gd name="T27" fmla="*/ 2 h 9"/>
                <a:gd name="T28" fmla="*/ 26 w 36"/>
                <a:gd name="T29" fmla="*/ 3 h 9"/>
                <a:gd name="T30" fmla="*/ 32 w 36"/>
                <a:gd name="T31" fmla="*/ 4 h 9"/>
                <a:gd name="T32" fmla="*/ 36 w 36"/>
                <a:gd name="T33" fmla="*/ 4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9"/>
                <a:gd name="T53" fmla="*/ 36 w 36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9">
                  <a:moveTo>
                    <a:pt x="36" y="4"/>
                  </a:moveTo>
                  <a:lnTo>
                    <a:pt x="35" y="6"/>
                  </a:lnTo>
                  <a:lnTo>
                    <a:pt x="31" y="7"/>
                  </a:lnTo>
                  <a:lnTo>
                    <a:pt x="26" y="9"/>
                  </a:lnTo>
                  <a:lnTo>
                    <a:pt x="20" y="9"/>
                  </a:lnTo>
                  <a:lnTo>
                    <a:pt x="13" y="9"/>
                  </a:lnTo>
                  <a:lnTo>
                    <a:pt x="8" y="8"/>
                  </a:lnTo>
                  <a:lnTo>
                    <a:pt x="3" y="7"/>
                  </a:lnTo>
                  <a:lnTo>
                    <a:pt x="0" y="4"/>
                  </a:lnTo>
                  <a:lnTo>
                    <a:pt x="0" y="1"/>
                  </a:lnTo>
                  <a:lnTo>
                    <a:pt x="3" y="0"/>
                  </a:lnTo>
                  <a:lnTo>
                    <a:pt x="8" y="0"/>
                  </a:lnTo>
                  <a:lnTo>
                    <a:pt x="13" y="1"/>
                  </a:lnTo>
                  <a:lnTo>
                    <a:pt x="20" y="2"/>
                  </a:lnTo>
                  <a:lnTo>
                    <a:pt x="26" y="3"/>
                  </a:lnTo>
                  <a:lnTo>
                    <a:pt x="32" y="4"/>
                  </a:lnTo>
                  <a:lnTo>
                    <a:pt x="36" y="4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28" name="Freeform 1848">
              <a:extLst>
                <a:ext uri="{FF2B5EF4-FFF2-40B4-BE49-F238E27FC236}">
                  <a16:creationId xmlns:a16="http://schemas.microsoft.com/office/drawing/2014/main" id="{DE326058-ABD5-2ABD-E523-C5F80F4806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" y="1032"/>
              <a:ext cx="42" cy="14"/>
            </a:xfrm>
            <a:custGeom>
              <a:avLst/>
              <a:gdLst>
                <a:gd name="T0" fmla="*/ 42 w 42"/>
                <a:gd name="T1" fmla="*/ 0 h 14"/>
                <a:gd name="T2" fmla="*/ 38 w 42"/>
                <a:gd name="T3" fmla="*/ 3 h 14"/>
                <a:gd name="T4" fmla="*/ 32 w 42"/>
                <a:gd name="T5" fmla="*/ 6 h 14"/>
                <a:gd name="T6" fmla="*/ 25 w 42"/>
                <a:gd name="T7" fmla="*/ 9 h 14"/>
                <a:gd name="T8" fmla="*/ 19 w 42"/>
                <a:gd name="T9" fmla="*/ 12 h 14"/>
                <a:gd name="T10" fmla="*/ 12 w 42"/>
                <a:gd name="T11" fmla="*/ 14 h 14"/>
                <a:gd name="T12" fmla="*/ 6 w 42"/>
                <a:gd name="T13" fmla="*/ 14 h 14"/>
                <a:gd name="T14" fmla="*/ 3 w 42"/>
                <a:gd name="T15" fmla="*/ 14 h 14"/>
                <a:gd name="T16" fmla="*/ 0 w 42"/>
                <a:gd name="T17" fmla="*/ 11 h 14"/>
                <a:gd name="T18" fmla="*/ 1 w 42"/>
                <a:gd name="T19" fmla="*/ 8 h 14"/>
                <a:gd name="T20" fmla="*/ 5 w 42"/>
                <a:gd name="T21" fmla="*/ 6 h 14"/>
                <a:gd name="T22" fmla="*/ 10 w 42"/>
                <a:gd name="T23" fmla="*/ 4 h 14"/>
                <a:gd name="T24" fmla="*/ 17 w 42"/>
                <a:gd name="T25" fmla="*/ 3 h 14"/>
                <a:gd name="T26" fmla="*/ 25 w 42"/>
                <a:gd name="T27" fmla="*/ 3 h 14"/>
                <a:gd name="T28" fmla="*/ 32 w 42"/>
                <a:gd name="T29" fmla="*/ 2 h 14"/>
                <a:gd name="T30" fmla="*/ 38 w 42"/>
                <a:gd name="T31" fmla="*/ 1 h 14"/>
                <a:gd name="T32" fmla="*/ 42 w 42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14"/>
                <a:gd name="T53" fmla="*/ 42 w 42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14">
                  <a:moveTo>
                    <a:pt x="42" y="0"/>
                  </a:moveTo>
                  <a:lnTo>
                    <a:pt x="38" y="3"/>
                  </a:lnTo>
                  <a:lnTo>
                    <a:pt x="32" y="6"/>
                  </a:lnTo>
                  <a:lnTo>
                    <a:pt x="25" y="9"/>
                  </a:lnTo>
                  <a:lnTo>
                    <a:pt x="19" y="12"/>
                  </a:lnTo>
                  <a:lnTo>
                    <a:pt x="12" y="14"/>
                  </a:lnTo>
                  <a:lnTo>
                    <a:pt x="6" y="14"/>
                  </a:lnTo>
                  <a:lnTo>
                    <a:pt x="3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0" y="4"/>
                  </a:lnTo>
                  <a:lnTo>
                    <a:pt x="17" y="3"/>
                  </a:lnTo>
                  <a:lnTo>
                    <a:pt x="25" y="3"/>
                  </a:lnTo>
                  <a:lnTo>
                    <a:pt x="32" y="2"/>
                  </a:lnTo>
                  <a:lnTo>
                    <a:pt x="38" y="1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29" name="Freeform 1849">
              <a:extLst>
                <a:ext uri="{FF2B5EF4-FFF2-40B4-BE49-F238E27FC236}">
                  <a16:creationId xmlns:a16="http://schemas.microsoft.com/office/drawing/2014/main" id="{AF71AAB3-71CE-E4A8-B241-E84F8F458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96" y="1054"/>
              <a:ext cx="45" cy="16"/>
            </a:xfrm>
            <a:custGeom>
              <a:avLst/>
              <a:gdLst>
                <a:gd name="T0" fmla="*/ 45 w 45"/>
                <a:gd name="T1" fmla="*/ 0 h 16"/>
                <a:gd name="T2" fmla="*/ 41 w 45"/>
                <a:gd name="T3" fmla="*/ 1 h 16"/>
                <a:gd name="T4" fmla="*/ 35 w 45"/>
                <a:gd name="T5" fmla="*/ 5 h 16"/>
                <a:gd name="T6" fmla="*/ 27 w 45"/>
                <a:gd name="T7" fmla="*/ 8 h 16"/>
                <a:gd name="T8" fmla="*/ 19 w 45"/>
                <a:gd name="T9" fmla="*/ 12 h 16"/>
                <a:gd name="T10" fmla="*/ 12 w 45"/>
                <a:gd name="T11" fmla="*/ 14 h 16"/>
                <a:gd name="T12" fmla="*/ 6 w 45"/>
                <a:gd name="T13" fmla="*/ 16 h 16"/>
                <a:gd name="T14" fmla="*/ 1 w 45"/>
                <a:gd name="T15" fmla="*/ 15 h 16"/>
                <a:gd name="T16" fmla="*/ 0 w 45"/>
                <a:gd name="T17" fmla="*/ 13 h 16"/>
                <a:gd name="T18" fmla="*/ 1 w 45"/>
                <a:gd name="T19" fmla="*/ 9 h 16"/>
                <a:gd name="T20" fmla="*/ 7 w 45"/>
                <a:gd name="T21" fmla="*/ 7 h 16"/>
                <a:gd name="T22" fmla="*/ 13 w 45"/>
                <a:gd name="T23" fmla="*/ 5 h 16"/>
                <a:gd name="T24" fmla="*/ 21 w 45"/>
                <a:gd name="T25" fmla="*/ 3 h 16"/>
                <a:gd name="T26" fmla="*/ 29 w 45"/>
                <a:gd name="T27" fmla="*/ 2 h 16"/>
                <a:gd name="T28" fmla="*/ 36 w 45"/>
                <a:gd name="T29" fmla="*/ 1 h 16"/>
                <a:gd name="T30" fmla="*/ 42 w 45"/>
                <a:gd name="T31" fmla="*/ 1 h 16"/>
                <a:gd name="T32" fmla="*/ 45 w 45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16"/>
                <a:gd name="T53" fmla="*/ 45 w 4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16">
                  <a:moveTo>
                    <a:pt x="45" y="0"/>
                  </a:moveTo>
                  <a:lnTo>
                    <a:pt x="41" y="1"/>
                  </a:lnTo>
                  <a:lnTo>
                    <a:pt x="35" y="5"/>
                  </a:lnTo>
                  <a:lnTo>
                    <a:pt x="27" y="8"/>
                  </a:lnTo>
                  <a:lnTo>
                    <a:pt x="19" y="12"/>
                  </a:lnTo>
                  <a:lnTo>
                    <a:pt x="12" y="14"/>
                  </a:lnTo>
                  <a:lnTo>
                    <a:pt x="6" y="16"/>
                  </a:lnTo>
                  <a:lnTo>
                    <a:pt x="1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7" y="7"/>
                  </a:lnTo>
                  <a:lnTo>
                    <a:pt x="13" y="5"/>
                  </a:lnTo>
                  <a:lnTo>
                    <a:pt x="21" y="3"/>
                  </a:lnTo>
                  <a:lnTo>
                    <a:pt x="29" y="2"/>
                  </a:lnTo>
                  <a:lnTo>
                    <a:pt x="36" y="1"/>
                  </a:lnTo>
                  <a:lnTo>
                    <a:pt x="42" y="1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30" name="Freeform 1850">
              <a:extLst>
                <a:ext uri="{FF2B5EF4-FFF2-40B4-BE49-F238E27FC236}">
                  <a16:creationId xmlns:a16="http://schemas.microsoft.com/office/drawing/2014/main" id="{8819E0C1-CEB3-A374-B7EC-D0A95C483303}"/>
                </a:ext>
              </a:extLst>
            </p:cNvPr>
            <p:cNvSpPr>
              <a:spLocks/>
            </p:cNvSpPr>
            <p:nvPr/>
          </p:nvSpPr>
          <p:spPr bwMode="auto">
            <a:xfrm>
              <a:off x="92" y="1092"/>
              <a:ext cx="49" cy="29"/>
            </a:xfrm>
            <a:custGeom>
              <a:avLst/>
              <a:gdLst>
                <a:gd name="T0" fmla="*/ 49 w 49"/>
                <a:gd name="T1" fmla="*/ 0 h 29"/>
                <a:gd name="T2" fmla="*/ 45 w 49"/>
                <a:gd name="T3" fmla="*/ 5 h 29"/>
                <a:gd name="T4" fmla="*/ 38 w 49"/>
                <a:gd name="T5" fmla="*/ 11 h 29"/>
                <a:gd name="T6" fmla="*/ 31 w 49"/>
                <a:gd name="T7" fmla="*/ 16 h 29"/>
                <a:gd name="T8" fmla="*/ 23 w 49"/>
                <a:gd name="T9" fmla="*/ 20 h 29"/>
                <a:gd name="T10" fmla="*/ 15 w 49"/>
                <a:gd name="T11" fmla="*/ 25 h 29"/>
                <a:gd name="T12" fmla="*/ 8 w 49"/>
                <a:gd name="T13" fmla="*/ 28 h 29"/>
                <a:gd name="T14" fmla="*/ 3 w 49"/>
                <a:gd name="T15" fmla="*/ 29 h 29"/>
                <a:gd name="T16" fmla="*/ 0 w 49"/>
                <a:gd name="T17" fmla="*/ 27 h 29"/>
                <a:gd name="T18" fmla="*/ 1 w 49"/>
                <a:gd name="T19" fmla="*/ 24 h 29"/>
                <a:gd name="T20" fmla="*/ 6 w 49"/>
                <a:gd name="T21" fmla="*/ 21 h 29"/>
                <a:gd name="T22" fmla="*/ 13 w 49"/>
                <a:gd name="T23" fmla="*/ 18 h 29"/>
                <a:gd name="T24" fmla="*/ 22 w 49"/>
                <a:gd name="T25" fmla="*/ 14 h 29"/>
                <a:gd name="T26" fmla="*/ 31 w 49"/>
                <a:gd name="T27" fmla="*/ 11 h 29"/>
                <a:gd name="T28" fmla="*/ 39 w 49"/>
                <a:gd name="T29" fmla="*/ 7 h 29"/>
                <a:gd name="T30" fmla="*/ 46 w 49"/>
                <a:gd name="T31" fmla="*/ 3 h 29"/>
                <a:gd name="T32" fmla="*/ 49 w 49"/>
                <a:gd name="T33" fmla="*/ 0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29"/>
                <a:gd name="T53" fmla="*/ 49 w 49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29">
                  <a:moveTo>
                    <a:pt x="49" y="0"/>
                  </a:moveTo>
                  <a:lnTo>
                    <a:pt x="45" y="5"/>
                  </a:lnTo>
                  <a:lnTo>
                    <a:pt x="38" y="11"/>
                  </a:lnTo>
                  <a:lnTo>
                    <a:pt x="31" y="16"/>
                  </a:lnTo>
                  <a:lnTo>
                    <a:pt x="23" y="20"/>
                  </a:lnTo>
                  <a:lnTo>
                    <a:pt x="15" y="25"/>
                  </a:lnTo>
                  <a:lnTo>
                    <a:pt x="8" y="28"/>
                  </a:lnTo>
                  <a:lnTo>
                    <a:pt x="3" y="29"/>
                  </a:lnTo>
                  <a:lnTo>
                    <a:pt x="0" y="27"/>
                  </a:lnTo>
                  <a:lnTo>
                    <a:pt x="1" y="24"/>
                  </a:lnTo>
                  <a:lnTo>
                    <a:pt x="6" y="21"/>
                  </a:lnTo>
                  <a:lnTo>
                    <a:pt x="13" y="18"/>
                  </a:lnTo>
                  <a:lnTo>
                    <a:pt x="22" y="14"/>
                  </a:lnTo>
                  <a:lnTo>
                    <a:pt x="31" y="11"/>
                  </a:lnTo>
                  <a:lnTo>
                    <a:pt x="39" y="7"/>
                  </a:lnTo>
                  <a:lnTo>
                    <a:pt x="46" y="3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31" name="Freeform 1851">
              <a:extLst>
                <a:ext uri="{FF2B5EF4-FFF2-40B4-BE49-F238E27FC236}">
                  <a16:creationId xmlns:a16="http://schemas.microsoft.com/office/drawing/2014/main" id="{D18F1501-1EF5-81D5-0B30-7D1A68D45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" y="1137"/>
              <a:ext cx="45" cy="32"/>
            </a:xfrm>
            <a:custGeom>
              <a:avLst/>
              <a:gdLst>
                <a:gd name="T0" fmla="*/ 45 w 45"/>
                <a:gd name="T1" fmla="*/ 0 h 32"/>
                <a:gd name="T2" fmla="*/ 42 w 45"/>
                <a:gd name="T3" fmla="*/ 3 h 32"/>
                <a:gd name="T4" fmla="*/ 36 w 45"/>
                <a:gd name="T5" fmla="*/ 9 h 32"/>
                <a:gd name="T6" fmla="*/ 29 w 45"/>
                <a:gd name="T7" fmla="*/ 15 h 32"/>
                <a:gd name="T8" fmla="*/ 21 w 45"/>
                <a:gd name="T9" fmla="*/ 21 h 32"/>
                <a:gd name="T10" fmla="*/ 14 w 45"/>
                <a:gd name="T11" fmla="*/ 27 h 32"/>
                <a:gd name="T12" fmla="*/ 8 w 45"/>
                <a:gd name="T13" fmla="*/ 30 h 32"/>
                <a:gd name="T14" fmla="*/ 3 w 45"/>
                <a:gd name="T15" fmla="*/ 32 h 32"/>
                <a:gd name="T16" fmla="*/ 0 w 45"/>
                <a:gd name="T17" fmla="*/ 30 h 32"/>
                <a:gd name="T18" fmla="*/ 1 w 45"/>
                <a:gd name="T19" fmla="*/ 27 h 32"/>
                <a:gd name="T20" fmla="*/ 5 w 45"/>
                <a:gd name="T21" fmla="*/ 23 h 32"/>
                <a:gd name="T22" fmla="*/ 12 w 45"/>
                <a:gd name="T23" fmla="*/ 18 h 32"/>
                <a:gd name="T24" fmla="*/ 21 w 45"/>
                <a:gd name="T25" fmla="*/ 13 h 32"/>
                <a:gd name="T26" fmla="*/ 28 w 45"/>
                <a:gd name="T27" fmla="*/ 9 h 32"/>
                <a:gd name="T28" fmla="*/ 36 w 45"/>
                <a:gd name="T29" fmla="*/ 5 h 32"/>
                <a:gd name="T30" fmla="*/ 42 w 45"/>
                <a:gd name="T31" fmla="*/ 1 h 32"/>
                <a:gd name="T32" fmla="*/ 45 w 45"/>
                <a:gd name="T33" fmla="*/ 0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32"/>
                <a:gd name="T53" fmla="*/ 45 w 45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32">
                  <a:moveTo>
                    <a:pt x="45" y="0"/>
                  </a:moveTo>
                  <a:lnTo>
                    <a:pt x="42" y="3"/>
                  </a:lnTo>
                  <a:lnTo>
                    <a:pt x="36" y="9"/>
                  </a:lnTo>
                  <a:lnTo>
                    <a:pt x="29" y="15"/>
                  </a:lnTo>
                  <a:lnTo>
                    <a:pt x="21" y="21"/>
                  </a:lnTo>
                  <a:lnTo>
                    <a:pt x="14" y="27"/>
                  </a:lnTo>
                  <a:lnTo>
                    <a:pt x="8" y="30"/>
                  </a:lnTo>
                  <a:lnTo>
                    <a:pt x="3" y="32"/>
                  </a:lnTo>
                  <a:lnTo>
                    <a:pt x="0" y="30"/>
                  </a:lnTo>
                  <a:lnTo>
                    <a:pt x="1" y="27"/>
                  </a:lnTo>
                  <a:lnTo>
                    <a:pt x="5" y="23"/>
                  </a:lnTo>
                  <a:lnTo>
                    <a:pt x="12" y="18"/>
                  </a:lnTo>
                  <a:lnTo>
                    <a:pt x="21" y="13"/>
                  </a:lnTo>
                  <a:lnTo>
                    <a:pt x="28" y="9"/>
                  </a:lnTo>
                  <a:lnTo>
                    <a:pt x="36" y="5"/>
                  </a:lnTo>
                  <a:lnTo>
                    <a:pt x="42" y="1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32" name="Freeform 1852">
              <a:extLst>
                <a:ext uri="{FF2B5EF4-FFF2-40B4-BE49-F238E27FC236}">
                  <a16:creationId xmlns:a16="http://schemas.microsoft.com/office/drawing/2014/main" id="{C7CF34CB-6BC2-8C88-963B-CBDB649EFB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8" y="1073"/>
              <a:ext cx="41" cy="28"/>
            </a:xfrm>
            <a:custGeom>
              <a:avLst/>
              <a:gdLst>
                <a:gd name="T0" fmla="*/ 41 w 41"/>
                <a:gd name="T1" fmla="*/ 0 h 28"/>
                <a:gd name="T2" fmla="*/ 38 w 41"/>
                <a:gd name="T3" fmla="*/ 4 h 28"/>
                <a:gd name="T4" fmla="*/ 32 w 41"/>
                <a:gd name="T5" fmla="*/ 9 h 28"/>
                <a:gd name="T6" fmla="*/ 26 w 41"/>
                <a:gd name="T7" fmla="*/ 13 h 28"/>
                <a:gd name="T8" fmla="*/ 18 w 41"/>
                <a:gd name="T9" fmla="*/ 19 h 28"/>
                <a:gd name="T10" fmla="*/ 12 w 41"/>
                <a:gd name="T11" fmla="*/ 24 h 28"/>
                <a:gd name="T12" fmla="*/ 6 w 41"/>
                <a:gd name="T13" fmla="*/ 27 h 28"/>
                <a:gd name="T14" fmla="*/ 2 w 41"/>
                <a:gd name="T15" fmla="*/ 28 h 28"/>
                <a:gd name="T16" fmla="*/ 0 w 41"/>
                <a:gd name="T17" fmla="*/ 26 h 28"/>
                <a:gd name="T18" fmla="*/ 2 w 41"/>
                <a:gd name="T19" fmla="*/ 22 h 28"/>
                <a:gd name="T20" fmla="*/ 5 w 41"/>
                <a:gd name="T21" fmla="*/ 18 h 28"/>
                <a:gd name="T22" fmla="*/ 11 w 41"/>
                <a:gd name="T23" fmla="*/ 14 h 28"/>
                <a:gd name="T24" fmla="*/ 19 w 41"/>
                <a:gd name="T25" fmla="*/ 10 h 28"/>
                <a:gd name="T26" fmla="*/ 26 w 41"/>
                <a:gd name="T27" fmla="*/ 7 h 28"/>
                <a:gd name="T28" fmla="*/ 33 w 41"/>
                <a:gd name="T29" fmla="*/ 4 h 28"/>
                <a:gd name="T30" fmla="*/ 38 w 41"/>
                <a:gd name="T31" fmla="*/ 2 h 28"/>
                <a:gd name="T32" fmla="*/ 41 w 41"/>
                <a:gd name="T33" fmla="*/ 0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28"/>
                <a:gd name="T53" fmla="*/ 41 w 41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28">
                  <a:moveTo>
                    <a:pt x="41" y="0"/>
                  </a:moveTo>
                  <a:lnTo>
                    <a:pt x="38" y="4"/>
                  </a:lnTo>
                  <a:lnTo>
                    <a:pt x="32" y="9"/>
                  </a:lnTo>
                  <a:lnTo>
                    <a:pt x="26" y="13"/>
                  </a:lnTo>
                  <a:lnTo>
                    <a:pt x="18" y="19"/>
                  </a:lnTo>
                  <a:lnTo>
                    <a:pt x="12" y="24"/>
                  </a:lnTo>
                  <a:lnTo>
                    <a:pt x="6" y="27"/>
                  </a:lnTo>
                  <a:lnTo>
                    <a:pt x="2" y="28"/>
                  </a:lnTo>
                  <a:lnTo>
                    <a:pt x="0" y="26"/>
                  </a:lnTo>
                  <a:lnTo>
                    <a:pt x="2" y="22"/>
                  </a:lnTo>
                  <a:lnTo>
                    <a:pt x="5" y="18"/>
                  </a:lnTo>
                  <a:lnTo>
                    <a:pt x="11" y="14"/>
                  </a:lnTo>
                  <a:lnTo>
                    <a:pt x="19" y="10"/>
                  </a:lnTo>
                  <a:lnTo>
                    <a:pt x="26" y="7"/>
                  </a:lnTo>
                  <a:lnTo>
                    <a:pt x="33" y="4"/>
                  </a:lnTo>
                  <a:lnTo>
                    <a:pt x="38" y="2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33" name="Freeform 1853">
              <a:extLst>
                <a:ext uri="{FF2B5EF4-FFF2-40B4-BE49-F238E27FC236}">
                  <a16:creationId xmlns:a16="http://schemas.microsoft.com/office/drawing/2014/main" id="{1AFBDD3A-004B-E1A0-FA6D-09C2C33B6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" y="1075"/>
              <a:ext cx="60" cy="42"/>
            </a:xfrm>
            <a:custGeom>
              <a:avLst/>
              <a:gdLst>
                <a:gd name="T0" fmla="*/ 60 w 60"/>
                <a:gd name="T1" fmla="*/ 41 h 42"/>
                <a:gd name="T2" fmla="*/ 57 w 60"/>
                <a:gd name="T3" fmla="*/ 42 h 42"/>
                <a:gd name="T4" fmla="*/ 50 w 60"/>
                <a:gd name="T5" fmla="*/ 40 h 42"/>
                <a:gd name="T6" fmla="*/ 41 w 60"/>
                <a:gd name="T7" fmla="*/ 35 h 42"/>
                <a:gd name="T8" fmla="*/ 31 w 60"/>
                <a:gd name="T9" fmla="*/ 30 h 42"/>
                <a:gd name="T10" fmla="*/ 21 w 60"/>
                <a:gd name="T11" fmla="*/ 23 h 42"/>
                <a:gd name="T12" fmla="*/ 11 w 60"/>
                <a:gd name="T13" fmla="*/ 15 h 42"/>
                <a:gd name="T14" fmla="*/ 4 w 60"/>
                <a:gd name="T15" fmla="*/ 7 h 42"/>
                <a:gd name="T16" fmla="*/ 0 w 60"/>
                <a:gd name="T17" fmla="*/ 0 h 42"/>
                <a:gd name="T18" fmla="*/ 4 w 60"/>
                <a:gd name="T19" fmla="*/ 3 h 42"/>
                <a:gd name="T20" fmla="*/ 13 w 60"/>
                <a:gd name="T21" fmla="*/ 7 h 42"/>
                <a:gd name="T22" fmla="*/ 22 w 60"/>
                <a:gd name="T23" fmla="*/ 13 h 42"/>
                <a:gd name="T24" fmla="*/ 34 w 60"/>
                <a:gd name="T25" fmla="*/ 20 h 42"/>
                <a:gd name="T26" fmla="*/ 44 w 60"/>
                <a:gd name="T27" fmla="*/ 28 h 42"/>
                <a:gd name="T28" fmla="*/ 52 w 60"/>
                <a:gd name="T29" fmla="*/ 34 h 42"/>
                <a:gd name="T30" fmla="*/ 58 w 60"/>
                <a:gd name="T31" fmla="*/ 38 h 42"/>
                <a:gd name="T32" fmla="*/ 60 w 60"/>
                <a:gd name="T33" fmla="*/ 41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0"/>
                <a:gd name="T52" fmla="*/ 0 h 42"/>
                <a:gd name="T53" fmla="*/ 60 w 60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0" h="42">
                  <a:moveTo>
                    <a:pt x="60" y="41"/>
                  </a:moveTo>
                  <a:lnTo>
                    <a:pt x="57" y="42"/>
                  </a:lnTo>
                  <a:lnTo>
                    <a:pt x="50" y="40"/>
                  </a:lnTo>
                  <a:lnTo>
                    <a:pt x="41" y="35"/>
                  </a:lnTo>
                  <a:lnTo>
                    <a:pt x="31" y="30"/>
                  </a:lnTo>
                  <a:lnTo>
                    <a:pt x="21" y="23"/>
                  </a:lnTo>
                  <a:lnTo>
                    <a:pt x="11" y="15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3"/>
                  </a:lnTo>
                  <a:lnTo>
                    <a:pt x="13" y="7"/>
                  </a:lnTo>
                  <a:lnTo>
                    <a:pt x="22" y="13"/>
                  </a:lnTo>
                  <a:lnTo>
                    <a:pt x="34" y="20"/>
                  </a:lnTo>
                  <a:lnTo>
                    <a:pt x="44" y="28"/>
                  </a:lnTo>
                  <a:lnTo>
                    <a:pt x="52" y="34"/>
                  </a:lnTo>
                  <a:lnTo>
                    <a:pt x="58" y="38"/>
                  </a:lnTo>
                  <a:lnTo>
                    <a:pt x="60" y="41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34" name="Freeform 1854">
              <a:extLst>
                <a:ext uri="{FF2B5EF4-FFF2-40B4-BE49-F238E27FC236}">
                  <a16:creationId xmlns:a16="http://schemas.microsoft.com/office/drawing/2014/main" id="{0519C769-2CDA-8823-1314-67F9D443BE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" y="1110"/>
              <a:ext cx="47" cy="36"/>
            </a:xfrm>
            <a:custGeom>
              <a:avLst/>
              <a:gdLst>
                <a:gd name="T0" fmla="*/ 47 w 47"/>
                <a:gd name="T1" fmla="*/ 36 h 36"/>
                <a:gd name="T2" fmla="*/ 44 w 47"/>
                <a:gd name="T3" fmla="*/ 36 h 36"/>
                <a:gd name="T4" fmla="*/ 40 w 47"/>
                <a:gd name="T5" fmla="*/ 35 h 36"/>
                <a:gd name="T6" fmla="*/ 33 w 47"/>
                <a:gd name="T7" fmla="*/ 32 h 36"/>
                <a:gd name="T8" fmla="*/ 25 w 47"/>
                <a:gd name="T9" fmla="*/ 27 h 36"/>
                <a:gd name="T10" fmla="*/ 18 w 47"/>
                <a:gd name="T11" fmla="*/ 22 h 36"/>
                <a:gd name="T12" fmla="*/ 10 w 47"/>
                <a:gd name="T13" fmla="*/ 15 h 36"/>
                <a:gd name="T14" fmla="*/ 4 w 47"/>
                <a:gd name="T15" fmla="*/ 7 h 36"/>
                <a:gd name="T16" fmla="*/ 0 w 47"/>
                <a:gd name="T17" fmla="*/ 0 h 36"/>
                <a:gd name="T18" fmla="*/ 5 w 47"/>
                <a:gd name="T19" fmla="*/ 4 h 36"/>
                <a:gd name="T20" fmla="*/ 12 w 47"/>
                <a:gd name="T21" fmla="*/ 9 h 36"/>
                <a:gd name="T22" fmla="*/ 20 w 47"/>
                <a:gd name="T23" fmla="*/ 15 h 36"/>
                <a:gd name="T24" fmla="*/ 28 w 47"/>
                <a:gd name="T25" fmla="*/ 21 h 36"/>
                <a:gd name="T26" fmla="*/ 36 w 47"/>
                <a:gd name="T27" fmla="*/ 26 h 36"/>
                <a:gd name="T28" fmla="*/ 42 w 47"/>
                <a:gd name="T29" fmla="*/ 30 h 36"/>
                <a:gd name="T30" fmla="*/ 46 w 47"/>
                <a:gd name="T31" fmla="*/ 34 h 36"/>
                <a:gd name="T32" fmla="*/ 47 w 47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6"/>
                <a:gd name="T53" fmla="*/ 47 w 47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6">
                  <a:moveTo>
                    <a:pt x="47" y="36"/>
                  </a:moveTo>
                  <a:lnTo>
                    <a:pt x="44" y="36"/>
                  </a:lnTo>
                  <a:lnTo>
                    <a:pt x="40" y="35"/>
                  </a:lnTo>
                  <a:lnTo>
                    <a:pt x="33" y="32"/>
                  </a:lnTo>
                  <a:lnTo>
                    <a:pt x="25" y="27"/>
                  </a:lnTo>
                  <a:lnTo>
                    <a:pt x="18" y="22"/>
                  </a:lnTo>
                  <a:lnTo>
                    <a:pt x="10" y="15"/>
                  </a:lnTo>
                  <a:lnTo>
                    <a:pt x="4" y="7"/>
                  </a:lnTo>
                  <a:lnTo>
                    <a:pt x="0" y="0"/>
                  </a:lnTo>
                  <a:lnTo>
                    <a:pt x="5" y="4"/>
                  </a:lnTo>
                  <a:lnTo>
                    <a:pt x="12" y="9"/>
                  </a:lnTo>
                  <a:lnTo>
                    <a:pt x="20" y="15"/>
                  </a:lnTo>
                  <a:lnTo>
                    <a:pt x="28" y="21"/>
                  </a:lnTo>
                  <a:lnTo>
                    <a:pt x="36" y="26"/>
                  </a:lnTo>
                  <a:lnTo>
                    <a:pt x="42" y="30"/>
                  </a:lnTo>
                  <a:lnTo>
                    <a:pt x="46" y="34"/>
                  </a:lnTo>
                  <a:lnTo>
                    <a:pt x="47" y="36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35" name="Freeform 1855">
              <a:extLst>
                <a:ext uri="{FF2B5EF4-FFF2-40B4-BE49-F238E27FC236}">
                  <a16:creationId xmlns:a16="http://schemas.microsoft.com/office/drawing/2014/main" id="{774F7FDF-7325-C383-56F1-1232E17A4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97" y="1114"/>
              <a:ext cx="45" cy="33"/>
            </a:xfrm>
            <a:custGeom>
              <a:avLst/>
              <a:gdLst>
                <a:gd name="T0" fmla="*/ 45 w 45"/>
                <a:gd name="T1" fmla="*/ 0 h 33"/>
                <a:gd name="T2" fmla="*/ 42 w 45"/>
                <a:gd name="T3" fmla="*/ 4 h 33"/>
                <a:gd name="T4" fmla="*/ 36 w 45"/>
                <a:gd name="T5" fmla="*/ 10 h 33"/>
                <a:gd name="T6" fmla="*/ 29 w 45"/>
                <a:gd name="T7" fmla="*/ 16 h 33"/>
                <a:gd name="T8" fmla="*/ 22 w 45"/>
                <a:gd name="T9" fmla="*/ 23 h 33"/>
                <a:gd name="T10" fmla="*/ 14 w 45"/>
                <a:gd name="T11" fmla="*/ 27 h 33"/>
                <a:gd name="T12" fmla="*/ 8 w 45"/>
                <a:gd name="T13" fmla="*/ 31 h 33"/>
                <a:gd name="T14" fmla="*/ 3 w 45"/>
                <a:gd name="T15" fmla="*/ 33 h 33"/>
                <a:gd name="T16" fmla="*/ 0 w 45"/>
                <a:gd name="T17" fmla="*/ 31 h 33"/>
                <a:gd name="T18" fmla="*/ 1 w 45"/>
                <a:gd name="T19" fmla="*/ 27 h 33"/>
                <a:gd name="T20" fmla="*/ 5 w 45"/>
                <a:gd name="T21" fmla="*/ 23 h 33"/>
                <a:gd name="T22" fmla="*/ 12 w 45"/>
                <a:gd name="T23" fmla="*/ 20 h 33"/>
                <a:gd name="T24" fmla="*/ 20 w 45"/>
                <a:gd name="T25" fmla="*/ 15 h 33"/>
                <a:gd name="T26" fmla="*/ 28 w 45"/>
                <a:gd name="T27" fmla="*/ 10 h 33"/>
                <a:gd name="T28" fmla="*/ 36 w 45"/>
                <a:gd name="T29" fmla="*/ 6 h 33"/>
                <a:gd name="T30" fmla="*/ 42 w 45"/>
                <a:gd name="T31" fmla="*/ 3 h 33"/>
                <a:gd name="T32" fmla="*/ 45 w 45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33"/>
                <a:gd name="T53" fmla="*/ 45 w 45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33">
                  <a:moveTo>
                    <a:pt x="45" y="0"/>
                  </a:moveTo>
                  <a:lnTo>
                    <a:pt x="42" y="4"/>
                  </a:lnTo>
                  <a:lnTo>
                    <a:pt x="36" y="10"/>
                  </a:lnTo>
                  <a:lnTo>
                    <a:pt x="29" y="16"/>
                  </a:lnTo>
                  <a:lnTo>
                    <a:pt x="22" y="23"/>
                  </a:lnTo>
                  <a:lnTo>
                    <a:pt x="14" y="27"/>
                  </a:lnTo>
                  <a:lnTo>
                    <a:pt x="8" y="31"/>
                  </a:lnTo>
                  <a:lnTo>
                    <a:pt x="3" y="33"/>
                  </a:lnTo>
                  <a:lnTo>
                    <a:pt x="0" y="31"/>
                  </a:lnTo>
                  <a:lnTo>
                    <a:pt x="1" y="27"/>
                  </a:lnTo>
                  <a:lnTo>
                    <a:pt x="5" y="23"/>
                  </a:lnTo>
                  <a:lnTo>
                    <a:pt x="12" y="20"/>
                  </a:lnTo>
                  <a:lnTo>
                    <a:pt x="20" y="15"/>
                  </a:lnTo>
                  <a:lnTo>
                    <a:pt x="28" y="10"/>
                  </a:lnTo>
                  <a:lnTo>
                    <a:pt x="36" y="6"/>
                  </a:lnTo>
                  <a:lnTo>
                    <a:pt x="42" y="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36" name="Freeform 1856">
              <a:extLst>
                <a:ext uri="{FF2B5EF4-FFF2-40B4-BE49-F238E27FC236}">
                  <a16:creationId xmlns:a16="http://schemas.microsoft.com/office/drawing/2014/main" id="{4C7CEAE9-BF01-EAAE-50C5-E7385A2AC2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" y="1153"/>
              <a:ext cx="37" cy="168"/>
            </a:xfrm>
            <a:custGeom>
              <a:avLst/>
              <a:gdLst>
                <a:gd name="T0" fmla="*/ 33 w 37"/>
                <a:gd name="T1" fmla="*/ 0 h 168"/>
                <a:gd name="T2" fmla="*/ 34 w 37"/>
                <a:gd name="T3" fmla="*/ 0 h 168"/>
                <a:gd name="T4" fmla="*/ 36 w 37"/>
                <a:gd name="T5" fmla="*/ 1 h 168"/>
                <a:gd name="T6" fmla="*/ 37 w 37"/>
                <a:gd name="T7" fmla="*/ 3 h 168"/>
                <a:gd name="T8" fmla="*/ 37 w 37"/>
                <a:gd name="T9" fmla="*/ 4 h 168"/>
                <a:gd name="T10" fmla="*/ 22 w 37"/>
                <a:gd name="T11" fmla="*/ 24 h 168"/>
                <a:gd name="T12" fmla="*/ 13 w 37"/>
                <a:gd name="T13" fmla="*/ 46 h 168"/>
                <a:gd name="T14" fmla="*/ 8 w 37"/>
                <a:gd name="T15" fmla="*/ 69 h 168"/>
                <a:gd name="T16" fmla="*/ 7 w 37"/>
                <a:gd name="T17" fmla="*/ 92 h 168"/>
                <a:gd name="T18" fmla="*/ 8 w 37"/>
                <a:gd name="T19" fmla="*/ 114 h 168"/>
                <a:gd name="T20" fmla="*/ 11 w 37"/>
                <a:gd name="T21" fmla="*/ 134 h 168"/>
                <a:gd name="T22" fmla="*/ 15 w 37"/>
                <a:gd name="T23" fmla="*/ 152 h 168"/>
                <a:gd name="T24" fmla="*/ 19 w 37"/>
                <a:gd name="T25" fmla="*/ 168 h 168"/>
                <a:gd name="T26" fmla="*/ 11 w 37"/>
                <a:gd name="T27" fmla="*/ 157 h 168"/>
                <a:gd name="T28" fmla="*/ 5 w 37"/>
                <a:gd name="T29" fmla="*/ 140 h 168"/>
                <a:gd name="T30" fmla="*/ 1 w 37"/>
                <a:gd name="T31" fmla="*/ 116 h 168"/>
                <a:gd name="T32" fmla="*/ 0 w 37"/>
                <a:gd name="T33" fmla="*/ 90 h 168"/>
                <a:gd name="T34" fmla="*/ 3 w 37"/>
                <a:gd name="T35" fmla="*/ 63 h 168"/>
                <a:gd name="T36" fmla="*/ 9 w 37"/>
                <a:gd name="T37" fmla="*/ 37 h 168"/>
                <a:gd name="T38" fmla="*/ 19 w 37"/>
                <a:gd name="T39" fmla="*/ 15 h 168"/>
                <a:gd name="T40" fmla="*/ 33 w 37"/>
                <a:gd name="T41" fmla="*/ 0 h 16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"/>
                <a:gd name="T64" fmla="*/ 0 h 168"/>
                <a:gd name="T65" fmla="*/ 37 w 37"/>
                <a:gd name="T66" fmla="*/ 168 h 16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" h="168">
                  <a:moveTo>
                    <a:pt x="33" y="0"/>
                  </a:moveTo>
                  <a:lnTo>
                    <a:pt x="34" y="0"/>
                  </a:lnTo>
                  <a:lnTo>
                    <a:pt x="36" y="1"/>
                  </a:lnTo>
                  <a:lnTo>
                    <a:pt x="37" y="3"/>
                  </a:lnTo>
                  <a:lnTo>
                    <a:pt x="37" y="4"/>
                  </a:lnTo>
                  <a:lnTo>
                    <a:pt x="22" y="24"/>
                  </a:lnTo>
                  <a:lnTo>
                    <a:pt x="13" y="46"/>
                  </a:lnTo>
                  <a:lnTo>
                    <a:pt x="8" y="69"/>
                  </a:lnTo>
                  <a:lnTo>
                    <a:pt x="7" y="92"/>
                  </a:lnTo>
                  <a:lnTo>
                    <a:pt x="8" y="114"/>
                  </a:lnTo>
                  <a:lnTo>
                    <a:pt x="11" y="134"/>
                  </a:lnTo>
                  <a:lnTo>
                    <a:pt x="15" y="152"/>
                  </a:lnTo>
                  <a:lnTo>
                    <a:pt x="19" y="168"/>
                  </a:lnTo>
                  <a:lnTo>
                    <a:pt x="11" y="157"/>
                  </a:lnTo>
                  <a:lnTo>
                    <a:pt x="5" y="140"/>
                  </a:lnTo>
                  <a:lnTo>
                    <a:pt x="1" y="116"/>
                  </a:lnTo>
                  <a:lnTo>
                    <a:pt x="0" y="90"/>
                  </a:lnTo>
                  <a:lnTo>
                    <a:pt x="3" y="63"/>
                  </a:lnTo>
                  <a:lnTo>
                    <a:pt x="9" y="37"/>
                  </a:lnTo>
                  <a:lnTo>
                    <a:pt x="19" y="15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37" name="Freeform 1857">
              <a:extLst>
                <a:ext uri="{FF2B5EF4-FFF2-40B4-BE49-F238E27FC236}">
                  <a16:creationId xmlns:a16="http://schemas.microsoft.com/office/drawing/2014/main" id="{6E617A25-2D98-8B5B-BC26-5580350BA1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" y="1298"/>
              <a:ext cx="33" cy="21"/>
            </a:xfrm>
            <a:custGeom>
              <a:avLst/>
              <a:gdLst>
                <a:gd name="T0" fmla="*/ 0 w 33"/>
                <a:gd name="T1" fmla="*/ 0 h 21"/>
                <a:gd name="T2" fmla="*/ 4 w 33"/>
                <a:gd name="T3" fmla="*/ 3 h 21"/>
                <a:gd name="T4" fmla="*/ 8 w 33"/>
                <a:gd name="T5" fmla="*/ 8 h 21"/>
                <a:gd name="T6" fmla="*/ 13 w 33"/>
                <a:gd name="T7" fmla="*/ 12 h 21"/>
                <a:gd name="T8" fmla="*/ 19 w 33"/>
                <a:gd name="T9" fmla="*/ 15 h 21"/>
                <a:gd name="T10" fmla="*/ 23 w 33"/>
                <a:gd name="T11" fmla="*/ 18 h 21"/>
                <a:gd name="T12" fmla="*/ 28 w 33"/>
                <a:gd name="T13" fmla="*/ 20 h 21"/>
                <a:gd name="T14" fmla="*/ 31 w 33"/>
                <a:gd name="T15" fmla="*/ 21 h 21"/>
                <a:gd name="T16" fmla="*/ 33 w 33"/>
                <a:gd name="T17" fmla="*/ 20 h 21"/>
                <a:gd name="T18" fmla="*/ 33 w 33"/>
                <a:gd name="T19" fmla="*/ 18 h 21"/>
                <a:gd name="T20" fmla="*/ 30 w 33"/>
                <a:gd name="T21" fmla="*/ 16 h 21"/>
                <a:gd name="T22" fmla="*/ 27 w 33"/>
                <a:gd name="T23" fmla="*/ 14 h 21"/>
                <a:gd name="T24" fmla="*/ 22 w 33"/>
                <a:gd name="T25" fmla="*/ 11 h 21"/>
                <a:gd name="T26" fmla="*/ 17 w 33"/>
                <a:gd name="T27" fmla="*/ 9 h 21"/>
                <a:gd name="T28" fmla="*/ 11 w 33"/>
                <a:gd name="T29" fmla="*/ 6 h 21"/>
                <a:gd name="T30" fmla="*/ 5 w 33"/>
                <a:gd name="T31" fmla="*/ 3 h 21"/>
                <a:gd name="T32" fmla="*/ 0 w 33"/>
                <a:gd name="T33" fmla="*/ 0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"/>
                <a:gd name="T52" fmla="*/ 0 h 21"/>
                <a:gd name="T53" fmla="*/ 33 w 33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" h="21">
                  <a:moveTo>
                    <a:pt x="0" y="0"/>
                  </a:moveTo>
                  <a:lnTo>
                    <a:pt x="4" y="3"/>
                  </a:lnTo>
                  <a:lnTo>
                    <a:pt x="8" y="8"/>
                  </a:lnTo>
                  <a:lnTo>
                    <a:pt x="13" y="12"/>
                  </a:lnTo>
                  <a:lnTo>
                    <a:pt x="19" y="15"/>
                  </a:lnTo>
                  <a:lnTo>
                    <a:pt x="23" y="18"/>
                  </a:lnTo>
                  <a:lnTo>
                    <a:pt x="28" y="20"/>
                  </a:lnTo>
                  <a:lnTo>
                    <a:pt x="31" y="21"/>
                  </a:lnTo>
                  <a:lnTo>
                    <a:pt x="33" y="20"/>
                  </a:lnTo>
                  <a:lnTo>
                    <a:pt x="33" y="18"/>
                  </a:lnTo>
                  <a:lnTo>
                    <a:pt x="30" y="16"/>
                  </a:lnTo>
                  <a:lnTo>
                    <a:pt x="27" y="14"/>
                  </a:lnTo>
                  <a:lnTo>
                    <a:pt x="22" y="11"/>
                  </a:lnTo>
                  <a:lnTo>
                    <a:pt x="17" y="9"/>
                  </a:lnTo>
                  <a:lnTo>
                    <a:pt x="11" y="6"/>
                  </a:lnTo>
                  <a:lnTo>
                    <a:pt x="5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38" name="Freeform 1858">
              <a:extLst>
                <a:ext uri="{FF2B5EF4-FFF2-40B4-BE49-F238E27FC236}">
                  <a16:creationId xmlns:a16="http://schemas.microsoft.com/office/drawing/2014/main" id="{9CEBC868-366E-F21E-DB72-1A79EC024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" y="1283"/>
              <a:ext cx="35" cy="24"/>
            </a:xfrm>
            <a:custGeom>
              <a:avLst/>
              <a:gdLst>
                <a:gd name="T0" fmla="*/ 35 w 35"/>
                <a:gd name="T1" fmla="*/ 23 h 24"/>
                <a:gd name="T2" fmla="*/ 33 w 35"/>
                <a:gd name="T3" fmla="*/ 24 h 24"/>
                <a:gd name="T4" fmla="*/ 31 w 35"/>
                <a:gd name="T5" fmla="*/ 23 h 24"/>
                <a:gd name="T6" fmla="*/ 25 w 35"/>
                <a:gd name="T7" fmla="*/ 22 h 24"/>
                <a:gd name="T8" fmla="*/ 20 w 35"/>
                <a:gd name="T9" fmla="*/ 19 h 24"/>
                <a:gd name="T10" fmla="*/ 14 w 35"/>
                <a:gd name="T11" fmla="*/ 16 h 24"/>
                <a:gd name="T12" fmla="*/ 8 w 35"/>
                <a:gd name="T13" fmla="*/ 11 h 24"/>
                <a:gd name="T14" fmla="*/ 4 w 35"/>
                <a:gd name="T15" fmla="*/ 6 h 24"/>
                <a:gd name="T16" fmla="*/ 0 w 35"/>
                <a:gd name="T17" fmla="*/ 0 h 24"/>
                <a:gd name="T18" fmla="*/ 4 w 35"/>
                <a:gd name="T19" fmla="*/ 3 h 24"/>
                <a:gd name="T20" fmla="*/ 9 w 35"/>
                <a:gd name="T21" fmla="*/ 6 h 24"/>
                <a:gd name="T22" fmla="*/ 15 w 35"/>
                <a:gd name="T23" fmla="*/ 10 h 24"/>
                <a:gd name="T24" fmla="*/ 21 w 35"/>
                <a:gd name="T25" fmla="*/ 13 h 24"/>
                <a:gd name="T26" fmla="*/ 27 w 35"/>
                <a:gd name="T27" fmla="*/ 17 h 24"/>
                <a:gd name="T28" fmla="*/ 31 w 35"/>
                <a:gd name="T29" fmla="*/ 19 h 24"/>
                <a:gd name="T30" fmla="*/ 34 w 35"/>
                <a:gd name="T31" fmla="*/ 21 h 24"/>
                <a:gd name="T32" fmla="*/ 35 w 35"/>
                <a:gd name="T33" fmla="*/ 23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24"/>
                <a:gd name="T53" fmla="*/ 35 w 35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24">
                  <a:moveTo>
                    <a:pt x="35" y="23"/>
                  </a:moveTo>
                  <a:lnTo>
                    <a:pt x="33" y="24"/>
                  </a:lnTo>
                  <a:lnTo>
                    <a:pt x="31" y="23"/>
                  </a:lnTo>
                  <a:lnTo>
                    <a:pt x="25" y="22"/>
                  </a:lnTo>
                  <a:lnTo>
                    <a:pt x="20" y="19"/>
                  </a:lnTo>
                  <a:lnTo>
                    <a:pt x="14" y="16"/>
                  </a:lnTo>
                  <a:lnTo>
                    <a:pt x="8" y="11"/>
                  </a:lnTo>
                  <a:lnTo>
                    <a:pt x="4" y="6"/>
                  </a:lnTo>
                  <a:lnTo>
                    <a:pt x="0" y="0"/>
                  </a:lnTo>
                  <a:lnTo>
                    <a:pt x="4" y="3"/>
                  </a:lnTo>
                  <a:lnTo>
                    <a:pt x="9" y="6"/>
                  </a:lnTo>
                  <a:lnTo>
                    <a:pt x="15" y="10"/>
                  </a:lnTo>
                  <a:lnTo>
                    <a:pt x="21" y="13"/>
                  </a:lnTo>
                  <a:lnTo>
                    <a:pt x="27" y="17"/>
                  </a:lnTo>
                  <a:lnTo>
                    <a:pt x="31" y="19"/>
                  </a:lnTo>
                  <a:lnTo>
                    <a:pt x="34" y="21"/>
                  </a:lnTo>
                  <a:lnTo>
                    <a:pt x="35" y="23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39" name="Freeform 1859">
              <a:extLst>
                <a:ext uri="{FF2B5EF4-FFF2-40B4-BE49-F238E27FC236}">
                  <a16:creationId xmlns:a16="http://schemas.microsoft.com/office/drawing/2014/main" id="{416B46CA-1213-0C2E-9622-0B0588C965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" y="1249"/>
              <a:ext cx="47" cy="33"/>
            </a:xfrm>
            <a:custGeom>
              <a:avLst/>
              <a:gdLst>
                <a:gd name="T0" fmla="*/ 47 w 47"/>
                <a:gd name="T1" fmla="*/ 32 h 33"/>
                <a:gd name="T2" fmla="*/ 44 w 47"/>
                <a:gd name="T3" fmla="*/ 33 h 33"/>
                <a:gd name="T4" fmla="*/ 39 w 47"/>
                <a:gd name="T5" fmla="*/ 32 h 33"/>
                <a:gd name="T6" fmla="*/ 33 w 47"/>
                <a:gd name="T7" fmla="*/ 29 h 33"/>
                <a:gd name="T8" fmla="*/ 25 w 47"/>
                <a:gd name="T9" fmla="*/ 25 h 33"/>
                <a:gd name="T10" fmla="*/ 17 w 47"/>
                <a:gd name="T11" fmla="*/ 20 h 33"/>
                <a:gd name="T12" fmla="*/ 10 w 47"/>
                <a:gd name="T13" fmla="*/ 14 h 33"/>
                <a:gd name="T14" fmla="*/ 4 w 47"/>
                <a:gd name="T15" fmla="*/ 7 h 33"/>
                <a:gd name="T16" fmla="*/ 0 w 47"/>
                <a:gd name="T17" fmla="*/ 0 h 33"/>
                <a:gd name="T18" fmla="*/ 4 w 47"/>
                <a:gd name="T19" fmla="*/ 3 h 33"/>
                <a:gd name="T20" fmla="*/ 10 w 47"/>
                <a:gd name="T21" fmla="*/ 7 h 33"/>
                <a:gd name="T22" fmla="*/ 18 w 47"/>
                <a:gd name="T23" fmla="*/ 12 h 33"/>
                <a:gd name="T24" fmla="*/ 26 w 47"/>
                <a:gd name="T25" fmla="*/ 17 h 33"/>
                <a:gd name="T26" fmla="*/ 35 w 47"/>
                <a:gd name="T27" fmla="*/ 22 h 33"/>
                <a:gd name="T28" fmla="*/ 41 w 47"/>
                <a:gd name="T29" fmla="*/ 26 h 33"/>
                <a:gd name="T30" fmla="*/ 46 w 47"/>
                <a:gd name="T31" fmla="*/ 29 h 33"/>
                <a:gd name="T32" fmla="*/ 47 w 47"/>
                <a:gd name="T33" fmla="*/ 32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3"/>
                <a:gd name="T53" fmla="*/ 47 w 47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3">
                  <a:moveTo>
                    <a:pt x="47" y="32"/>
                  </a:moveTo>
                  <a:lnTo>
                    <a:pt x="44" y="33"/>
                  </a:lnTo>
                  <a:lnTo>
                    <a:pt x="39" y="32"/>
                  </a:lnTo>
                  <a:lnTo>
                    <a:pt x="33" y="29"/>
                  </a:lnTo>
                  <a:lnTo>
                    <a:pt x="25" y="25"/>
                  </a:lnTo>
                  <a:lnTo>
                    <a:pt x="17" y="20"/>
                  </a:lnTo>
                  <a:lnTo>
                    <a:pt x="10" y="14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3"/>
                  </a:lnTo>
                  <a:lnTo>
                    <a:pt x="10" y="7"/>
                  </a:lnTo>
                  <a:lnTo>
                    <a:pt x="18" y="12"/>
                  </a:lnTo>
                  <a:lnTo>
                    <a:pt x="26" y="17"/>
                  </a:lnTo>
                  <a:lnTo>
                    <a:pt x="35" y="22"/>
                  </a:lnTo>
                  <a:lnTo>
                    <a:pt x="41" y="26"/>
                  </a:lnTo>
                  <a:lnTo>
                    <a:pt x="46" y="29"/>
                  </a:lnTo>
                  <a:lnTo>
                    <a:pt x="47" y="32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40" name="Freeform 1860">
              <a:extLst>
                <a:ext uri="{FF2B5EF4-FFF2-40B4-BE49-F238E27FC236}">
                  <a16:creationId xmlns:a16="http://schemas.microsoft.com/office/drawing/2014/main" id="{5ADAC7D7-7502-ED11-2CD1-F1EC8F9A0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" y="1219"/>
              <a:ext cx="50" cy="36"/>
            </a:xfrm>
            <a:custGeom>
              <a:avLst/>
              <a:gdLst>
                <a:gd name="T0" fmla="*/ 50 w 50"/>
                <a:gd name="T1" fmla="*/ 35 h 36"/>
                <a:gd name="T2" fmla="*/ 48 w 50"/>
                <a:gd name="T3" fmla="*/ 36 h 36"/>
                <a:gd name="T4" fmla="*/ 42 w 50"/>
                <a:gd name="T5" fmla="*/ 34 h 36"/>
                <a:gd name="T6" fmla="*/ 34 w 50"/>
                <a:gd name="T7" fmla="*/ 30 h 36"/>
                <a:gd name="T8" fmla="*/ 26 w 50"/>
                <a:gd name="T9" fmla="*/ 25 h 36"/>
                <a:gd name="T10" fmla="*/ 17 w 50"/>
                <a:gd name="T11" fmla="*/ 19 h 36"/>
                <a:gd name="T12" fmla="*/ 9 w 50"/>
                <a:gd name="T13" fmla="*/ 12 h 36"/>
                <a:gd name="T14" fmla="*/ 3 w 50"/>
                <a:gd name="T15" fmla="*/ 5 h 36"/>
                <a:gd name="T16" fmla="*/ 0 w 50"/>
                <a:gd name="T17" fmla="*/ 0 h 36"/>
                <a:gd name="T18" fmla="*/ 3 w 50"/>
                <a:gd name="T19" fmla="*/ 2 h 36"/>
                <a:gd name="T20" fmla="*/ 10 w 50"/>
                <a:gd name="T21" fmla="*/ 6 h 36"/>
                <a:gd name="T22" fmla="*/ 19 w 50"/>
                <a:gd name="T23" fmla="*/ 11 h 36"/>
                <a:gd name="T24" fmla="*/ 28 w 50"/>
                <a:gd name="T25" fmla="*/ 17 h 36"/>
                <a:gd name="T26" fmla="*/ 37 w 50"/>
                <a:gd name="T27" fmla="*/ 24 h 36"/>
                <a:gd name="T28" fmla="*/ 44 w 50"/>
                <a:gd name="T29" fmla="*/ 28 h 36"/>
                <a:gd name="T30" fmla="*/ 49 w 50"/>
                <a:gd name="T31" fmla="*/ 32 h 36"/>
                <a:gd name="T32" fmla="*/ 50 w 50"/>
                <a:gd name="T33" fmla="*/ 35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0"/>
                <a:gd name="T52" fmla="*/ 0 h 36"/>
                <a:gd name="T53" fmla="*/ 50 w 50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0" h="36">
                  <a:moveTo>
                    <a:pt x="50" y="35"/>
                  </a:moveTo>
                  <a:lnTo>
                    <a:pt x="48" y="36"/>
                  </a:lnTo>
                  <a:lnTo>
                    <a:pt x="42" y="34"/>
                  </a:lnTo>
                  <a:lnTo>
                    <a:pt x="34" y="30"/>
                  </a:lnTo>
                  <a:lnTo>
                    <a:pt x="26" y="25"/>
                  </a:lnTo>
                  <a:lnTo>
                    <a:pt x="17" y="19"/>
                  </a:lnTo>
                  <a:lnTo>
                    <a:pt x="9" y="12"/>
                  </a:lnTo>
                  <a:lnTo>
                    <a:pt x="3" y="5"/>
                  </a:lnTo>
                  <a:lnTo>
                    <a:pt x="0" y="0"/>
                  </a:lnTo>
                  <a:lnTo>
                    <a:pt x="3" y="2"/>
                  </a:lnTo>
                  <a:lnTo>
                    <a:pt x="10" y="6"/>
                  </a:lnTo>
                  <a:lnTo>
                    <a:pt x="19" y="11"/>
                  </a:lnTo>
                  <a:lnTo>
                    <a:pt x="28" y="17"/>
                  </a:lnTo>
                  <a:lnTo>
                    <a:pt x="37" y="24"/>
                  </a:lnTo>
                  <a:lnTo>
                    <a:pt x="44" y="28"/>
                  </a:lnTo>
                  <a:lnTo>
                    <a:pt x="49" y="32"/>
                  </a:lnTo>
                  <a:lnTo>
                    <a:pt x="50" y="35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41" name="Freeform 1861">
              <a:extLst>
                <a:ext uri="{FF2B5EF4-FFF2-40B4-BE49-F238E27FC236}">
                  <a16:creationId xmlns:a16="http://schemas.microsoft.com/office/drawing/2014/main" id="{5CEDB8A6-0E6E-99C7-F50B-CD7DC4AEF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" y="1198"/>
              <a:ext cx="41" cy="39"/>
            </a:xfrm>
            <a:custGeom>
              <a:avLst/>
              <a:gdLst>
                <a:gd name="T0" fmla="*/ 41 w 41"/>
                <a:gd name="T1" fmla="*/ 39 h 39"/>
                <a:gd name="T2" fmla="*/ 39 w 41"/>
                <a:gd name="T3" fmla="*/ 39 h 39"/>
                <a:gd name="T4" fmla="*/ 34 w 41"/>
                <a:gd name="T5" fmla="*/ 36 h 39"/>
                <a:gd name="T6" fmla="*/ 28 w 41"/>
                <a:gd name="T7" fmla="*/ 31 h 39"/>
                <a:gd name="T8" fmla="*/ 21 w 41"/>
                <a:gd name="T9" fmla="*/ 25 h 39"/>
                <a:gd name="T10" fmla="*/ 13 w 41"/>
                <a:gd name="T11" fmla="*/ 19 h 39"/>
                <a:gd name="T12" fmla="*/ 7 w 41"/>
                <a:gd name="T13" fmla="*/ 12 h 39"/>
                <a:gd name="T14" fmla="*/ 2 w 41"/>
                <a:gd name="T15" fmla="*/ 5 h 39"/>
                <a:gd name="T16" fmla="*/ 0 w 41"/>
                <a:gd name="T17" fmla="*/ 0 h 39"/>
                <a:gd name="T18" fmla="*/ 4 w 41"/>
                <a:gd name="T19" fmla="*/ 3 h 39"/>
                <a:gd name="T20" fmla="*/ 10 w 41"/>
                <a:gd name="T21" fmla="*/ 8 h 39"/>
                <a:gd name="T22" fmla="*/ 17 w 41"/>
                <a:gd name="T23" fmla="*/ 14 h 39"/>
                <a:gd name="T24" fmla="*/ 25 w 41"/>
                <a:gd name="T25" fmla="*/ 20 h 39"/>
                <a:gd name="T26" fmla="*/ 32 w 41"/>
                <a:gd name="T27" fmla="*/ 26 h 39"/>
                <a:gd name="T28" fmla="*/ 38 w 41"/>
                <a:gd name="T29" fmla="*/ 31 h 39"/>
                <a:gd name="T30" fmla="*/ 41 w 41"/>
                <a:gd name="T31" fmla="*/ 36 h 39"/>
                <a:gd name="T32" fmla="*/ 41 w 41"/>
                <a:gd name="T33" fmla="*/ 39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9"/>
                <a:gd name="T53" fmla="*/ 41 w 41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9">
                  <a:moveTo>
                    <a:pt x="41" y="39"/>
                  </a:moveTo>
                  <a:lnTo>
                    <a:pt x="39" y="39"/>
                  </a:lnTo>
                  <a:lnTo>
                    <a:pt x="34" y="36"/>
                  </a:lnTo>
                  <a:lnTo>
                    <a:pt x="28" y="31"/>
                  </a:lnTo>
                  <a:lnTo>
                    <a:pt x="21" y="25"/>
                  </a:lnTo>
                  <a:lnTo>
                    <a:pt x="13" y="19"/>
                  </a:lnTo>
                  <a:lnTo>
                    <a:pt x="7" y="12"/>
                  </a:lnTo>
                  <a:lnTo>
                    <a:pt x="2" y="5"/>
                  </a:lnTo>
                  <a:lnTo>
                    <a:pt x="0" y="0"/>
                  </a:lnTo>
                  <a:lnTo>
                    <a:pt x="4" y="3"/>
                  </a:lnTo>
                  <a:lnTo>
                    <a:pt x="10" y="8"/>
                  </a:lnTo>
                  <a:lnTo>
                    <a:pt x="17" y="14"/>
                  </a:lnTo>
                  <a:lnTo>
                    <a:pt x="25" y="20"/>
                  </a:lnTo>
                  <a:lnTo>
                    <a:pt x="32" y="26"/>
                  </a:lnTo>
                  <a:lnTo>
                    <a:pt x="38" y="31"/>
                  </a:lnTo>
                  <a:lnTo>
                    <a:pt x="41" y="36"/>
                  </a:lnTo>
                  <a:lnTo>
                    <a:pt x="41" y="39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42" name="Freeform 1862">
              <a:extLst>
                <a:ext uri="{FF2B5EF4-FFF2-40B4-BE49-F238E27FC236}">
                  <a16:creationId xmlns:a16="http://schemas.microsoft.com/office/drawing/2014/main" id="{9E716507-EC8C-390B-662D-FD0C813BE0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" y="1183"/>
              <a:ext cx="34" cy="32"/>
            </a:xfrm>
            <a:custGeom>
              <a:avLst/>
              <a:gdLst>
                <a:gd name="T0" fmla="*/ 34 w 34"/>
                <a:gd name="T1" fmla="*/ 32 h 32"/>
                <a:gd name="T2" fmla="*/ 32 w 34"/>
                <a:gd name="T3" fmla="*/ 32 h 32"/>
                <a:gd name="T4" fmla="*/ 28 w 34"/>
                <a:gd name="T5" fmla="*/ 31 h 32"/>
                <a:gd name="T6" fmla="*/ 22 w 34"/>
                <a:gd name="T7" fmla="*/ 28 h 32"/>
                <a:gd name="T8" fmla="*/ 17 w 34"/>
                <a:gd name="T9" fmla="*/ 24 h 32"/>
                <a:gd name="T10" fmla="*/ 11 w 34"/>
                <a:gd name="T11" fmla="*/ 18 h 32"/>
                <a:gd name="T12" fmla="*/ 6 w 34"/>
                <a:gd name="T13" fmla="*/ 12 h 32"/>
                <a:gd name="T14" fmla="*/ 2 w 34"/>
                <a:gd name="T15" fmla="*/ 7 h 32"/>
                <a:gd name="T16" fmla="*/ 0 w 34"/>
                <a:gd name="T17" fmla="*/ 0 h 32"/>
                <a:gd name="T18" fmla="*/ 4 w 34"/>
                <a:gd name="T19" fmla="*/ 4 h 32"/>
                <a:gd name="T20" fmla="*/ 9 w 34"/>
                <a:gd name="T21" fmla="*/ 8 h 32"/>
                <a:gd name="T22" fmla="*/ 14 w 34"/>
                <a:gd name="T23" fmla="*/ 12 h 32"/>
                <a:gd name="T24" fmla="*/ 21 w 34"/>
                <a:gd name="T25" fmla="*/ 17 h 32"/>
                <a:gd name="T26" fmla="*/ 26 w 34"/>
                <a:gd name="T27" fmla="*/ 22 h 32"/>
                <a:gd name="T28" fmla="*/ 31 w 34"/>
                <a:gd name="T29" fmla="*/ 27 h 32"/>
                <a:gd name="T30" fmla="*/ 34 w 34"/>
                <a:gd name="T31" fmla="*/ 30 h 32"/>
                <a:gd name="T32" fmla="*/ 34 w 34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32"/>
                <a:gd name="T53" fmla="*/ 34 w 34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32">
                  <a:moveTo>
                    <a:pt x="34" y="32"/>
                  </a:moveTo>
                  <a:lnTo>
                    <a:pt x="32" y="32"/>
                  </a:lnTo>
                  <a:lnTo>
                    <a:pt x="28" y="31"/>
                  </a:lnTo>
                  <a:lnTo>
                    <a:pt x="22" y="28"/>
                  </a:lnTo>
                  <a:lnTo>
                    <a:pt x="17" y="24"/>
                  </a:lnTo>
                  <a:lnTo>
                    <a:pt x="11" y="18"/>
                  </a:lnTo>
                  <a:lnTo>
                    <a:pt x="6" y="12"/>
                  </a:lnTo>
                  <a:lnTo>
                    <a:pt x="2" y="7"/>
                  </a:lnTo>
                  <a:lnTo>
                    <a:pt x="0" y="0"/>
                  </a:lnTo>
                  <a:lnTo>
                    <a:pt x="4" y="4"/>
                  </a:lnTo>
                  <a:lnTo>
                    <a:pt x="9" y="8"/>
                  </a:lnTo>
                  <a:lnTo>
                    <a:pt x="14" y="12"/>
                  </a:lnTo>
                  <a:lnTo>
                    <a:pt x="21" y="17"/>
                  </a:lnTo>
                  <a:lnTo>
                    <a:pt x="26" y="22"/>
                  </a:lnTo>
                  <a:lnTo>
                    <a:pt x="31" y="27"/>
                  </a:lnTo>
                  <a:lnTo>
                    <a:pt x="34" y="30"/>
                  </a:lnTo>
                  <a:lnTo>
                    <a:pt x="34" y="32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43" name="Freeform 1863">
              <a:extLst>
                <a:ext uri="{FF2B5EF4-FFF2-40B4-BE49-F238E27FC236}">
                  <a16:creationId xmlns:a16="http://schemas.microsoft.com/office/drawing/2014/main" id="{16E0D25E-B5B2-F185-EE14-A8C77B9004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" y="1167"/>
              <a:ext cx="24" cy="28"/>
            </a:xfrm>
            <a:custGeom>
              <a:avLst/>
              <a:gdLst>
                <a:gd name="T0" fmla="*/ 24 w 24"/>
                <a:gd name="T1" fmla="*/ 28 h 28"/>
                <a:gd name="T2" fmla="*/ 22 w 24"/>
                <a:gd name="T3" fmla="*/ 28 h 28"/>
                <a:gd name="T4" fmla="*/ 18 w 24"/>
                <a:gd name="T5" fmla="*/ 26 h 28"/>
                <a:gd name="T6" fmla="*/ 14 w 24"/>
                <a:gd name="T7" fmla="*/ 23 h 28"/>
                <a:gd name="T8" fmla="*/ 10 w 24"/>
                <a:gd name="T9" fmla="*/ 18 h 28"/>
                <a:gd name="T10" fmla="*/ 6 w 24"/>
                <a:gd name="T11" fmla="*/ 13 h 28"/>
                <a:gd name="T12" fmla="*/ 2 w 24"/>
                <a:gd name="T13" fmla="*/ 8 h 28"/>
                <a:gd name="T14" fmla="*/ 0 w 24"/>
                <a:gd name="T15" fmla="*/ 3 h 28"/>
                <a:gd name="T16" fmla="*/ 0 w 24"/>
                <a:gd name="T17" fmla="*/ 0 h 28"/>
                <a:gd name="T18" fmla="*/ 6 w 24"/>
                <a:gd name="T19" fmla="*/ 6 h 28"/>
                <a:gd name="T20" fmla="*/ 13 w 24"/>
                <a:gd name="T21" fmla="*/ 15 h 28"/>
                <a:gd name="T22" fmla="*/ 20 w 24"/>
                <a:gd name="T23" fmla="*/ 23 h 28"/>
                <a:gd name="T24" fmla="*/ 24 w 24"/>
                <a:gd name="T25" fmla="*/ 28 h 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"/>
                <a:gd name="T40" fmla="*/ 0 h 28"/>
                <a:gd name="T41" fmla="*/ 24 w 24"/>
                <a:gd name="T42" fmla="*/ 28 h 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" h="28">
                  <a:moveTo>
                    <a:pt x="24" y="28"/>
                  </a:moveTo>
                  <a:lnTo>
                    <a:pt x="22" y="28"/>
                  </a:lnTo>
                  <a:lnTo>
                    <a:pt x="18" y="26"/>
                  </a:lnTo>
                  <a:lnTo>
                    <a:pt x="14" y="23"/>
                  </a:lnTo>
                  <a:lnTo>
                    <a:pt x="10" y="18"/>
                  </a:lnTo>
                  <a:lnTo>
                    <a:pt x="6" y="13"/>
                  </a:lnTo>
                  <a:lnTo>
                    <a:pt x="2" y="8"/>
                  </a:lnTo>
                  <a:lnTo>
                    <a:pt x="0" y="3"/>
                  </a:lnTo>
                  <a:lnTo>
                    <a:pt x="0" y="0"/>
                  </a:lnTo>
                  <a:lnTo>
                    <a:pt x="6" y="6"/>
                  </a:lnTo>
                  <a:lnTo>
                    <a:pt x="13" y="15"/>
                  </a:lnTo>
                  <a:lnTo>
                    <a:pt x="20" y="23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44" name="Freeform 1864">
              <a:extLst>
                <a:ext uri="{FF2B5EF4-FFF2-40B4-BE49-F238E27FC236}">
                  <a16:creationId xmlns:a16="http://schemas.microsoft.com/office/drawing/2014/main" id="{2974E1A0-7460-98F7-2776-ED55E29E65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" y="1158"/>
              <a:ext cx="14" cy="18"/>
            </a:xfrm>
            <a:custGeom>
              <a:avLst/>
              <a:gdLst>
                <a:gd name="T0" fmla="*/ 14 w 14"/>
                <a:gd name="T1" fmla="*/ 18 h 18"/>
                <a:gd name="T2" fmla="*/ 10 w 14"/>
                <a:gd name="T3" fmla="*/ 17 h 18"/>
                <a:gd name="T4" fmla="*/ 5 w 14"/>
                <a:gd name="T5" fmla="*/ 13 h 18"/>
                <a:gd name="T6" fmla="*/ 0 w 14"/>
                <a:gd name="T7" fmla="*/ 6 h 18"/>
                <a:gd name="T8" fmla="*/ 0 w 14"/>
                <a:gd name="T9" fmla="*/ 0 h 18"/>
                <a:gd name="T10" fmla="*/ 3 w 14"/>
                <a:gd name="T11" fmla="*/ 6 h 18"/>
                <a:gd name="T12" fmla="*/ 10 w 14"/>
                <a:gd name="T13" fmla="*/ 11 h 18"/>
                <a:gd name="T14" fmla="*/ 14 w 14"/>
                <a:gd name="T15" fmla="*/ 15 h 18"/>
                <a:gd name="T16" fmla="*/ 14 w 14"/>
                <a:gd name="T17" fmla="*/ 18 h 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18"/>
                <a:gd name="T29" fmla="*/ 14 w 14"/>
                <a:gd name="T30" fmla="*/ 18 h 1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18">
                  <a:moveTo>
                    <a:pt x="14" y="18"/>
                  </a:moveTo>
                  <a:lnTo>
                    <a:pt x="10" y="17"/>
                  </a:lnTo>
                  <a:lnTo>
                    <a:pt x="5" y="13"/>
                  </a:lnTo>
                  <a:lnTo>
                    <a:pt x="0" y="6"/>
                  </a:lnTo>
                  <a:lnTo>
                    <a:pt x="0" y="0"/>
                  </a:lnTo>
                  <a:lnTo>
                    <a:pt x="3" y="6"/>
                  </a:lnTo>
                  <a:lnTo>
                    <a:pt x="10" y="11"/>
                  </a:lnTo>
                  <a:lnTo>
                    <a:pt x="14" y="15"/>
                  </a:lnTo>
                  <a:lnTo>
                    <a:pt x="14" y="1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45" name="Freeform 1865">
              <a:extLst>
                <a:ext uri="{FF2B5EF4-FFF2-40B4-BE49-F238E27FC236}">
                  <a16:creationId xmlns:a16="http://schemas.microsoft.com/office/drawing/2014/main" id="{719CDE24-E8DA-D096-99BA-A24322C475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" y="1311"/>
              <a:ext cx="21" cy="21"/>
            </a:xfrm>
            <a:custGeom>
              <a:avLst/>
              <a:gdLst>
                <a:gd name="T0" fmla="*/ 0 w 21"/>
                <a:gd name="T1" fmla="*/ 0 h 21"/>
                <a:gd name="T2" fmla="*/ 5 w 21"/>
                <a:gd name="T3" fmla="*/ 3 h 21"/>
                <a:gd name="T4" fmla="*/ 13 w 21"/>
                <a:gd name="T5" fmla="*/ 9 h 21"/>
                <a:gd name="T6" fmla="*/ 20 w 21"/>
                <a:gd name="T7" fmla="*/ 16 h 21"/>
                <a:gd name="T8" fmla="*/ 21 w 21"/>
                <a:gd name="T9" fmla="*/ 21 h 21"/>
                <a:gd name="T10" fmla="*/ 17 w 21"/>
                <a:gd name="T11" fmla="*/ 20 h 21"/>
                <a:gd name="T12" fmla="*/ 11 w 21"/>
                <a:gd name="T13" fmla="*/ 15 h 21"/>
                <a:gd name="T14" fmla="*/ 5 w 21"/>
                <a:gd name="T15" fmla="*/ 6 h 21"/>
                <a:gd name="T16" fmla="*/ 0 w 21"/>
                <a:gd name="T17" fmla="*/ 0 h 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1"/>
                <a:gd name="T28" fmla="*/ 0 h 21"/>
                <a:gd name="T29" fmla="*/ 21 w 21"/>
                <a:gd name="T30" fmla="*/ 21 h 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1" h="21">
                  <a:moveTo>
                    <a:pt x="0" y="0"/>
                  </a:moveTo>
                  <a:lnTo>
                    <a:pt x="5" y="3"/>
                  </a:lnTo>
                  <a:lnTo>
                    <a:pt x="13" y="9"/>
                  </a:lnTo>
                  <a:lnTo>
                    <a:pt x="20" y="16"/>
                  </a:lnTo>
                  <a:lnTo>
                    <a:pt x="21" y="21"/>
                  </a:lnTo>
                  <a:lnTo>
                    <a:pt x="17" y="20"/>
                  </a:lnTo>
                  <a:lnTo>
                    <a:pt x="11" y="15"/>
                  </a:lnTo>
                  <a:lnTo>
                    <a:pt x="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46" name="Freeform 1866">
              <a:extLst>
                <a:ext uri="{FF2B5EF4-FFF2-40B4-BE49-F238E27FC236}">
                  <a16:creationId xmlns:a16="http://schemas.microsoft.com/office/drawing/2014/main" id="{2EE20734-B74B-6ADA-0B7C-DBF1DADFD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" y="1310"/>
              <a:ext cx="10" cy="25"/>
            </a:xfrm>
            <a:custGeom>
              <a:avLst/>
              <a:gdLst>
                <a:gd name="T0" fmla="*/ 10 w 10"/>
                <a:gd name="T1" fmla="*/ 0 h 25"/>
                <a:gd name="T2" fmla="*/ 8 w 10"/>
                <a:gd name="T3" fmla="*/ 5 h 25"/>
                <a:gd name="T4" fmla="*/ 4 w 10"/>
                <a:gd name="T5" fmla="*/ 13 h 25"/>
                <a:gd name="T6" fmla="*/ 0 w 10"/>
                <a:gd name="T7" fmla="*/ 20 h 25"/>
                <a:gd name="T8" fmla="*/ 1 w 10"/>
                <a:gd name="T9" fmla="*/ 25 h 25"/>
                <a:gd name="T10" fmla="*/ 4 w 10"/>
                <a:gd name="T11" fmla="*/ 23 h 25"/>
                <a:gd name="T12" fmla="*/ 7 w 10"/>
                <a:gd name="T13" fmla="*/ 17 h 25"/>
                <a:gd name="T14" fmla="*/ 10 w 10"/>
                <a:gd name="T15" fmla="*/ 7 h 25"/>
                <a:gd name="T16" fmla="*/ 10 w 10"/>
                <a:gd name="T17" fmla="*/ 0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"/>
                <a:gd name="T28" fmla="*/ 0 h 25"/>
                <a:gd name="T29" fmla="*/ 10 w 10"/>
                <a:gd name="T30" fmla="*/ 25 h 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" h="25">
                  <a:moveTo>
                    <a:pt x="10" y="0"/>
                  </a:moveTo>
                  <a:lnTo>
                    <a:pt x="8" y="5"/>
                  </a:lnTo>
                  <a:lnTo>
                    <a:pt x="4" y="13"/>
                  </a:lnTo>
                  <a:lnTo>
                    <a:pt x="0" y="20"/>
                  </a:lnTo>
                  <a:lnTo>
                    <a:pt x="1" y="25"/>
                  </a:lnTo>
                  <a:lnTo>
                    <a:pt x="4" y="23"/>
                  </a:lnTo>
                  <a:lnTo>
                    <a:pt x="7" y="17"/>
                  </a:lnTo>
                  <a:lnTo>
                    <a:pt x="10" y="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47" name="Freeform 1867">
              <a:extLst>
                <a:ext uri="{FF2B5EF4-FFF2-40B4-BE49-F238E27FC236}">
                  <a16:creationId xmlns:a16="http://schemas.microsoft.com/office/drawing/2014/main" id="{11BE06B4-D6BE-96AA-9664-3769951443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" y="1316"/>
              <a:ext cx="6" cy="28"/>
            </a:xfrm>
            <a:custGeom>
              <a:avLst/>
              <a:gdLst>
                <a:gd name="T0" fmla="*/ 0 w 6"/>
                <a:gd name="T1" fmla="*/ 0 h 28"/>
                <a:gd name="T2" fmla="*/ 0 w 6"/>
                <a:gd name="T3" fmla="*/ 5 h 28"/>
                <a:gd name="T4" fmla="*/ 0 w 6"/>
                <a:gd name="T5" fmla="*/ 14 h 28"/>
                <a:gd name="T6" fmla="*/ 1 w 6"/>
                <a:gd name="T7" fmla="*/ 24 h 28"/>
                <a:gd name="T8" fmla="*/ 3 w 6"/>
                <a:gd name="T9" fmla="*/ 28 h 28"/>
                <a:gd name="T10" fmla="*/ 6 w 6"/>
                <a:gd name="T11" fmla="*/ 24 h 28"/>
                <a:gd name="T12" fmla="*/ 4 w 6"/>
                <a:gd name="T13" fmla="*/ 15 h 28"/>
                <a:gd name="T14" fmla="*/ 2 w 6"/>
                <a:gd name="T15" fmla="*/ 7 h 28"/>
                <a:gd name="T16" fmla="*/ 0 w 6"/>
                <a:gd name="T17" fmla="*/ 0 h 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8"/>
                <a:gd name="T29" fmla="*/ 6 w 6"/>
                <a:gd name="T30" fmla="*/ 28 h 2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8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1" y="24"/>
                  </a:lnTo>
                  <a:lnTo>
                    <a:pt x="3" y="28"/>
                  </a:lnTo>
                  <a:lnTo>
                    <a:pt x="6" y="24"/>
                  </a:lnTo>
                  <a:lnTo>
                    <a:pt x="4" y="15"/>
                  </a:lnTo>
                  <a:lnTo>
                    <a:pt x="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48" name="Freeform 1868">
              <a:extLst>
                <a:ext uri="{FF2B5EF4-FFF2-40B4-BE49-F238E27FC236}">
                  <a16:creationId xmlns:a16="http://schemas.microsoft.com/office/drawing/2014/main" id="{FC0BC68E-1A89-9997-6D08-BE45D3F98E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" y="1301"/>
              <a:ext cx="19" cy="26"/>
            </a:xfrm>
            <a:custGeom>
              <a:avLst/>
              <a:gdLst>
                <a:gd name="T0" fmla="*/ 19 w 19"/>
                <a:gd name="T1" fmla="*/ 0 h 26"/>
                <a:gd name="T2" fmla="*/ 15 w 19"/>
                <a:gd name="T3" fmla="*/ 8 h 26"/>
                <a:gd name="T4" fmla="*/ 9 w 19"/>
                <a:gd name="T5" fmla="*/ 18 h 26"/>
                <a:gd name="T6" fmla="*/ 4 w 19"/>
                <a:gd name="T7" fmla="*/ 25 h 26"/>
                <a:gd name="T8" fmla="*/ 0 w 19"/>
                <a:gd name="T9" fmla="*/ 26 h 26"/>
                <a:gd name="T10" fmla="*/ 1 w 19"/>
                <a:gd name="T11" fmla="*/ 21 h 26"/>
                <a:gd name="T12" fmla="*/ 7 w 19"/>
                <a:gd name="T13" fmla="*/ 13 h 26"/>
                <a:gd name="T14" fmla="*/ 14 w 19"/>
                <a:gd name="T15" fmla="*/ 5 h 26"/>
                <a:gd name="T16" fmla="*/ 19 w 19"/>
                <a:gd name="T17" fmla="*/ 0 h 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"/>
                <a:gd name="T28" fmla="*/ 0 h 26"/>
                <a:gd name="T29" fmla="*/ 19 w 19"/>
                <a:gd name="T30" fmla="*/ 26 h 2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" h="26">
                  <a:moveTo>
                    <a:pt x="19" y="0"/>
                  </a:moveTo>
                  <a:lnTo>
                    <a:pt x="15" y="8"/>
                  </a:lnTo>
                  <a:lnTo>
                    <a:pt x="9" y="18"/>
                  </a:lnTo>
                  <a:lnTo>
                    <a:pt x="4" y="25"/>
                  </a:lnTo>
                  <a:lnTo>
                    <a:pt x="0" y="26"/>
                  </a:lnTo>
                  <a:lnTo>
                    <a:pt x="1" y="21"/>
                  </a:lnTo>
                  <a:lnTo>
                    <a:pt x="7" y="13"/>
                  </a:lnTo>
                  <a:lnTo>
                    <a:pt x="14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49" name="Freeform 1869">
              <a:extLst>
                <a:ext uri="{FF2B5EF4-FFF2-40B4-BE49-F238E27FC236}">
                  <a16:creationId xmlns:a16="http://schemas.microsoft.com/office/drawing/2014/main" id="{2574411A-9F6D-7558-55C1-639CEAAA16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" y="1163"/>
              <a:ext cx="32" cy="7"/>
            </a:xfrm>
            <a:custGeom>
              <a:avLst/>
              <a:gdLst>
                <a:gd name="T0" fmla="*/ 32 w 32"/>
                <a:gd name="T1" fmla="*/ 6 h 7"/>
                <a:gd name="T2" fmla="*/ 29 w 32"/>
                <a:gd name="T3" fmla="*/ 6 h 7"/>
                <a:gd name="T4" fmla="*/ 24 w 32"/>
                <a:gd name="T5" fmla="*/ 7 h 7"/>
                <a:gd name="T6" fmla="*/ 19 w 32"/>
                <a:gd name="T7" fmla="*/ 7 h 7"/>
                <a:gd name="T8" fmla="*/ 13 w 32"/>
                <a:gd name="T9" fmla="*/ 7 h 7"/>
                <a:gd name="T10" fmla="*/ 8 w 32"/>
                <a:gd name="T11" fmla="*/ 7 h 7"/>
                <a:gd name="T12" fmla="*/ 4 w 32"/>
                <a:gd name="T13" fmla="*/ 6 h 7"/>
                <a:gd name="T14" fmla="*/ 1 w 32"/>
                <a:gd name="T15" fmla="*/ 4 h 7"/>
                <a:gd name="T16" fmla="*/ 0 w 32"/>
                <a:gd name="T17" fmla="*/ 2 h 7"/>
                <a:gd name="T18" fmla="*/ 0 w 32"/>
                <a:gd name="T19" fmla="*/ 1 h 7"/>
                <a:gd name="T20" fmla="*/ 3 w 32"/>
                <a:gd name="T21" fmla="*/ 0 h 7"/>
                <a:gd name="T22" fmla="*/ 7 w 32"/>
                <a:gd name="T23" fmla="*/ 0 h 7"/>
                <a:gd name="T24" fmla="*/ 13 w 32"/>
                <a:gd name="T25" fmla="*/ 1 h 7"/>
                <a:gd name="T26" fmla="*/ 18 w 32"/>
                <a:gd name="T27" fmla="*/ 2 h 7"/>
                <a:gd name="T28" fmla="*/ 24 w 32"/>
                <a:gd name="T29" fmla="*/ 4 h 7"/>
                <a:gd name="T30" fmla="*/ 28 w 32"/>
                <a:gd name="T31" fmla="*/ 5 h 7"/>
                <a:gd name="T32" fmla="*/ 32 w 32"/>
                <a:gd name="T33" fmla="*/ 6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7"/>
                <a:gd name="T53" fmla="*/ 32 w 32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7">
                  <a:moveTo>
                    <a:pt x="32" y="6"/>
                  </a:moveTo>
                  <a:lnTo>
                    <a:pt x="29" y="6"/>
                  </a:lnTo>
                  <a:lnTo>
                    <a:pt x="24" y="7"/>
                  </a:lnTo>
                  <a:lnTo>
                    <a:pt x="19" y="7"/>
                  </a:lnTo>
                  <a:lnTo>
                    <a:pt x="13" y="7"/>
                  </a:lnTo>
                  <a:lnTo>
                    <a:pt x="8" y="7"/>
                  </a:lnTo>
                  <a:lnTo>
                    <a:pt x="4" y="6"/>
                  </a:lnTo>
                  <a:lnTo>
                    <a:pt x="1" y="4"/>
                  </a:lnTo>
                  <a:lnTo>
                    <a:pt x="0" y="2"/>
                  </a:lnTo>
                  <a:lnTo>
                    <a:pt x="0" y="1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18" y="2"/>
                  </a:lnTo>
                  <a:lnTo>
                    <a:pt x="24" y="4"/>
                  </a:lnTo>
                  <a:lnTo>
                    <a:pt x="28" y="5"/>
                  </a:lnTo>
                  <a:lnTo>
                    <a:pt x="32" y="6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50" name="Freeform 1870">
              <a:extLst>
                <a:ext uri="{FF2B5EF4-FFF2-40B4-BE49-F238E27FC236}">
                  <a16:creationId xmlns:a16="http://schemas.microsoft.com/office/drawing/2014/main" id="{501E56E3-4094-A14D-5EBE-527112BBDF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" y="1148"/>
              <a:ext cx="32" cy="13"/>
            </a:xfrm>
            <a:custGeom>
              <a:avLst/>
              <a:gdLst>
                <a:gd name="T0" fmla="*/ 32 w 32"/>
                <a:gd name="T1" fmla="*/ 13 h 13"/>
                <a:gd name="T2" fmla="*/ 28 w 32"/>
                <a:gd name="T3" fmla="*/ 13 h 13"/>
                <a:gd name="T4" fmla="*/ 24 w 32"/>
                <a:gd name="T5" fmla="*/ 12 h 13"/>
                <a:gd name="T6" fmla="*/ 19 w 32"/>
                <a:gd name="T7" fmla="*/ 11 h 13"/>
                <a:gd name="T8" fmla="*/ 14 w 32"/>
                <a:gd name="T9" fmla="*/ 10 h 13"/>
                <a:gd name="T10" fmla="*/ 8 w 32"/>
                <a:gd name="T11" fmla="*/ 9 h 13"/>
                <a:gd name="T12" fmla="*/ 4 w 32"/>
                <a:gd name="T13" fmla="*/ 7 h 13"/>
                <a:gd name="T14" fmla="*/ 1 w 32"/>
                <a:gd name="T15" fmla="*/ 4 h 13"/>
                <a:gd name="T16" fmla="*/ 0 w 32"/>
                <a:gd name="T17" fmla="*/ 2 h 13"/>
                <a:gd name="T18" fmla="*/ 1 w 32"/>
                <a:gd name="T19" fmla="*/ 0 h 13"/>
                <a:gd name="T20" fmla="*/ 4 w 32"/>
                <a:gd name="T21" fmla="*/ 0 h 13"/>
                <a:gd name="T22" fmla="*/ 8 w 32"/>
                <a:gd name="T23" fmla="*/ 1 h 13"/>
                <a:gd name="T24" fmla="*/ 14 w 32"/>
                <a:gd name="T25" fmla="*/ 4 h 13"/>
                <a:gd name="T26" fmla="*/ 20 w 32"/>
                <a:gd name="T27" fmla="*/ 7 h 13"/>
                <a:gd name="T28" fmla="*/ 25 w 32"/>
                <a:gd name="T29" fmla="*/ 9 h 13"/>
                <a:gd name="T30" fmla="*/ 29 w 32"/>
                <a:gd name="T31" fmla="*/ 12 h 13"/>
                <a:gd name="T32" fmla="*/ 32 w 32"/>
                <a:gd name="T33" fmla="*/ 13 h 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13"/>
                <a:gd name="T53" fmla="*/ 32 w 32"/>
                <a:gd name="T54" fmla="*/ 13 h 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13">
                  <a:moveTo>
                    <a:pt x="32" y="13"/>
                  </a:moveTo>
                  <a:lnTo>
                    <a:pt x="28" y="13"/>
                  </a:lnTo>
                  <a:lnTo>
                    <a:pt x="24" y="12"/>
                  </a:lnTo>
                  <a:lnTo>
                    <a:pt x="19" y="11"/>
                  </a:lnTo>
                  <a:lnTo>
                    <a:pt x="14" y="10"/>
                  </a:lnTo>
                  <a:lnTo>
                    <a:pt x="8" y="9"/>
                  </a:lnTo>
                  <a:lnTo>
                    <a:pt x="4" y="7"/>
                  </a:lnTo>
                  <a:lnTo>
                    <a:pt x="1" y="4"/>
                  </a:lnTo>
                  <a:lnTo>
                    <a:pt x="0" y="2"/>
                  </a:lnTo>
                  <a:lnTo>
                    <a:pt x="1" y="0"/>
                  </a:lnTo>
                  <a:lnTo>
                    <a:pt x="4" y="0"/>
                  </a:lnTo>
                  <a:lnTo>
                    <a:pt x="8" y="1"/>
                  </a:lnTo>
                  <a:lnTo>
                    <a:pt x="14" y="4"/>
                  </a:lnTo>
                  <a:lnTo>
                    <a:pt x="20" y="7"/>
                  </a:lnTo>
                  <a:lnTo>
                    <a:pt x="25" y="9"/>
                  </a:lnTo>
                  <a:lnTo>
                    <a:pt x="29" y="12"/>
                  </a:lnTo>
                  <a:lnTo>
                    <a:pt x="32" y="13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51" name="Freeform 1871">
              <a:extLst>
                <a:ext uri="{FF2B5EF4-FFF2-40B4-BE49-F238E27FC236}">
                  <a16:creationId xmlns:a16="http://schemas.microsoft.com/office/drawing/2014/main" id="{AEBD9805-30D3-19AB-F09E-0F9BDB991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" y="1181"/>
              <a:ext cx="30" cy="8"/>
            </a:xfrm>
            <a:custGeom>
              <a:avLst/>
              <a:gdLst>
                <a:gd name="T0" fmla="*/ 30 w 30"/>
                <a:gd name="T1" fmla="*/ 3 h 8"/>
                <a:gd name="T2" fmla="*/ 29 w 30"/>
                <a:gd name="T3" fmla="*/ 5 h 8"/>
                <a:gd name="T4" fmla="*/ 26 w 30"/>
                <a:gd name="T5" fmla="*/ 6 h 8"/>
                <a:gd name="T6" fmla="*/ 22 w 30"/>
                <a:gd name="T7" fmla="*/ 7 h 8"/>
                <a:gd name="T8" fmla="*/ 16 w 30"/>
                <a:gd name="T9" fmla="*/ 8 h 8"/>
                <a:gd name="T10" fmla="*/ 10 w 30"/>
                <a:gd name="T11" fmla="*/ 8 h 8"/>
                <a:gd name="T12" fmla="*/ 6 w 30"/>
                <a:gd name="T13" fmla="*/ 7 h 8"/>
                <a:gd name="T14" fmla="*/ 2 w 30"/>
                <a:gd name="T15" fmla="*/ 6 h 8"/>
                <a:gd name="T16" fmla="*/ 0 w 30"/>
                <a:gd name="T17" fmla="*/ 3 h 8"/>
                <a:gd name="T18" fmla="*/ 0 w 30"/>
                <a:gd name="T19" fmla="*/ 1 h 8"/>
                <a:gd name="T20" fmla="*/ 2 w 30"/>
                <a:gd name="T21" fmla="*/ 0 h 8"/>
                <a:gd name="T22" fmla="*/ 6 w 30"/>
                <a:gd name="T23" fmla="*/ 0 h 8"/>
                <a:gd name="T24" fmla="*/ 10 w 30"/>
                <a:gd name="T25" fmla="*/ 1 h 8"/>
                <a:gd name="T26" fmla="*/ 15 w 30"/>
                <a:gd name="T27" fmla="*/ 2 h 8"/>
                <a:gd name="T28" fmla="*/ 22 w 30"/>
                <a:gd name="T29" fmla="*/ 2 h 8"/>
                <a:gd name="T30" fmla="*/ 26 w 30"/>
                <a:gd name="T31" fmla="*/ 3 h 8"/>
                <a:gd name="T32" fmla="*/ 30 w 30"/>
                <a:gd name="T33" fmla="*/ 3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8"/>
                <a:gd name="T53" fmla="*/ 30 w 30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8">
                  <a:moveTo>
                    <a:pt x="30" y="3"/>
                  </a:moveTo>
                  <a:lnTo>
                    <a:pt x="29" y="5"/>
                  </a:lnTo>
                  <a:lnTo>
                    <a:pt x="26" y="6"/>
                  </a:lnTo>
                  <a:lnTo>
                    <a:pt x="22" y="7"/>
                  </a:lnTo>
                  <a:lnTo>
                    <a:pt x="16" y="8"/>
                  </a:lnTo>
                  <a:lnTo>
                    <a:pt x="10" y="8"/>
                  </a:lnTo>
                  <a:lnTo>
                    <a:pt x="6" y="7"/>
                  </a:lnTo>
                  <a:lnTo>
                    <a:pt x="2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0"/>
                  </a:lnTo>
                  <a:lnTo>
                    <a:pt x="6" y="0"/>
                  </a:lnTo>
                  <a:lnTo>
                    <a:pt x="10" y="1"/>
                  </a:lnTo>
                  <a:lnTo>
                    <a:pt x="15" y="2"/>
                  </a:lnTo>
                  <a:lnTo>
                    <a:pt x="22" y="2"/>
                  </a:lnTo>
                  <a:lnTo>
                    <a:pt x="26" y="3"/>
                  </a:lnTo>
                  <a:lnTo>
                    <a:pt x="30" y="3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52" name="Freeform 1872">
              <a:extLst>
                <a:ext uri="{FF2B5EF4-FFF2-40B4-BE49-F238E27FC236}">
                  <a16:creationId xmlns:a16="http://schemas.microsoft.com/office/drawing/2014/main" id="{7B7BC2E6-9AC0-E4A7-AD6A-3ED2BEE580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" y="1197"/>
              <a:ext cx="36" cy="13"/>
            </a:xfrm>
            <a:custGeom>
              <a:avLst/>
              <a:gdLst>
                <a:gd name="T0" fmla="*/ 36 w 36"/>
                <a:gd name="T1" fmla="*/ 0 h 13"/>
                <a:gd name="T2" fmla="*/ 31 w 36"/>
                <a:gd name="T3" fmla="*/ 3 h 13"/>
                <a:gd name="T4" fmla="*/ 27 w 36"/>
                <a:gd name="T5" fmla="*/ 6 h 13"/>
                <a:gd name="T6" fmla="*/ 21 w 36"/>
                <a:gd name="T7" fmla="*/ 8 h 13"/>
                <a:gd name="T8" fmla="*/ 15 w 36"/>
                <a:gd name="T9" fmla="*/ 11 h 13"/>
                <a:gd name="T10" fmla="*/ 10 w 36"/>
                <a:gd name="T11" fmla="*/ 12 h 13"/>
                <a:gd name="T12" fmla="*/ 5 w 36"/>
                <a:gd name="T13" fmla="*/ 13 h 13"/>
                <a:gd name="T14" fmla="*/ 2 w 36"/>
                <a:gd name="T15" fmla="*/ 12 h 13"/>
                <a:gd name="T16" fmla="*/ 0 w 36"/>
                <a:gd name="T17" fmla="*/ 10 h 13"/>
                <a:gd name="T18" fmla="*/ 1 w 36"/>
                <a:gd name="T19" fmla="*/ 7 h 13"/>
                <a:gd name="T20" fmla="*/ 4 w 36"/>
                <a:gd name="T21" fmla="*/ 5 h 13"/>
                <a:gd name="T22" fmla="*/ 9 w 36"/>
                <a:gd name="T23" fmla="*/ 4 h 13"/>
                <a:gd name="T24" fmla="*/ 15 w 36"/>
                <a:gd name="T25" fmla="*/ 3 h 13"/>
                <a:gd name="T26" fmla="*/ 21 w 36"/>
                <a:gd name="T27" fmla="*/ 3 h 13"/>
                <a:gd name="T28" fmla="*/ 27 w 36"/>
                <a:gd name="T29" fmla="*/ 2 h 13"/>
                <a:gd name="T30" fmla="*/ 32 w 36"/>
                <a:gd name="T31" fmla="*/ 1 h 13"/>
                <a:gd name="T32" fmla="*/ 36 w 36"/>
                <a:gd name="T33" fmla="*/ 0 h 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3"/>
                <a:gd name="T53" fmla="*/ 36 w 36"/>
                <a:gd name="T54" fmla="*/ 13 h 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3">
                  <a:moveTo>
                    <a:pt x="36" y="0"/>
                  </a:moveTo>
                  <a:lnTo>
                    <a:pt x="31" y="3"/>
                  </a:lnTo>
                  <a:lnTo>
                    <a:pt x="27" y="6"/>
                  </a:lnTo>
                  <a:lnTo>
                    <a:pt x="21" y="8"/>
                  </a:lnTo>
                  <a:lnTo>
                    <a:pt x="15" y="11"/>
                  </a:lnTo>
                  <a:lnTo>
                    <a:pt x="10" y="12"/>
                  </a:lnTo>
                  <a:lnTo>
                    <a:pt x="5" y="13"/>
                  </a:lnTo>
                  <a:lnTo>
                    <a:pt x="2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4" y="5"/>
                  </a:lnTo>
                  <a:lnTo>
                    <a:pt x="9" y="4"/>
                  </a:lnTo>
                  <a:lnTo>
                    <a:pt x="15" y="3"/>
                  </a:lnTo>
                  <a:lnTo>
                    <a:pt x="21" y="3"/>
                  </a:lnTo>
                  <a:lnTo>
                    <a:pt x="27" y="2"/>
                  </a:lnTo>
                  <a:lnTo>
                    <a:pt x="32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53" name="Freeform 1873">
              <a:extLst>
                <a:ext uri="{FF2B5EF4-FFF2-40B4-BE49-F238E27FC236}">
                  <a16:creationId xmlns:a16="http://schemas.microsoft.com/office/drawing/2014/main" id="{0CDA4DB3-F597-9320-B727-264D18D65B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" y="1216"/>
              <a:ext cx="39" cy="14"/>
            </a:xfrm>
            <a:custGeom>
              <a:avLst/>
              <a:gdLst>
                <a:gd name="T0" fmla="*/ 39 w 39"/>
                <a:gd name="T1" fmla="*/ 0 h 14"/>
                <a:gd name="T2" fmla="*/ 35 w 39"/>
                <a:gd name="T3" fmla="*/ 2 h 14"/>
                <a:gd name="T4" fmla="*/ 29 w 39"/>
                <a:gd name="T5" fmla="*/ 4 h 14"/>
                <a:gd name="T6" fmla="*/ 23 w 39"/>
                <a:gd name="T7" fmla="*/ 7 h 14"/>
                <a:gd name="T8" fmla="*/ 16 w 39"/>
                <a:gd name="T9" fmla="*/ 10 h 14"/>
                <a:gd name="T10" fmla="*/ 10 w 39"/>
                <a:gd name="T11" fmla="*/ 12 h 14"/>
                <a:gd name="T12" fmla="*/ 4 w 39"/>
                <a:gd name="T13" fmla="*/ 14 h 14"/>
                <a:gd name="T14" fmla="*/ 1 w 39"/>
                <a:gd name="T15" fmla="*/ 13 h 14"/>
                <a:gd name="T16" fmla="*/ 0 w 39"/>
                <a:gd name="T17" fmla="*/ 11 h 14"/>
                <a:gd name="T18" fmla="*/ 2 w 39"/>
                <a:gd name="T19" fmla="*/ 8 h 14"/>
                <a:gd name="T20" fmla="*/ 6 w 39"/>
                <a:gd name="T21" fmla="*/ 6 h 14"/>
                <a:gd name="T22" fmla="*/ 11 w 39"/>
                <a:gd name="T23" fmla="*/ 4 h 14"/>
                <a:gd name="T24" fmla="*/ 18 w 39"/>
                <a:gd name="T25" fmla="*/ 3 h 14"/>
                <a:gd name="T26" fmla="*/ 25 w 39"/>
                <a:gd name="T27" fmla="*/ 3 h 14"/>
                <a:gd name="T28" fmla="*/ 31 w 39"/>
                <a:gd name="T29" fmla="*/ 2 h 14"/>
                <a:gd name="T30" fmla="*/ 36 w 39"/>
                <a:gd name="T31" fmla="*/ 1 h 14"/>
                <a:gd name="T32" fmla="*/ 39 w 39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14"/>
                <a:gd name="T53" fmla="*/ 39 w 39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14">
                  <a:moveTo>
                    <a:pt x="39" y="0"/>
                  </a:moveTo>
                  <a:lnTo>
                    <a:pt x="35" y="2"/>
                  </a:lnTo>
                  <a:lnTo>
                    <a:pt x="29" y="4"/>
                  </a:lnTo>
                  <a:lnTo>
                    <a:pt x="23" y="7"/>
                  </a:lnTo>
                  <a:lnTo>
                    <a:pt x="16" y="10"/>
                  </a:lnTo>
                  <a:lnTo>
                    <a:pt x="10" y="12"/>
                  </a:lnTo>
                  <a:lnTo>
                    <a:pt x="4" y="14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6" y="6"/>
                  </a:lnTo>
                  <a:lnTo>
                    <a:pt x="11" y="4"/>
                  </a:lnTo>
                  <a:lnTo>
                    <a:pt x="18" y="3"/>
                  </a:lnTo>
                  <a:lnTo>
                    <a:pt x="25" y="3"/>
                  </a:lnTo>
                  <a:lnTo>
                    <a:pt x="31" y="2"/>
                  </a:lnTo>
                  <a:lnTo>
                    <a:pt x="36" y="1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54" name="Freeform 1874">
              <a:extLst>
                <a:ext uri="{FF2B5EF4-FFF2-40B4-BE49-F238E27FC236}">
                  <a16:creationId xmlns:a16="http://schemas.microsoft.com/office/drawing/2014/main" id="{EACA5620-7816-2E33-5DC1-50DCC90BFE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" y="1249"/>
              <a:ext cx="42" cy="24"/>
            </a:xfrm>
            <a:custGeom>
              <a:avLst/>
              <a:gdLst>
                <a:gd name="T0" fmla="*/ 42 w 42"/>
                <a:gd name="T1" fmla="*/ 0 h 24"/>
                <a:gd name="T2" fmla="*/ 37 w 42"/>
                <a:gd name="T3" fmla="*/ 4 h 24"/>
                <a:gd name="T4" fmla="*/ 32 w 42"/>
                <a:gd name="T5" fmla="*/ 9 h 24"/>
                <a:gd name="T6" fmla="*/ 26 w 42"/>
                <a:gd name="T7" fmla="*/ 14 h 24"/>
                <a:gd name="T8" fmla="*/ 19 w 42"/>
                <a:gd name="T9" fmla="*/ 18 h 24"/>
                <a:gd name="T10" fmla="*/ 12 w 42"/>
                <a:gd name="T11" fmla="*/ 21 h 24"/>
                <a:gd name="T12" fmla="*/ 7 w 42"/>
                <a:gd name="T13" fmla="*/ 24 h 24"/>
                <a:gd name="T14" fmla="*/ 3 w 42"/>
                <a:gd name="T15" fmla="*/ 24 h 24"/>
                <a:gd name="T16" fmla="*/ 0 w 42"/>
                <a:gd name="T17" fmla="*/ 23 h 24"/>
                <a:gd name="T18" fmla="*/ 1 w 42"/>
                <a:gd name="T19" fmla="*/ 20 h 24"/>
                <a:gd name="T20" fmla="*/ 6 w 42"/>
                <a:gd name="T21" fmla="*/ 17 h 24"/>
                <a:gd name="T22" fmla="*/ 12 w 42"/>
                <a:gd name="T23" fmla="*/ 14 h 24"/>
                <a:gd name="T24" fmla="*/ 18 w 42"/>
                <a:gd name="T25" fmla="*/ 11 h 24"/>
                <a:gd name="T26" fmla="*/ 26 w 42"/>
                <a:gd name="T27" fmla="*/ 9 h 24"/>
                <a:gd name="T28" fmla="*/ 33 w 42"/>
                <a:gd name="T29" fmla="*/ 6 h 24"/>
                <a:gd name="T30" fmla="*/ 38 w 42"/>
                <a:gd name="T31" fmla="*/ 3 h 24"/>
                <a:gd name="T32" fmla="*/ 42 w 42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24"/>
                <a:gd name="T53" fmla="*/ 42 w 42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24">
                  <a:moveTo>
                    <a:pt x="42" y="0"/>
                  </a:moveTo>
                  <a:lnTo>
                    <a:pt x="37" y="4"/>
                  </a:lnTo>
                  <a:lnTo>
                    <a:pt x="32" y="9"/>
                  </a:lnTo>
                  <a:lnTo>
                    <a:pt x="26" y="14"/>
                  </a:lnTo>
                  <a:lnTo>
                    <a:pt x="19" y="18"/>
                  </a:lnTo>
                  <a:lnTo>
                    <a:pt x="12" y="21"/>
                  </a:lnTo>
                  <a:lnTo>
                    <a:pt x="7" y="24"/>
                  </a:lnTo>
                  <a:lnTo>
                    <a:pt x="3" y="24"/>
                  </a:lnTo>
                  <a:lnTo>
                    <a:pt x="0" y="23"/>
                  </a:lnTo>
                  <a:lnTo>
                    <a:pt x="1" y="20"/>
                  </a:lnTo>
                  <a:lnTo>
                    <a:pt x="6" y="17"/>
                  </a:lnTo>
                  <a:lnTo>
                    <a:pt x="12" y="14"/>
                  </a:lnTo>
                  <a:lnTo>
                    <a:pt x="18" y="11"/>
                  </a:lnTo>
                  <a:lnTo>
                    <a:pt x="26" y="9"/>
                  </a:lnTo>
                  <a:lnTo>
                    <a:pt x="33" y="6"/>
                  </a:lnTo>
                  <a:lnTo>
                    <a:pt x="38" y="3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55" name="Freeform 1875">
              <a:extLst>
                <a:ext uri="{FF2B5EF4-FFF2-40B4-BE49-F238E27FC236}">
                  <a16:creationId xmlns:a16="http://schemas.microsoft.com/office/drawing/2014/main" id="{23F10E0B-4535-4266-FE88-126A1BAEEB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" y="1286"/>
              <a:ext cx="38" cy="28"/>
            </a:xfrm>
            <a:custGeom>
              <a:avLst/>
              <a:gdLst>
                <a:gd name="T0" fmla="*/ 38 w 38"/>
                <a:gd name="T1" fmla="*/ 0 h 28"/>
                <a:gd name="T2" fmla="*/ 36 w 38"/>
                <a:gd name="T3" fmla="*/ 4 h 28"/>
                <a:gd name="T4" fmla="*/ 30 w 38"/>
                <a:gd name="T5" fmla="*/ 9 h 28"/>
                <a:gd name="T6" fmla="*/ 24 w 38"/>
                <a:gd name="T7" fmla="*/ 14 h 28"/>
                <a:gd name="T8" fmla="*/ 18 w 38"/>
                <a:gd name="T9" fmla="*/ 19 h 28"/>
                <a:gd name="T10" fmla="*/ 12 w 38"/>
                <a:gd name="T11" fmla="*/ 23 h 28"/>
                <a:gd name="T12" fmla="*/ 6 w 38"/>
                <a:gd name="T13" fmla="*/ 27 h 28"/>
                <a:gd name="T14" fmla="*/ 3 w 38"/>
                <a:gd name="T15" fmla="*/ 28 h 28"/>
                <a:gd name="T16" fmla="*/ 0 w 38"/>
                <a:gd name="T17" fmla="*/ 27 h 28"/>
                <a:gd name="T18" fmla="*/ 1 w 38"/>
                <a:gd name="T19" fmla="*/ 24 h 28"/>
                <a:gd name="T20" fmla="*/ 5 w 38"/>
                <a:gd name="T21" fmla="*/ 20 h 28"/>
                <a:gd name="T22" fmla="*/ 10 w 38"/>
                <a:gd name="T23" fmla="*/ 16 h 28"/>
                <a:gd name="T24" fmla="*/ 17 w 38"/>
                <a:gd name="T25" fmla="*/ 13 h 28"/>
                <a:gd name="T26" fmla="*/ 24 w 38"/>
                <a:gd name="T27" fmla="*/ 9 h 28"/>
                <a:gd name="T28" fmla="*/ 30 w 38"/>
                <a:gd name="T29" fmla="*/ 5 h 28"/>
                <a:gd name="T30" fmla="*/ 36 w 38"/>
                <a:gd name="T31" fmla="*/ 2 h 28"/>
                <a:gd name="T32" fmla="*/ 38 w 38"/>
                <a:gd name="T33" fmla="*/ 0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28"/>
                <a:gd name="T53" fmla="*/ 38 w 38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28">
                  <a:moveTo>
                    <a:pt x="38" y="0"/>
                  </a:moveTo>
                  <a:lnTo>
                    <a:pt x="36" y="4"/>
                  </a:lnTo>
                  <a:lnTo>
                    <a:pt x="30" y="9"/>
                  </a:lnTo>
                  <a:lnTo>
                    <a:pt x="24" y="14"/>
                  </a:lnTo>
                  <a:lnTo>
                    <a:pt x="18" y="19"/>
                  </a:lnTo>
                  <a:lnTo>
                    <a:pt x="12" y="23"/>
                  </a:lnTo>
                  <a:lnTo>
                    <a:pt x="6" y="27"/>
                  </a:lnTo>
                  <a:lnTo>
                    <a:pt x="3" y="28"/>
                  </a:lnTo>
                  <a:lnTo>
                    <a:pt x="0" y="27"/>
                  </a:lnTo>
                  <a:lnTo>
                    <a:pt x="1" y="24"/>
                  </a:lnTo>
                  <a:lnTo>
                    <a:pt x="5" y="20"/>
                  </a:lnTo>
                  <a:lnTo>
                    <a:pt x="10" y="16"/>
                  </a:lnTo>
                  <a:lnTo>
                    <a:pt x="17" y="13"/>
                  </a:lnTo>
                  <a:lnTo>
                    <a:pt x="24" y="9"/>
                  </a:lnTo>
                  <a:lnTo>
                    <a:pt x="30" y="5"/>
                  </a:lnTo>
                  <a:lnTo>
                    <a:pt x="36" y="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56" name="Freeform 1876">
              <a:extLst>
                <a:ext uri="{FF2B5EF4-FFF2-40B4-BE49-F238E27FC236}">
                  <a16:creationId xmlns:a16="http://schemas.microsoft.com/office/drawing/2014/main" id="{79003CBB-7FE1-5CB0-77EC-497217FAF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" y="1232"/>
              <a:ext cx="34" cy="24"/>
            </a:xfrm>
            <a:custGeom>
              <a:avLst/>
              <a:gdLst>
                <a:gd name="T0" fmla="*/ 34 w 34"/>
                <a:gd name="T1" fmla="*/ 0 h 24"/>
                <a:gd name="T2" fmla="*/ 31 w 34"/>
                <a:gd name="T3" fmla="*/ 3 h 24"/>
                <a:gd name="T4" fmla="*/ 26 w 34"/>
                <a:gd name="T5" fmla="*/ 7 h 24"/>
                <a:gd name="T6" fmla="*/ 21 w 34"/>
                <a:gd name="T7" fmla="*/ 12 h 24"/>
                <a:gd name="T8" fmla="*/ 15 w 34"/>
                <a:gd name="T9" fmla="*/ 16 h 24"/>
                <a:gd name="T10" fmla="*/ 10 w 34"/>
                <a:gd name="T11" fmla="*/ 20 h 24"/>
                <a:gd name="T12" fmla="*/ 5 w 34"/>
                <a:gd name="T13" fmla="*/ 23 h 24"/>
                <a:gd name="T14" fmla="*/ 1 w 34"/>
                <a:gd name="T15" fmla="*/ 24 h 24"/>
                <a:gd name="T16" fmla="*/ 0 w 34"/>
                <a:gd name="T17" fmla="*/ 22 h 24"/>
                <a:gd name="T18" fmla="*/ 0 w 34"/>
                <a:gd name="T19" fmla="*/ 19 h 24"/>
                <a:gd name="T20" fmla="*/ 4 w 34"/>
                <a:gd name="T21" fmla="*/ 15 h 24"/>
                <a:gd name="T22" fmla="*/ 9 w 34"/>
                <a:gd name="T23" fmla="*/ 13 h 24"/>
                <a:gd name="T24" fmla="*/ 15 w 34"/>
                <a:gd name="T25" fmla="*/ 10 h 24"/>
                <a:gd name="T26" fmla="*/ 21 w 34"/>
                <a:gd name="T27" fmla="*/ 7 h 24"/>
                <a:gd name="T28" fmla="*/ 27 w 34"/>
                <a:gd name="T29" fmla="*/ 4 h 24"/>
                <a:gd name="T30" fmla="*/ 31 w 34"/>
                <a:gd name="T31" fmla="*/ 2 h 24"/>
                <a:gd name="T32" fmla="*/ 34 w 34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24"/>
                <a:gd name="T53" fmla="*/ 34 w 3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24">
                  <a:moveTo>
                    <a:pt x="34" y="0"/>
                  </a:moveTo>
                  <a:lnTo>
                    <a:pt x="31" y="3"/>
                  </a:lnTo>
                  <a:lnTo>
                    <a:pt x="26" y="7"/>
                  </a:lnTo>
                  <a:lnTo>
                    <a:pt x="21" y="12"/>
                  </a:lnTo>
                  <a:lnTo>
                    <a:pt x="15" y="16"/>
                  </a:lnTo>
                  <a:lnTo>
                    <a:pt x="10" y="20"/>
                  </a:lnTo>
                  <a:lnTo>
                    <a:pt x="5" y="23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4" y="15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1" y="7"/>
                  </a:lnTo>
                  <a:lnTo>
                    <a:pt x="27" y="4"/>
                  </a:lnTo>
                  <a:lnTo>
                    <a:pt x="31" y="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57" name="Freeform 1877">
              <a:extLst>
                <a:ext uri="{FF2B5EF4-FFF2-40B4-BE49-F238E27FC236}">
                  <a16:creationId xmlns:a16="http://schemas.microsoft.com/office/drawing/2014/main" id="{92AC184C-EC6C-39BA-2B5F-DACC39876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" y="1234"/>
              <a:ext cx="51" cy="37"/>
            </a:xfrm>
            <a:custGeom>
              <a:avLst/>
              <a:gdLst>
                <a:gd name="T0" fmla="*/ 51 w 51"/>
                <a:gd name="T1" fmla="*/ 36 h 37"/>
                <a:gd name="T2" fmla="*/ 48 w 51"/>
                <a:gd name="T3" fmla="*/ 37 h 37"/>
                <a:gd name="T4" fmla="*/ 42 w 51"/>
                <a:gd name="T5" fmla="*/ 35 h 37"/>
                <a:gd name="T6" fmla="*/ 35 w 51"/>
                <a:gd name="T7" fmla="*/ 31 h 37"/>
                <a:gd name="T8" fmla="*/ 26 w 51"/>
                <a:gd name="T9" fmla="*/ 26 h 37"/>
                <a:gd name="T10" fmla="*/ 18 w 51"/>
                <a:gd name="T11" fmla="*/ 19 h 37"/>
                <a:gd name="T12" fmla="*/ 10 w 51"/>
                <a:gd name="T13" fmla="*/ 12 h 37"/>
                <a:gd name="T14" fmla="*/ 4 w 51"/>
                <a:gd name="T15" fmla="*/ 6 h 37"/>
                <a:gd name="T16" fmla="*/ 0 w 51"/>
                <a:gd name="T17" fmla="*/ 0 h 37"/>
                <a:gd name="T18" fmla="*/ 5 w 51"/>
                <a:gd name="T19" fmla="*/ 3 h 37"/>
                <a:gd name="T20" fmla="*/ 11 w 51"/>
                <a:gd name="T21" fmla="*/ 7 h 37"/>
                <a:gd name="T22" fmla="*/ 19 w 51"/>
                <a:gd name="T23" fmla="*/ 12 h 37"/>
                <a:gd name="T24" fmla="*/ 29 w 51"/>
                <a:gd name="T25" fmla="*/ 17 h 37"/>
                <a:gd name="T26" fmla="*/ 37 w 51"/>
                <a:gd name="T27" fmla="*/ 24 h 37"/>
                <a:gd name="T28" fmla="*/ 45 w 51"/>
                <a:gd name="T29" fmla="*/ 29 h 37"/>
                <a:gd name="T30" fmla="*/ 49 w 51"/>
                <a:gd name="T31" fmla="*/ 33 h 37"/>
                <a:gd name="T32" fmla="*/ 51 w 51"/>
                <a:gd name="T33" fmla="*/ 36 h 3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1"/>
                <a:gd name="T52" fmla="*/ 0 h 37"/>
                <a:gd name="T53" fmla="*/ 51 w 51"/>
                <a:gd name="T54" fmla="*/ 37 h 3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1" h="37">
                  <a:moveTo>
                    <a:pt x="51" y="36"/>
                  </a:moveTo>
                  <a:lnTo>
                    <a:pt x="48" y="37"/>
                  </a:lnTo>
                  <a:lnTo>
                    <a:pt x="42" y="35"/>
                  </a:lnTo>
                  <a:lnTo>
                    <a:pt x="35" y="31"/>
                  </a:lnTo>
                  <a:lnTo>
                    <a:pt x="26" y="26"/>
                  </a:lnTo>
                  <a:lnTo>
                    <a:pt x="18" y="19"/>
                  </a:lnTo>
                  <a:lnTo>
                    <a:pt x="10" y="12"/>
                  </a:lnTo>
                  <a:lnTo>
                    <a:pt x="4" y="6"/>
                  </a:lnTo>
                  <a:lnTo>
                    <a:pt x="0" y="0"/>
                  </a:lnTo>
                  <a:lnTo>
                    <a:pt x="5" y="3"/>
                  </a:lnTo>
                  <a:lnTo>
                    <a:pt x="11" y="7"/>
                  </a:lnTo>
                  <a:lnTo>
                    <a:pt x="19" y="12"/>
                  </a:lnTo>
                  <a:lnTo>
                    <a:pt x="29" y="17"/>
                  </a:lnTo>
                  <a:lnTo>
                    <a:pt x="37" y="24"/>
                  </a:lnTo>
                  <a:lnTo>
                    <a:pt x="45" y="29"/>
                  </a:lnTo>
                  <a:lnTo>
                    <a:pt x="49" y="33"/>
                  </a:lnTo>
                  <a:lnTo>
                    <a:pt x="51" y="36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58" name="Freeform 1878">
              <a:extLst>
                <a:ext uri="{FF2B5EF4-FFF2-40B4-BE49-F238E27FC236}">
                  <a16:creationId xmlns:a16="http://schemas.microsoft.com/office/drawing/2014/main" id="{EC47A4F8-B9DA-FFED-FBEC-DCF9CAC862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" y="1264"/>
              <a:ext cx="39" cy="31"/>
            </a:xfrm>
            <a:custGeom>
              <a:avLst/>
              <a:gdLst>
                <a:gd name="T0" fmla="*/ 39 w 39"/>
                <a:gd name="T1" fmla="*/ 31 h 31"/>
                <a:gd name="T2" fmla="*/ 38 w 39"/>
                <a:gd name="T3" fmla="*/ 31 h 31"/>
                <a:gd name="T4" fmla="*/ 33 w 39"/>
                <a:gd name="T5" fmla="*/ 30 h 31"/>
                <a:gd name="T6" fmla="*/ 27 w 39"/>
                <a:gd name="T7" fmla="*/ 27 h 31"/>
                <a:gd name="T8" fmla="*/ 21 w 39"/>
                <a:gd name="T9" fmla="*/ 23 h 31"/>
                <a:gd name="T10" fmla="*/ 15 w 39"/>
                <a:gd name="T11" fmla="*/ 18 h 31"/>
                <a:gd name="T12" fmla="*/ 9 w 39"/>
                <a:gd name="T13" fmla="*/ 12 h 31"/>
                <a:gd name="T14" fmla="*/ 3 w 39"/>
                <a:gd name="T15" fmla="*/ 7 h 31"/>
                <a:gd name="T16" fmla="*/ 0 w 39"/>
                <a:gd name="T17" fmla="*/ 0 h 31"/>
                <a:gd name="T18" fmla="*/ 4 w 39"/>
                <a:gd name="T19" fmla="*/ 4 h 31"/>
                <a:gd name="T20" fmla="*/ 10 w 39"/>
                <a:gd name="T21" fmla="*/ 8 h 31"/>
                <a:gd name="T22" fmla="*/ 16 w 39"/>
                <a:gd name="T23" fmla="*/ 12 h 31"/>
                <a:gd name="T24" fmla="*/ 24 w 39"/>
                <a:gd name="T25" fmla="*/ 17 h 31"/>
                <a:gd name="T26" fmla="*/ 30 w 39"/>
                <a:gd name="T27" fmla="*/ 22 h 31"/>
                <a:gd name="T28" fmla="*/ 35 w 39"/>
                <a:gd name="T29" fmla="*/ 26 h 31"/>
                <a:gd name="T30" fmla="*/ 39 w 39"/>
                <a:gd name="T31" fmla="*/ 29 h 31"/>
                <a:gd name="T32" fmla="*/ 39 w 39"/>
                <a:gd name="T33" fmla="*/ 31 h 3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1"/>
                <a:gd name="T53" fmla="*/ 39 w 39"/>
                <a:gd name="T54" fmla="*/ 31 h 3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1">
                  <a:moveTo>
                    <a:pt x="39" y="31"/>
                  </a:moveTo>
                  <a:lnTo>
                    <a:pt x="38" y="31"/>
                  </a:lnTo>
                  <a:lnTo>
                    <a:pt x="33" y="30"/>
                  </a:lnTo>
                  <a:lnTo>
                    <a:pt x="27" y="27"/>
                  </a:lnTo>
                  <a:lnTo>
                    <a:pt x="21" y="23"/>
                  </a:lnTo>
                  <a:lnTo>
                    <a:pt x="15" y="18"/>
                  </a:lnTo>
                  <a:lnTo>
                    <a:pt x="9" y="12"/>
                  </a:lnTo>
                  <a:lnTo>
                    <a:pt x="3" y="7"/>
                  </a:lnTo>
                  <a:lnTo>
                    <a:pt x="0" y="0"/>
                  </a:lnTo>
                  <a:lnTo>
                    <a:pt x="4" y="4"/>
                  </a:lnTo>
                  <a:lnTo>
                    <a:pt x="10" y="8"/>
                  </a:lnTo>
                  <a:lnTo>
                    <a:pt x="16" y="12"/>
                  </a:lnTo>
                  <a:lnTo>
                    <a:pt x="24" y="17"/>
                  </a:lnTo>
                  <a:lnTo>
                    <a:pt x="30" y="22"/>
                  </a:lnTo>
                  <a:lnTo>
                    <a:pt x="35" y="26"/>
                  </a:lnTo>
                  <a:lnTo>
                    <a:pt x="39" y="29"/>
                  </a:lnTo>
                  <a:lnTo>
                    <a:pt x="39" y="31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59" name="Freeform 1879">
              <a:extLst>
                <a:ext uri="{FF2B5EF4-FFF2-40B4-BE49-F238E27FC236}">
                  <a16:creationId xmlns:a16="http://schemas.microsoft.com/office/drawing/2014/main" id="{B14E0B3A-C6ED-8D1B-2A12-61D27B210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" y="1268"/>
              <a:ext cx="39" cy="27"/>
            </a:xfrm>
            <a:custGeom>
              <a:avLst/>
              <a:gdLst>
                <a:gd name="T0" fmla="*/ 39 w 39"/>
                <a:gd name="T1" fmla="*/ 0 h 27"/>
                <a:gd name="T2" fmla="*/ 36 w 39"/>
                <a:gd name="T3" fmla="*/ 4 h 27"/>
                <a:gd name="T4" fmla="*/ 31 w 39"/>
                <a:gd name="T5" fmla="*/ 8 h 27"/>
                <a:gd name="T6" fmla="*/ 25 w 39"/>
                <a:gd name="T7" fmla="*/ 13 h 27"/>
                <a:gd name="T8" fmla="*/ 19 w 39"/>
                <a:gd name="T9" fmla="*/ 18 h 27"/>
                <a:gd name="T10" fmla="*/ 12 w 39"/>
                <a:gd name="T11" fmla="*/ 23 h 27"/>
                <a:gd name="T12" fmla="*/ 7 w 39"/>
                <a:gd name="T13" fmla="*/ 26 h 27"/>
                <a:gd name="T14" fmla="*/ 2 w 39"/>
                <a:gd name="T15" fmla="*/ 27 h 27"/>
                <a:gd name="T16" fmla="*/ 0 w 39"/>
                <a:gd name="T17" fmla="*/ 26 h 27"/>
                <a:gd name="T18" fmla="*/ 1 w 39"/>
                <a:gd name="T19" fmla="*/ 23 h 27"/>
                <a:gd name="T20" fmla="*/ 4 w 39"/>
                <a:gd name="T21" fmla="*/ 20 h 27"/>
                <a:gd name="T22" fmla="*/ 10 w 39"/>
                <a:gd name="T23" fmla="*/ 16 h 27"/>
                <a:gd name="T24" fmla="*/ 17 w 39"/>
                <a:gd name="T25" fmla="*/ 12 h 27"/>
                <a:gd name="T26" fmla="*/ 25 w 39"/>
                <a:gd name="T27" fmla="*/ 8 h 27"/>
                <a:gd name="T28" fmla="*/ 31 w 39"/>
                <a:gd name="T29" fmla="*/ 5 h 27"/>
                <a:gd name="T30" fmla="*/ 36 w 39"/>
                <a:gd name="T31" fmla="*/ 2 h 27"/>
                <a:gd name="T32" fmla="*/ 39 w 39"/>
                <a:gd name="T33" fmla="*/ 0 h 2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27"/>
                <a:gd name="T53" fmla="*/ 39 w 39"/>
                <a:gd name="T54" fmla="*/ 27 h 2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27">
                  <a:moveTo>
                    <a:pt x="39" y="0"/>
                  </a:moveTo>
                  <a:lnTo>
                    <a:pt x="36" y="4"/>
                  </a:lnTo>
                  <a:lnTo>
                    <a:pt x="31" y="8"/>
                  </a:lnTo>
                  <a:lnTo>
                    <a:pt x="25" y="13"/>
                  </a:lnTo>
                  <a:lnTo>
                    <a:pt x="19" y="18"/>
                  </a:lnTo>
                  <a:lnTo>
                    <a:pt x="12" y="23"/>
                  </a:lnTo>
                  <a:lnTo>
                    <a:pt x="7" y="26"/>
                  </a:lnTo>
                  <a:lnTo>
                    <a:pt x="2" y="27"/>
                  </a:lnTo>
                  <a:lnTo>
                    <a:pt x="0" y="26"/>
                  </a:lnTo>
                  <a:lnTo>
                    <a:pt x="1" y="23"/>
                  </a:lnTo>
                  <a:lnTo>
                    <a:pt x="4" y="20"/>
                  </a:lnTo>
                  <a:lnTo>
                    <a:pt x="10" y="16"/>
                  </a:lnTo>
                  <a:lnTo>
                    <a:pt x="17" y="12"/>
                  </a:lnTo>
                  <a:lnTo>
                    <a:pt x="25" y="8"/>
                  </a:lnTo>
                  <a:lnTo>
                    <a:pt x="31" y="5"/>
                  </a:lnTo>
                  <a:lnTo>
                    <a:pt x="36" y="2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0" name="Freeform 1880">
              <a:extLst>
                <a:ext uri="{FF2B5EF4-FFF2-40B4-BE49-F238E27FC236}">
                  <a16:creationId xmlns:a16="http://schemas.microsoft.com/office/drawing/2014/main" id="{662D0288-5E3B-9760-97C3-F92BCFEB0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" y="29"/>
              <a:ext cx="379" cy="420"/>
            </a:xfrm>
            <a:custGeom>
              <a:avLst/>
              <a:gdLst>
                <a:gd name="T0" fmla="*/ 149 w 379"/>
                <a:gd name="T1" fmla="*/ 97 h 420"/>
                <a:gd name="T2" fmla="*/ 104 w 379"/>
                <a:gd name="T3" fmla="*/ 62 h 420"/>
                <a:gd name="T4" fmla="*/ 43 w 379"/>
                <a:gd name="T5" fmla="*/ 47 h 420"/>
                <a:gd name="T6" fmla="*/ 21 w 379"/>
                <a:gd name="T7" fmla="*/ 40 h 420"/>
                <a:gd name="T8" fmla="*/ 37 w 379"/>
                <a:gd name="T9" fmla="*/ 96 h 420"/>
                <a:gd name="T10" fmla="*/ 60 w 379"/>
                <a:gd name="T11" fmla="*/ 147 h 420"/>
                <a:gd name="T12" fmla="*/ 105 w 379"/>
                <a:gd name="T13" fmla="*/ 177 h 420"/>
                <a:gd name="T14" fmla="*/ 141 w 379"/>
                <a:gd name="T15" fmla="*/ 200 h 420"/>
                <a:gd name="T16" fmla="*/ 125 w 379"/>
                <a:gd name="T17" fmla="*/ 207 h 420"/>
                <a:gd name="T18" fmla="*/ 96 w 379"/>
                <a:gd name="T19" fmla="*/ 201 h 420"/>
                <a:gd name="T20" fmla="*/ 57 w 379"/>
                <a:gd name="T21" fmla="*/ 221 h 420"/>
                <a:gd name="T22" fmla="*/ 31 w 379"/>
                <a:gd name="T23" fmla="*/ 259 h 420"/>
                <a:gd name="T24" fmla="*/ 6 w 379"/>
                <a:gd name="T25" fmla="*/ 279 h 420"/>
                <a:gd name="T26" fmla="*/ 9 w 379"/>
                <a:gd name="T27" fmla="*/ 292 h 420"/>
                <a:gd name="T28" fmla="*/ 31 w 379"/>
                <a:gd name="T29" fmla="*/ 304 h 420"/>
                <a:gd name="T30" fmla="*/ 78 w 379"/>
                <a:gd name="T31" fmla="*/ 311 h 420"/>
                <a:gd name="T32" fmla="*/ 130 w 379"/>
                <a:gd name="T33" fmla="*/ 275 h 420"/>
                <a:gd name="T34" fmla="*/ 142 w 379"/>
                <a:gd name="T35" fmla="*/ 246 h 420"/>
                <a:gd name="T36" fmla="*/ 158 w 379"/>
                <a:gd name="T37" fmla="*/ 220 h 420"/>
                <a:gd name="T38" fmla="*/ 168 w 379"/>
                <a:gd name="T39" fmla="*/ 232 h 420"/>
                <a:gd name="T40" fmla="*/ 152 w 379"/>
                <a:gd name="T41" fmla="*/ 268 h 420"/>
                <a:gd name="T42" fmla="*/ 124 w 379"/>
                <a:gd name="T43" fmla="*/ 290 h 420"/>
                <a:gd name="T44" fmla="*/ 107 w 379"/>
                <a:gd name="T45" fmla="*/ 336 h 420"/>
                <a:gd name="T46" fmla="*/ 110 w 379"/>
                <a:gd name="T47" fmla="*/ 373 h 420"/>
                <a:gd name="T48" fmla="*/ 105 w 379"/>
                <a:gd name="T49" fmla="*/ 413 h 420"/>
                <a:gd name="T50" fmla="*/ 139 w 379"/>
                <a:gd name="T51" fmla="*/ 414 h 420"/>
                <a:gd name="T52" fmla="*/ 204 w 379"/>
                <a:gd name="T53" fmla="*/ 323 h 420"/>
                <a:gd name="T54" fmla="*/ 186 w 379"/>
                <a:gd name="T55" fmla="*/ 252 h 420"/>
                <a:gd name="T56" fmla="*/ 197 w 379"/>
                <a:gd name="T57" fmla="*/ 238 h 420"/>
                <a:gd name="T58" fmla="*/ 212 w 379"/>
                <a:gd name="T59" fmla="*/ 292 h 420"/>
                <a:gd name="T60" fmla="*/ 232 w 379"/>
                <a:gd name="T61" fmla="*/ 336 h 420"/>
                <a:gd name="T62" fmla="*/ 285 w 379"/>
                <a:gd name="T63" fmla="*/ 363 h 420"/>
                <a:gd name="T64" fmla="*/ 322 w 379"/>
                <a:gd name="T65" fmla="*/ 396 h 420"/>
                <a:gd name="T66" fmla="*/ 321 w 379"/>
                <a:gd name="T67" fmla="*/ 301 h 420"/>
                <a:gd name="T68" fmla="*/ 269 w 379"/>
                <a:gd name="T69" fmla="*/ 256 h 420"/>
                <a:gd name="T70" fmla="*/ 245 w 379"/>
                <a:gd name="T71" fmla="*/ 249 h 420"/>
                <a:gd name="T72" fmla="*/ 250 w 379"/>
                <a:gd name="T73" fmla="*/ 234 h 420"/>
                <a:gd name="T74" fmla="*/ 311 w 379"/>
                <a:gd name="T75" fmla="*/ 254 h 420"/>
                <a:gd name="T76" fmla="*/ 353 w 379"/>
                <a:gd name="T77" fmla="*/ 242 h 420"/>
                <a:gd name="T78" fmla="*/ 375 w 379"/>
                <a:gd name="T79" fmla="*/ 234 h 420"/>
                <a:gd name="T80" fmla="*/ 351 w 379"/>
                <a:gd name="T81" fmla="*/ 215 h 420"/>
                <a:gd name="T82" fmla="*/ 325 w 379"/>
                <a:gd name="T83" fmla="*/ 179 h 420"/>
                <a:gd name="T84" fmla="*/ 274 w 379"/>
                <a:gd name="T85" fmla="*/ 156 h 420"/>
                <a:gd name="T86" fmla="*/ 240 w 379"/>
                <a:gd name="T87" fmla="*/ 172 h 420"/>
                <a:gd name="T88" fmla="*/ 227 w 379"/>
                <a:gd name="T89" fmla="*/ 178 h 420"/>
                <a:gd name="T90" fmla="*/ 228 w 379"/>
                <a:gd name="T91" fmla="*/ 161 h 420"/>
                <a:gd name="T92" fmla="*/ 244 w 379"/>
                <a:gd name="T93" fmla="*/ 156 h 420"/>
                <a:gd name="T94" fmla="*/ 272 w 379"/>
                <a:gd name="T95" fmla="*/ 122 h 420"/>
                <a:gd name="T96" fmla="*/ 276 w 379"/>
                <a:gd name="T97" fmla="*/ 58 h 420"/>
                <a:gd name="T98" fmla="*/ 263 w 379"/>
                <a:gd name="T99" fmla="*/ 9 h 420"/>
                <a:gd name="T100" fmla="*/ 232 w 379"/>
                <a:gd name="T101" fmla="*/ 40 h 420"/>
                <a:gd name="T102" fmla="*/ 190 w 379"/>
                <a:gd name="T103" fmla="*/ 71 h 420"/>
                <a:gd name="T104" fmla="*/ 178 w 379"/>
                <a:gd name="T105" fmla="*/ 152 h 42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79"/>
                <a:gd name="T160" fmla="*/ 0 h 420"/>
                <a:gd name="T161" fmla="*/ 379 w 379"/>
                <a:gd name="T162" fmla="*/ 420 h 42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79" h="420">
                  <a:moveTo>
                    <a:pt x="165" y="153"/>
                  </a:moveTo>
                  <a:lnTo>
                    <a:pt x="164" y="139"/>
                  </a:lnTo>
                  <a:lnTo>
                    <a:pt x="160" y="124"/>
                  </a:lnTo>
                  <a:lnTo>
                    <a:pt x="156" y="111"/>
                  </a:lnTo>
                  <a:lnTo>
                    <a:pt x="149" y="97"/>
                  </a:lnTo>
                  <a:lnTo>
                    <a:pt x="141" y="86"/>
                  </a:lnTo>
                  <a:lnTo>
                    <a:pt x="133" y="76"/>
                  </a:lnTo>
                  <a:lnTo>
                    <a:pt x="123" y="68"/>
                  </a:lnTo>
                  <a:lnTo>
                    <a:pt x="114" y="65"/>
                  </a:lnTo>
                  <a:lnTo>
                    <a:pt x="104" y="62"/>
                  </a:lnTo>
                  <a:lnTo>
                    <a:pt x="92" y="59"/>
                  </a:lnTo>
                  <a:lnTo>
                    <a:pt x="79" y="56"/>
                  </a:lnTo>
                  <a:lnTo>
                    <a:pt x="66" y="53"/>
                  </a:lnTo>
                  <a:lnTo>
                    <a:pt x="54" y="50"/>
                  </a:lnTo>
                  <a:lnTo>
                    <a:pt x="43" y="47"/>
                  </a:lnTo>
                  <a:lnTo>
                    <a:pt x="35" y="44"/>
                  </a:lnTo>
                  <a:lnTo>
                    <a:pt x="30" y="41"/>
                  </a:lnTo>
                  <a:lnTo>
                    <a:pt x="25" y="38"/>
                  </a:lnTo>
                  <a:lnTo>
                    <a:pt x="21" y="37"/>
                  </a:lnTo>
                  <a:lnTo>
                    <a:pt x="21" y="40"/>
                  </a:lnTo>
                  <a:lnTo>
                    <a:pt x="25" y="44"/>
                  </a:lnTo>
                  <a:lnTo>
                    <a:pt x="30" y="53"/>
                  </a:lnTo>
                  <a:lnTo>
                    <a:pt x="32" y="66"/>
                  </a:lnTo>
                  <a:lnTo>
                    <a:pt x="35" y="81"/>
                  </a:lnTo>
                  <a:lnTo>
                    <a:pt x="37" y="96"/>
                  </a:lnTo>
                  <a:lnTo>
                    <a:pt x="38" y="105"/>
                  </a:lnTo>
                  <a:lnTo>
                    <a:pt x="42" y="115"/>
                  </a:lnTo>
                  <a:lnTo>
                    <a:pt x="47" y="125"/>
                  </a:lnTo>
                  <a:lnTo>
                    <a:pt x="53" y="136"/>
                  </a:lnTo>
                  <a:lnTo>
                    <a:pt x="60" y="147"/>
                  </a:lnTo>
                  <a:lnTo>
                    <a:pt x="68" y="156"/>
                  </a:lnTo>
                  <a:lnTo>
                    <a:pt x="77" y="164"/>
                  </a:lnTo>
                  <a:lnTo>
                    <a:pt x="87" y="170"/>
                  </a:lnTo>
                  <a:lnTo>
                    <a:pt x="97" y="174"/>
                  </a:lnTo>
                  <a:lnTo>
                    <a:pt x="105" y="177"/>
                  </a:lnTo>
                  <a:lnTo>
                    <a:pt x="114" y="180"/>
                  </a:lnTo>
                  <a:lnTo>
                    <a:pt x="122" y="184"/>
                  </a:lnTo>
                  <a:lnTo>
                    <a:pt x="129" y="188"/>
                  </a:lnTo>
                  <a:lnTo>
                    <a:pt x="135" y="193"/>
                  </a:lnTo>
                  <a:lnTo>
                    <a:pt x="141" y="200"/>
                  </a:lnTo>
                  <a:lnTo>
                    <a:pt x="146" y="208"/>
                  </a:lnTo>
                  <a:lnTo>
                    <a:pt x="141" y="210"/>
                  </a:lnTo>
                  <a:lnTo>
                    <a:pt x="135" y="210"/>
                  </a:lnTo>
                  <a:lnTo>
                    <a:pt x="130" y="209"/>
                  </a:lnTo>
                  <a:lnTo>
                    <a:pt x="125" y="207"/>
                  </a:lnTo>
                  <a:lnTo>
                    <a:pt x="120" y="206"/>
                  </a:lnTo>
                  <a:lnTo>
                    <a:pt x="116" y="205"/>
                  </a:lnTo>
                  <a:lnTo>
                    <a:pt x="110" y="203"/>
                  </a:lnTo>
                  <a:lnTo>
                    <a:pt x="104" y="202"/>
                  </a:lnTo>
                  <a:lnTo>
                    <a:pt x="96" y="201"/>
                  </a:lnTo>
                  <a:lnTo>
                    <a:pt x="88" y="203"/>
                  </a:lnTo>
                  <a:lnTo>
                    <a:pt x="80" y="205"/>
                  </a:lnTo>
                  <a:lnTo>
                    <a:pt x="72" y="209"/>
                  </a:lnTo>
                  <a:lnTo>
                    <a:pt x="64" y="214"/>
                  </a:lnTo>
                  <a:lnTo>
                    <a:pt x="57" y="221"/>
                  </a:lnTo>
                  <a:lnTo>
                    <a:pt x="52" y="229"/>
                  </a:lnTo>
                  <a:lnTo>
                    <a:pt x="47" y="236"/>
                  </a:lnTo>
                  <a:lnTo>
                    <a:pt x="43" y="244"/>
                  </a:lnTo>
                  <a:lnTo>
                    <a:pt x="37" y="252"/>
                  </a:lnTo>
                  <a:lnTo>
                    <a:pt x="31" y="259"/>
                  </a:lnTo>
                  <a:lnTo>
                    <a:pt x="25" y="264"/>
                  </a:lnTo>
                  <a:lnTo>
                    <a:pt x="20" y="269"/>
                  </a:lnTo>
                  <a:lnTo>
                    <a:pt x="14" y="273"/>
                  </a:lnTo>
                  <a:lnTo>
                    <a:pt x="10" y="277"/>
                  </a:lnTo>
                  <a:lnTo>
                    <a:pt x="6" y="279"/>
                  </a:lnTo>
                  <a:lnTo>
                    <a:pt x="1" y="282"/>
                  </a:lnTo>
                  <a:lnTo>
                    <a:pt x="0" y="285"/>
                  </a:lnTo>
                  <a:lnTo>
                    <a:pt x="2" y="287"/>
                  </a:lnTo>
                  <a:lnTo>
                    <a:pt x="7" y="291"/>
                  </a:lnTo>
                  <a:lnTo>
                    <a:pt x="9" y="292"/>
                  </a:lnTo>
                  <a:lnTo>
                    <a:pt x="12" y="294"/>
                  </a:lnTo>
                  <a:lnTo>
                    <a:pt x="16" y="296"/>
                  </a:lnTo>
                  <a:lnTo>
                    <a:pt x="21" y="299"/>
                  </a:lnTo>
                  <a:lnTo>
                    <a:pt x="25" y="301"/>
                  </a:lnTo>
                  <a:lnTo>
                    <a:pt x="31" y="304"/>
                  </a:lnTo>
                  <a:lnTo>
                    <a:pt x="37" y="306"/>
                  </a:lnTo>
                  <a:lnTo>
                    <a:pt x="44" y="308"/>
                  </a:lnTo>
                  <a:lnTo>
                    <a:pt x="55" y="310"/>
                  </a:lnTo>
                  <a:lnTo>
                    <a:pt x="66" y="311"/>
                  </a:lnTo>
                  <a:lnTo>
                    <a:pt x="78" y="311"/>
                  </a:lnTo>
                  <a:lnTo>
                    <a:pt x="89" y="309"/>
                  </a:lnTo>
                  <a:lnTo>
                    <a:pt x="100" y="304"/>
                  </a:lnTo>
                  <a:lnTo>
                    <a:pt x="111" y="297"/>
                  </a:lnTo>
                  <a:lnTo>
                    <a:pt x="122" y="287"/>
                  </a:lnTo>
                  <a:lnTo>
                    <a:pt x="130" y="275"/>
                  </a:lnTo>
                  <a:lnTo>
                    <a:pt x="133" y="270"/>
                  </a:lnTo>
                  <a:lnTo>
                    <a:pt x="135" y="264"/>
                  </a:lnTo>
                  <a:lnTo>
                    <a:pt x="137" y="259"/>
                  </a:lnTo>
                  <a:lnTo>
                    <a:pt x="140" y="254"/>
                  </a:lnTo>
                  <a:lnTo>
                    <a:pt x="142" y="246"/>
                  </a:lnTo>
                  <a:lnTo>
                    <a:pt x="145" y="238"/>
                  </a:lnTo>
                  <a:lnTo>
                    <a:pt x="147" y="232"/>
                  </a:lnTo>
                  <a:lnTo>
                    <a:pt x="151" y="228"/>
                  </a:lnTo>
                  <a:lnTo>
                    <a:pt x="154" y="223"/>
                  </a:lnTo>
                  <a:lnTo>
                    <a:pt x="158" y="220"/>
                  </a:lnTo>
                  <a:lnTo>
                    <a:pt x="162" y="218"/>
                  </a:lnTo>
                  <a:lnTo>
                    <a:pt x="166" y="217"/>
                  </a:lnTo>
                  <a:lnTo>
                    <a:pt x="166" y="223"/>
                  </a:lnTo>
                  <a:lnTo>
                    <a:pt x="166" y="228"/>
                  </a:lnTo>
                  <a:lnTo>
                    <a:pt x="168" y="232"/>
                  </a:lnTo>
                  <a:lnTo>
                    <a:pt x="170" y="235"/>
                  </a:lnTo>
                  <a:lnTo>
                    <a:pt x="169" y="246"/>
                  </a:lnTo>
                  <a:lnTo>
                    <a:pt x="166" y="255"/>
                  </a:lnTo>
                  <a:lnTo>
                    <a:pt x="160" y="262"/>
                  </a:lnTo>
                  <a:lnTo>
                    <a:pt x="152" y="268"/>
                  </a:lnTo>
                  <a:lnTo>
                    <a:pt x="146" y="271"/>
                  </a:lnTo>
                  <a:lnTo>
                    <a:pt x="141" y="274"/>
                  </a:lnTo>
                  <a:lnTo>
                    <a:pt x="135" y="279"/>
                  </a:lnTo>
                  <a:lnTo>
                    <a:pt x="130" y="284"/>
                  </a:lnTo>
                  <a:lnTo>
                    <a:pt x="124" y="290"/>
                  </a:lnTo>
                  <a:lnTo>
                    <a:pt x="119" y="298"/>
                  </a:lnTo>
                  <a:lnTo>
                    <a:pt x="115" y="307"/>
                  </a:lnTo>
                  <a:lnTo>
                    <a:pt x="111" y="316"/>
                  </a:lnTo>
                  <a:lnTo>
                    <a:pt x="109" y="325"/>
                  </a:lnTo>
                  <a:lnTo>
                    <a:pt x="107" y="336"/>
                  </a:lnTo>
                  <a:lnTo>
                    <a:pt x="106" y="345"/>
                  </a:lnTo>
                  <a:lnTo>
                    <a:pt x="107" y="355"/>
                  </a:lnTo>
                  <a:lnTo>
                    <a:pt x="108" y="362"/>
                  </a:lnTo>
                  <a:lnTo>
                    <a:pt x="109" y="368"/>
                  </a:lnTo>
                  <a:lnTo>
                    <a:pt x="110" y="373"/>
                  </a:lnTo>
                  <a:lnTo>
                    <a:pt x="110" y="378"/>
                  </a:lnTo>
                  <a:lnTo>
                    <a:pt x="110" y="391"/>
                  </a:lnTo>
                  <a:lnTo>
                    <a:pt x="110" y="400"/>
                  </a:lnTo>
                  <a:lnTo>
                    <a:pt x="108" y="408"/>
                  </a:lnTo>
                  <a:lnTo>
                    <a:pt x="105" y="413"/>
                  </a:lnTo>
                  <a:lnTo>
                    <a:pt x="103" y="418"/>
                  </a:lnTo>
                  <a:lnTo>
                    <a:pt x="104" y="420"/>
                  </a:lnTo>
                  <a:lnTo>
                    <a:pt x="109" y="420"/>
                  </a:lnTo>
                  <a:lnTo>
                    <a:pt x="114" y="419"/>
                  </a:lnTo>
                  <a:lnTo>
                    <a:pt x="139" y="414"/>
                  </a:lnTo>
                  <a:lnTo>
                    <a:pt x="161" y="403"/>
                  </a:lnTo>
                  <a:lnTo>
                    <a:pt x="178" y="388"/>
                  </a:lnTo>
                  <a:lnTo>
                    <a:pt x="192" y="369"/>
                  </a:lnTo>
                  <a:lnTo>
                    <a:pt x="201" y="346"/>
                  </a:lnTo>
                  <a:lnTo>
                    <a:pt x="204" y="323"/>
                  </a:lnTo>
                  <a:lnTo>
                    <a:pt x="203" y="300"/>
                  </a:lnTo>
                  <a:lnTo>
                    <a:pt x="197" y="277"/>
                  </a:lnTo>
                  <a:lnTo>
                    <a:pt x="193" y="266"/>
                  </a:lnTo>
                  <a:lnTo>
                    <a:pt x="189" y="258"/>
                  </a:lnTo>
                  <a:lnTo>
                    <a:pt x="186" y="252"/>
                  </a:lnTo>
                  <a:lnTo>
                    <a:pt x="184" y="245"/>
                  </a:lnTo>
                  <a:lnTo>
                    <a:pt x="188" y="244"/>
                  </a:lnTo>
                  <a:lnTo>
                    <a:pt x="192" y="242"/>
                  </a:lnTo>
                  <a:lnTo>
                    <a:pt x="196" y="240"/>
                  </a:lnTo>
                  <a:lnTo>
                    <a:pt x="197" y="238"/>
                  </a:lnTo>
                  <a:lnTo>
                    <a:pt x="203" y="245"/>
                  </a:lnTo>
                  <a:lnTo>
                    <a:pt x="207" y="257"/>
                  </a:lnTo>
                  <a:lnTo>
                    <a:pt x="209" y="269"/>
                  </a:lnTo>
                  <a:lnTo>
                    <a:pt x="211" y="283"/>
                  </a:lnTo>
                  <a:lnTo>
                    <a:pt x="212" y="292"/>
                  </a:lnTo>
                  <a:lnTo>
                    <a:pt x="214" y="302"/>
                  </a:lnTo>
                  <a:lnTo>
                    <a:pt x="216" y="311"/>
                  </a:lnTo>
                  <a:lnTo>
                    <a:pt x="220" y="319"/>
                  </a:lnTo>
                  <a:lnTo>
                    <a:pt x="225" y="328"/>
                  </a:lnTo>
                  <a:lnTo>
                    <a:pt x="232" y="336"/>
                  </a:lnTo>
                  <a:lnTo>
                    <a:pt x="240" y="342"/>
                  </a:lnTo>
                  <a:lnTo>
                    <a:pt x="251" y="348"/>
                  </a:lnTo>
                  <a:lnTo>
                    <a:pt x="263" y="353"/>
                  </a:lnTo>
                  <a:lnTo>
                    <a:pt x="274" y="358"/>
                  </a:lnTo>
                  <a:lnTo>
                    <a:pt x="285" y="363"/>
                  </a:lnTo>
                  <a:lnTo>
                    <a:pt x="294" y="368"/>
                  </a:lnTo>
                  <a:lnTo>
                    <a:pt x="303" y="373"/>
                  </a:lnTo>
                  <a:lnTo>
                    <a:pt x="311" y="379"/>
                  </a:lnTo>
                  <a:lnTo>
                    <a:pt x="317" y="387"/>
                  </a:lnTo>
                  <a:lnTo>
                    <a:pt x="322" y="396"/>
                  </a:lnTo>
                  <a:lnTo>
                    <a:pt x="324" y="382"/>
                  </a:lnTo>
                  <a:lnTo>
                    <a:pt x="326" y="365"/>
                  </a:lnTo>
                  <a:lnTo>
                    <a:pt x="327" y="344"/>
                  </a:lnTo>
                  <a:lnTo>
                    <a:pt x="325" y="322"/>
                  </a:lnTo>
                  <a:lnTo>
                    <a:pt x="321" y="301"/>
                  </a:lnTo>
                  <a:lnTo>
                    <a:pt x="312" y="283"/>
                  </a:lnTo>
                  <a:lnTo>
                    <a:pt x="300" y="268"/>
                  </a:lnTo>
                  <a:lnTo>
                    <a:pt x="282" y="259"/>
                  </a:lnTo>
                  <a:lnTo>
                    <a:pt x="276" y="257"/>
                  </a:lnTo>
                  <a:lnTo>
                    <a:pt x="269" y="256"/>
                  </a:lnTo>
                  <a:lnTo>
                    <a:pt x="263" y="254"/>
                  </a:lnTo>
                  <a:lnTo>
                    <a:pt x="258" y="253"/>
                  </a:lnTo>
                  <a:lnTo>
                    <a:pt x="253" y="251"/>
                  </a:lnTo>
                  <a:lnTo>
                    <a:pt x="249" y="250"/>
                  </a:lnTo>
                  <a:lnTo>
                    <a:pt x="245" y="249"/>
                  </a:lnTo>
                  <a:lnTo>
                    <a:pt x="243" y="248"/>
                  </a:lnTo>
                  <a:lnTo>
                    <a:pt x="245" y="245"/>
                  </a:lnTo>
                  <a:lnTo>
                    <a:pt x="247" y="241"/>
                  </a:lnTo>
                  <a:lnTo>
                    <a:pt x="249" y="237"/>
                  </a:lnTo>
                  <a:lnTo>
                    <a:pt x="250" y="234"/>
                  </a:lnTo>
                  <a:lnTo>
                    <a:pt x="263" y="241"/>
                  </a:lnTo>
                  <a:lnTo>
                    <a:pt x="276" y="247"/>
                  </a:lnTo>
                  <a:lnTo>
                    <a:pt x="288" y="251"/>
                  </a:lnTo>
                  <a:lnTo>
                    <a:pt x="300" y="253"/>
                  </a:lnTo>
                  <a:lnTo>
                    <a:pt x="311" y="254"/>
                  </a:lnTo>
                  <a:lnTo>
                    <a:pt x="321" y="254"/>
                  </a:lnTo>
                  <a:lnTo>
                    <a:pt x="331" y="252"/>
                  </a:lnTo>
                  <a:lnTo>
                    <a:pt x="339" y="249"/>
                  </a:lnTo>
                  <a:lnTo>
                    <a:pt x="347" y="245"/>
                  </a:lnTo>
                  <a:lnTo>
                    <a:pt x="353" y="242"/>
                  </a:lnTo>
                  <a:lnTo>
                    <a:pt x="359" y="239"/>
                  </a:lnTo>
                  <a:lnTo>
                    <a:pt x="364" y="237"/>
                  </a:lnTo>
                  <a:lnTo>
                    <a:pt x="368" y="235"/>
                  </a:lnTo>
                  <a:lnTo>
                    <a:pt x="372" y="234"/>
                  </a:lnTo>
                  <a:lnTo>
                    <a:pt x="375" y="234"/>
                  </a:lnTo>
                  <a:lnTo>
                    <a:pt x="379" y="234"/>
                  </a:lnTo>
                  <a:lnTo>
                    <a:pt x="371" y="231"/>
                  </a:lnTo>
                  <a:lnTo>
                    <a:pt x="364" y="227"/>
                  </a:lnTo>
                  <a:lnTo>
                    <a:pt x="357" y="221"/>
                  </a:lnTo>
                  <a:lnTo>
                    <a:pt x="351" y="215"/>
                  </a:lnTo>
                  <a:lnTo>
                    <a:pt x="346" y="209"/>
                  </a:lnTo>
                  <a:lnTo>
                    <a:pt x="341" y="203"/>
                  </a:lnTo>
                  <a:lnTo>
                    <a:pt x="336" y="195"/>
                  </a:lnTo>
                  <a:lnTo>
                    <a:pt x="331" y="187"/>
                  </a:lnTo>
                  <a:lnTo>
                    <a:pt x="325" y="179"/>
                  </a:lnTo>
                  <a:lnTo>
                    <a:pt x="318" y="172"/>
                  </a:lnTo>
                  <a:lnTo>
                    <a:pt x="307" y="165"/>
                  </a:lnTo>
                  <a:lnTo>
                    <a:pt x="297" y="160"/>
                  </a:lnTo>
                  <a:lnTo>
                    <a:pt x="285" y="157"/>
                  </a:lnTo>
                  <a:lnTo>
                    <a:pt x="274" y="156"/>
                  </a:lnTo>
                  <a:lnTo>
                    <a:pt x="263" y="158"/>
                  </a:lnTo>
                  <a:lnTo>
                    <a:pt x="255" y="162"/>
                  </a:lnTo>
                  <a:lnTo>
                    <a:pt x="250" y="166"/>
                  </a:lnTo>
                  <a:lnTo>
                    <a:pt x="245" y="170"/>
                  </a:lnTo>
                  <a:lnTo>
                    <a:pt x="240" y="172"/>
                  </a:lnTo>
                  <a:lnTo>
                    <a:pt x="237" y="175"/>
                  </a:lnTo>
                  <a:lnTo>
                    <a:pt x="233" y="176"/>
                  </a:lnTo>
                  <a:lnTo>
                    <a:pt x="231" y="177"/>
                  </a:lnTo>
                  <a:lnTo>
                    <a:pt x="228" y="177"/>
                  </a:lnTo>
                  <a:lnTo>
                    <a:pt x="227" y="178"/>
                  </a:lnTo>
                  <a:lnTo>
                    <a:pt x="227" y="176"/>
                  </a:lnTo>
                  <a:lnTo>
                    <a:pt x="227" y="171"/>
                  </a:lnTo>
                  <a:lnTo>
                    <a:pt x="227" y="166"/>
                  </a:lnTo>
                  <a:lnTo>
                    <a:pt x="225" y="163"/>
                  </a:lnTo>
                  <a:lnTo>
                    <a:pt x="228" y="161"/>
                  </a:lnTo>
                  <a:lnTo>
                    <a:pt x="231" y="159"/>
                  </a:lnTo>
                  <a:lnTo>
                    <a:pt x="234" y="158"/>
                  </a:lnTo>
                  <a:lnTo>
                    <a:pt x="238" y="157"/>
                  </a:lnTo>
                  <a:lnTo>
                    <a:pt x="240" y="157"/>
                  </a:lnTo>
                  <a:lnTo>
                    <a:pt x="244" y="156"/>
                  </a:lnTo>
                  <a:lnTo>
                    <a:pt x="247" y="155"/>
                  </a:lnTo>
                  <a:lnTo>
                    <a:pt x="251" y="153"/>
                  </a:lnTo>
                  <a:lnTo>
                    <a:pt x="259" y="146"/>
                  </a:lnTo>
                  <a:lnTo>
                    <a:pt x="266" y="135"/>
                  </a:lnTo>
                  <a:lnTo>
                    <a:pt x="272" y="122"/>
                  </a:lnTo>
                  <a:lnTo>
                    <a:pt x="276" y="108"/>
                  </a:lnTo>
                  <a:lnTo>
                    <a:pt x="280" y="94"/>
                  </a:lnTo>
                  <a:lnTo>
                    <a:pt x="281" y="79"/>
                  </a:lnTo>
                  <a:lnTo>
                    <a:pt x="280" y="68"/>
                  </a:lnTo>
                  <a:lnTo>
                    <a:pt x="276" y="58"/>
                  </a:lnTo>
                  <a:lnTo>
                    <a:pt x="271" y="43"/>
                  </a:lnTo>
                  <a:lnTo>
                    <a:pt x="269" y="27"/>
                  </a:lnTo>
                  <a:lnTo>
                    <a:pt x="268" y="12"/>
                  </a:lnTo>
                  <a:lnTo>
                    <a:pt x="269" y="0"/>
                  </a:lnTo>
                  <a:lnTo>
                    <a:pt x="263" y="9"/>
                  </a:lnTo>
                  <a:lnTo>
                    <a:pt x="257" y="17"/>
                  </a:lnTo>
                  <a:lnTo>
                    <a:pt x="251" y="25"/>
                  </a:lnTo>
                  <a:lnTo>
                    <a:pt x="245" y="31"/>
                  </a:lnTo>
                  <a:lnTo>
                    <a:pt x="238" y="37"/>
                  </a:lnTo>
                  <a:lnTo>
                    <a:pt x="232" y="40"/>
                  </a:lnTo>
                  <a:lnTo>
                    <a:pt x="226" y="44"/>
                  </a:lnTo>
                  <a:lnTo>
                    <a:pt x="220" y="46"/>
                  </a:lnTo>
                  <a:lnTo>
                    <a:pt x="209" y="51"/>
                  </a:lnTo>
                  <a:lnTo>
                    <a:pt x="199" y="60"/>
                  </a:lnTo>
                  <a:lnTo>
                    <a:pt x="190" y="71"/>
                  </a:lnTo>
                  <a:lnTo>
                    <a:pt x="183" y="85"/>
                  </a:lnTo>
                  <a:lnTo>
                    <a:pt x="177" y="100"/>
                  </a:lnTo>
                  <a:lnTo>
                    <a:pt x="174" y="117"/>
                  </a:lnTo>
                  <a:lnTo>
                    <a:pt x="174" y="134"/>
                  </a:lnTo>
                  <a:lnTo>
                    <a:pt x="178" y="152"/>
                  </a:lnTo>
                  <a:lnTo>
                    <a:pt x="176" y="151"/>
                  </a:lnTo>
                  <a:lnTo>
                    <a:pt x="172" y="151"/>
                  </a:lnTo>
                  <a:lnTo>
                    <a:pt x="167" y="151"/>
                  </a:lnTo>
                  <a:lnTo>
                    <a:pt x="165" y="153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1" name="Freeform 1881">
              <a:extLst>
                <a:ext uri="{FF2B5EF4-FFF2-40B4-BE49-F238E27FC236}">
                  <a16:creationId xmlns:a16="http://schemas.microsoft.com/office/drawing/2014/main" id="{24AF09FD-85A6-96FF-7687-35A7E1CBB2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" y="0"/>
              <a:ext cx="115" cy="182"/>
            </a:xfrm>
            <a:custGeom>
              <a:avLst/>
              <a:gdLst>
                <a:gd name="T0" fmla="*/ 115 w 115"/>
                <a:gd name="T1" fmla="*/ 75 h 182"/>
                <a:gd name="T2" fmla="*/ 109 w 115"/>
                <a:gd name="T3" fmla="*/ 78 h 182"/>
                <a:gd name="T4" fmla="*/ 102 w 115"/>
                <a:gd name="T5" fmla="*/ 83 h 182"/>
                <a:gd name="T6" fmla="*/ 95 w 115"/>
                <a:gd name="T7" fmla="*/ 89 h 182"/>
                <a:gd name="T8" fmla="*/ 88 w 115"/>
                <a:gd name="T9" fmla="*/ 96 h 182"/>
                <a:gd name="T10" fmla="*/ 83 w 115"/>
                <a:gd name="T11" fmla="*/ 103 h 182"/>
                <a:gd name="T12" fmla="*/ 78 w 115"/>
                <a:gd name="T13" fmla="*/ 113 h 182"/>
                <a:gd name="T14" fmla="*/ 73 w 115"/>
                <a:gd name="T15" fmla="*/ 123 h 182"/>
                <a:gd name="T16" fmla="*/ 71 w 115"/>
                <a:gd name="T17" fmla="*/ 133 h 182"/>
                <a:gd name="T18" fmla="*/ 70 w 115"/>
                <a:gd name="T19" fmla="*/ 137 h 182"/>
                <a:gd name="T20" fmla="*/ 70 w 115"/>
                <a:gd name="T21" fmla="*/ 140 h 182"/>
                <a:gd name="T22" fmla="*/ 69 w 115"/>
                <a:gd name="T23" fmla="*/ 144 h 182"/>
                <a:gd name="T24" fmla="*/ 69 w 115"/>
                <a:gd name="T25" fmla="*/ 148 h 182"/>
                <a:gd name="T26" fmla="*/ 69 w 115"/>
                <a:gd name="T27" fmla="*/ 155 h 182"/>
                <a:gd name="T28" fmla="*/ 70 w 115"/>
                <a:gd name="T29" fmla="*/ 164 h 182"/>
                <a:gd name="T30" fmla="*/ 71 w 115"/>
                <a:gd name="T31" fmla="*/ 173 h 182"/>
                <a:gd name="T32" fmla="*/ 73 w 115"/>
                <a:gd name="T33" fmla="*/ 181 h 182"/>
                <a:gd name="T34" fmla="*/ 71 w 115"/>
                <a:gd name="T35" fmla="*/ 180 h 182"/>
                <a:gd name="T36" fmla="*/ 67 w 115"/>
                <a:gd name="T37" fmla="*/ 180 h 182"/>
                <a:gd name="T38" fmla="*/ 62 w 115"/>
                <a:gd name="T39" fmla="*/ 180 h 182"/>
                <a:gd name="T40" fmla="*/ 60 w 115"/>
                <a:gd name="T41" fmla="*/ 182 h 182"/>
                <a:gd name="T42" fmla="*/ 59 w 115"/>
                <a:gd name="T43" fmla="*/ 168 h 182"/>
                <a:gd name="T44" fmla="*/ 55 w 115"/>
                <a:gd name="T45" fmla="*/ 153 h 182"/>
                <a:gd name="T46" fmla="*/ 51 w 115"/>
                <a:gd name="T47" fmla="*/ 140 h 182"/>
                <a:gd name="T48" fmla="*/ 44 w 115"/>
                <a:gd name="T49" fmla="*/ 126 h 182"/>
                <a:gd name="T50" fmla="*/ 36 w 115"/>
                <a:gd name="T51" fmla="*/ 115 h 182"/>
                <a:gd name="T52" fmla="*/ 28 w 115"/>
                <a:gd name="T53" fmla="*/ 105 h 182"/>
                <a:gd name="T54" fmla="*/ 18 w 115"/>
                <a:gd name="T55" fmla="*/ 97 h 182"/>
                <a:gd name="T56" fmla="*/ 9 w 115"/>
                <a:gd name="T57" fmla="*/ 94 h 182"/>
                <a:gd name="T58" fmla="*/ 10 w 115"/>
                <a:gd name="T59" fmla="*/ 85 h 182"/>
                <a:gd name="T60" fmla="*/ 10 w 115"/>
                <a:gd name="T61" fmla="*/ 76 h 182"/>
                <a:gd name="T62" fmla="*/ 6 w 115"/>
                <a:gd name="T63" fmla="*/ 69 h 182"/>
                <a:gd name="T64" fmla="*/ 0 w 115"/>
                <a:gd name="T65" fmla="*/ 65 h 182"/>
                <a:gd name="T66" fmla="*/ 7 w 115"/>
                <a:gd name="T67" fmla="*/ 52 h 182"/>
                <a:gd name="T68" fmla="*/ 13 w 115"/>
                <a:gd name="T69" fmla="*/ 35 h 182"/>
                <a:gd name="T70" fmla="*/ 16 w 115"/>
                <a:gd name="T71" fmla="*/ 15 h 182"/>
                <a:gd name="T72" fmla="*/ 11 w 115"/>
                <a:gd name="T73" fmla="*/ 0 h 182"/>
                <a:gd name="T74" fmla="*/ 16 w 115"/>
                <a:gd name="T75" fmla="*/ 5 h 182"/>
                <a:gd name="T76" fmla="*/ 22 w 115"/>
                <a:gd name="T77" fmla="*/ 11 h 182"/>
                <a:gd name="T78" fmla="*/ 28 w 115"/>
                <a:gd name="T79" fmla="*/ 16 h 182"/>
                <a:gd name="T80" fmla="*/ 35 w 115"/>
                <a:gd name="T81" fmla="*/ 21 h 182"/>
                <a:gd name="T82" fmla="*/ 42 w 115"/>
                <a:gd name="T83" fmla="*/ 25 h 182"/>
                <a:gd name="T84" fmla="*/ 51 w 115"/>
                <a:gd name="T85" fmla="*/ 28 h 182"/>
                <a:gd name="T86" fmla="*/ 60 w 115"/>
                <a:gd name="T87" fmla="*/ 29 h 182"/>
                <a:gd name="T88" fmla="*/ 71 w 115"/>
                <a:gd name="T89" fmla="*/ 28 h 182"/>
                <a:gd name="T90" fmla="*/ 71 w 115"/>
                <a:gd name="T91" fmla="*/ 37 h 182"/>
                <a:gd name="T92" fmla="*/ 72 w 115"/>
                <a:gd name="T93" fmla="*/ 46 h 182"/>
                <a:gd name="T94" fmla="*/ 73 w 115"/>
                <a:gd name="T95" fmla="*/ 56 h 182"/>
                <a:gd name="T96" fmla="*/ 77 w 115"/>
                <a:gd name="T97" fmla="*/ 65 h 182"/>
                <a:gd name="T98" fmla="*/ 83 w 115"/>
                <a:gd name="T99" fmla="*/ 72 h 182"/>
                <a:gd name="T100" fmla="*/ 91 w 115"/>
                <a:gd name="T101" fmla="*/ 76 h 182"/>
                <a:gd name="T102" fmla="*/ 102 w 115"/>
                <a:gd name="T103" fmla="*/ 78 h 182"/>
                <a:gd name="T104" fmla="*/ 115 w 115"/>
                <a:gd name="T105" fmla="*/ 75 h 18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15"/>
                <a:gd name="T160" fmla="*/ 0 h 182"/>
                <a:gd name="T161" fmla="*/ 115 w 115"/>
                <a:gd name="T162" fmla="*/ 182 h 18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15" h="182">
                  <a:moveTo>
                    <a:pt x="115" y="75"/>
                  </a:moveTo>
                  <a:lnTo>
                    <a:pt x="109" y="78"/>
                  </a:lnTo>
                  <a:lnTo>
                    <a:pt x="102" y="83"/>
                  </a:lnTo>
                  <a:lnTo>
                    <a:pt x="95" y="89"/>
                  </a:lnTo>
                  <a:lnTo>
                    <a:pt x="88" y="96"/>
                  </a:lnTo>
                  <a:lnTo>
                    <a:pt x="83" y="103"/>
                  </a:lnTo>
                  <a:lnTo>
                    <a:pt x="78" y="113"/>
                  </a:lnTo>
                  <a:lnTo>
                    <a:pt x="73" y="123"/>
                  </a:lnTo>
                  <a:lnTo>
                    <a:pt x="71" y="133"/>
                  </a:lnTo>
                  <a:lnTo>
                    <a:pt x="70" y="137"/>
                  </a:lnTo>
                  <a:lnTo>
                    <a:pt x="70" y="140"/>
                  </a:lnTo>
                  <a:lnTo>
                    <a:pt x="69" y="144"/>
                  </a:lnTo>
                  <a:lnTo>
                    <a:pt x="69" y="148"/>
                  </a:lnTo>
                  <a:lnTo>
                    <a:pt x="69" y="155"/>
                  </a:lnTo>
                  <a:lnTo>
                    <a:pt x="70" y="164"/>
                  </a:lnTo>
                  <a:lnTo>
                    <a:pt x="71" y="173"/>
                  </a:lnTo>
                  <a:lnTo>
                    <a:pt x="73" y="181"/>
                  </a:lnTo>
                  <a:lnTo>
                    <a:pt x="71" y="180"/>
                  </a:lnTo>
                  <a:lnTo>
                    <a:pt x="67" y="180"/>
                  </a:lnTo>
                  <a:lnTo>
                    <a:pt x="62" y="180"/>
                  </a:lnTo>
                  <a:lnTo>
                    <a:pt x="60" y="182"/>
                  </a:lnTo>
                  <a:lnTo>
                    <a:pt x="59" y="168"/>
                  </a:lnTo>
                  <a:lnTo>
                    <a:pt x="55" y="153"/>
                  </a:lnTo>
                  <a:lnTo>
                    <a:pt x="51" y="140"/>
                  </a:lnTo>
                  <a:lnTo>
                    <a:pt x="44" y="126"/>
                  </a:lnTo>
                  <a:lnTo>
                    <a:pt x="36" y="115"/>
                  </a:lnTo>
                  <a:lnTo>
                    <a:pt x="28" y="105"/>
                  </a:lnTo>
                  <a:lnTo>
                    <a:pt x="18" y="97"/>
                  </a:lnTo>
                  <a:lnTo>
                    <a:pt x="9" y="94"/>
                  </a:lnTo>
                  <a:lnTo>
                    <a:pt x="10" y="85"/>
                  </a:lnTo>
                  <a:lnTo>
                    <a:pt x="10" y="76"/>
                  </a:lnTo>
                  <a:lnTo>
                    <a:pt x="6" y="69"/>
                  </a:lnTo>
                  <a:lnTo>
                    <a:pt x="0" y="65"/>
                  </a:lnTo>
                  <a:lnTo>
                    <a:pt x="7" y="52"/>
                  </a:lnTo>
                  <a:lnTo>
                    <a:pt x="13" y="35"/>
                  </a:lnTo>
                  <a:lnTo>
                    <a:pt x="16" y="15"/>
                  </a:lnTo>
                  <a:lnTo>
                    <a:pt x="11" y="0"/>
                  </a:lnTo>
                  <a:lnTo>
                    <a:pt x="16" y="5"/>
                  </a:lnTo>
                  <a:lnTo>
                    <a:pt x="22" y="11"/>
                  </a:lnTo>
                  <a:lnTo>
                    <a:pt x="28" y="16"/>
                  </a:lnTo>
                  <a:lnTo>
                    <a:pt x="35" y="21"/>
                  </a:lnTo>
                  <a:lnTo>
                    <a:pt x="42" y="25"/>
                  </a:lnTo>
                  <a:lnTo>
                    <a:pt x="51" y="28"/>
                  </a:lnTo>
                  <a:lnTo>
                    <a:pt x="60" y="29"/>
                  </a:lnTo>
                  <a:lnTo>
                    <a:pt x="71" y="28"/>
                  </a:lnTo>
                  <a:lnTo>
                    <a:pt x="71" y="37"/>
                  </a:lnTo>
                  <a:lnTo>
                    <a:pt x="72" y="46"/>
                  </a:lnTo>
                  <a:lnTo>
                    <a:pt x="73" y="56"/>
                  </a:lnTo>
                  <a:lnTo>
                    <a:pt x="77" y="65"/>
                  </a:lnTo>
                  <a:lnTo>
                    <a:pt x="83" y="72"/>
                  </a:lnTo>
                  <a:lnTo>
                    <a:pt x="91" y="76"/>
                  </a:lnTo>
                  <a:lnTo>
                    <a:pt x="102" y="78"/>
                  </a:lnTo>
                  <a:lnTo>
                    <a:pt x="115" y="75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2" name="Freeform 1882">
              <a:extLst>
                <a:ext uri="{FF2B5EF4-FFF2-40B4-BE49-F238E27FC236}">
                  <a16:creationId xmlns:a16="http://schemas.microsoft.com/office/drawing/2014/main" id="{F5822EFB-A289-94CB-795D-612478E53F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" y="304"/>
              <a:ext cx="130" cy="170"/>
            </a:xfrm>
            <a:custGeom>
              <a:avLst/>
              <a:gdLst>
                <a:gd name="T0" fmla="*/ 47 w 130"/>
                <a:gd name="T1" fmla="*/ 34 h 170"/>
                <a:gd name="T2" fmla="*/ 54 w 130"/>
                <a:gd name="T3" fmla="*/ 36 h 170"/>
                <a:gd name="T4" fmla="*/ 62 w 130"/>
                <a:gd name="T5" fmla="*/ 36 h 170"/>
                <a:gd name="T6" fmla="*/ 71 w 130"/>
                <a:gd name="T7" fmla="*/ 36 h 170"/>
                <a:gd name="T8" fmla="*/ 79 w 130"/>
                <a:gd name="T9" fmla="*/ 36 h 170"/>
                <a:gd name="T10" fmla="*/ 87 w 130"/>
                <a:gd name="T11" fmla="*/ 34 h 170"/>
                <a:gd name="T12" fmla="*/ 97 w 130"/>
                <a:gd name="T13" fmla="*/ 31 h 170"/>
                <a:gd name="T14" fmla="*/ 107 w 130"/>
                <a:gd name="T15" fmla="*/ 25 h 170"/>
                <a:gd name="T16" fmla="*/ 116 w 130"/>
                <a:gd name="T17" fmla="*/ 17 h 170"/>
                <a:gd name="T18" fmla="*/ 125 w 130"/>
                <a:gd name="T19" fmla="*/ 7 h 170"/>
                <a:gd name="T20" fmla="*/ 130 w 130"/>
                <a:gd name="T21" fmla="*/ 2 h 170"/>
                <a:gd name="T22" fmla="*/ 130 w 130"/>
                <a:gd name="T23" fmla="*/ 7 h 170"/>
                <a:gd name="T24" fmla="*/ 123 w 130"/>
                <a:gd name="T25" fmla="*/ 15 h 170"/>
                <a:gd name="T26" fmla="*/ 114 w 130"/>
                <a:gd name="T27" fmla="*/ 32 h 170"/>
                <a:gd name="T28" fmla="*/ 108 w 130"/>
                <a:gd name="T29" fmla="*/ 50 h 170"/>
                <a:gd name="T30" fmla="*/ 105 w 130"/>
                <a:gd name="T31" fmla="*/ 70 h 170"/>
                <a:gd name="T32" fmla="*/ 107 w 130"/>
                <a:gd name="T33" fmla="*/ 87 h 170"/>
                <a:gd name="T34" fmla="*/ 109 w 130"/>
                <a:gd name="T35" fmla="*/ 98 h 170"/>
                <a:gd name="T36" fmla="*/ 105 w 130"/>
                <a:gd name="T37" fmla="*/ 102 h 170"/>
                <a:gd name="T38" fmla="*/ 95 w 130"/>
                <a:gd name="T39" fmla="*/ 108 h 170"/>
                <a:gd name="T40" fmla="*/ 85 w 130"/>
                <a:gd name="T41" fmla="*/ 121 h 170"/>
                <a:gd name="T42" fmla="*/ 80 w 130"/>
                <a:gd name="T43" fmla="*/ 143 h 170"/>
                <a:gd name="T44" fmla="*/ 75 w 130"/>
                <a:gd name="T45" fmla="*/ 152 h 170"/>
                <a:gd name="T46" fmla="*/ 60 w 130"/>
                <a:gd name="T47" fmla="*/ 148 h 170"/>
                <a:gd name="T48" fmla="*/ 42 w 130"/>
                <a:gd name="T49" fmla="*/ 149 h 170"/>
                <a:gd name="T50" fmla="*/ 27 w 130"/>
                <a:gd name="T51" fmla="*/ 160 h 170"/>
                <a:gd name="T52" fmla="*/ 23 w 130"/>
                <a:gd name="T53" fmla="*/ 151 h 170"/>
                <a:gd name="T54" fmla="*/ 12 w 130"/>
                <a:gd name="T55" fmla="*/ 116 h 170"/>
                <a:gd name="T56" fmla="*/ 8 w 130"/>
                <a:gd name="T57" fmla="*/ 96 h 170"/>
                <a:gd name="T58" fmla="*/ 14 w 130"/>
                <a:gd name="T59" fmla="*/ 69 h 170"/>
                <a:gd name="T60" fmla="*/ 17 w 130"/>
                <a:gd name="T61" fmla="*/ 59 h 170"/>
                <a:gd name="T62" fmla="*/ 26 w 130"/>
                <a:gd name="T63" fmla="*/ 54 h 170"/>
                <a:gd name="T64" fmla="*/ 35 w 130"/>
                <a:gd name="T65" fmla="*/ 47 h 170"/>
                <a:gd name="T66" fmla="*/ 42 w 130"/>
                <a:gd name="T67" fmla="*/ 39 h 1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30"/>
                <a:gd name="T103" fmla="*/ 0 h 170"/>
                <a:gd name="T104" fmla="*/ 130 w 130"/>
                <a:gd name="T105" fmla="*/ 170 h 17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30" h="170">
                  <a:moveTo>
                    <a:pt x="43" y="33"/>
                  </a:moveTo>
                  <a:lnTo>
                    <a:pt x="47" y="34"/>
                  </a:lnTo>
                  <a:lnTo>
                    <a:pt x="51" y="35"/>
                  </a:lnTo>
                  <a:lnTo>
                    <a:pt x="54" y="36"/>
                  </a:lnTo>
                  <a:lnTo>
                    <a:pt x="59" y="36"/>
                  </a:lnTo>
                  <a:lnTo>
                    <a:pt x="62" y="36"/>
                  </a:lnTo>
                  <a:lnTo>
                    <a:pt x="67" y="36"/>
                  </a:lnTo>
                  <a:lnTo>
                    <a:pt x="71" y="36"/>
                  </a:lnTo>
                  <a:lnTo>
                    <a:pt x="75" y="36"/>
                  </a:lnTo>
                  <a:lnTo>
                    <a:pt x="79" y="36"/>
                  </a:lnTo>
                  <a:lnTo>
                    <a:pt x="84" y="35"/>
                  </a:lnTo>
                  <a:lnTo>
                    <a:pt x="87" y="34"/>
                  </a:lnTo>
                  <a:lnTo>
                    <a:pt x="91" y="33"/>
                  </a:lnTo>
                  <a:lnTo>
                    <a:pt x="97" y="31"/>
                  </a:lnTo>
                  <a:lnTo>
                    <a:pt x="102" y="28"/>
                  </a:lnTo>
                  <a:lnTo>
                    <a:pt x="107" y="25"/>
                  </a:lnTo>
                  <a:lnTo>
                    <a:pt x="112" y="21"/>
                  </a:lnTo>
                  <a:lnTo>
                    <a:pt x="116" y="17"/>
                  </a:lnTo>
                  <a:lnTo>
                    <a:pt x="121" y="12"/>
                  </a:lnTo>
                  <a:lnTo>
                    <a:pt x="125" y="7"/>
                  </a:lnTo>
                  <a:lnTo>
                    <a:pt x="129" y="0"/>
                  </a:lnTo>
                  <a:lnTo>
                    <a:pt x="130" y="2"/>
                  </a:lnTo>
                  <a:lnTo>
                    <a:pt x="130" y="4"/>
                  </a:lnTo>
                  <a:lnTo>
                    <a:pt x="130" y="7"/>
                  </a:lnTo>
                  <a:lnTo>
                    <a:pt x="129" y="9"/>
                  </a:lnTo>
                  <a:lnTo>
                    <a:pt x="123" y="15"/>
                  </a:lnTo>
                  <a:lnTo>
                    <a:pt x="118" y="23"/>
                  </a:lnTo>
                  <a:lnTo>
                    <a:pt x="114" y="32"/>
                  </a:lnTo>
                  <a:lnTo>
                    <a:pt x="110" y="41"/>
                  </a:lnTo>
                  <a:lnTo>
                    <a:pt x="108" y="50"/>
                  </a:lnTo>
                  <a:lnTo>
                    <a:pt x="106" y="61"/>
                  </a:lnTo>
                  <a:lnTo>
                    <a:pt x="105" y="70"/>
                  </a:lnTo>
                  <a:lnTo>
                    <a:pt x="106" y="80"/>
                  </a:lnTo>
                  <a:lnTo>
                    <a:pt x="107" y="87"/>
                  </a:lnTo>
                  <a:lnTo>
                    <a:pt x="108" y="93"/>
                  </a:lnTo>
                  <a:lnTo>
                    <a:pt x="109" y="98"/>
                  </a:lnTo>
                  <a:lnTo>
                    <a:pt x="109" y="103"/>
                  </a:lnTo>
                  <a:lnTo>
                    <a:pt x="105" y="102"/>
                  </a:lnTo>
                  <a:lnTo>
                    <a:pt x="100" y="104"/>
                  </a:lnTo>
                  <a:lnTo>
                    <a:pt x="95" y="108"/>
                  </a:lnTo>
                  <a:lnTo>
                    <a:pt x="90" y="113"/>
                  </a:lnTo>
                  <a:lnTo>
                    <a:pt x="85" y="121"/>
                  </a:lnTo>
                  <a:lnTo>
                    <a:pt x="82" y="131"/>
                  </a:lnTo>
                  <a:lnTo>
                    <a:pt x="80" y="143"/>
                  </a:lnTo>
                  <a:lnTo>
                    <a:pt x="80" y="157"/>
                  </a:lnTo>
                  <a:lnTo>
                    <a:pt x="75" y="152"/>
                  </a:lnTo>
                  <a:lnTo>
                    <a:pt x="67" y="149"/>
                  </a:lnTo>
                  <a:lnTo>
                    <a:pt x="60" y="148"/>
                  </a:lnTo>
                  <a:lnTo>
                    <a:pt x="50" y="148"/>
                  </a:lnTo>
                  <a:lnTo>
                    <a:pt x="42" y="149"/>
                  </a:lnTo>
                  <a:lnTo>
                    <a:pt x="34" y="153"/>
                  </a:lnTo>
                  <a:lnTo>
                    <a:pt x="27" y="160"/>
                  </a:lnTo>
                  <a:lnTo>
                    <a:pt x="23" y="170"/>
                  </a:lnTo>
                  <a:lnTo>
                    <a:pt x="23" y="151"/>
                  </a:lnTo>
                  <a:lnTo>
                    <a:pt x="19" y="131"/>
                  </a:lnTo>
                  <a:lnTo>
                    <a:pt x="12" y="116"/>
                  </a:lnTo>
                  <a:lnTo>
                    <a:pt x="0" y="108"/>
                  </a:lnTo>
                  <a:lnTo>
                    <a:pt x="8" y="96"/>
                  </a:lnTo>
                  <a:lnTo>
                    <a:pt x="12" y="83"/>
                  </a:lnTo>
                  <a:lnTo>
                    <a:pt x="14" y="69"/>
                  </a:lnTo>
                  <a:lnTo>
                    <a:pt x="11" y="61"/>
                  </a:lnTo>
                  <a:lnTo>
                    <a:pt x="17" y="59"/>
                  </a:lnTo>
                  <a:lnTo>
                    <a:pt x="22" y="57"/>
                  </a:lnTo>
                  <a:lnTo>
                    <a:pt x="26" y="54"/>
                  </a:lnTo>
                  <a:lnTo>
                    <a:pt x="31" y="51"/>
                  </a:lnTo>
                  <a:lnTo>
                    <a:pt x="35" y="47"/>
                  </a:lnTo>
                  <a:lnTo>
                    <a:pt x="39" y="43"/>
                  </a:lnTo>
                  <a:lnTo>
                    <a:pt x="42" y="39"/>
                  </a:lnTo>
                  <a:lnTo>
                    <a:pt x="43" y="33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3" name="Freeform 1883">
              <a:extLst>
                <a:ext uri="{FF2B5EF4-FFF2-40B4-BE49-F238E27FC236}">
                  <a16:creationId xmlns:a16="http://schemas.microsoft.com/office/drawing/2014/main" id="{A5C0BFF0-E4DD-0A05-AE4F-3AF24859E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" y="20"/>
              <a:ext cx="80" cy="128"/>
            </a:xfrm>
            <a:custGeom>
              <a:avLst/>
              <a:gdLst>
                <a:gd name="T0" fmla="*/ 64 w 80"/>
                <a:gd name="T1" fmla="*/ 117 h 128"/>
                <a:gd name="T2" fmla="*/ 63 w 80"/>
                <a:gd name="T3" fmla="*/ 124 h 128"/>
                <a:gd name="T4" fmla="*/ 60 w 80"/>
                <a:gd name="T5" fmla="*/ 121 h 128"/>
                <a:gd name="T6" fmla="*/ 53 w 80"/>
                <a:gd name="T7" fmla="*/ 104 h 128"/>
                <a:gd name="T8" fmla="*/ 49 w 80"/>
                <a:gd name="T9" fmla="*/ 97 h 128"/>
                <a:gd name="T10" fmla="*/ 42 w 80"/>
                <a:gd name="T11" fmla="*/ 93 h 128"/>
                <a:gd name="T12" fmla="*/ 34 w 80"/>
                <a:gd name="T13" fmla="*/ 90 h 128"/>
                <a:gd name="T14" fmla="*/ 26 w 80"/>
                <a:gd name="T15" fmla="*/ 87 h 128"/>
                <a:gd name="T16" fmla="*/ 23 w 80"/>
                <a:gd name="T17" fmla="*/ 86 h 128"/>
                <a:gd name="T18" fmla="*/ 21 w 80"/>
                <a:gd name="T19" fmla="*/ 84 h 128"/>
                <a:gd name="T20" fmla="*/ 23 w 80"/>
                <a:gd name="T21" fmla="*/ 83 h 128"/>
                <a:gd name="T22" fmla="*/ 31 w 80"/>
                <a:gd name="T23" fmla="*/ 84 h 128"/>
                <a:gd name="T24" fmla="*/ 41 w 80"/>
                <a:gd name="T25" fmla="*/ 86 h 128"/>
                <a:gd name="T26" fmla="*/ 48 w 80"/>
                <a:gd name="T27" fmla="*/ 87 h 128"/>
                <a:gd name="T28" fmla="*/ 48 w 80"/>
                <a:gd name="T29" fmla="*/ 80 h 128"/>
                <a:gd name="T30" fmla="*/ 44 w 80"/>
                <a:gd name="T31" fmla="*/ 71 h 128"/>
                <a:gd name="T32" fmla="*/ 36 w 80"/>
                <a:gd name="T33" fmla="*/ 64 h 128"/>
                <a:gd name="T34" fmla="*/ 24 w 80"/>
                <a:gd name="T35" fmla="*/ 57 h 128"/>
                <a:gd name="T36" fmla="*/ 14 w 80"/>
                <a:gd name="T37" fmla="*/ 50 h 128"/>
                <a:gd name="T38" fmla="*/ 5 w 80"/>
                <a:gd name="T39" fmla="*/ 46 h 128"/>
                <a:gd name="T40" fmla="*/ 1 w 80"/>
                <a:gd name="T41" fmla="*/ 44 h 128"/>
                <a:gd name="T42" fmla="*/ 1 w 80"/>
                <a:gd name="T43" fmla="*/ 41 h 128"/>
                <a:gd name="T44" fmla="*/ 7 w 80"/>
                <a:gd name="T45" fmla="*/ 44 h 128"/>
                <a:gd name="T46" fmla="*/ 16 w 80"/>
                <a:gd name="T47" fmla="*/ 48 h 128"/>
                <a:gd name="T48" fmla="*/ 26 w 80"/>
                <a:gd name="T49" fmla="*/ 53 h 128"/>
                <a:gd name="T50" fmla="*/ 36 w 80"/>
                <a:gd name="T51" fmla="*/ 58 h 128"/>
                <a:gd name="T52" fmla="*/ 38 w 80"/>
                <a:gd name="T53" fmla="*/ 46 h 128"/>
                <a:gd name="T54" fmla="*/ 24 w 80"/>
                <a:gd name="T55" fmla="*/ 14 h 128"/>
                <a:gd name="T56" fmla="*/ 17 w 80"/>
                <a:gd name="T57" fmla="*/ 1 h 128"/>
                <a:gd name="T58" fmla="*/ 20 w 80"/>
                <a:gd name="T59" fmla="*/ 1 h 128"/>
                <a:gd name="T60" fmla="*/ 30 w 80"/>
                <a:gd name="T61" fmla="*/ 16 h 128"/>
                <a:gd name="T62" fmla="*/ 43 w 80"/>
                <a:gd name="T63" fmla="*/ 43 h 128"/>
                <a:gd name="T64" fmla="*/ 52 w 80"/>
                <a:gd name="T65" fmla="*/ 47 h 128"/>
                <a:gd name="T66" fmla="*/ 60 w 80"/>
                <a:gd name="T67" fmla="*/ 25 h 128"/>
                <a:gd name="T68" fmla="*/ 61 w 80"/>
                <a:gd name="T69" fmla="*/ 14 h 128"/>
                <a:gd name="T70" fmla="*/ 62 w 80"/>
                <a:gd name="T71" fmla="*/ 16 h 128"/>
                <a:gd name="T72" fmla="*/ 62 w 80"/>
                <a:gd name="T73" fmla="*/ 28 h 128"/>
                <a:gd name="T74" fmla="*/ 58 w 80"/>
                <a:gd name="T75" fmla="*/ 53 h 128"/>
                <a:gd name="T76" fmla="*/ 53 w 80"/>
                <a:gd name="T77" fmla="*/ 71 h 128"/>
                <a:gd name="T78" fmla="*/ 56 w 80"/>
                <a:gd name="T79" fmla="*/ 84 h 128"/>
                <a:gd name="T80" fmla="*/ 63 w 80"/>
                <a:gd name="T81" fmla="*/ 84 h 128"/>
                <a:gd name="T82" fmla="*/ 73 w 80"/>
                <a:gd name="T83" fmla="*/ 76 h 128"/>
                <a:gd name="T84" fmla="*/ 78 w 80"/>
                <a:gd name="T85" fmla="*/ 65 h 128"/>
                <a:gd name="T86" fmla="*/ 80 w 80"/>
                <a:gd name="T87" fmla="*/ 66 h 128"/>
                <a:gd name="T88" fmla="*/ 78 w 80"/>
                <a:gd name="T89" fmla="*/ 77 h 128"/>
                <a:gd name="T90" fmla="*/ 66 w 80"/>
                <a:gd name="T91" fmla="*/ 93 h 128"/>
                <a:gd name="T92" fmla="*/ 61 w 80"/>
                <a:gd name="T93" fmla="*/ 102 h 128"/>
                <a:gd name="T94" fmla="*/ 64 w 80"/>
                <a:gd name="T95" fmla="*/ 110 h 12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80"/>
                <a:gd name="T145" fmla="*/ 0 h 128"/>
                <a:gd name="T146" fmla="*/ 80 w 80"/>
                <a:gd name="T147" fmla="*/ 128 h 12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80" h="128">
                  <a:moveTo>
                    <a:pt x="65" y="113"/>
                  </a:moveTo>
                  <a:lnTo>
                    <a:pt x="64" y="117"/>
                  </a:lnTo>
                  <a:lnTo>
                    <a:pt x="64" y="120"/>
                  </a:lnTo>
                  <a:lnTo>
                    <a:pt x="63" y="124"/>
                  </a:lnTo>
                  <a:lnTo>
                    <a:pt x="63" y="128"/>
                  </a:lnTo>
                  <a:lnTo>
                    <a:pt x="60" y="121"/>
                  </a:lnTo>
                  <a:lnTo>
                    <a:pt x="56" y="112"/>
                  </a:lnTo>
                  <a:lnTo>
                    <a:pt x="53" y="104"/>
                  </a:lnTo>
                  <a:lnTo>
                    <a:pt x="52" y="98"/>
                  </a:lnTo>
                  <a:lnTo>
                    <a:pt x="49" y="97"/>
                  </a:lnTo>
                  <a:lnTo>
                    <a:pt x="46" y="95"/>
                  </a:lnTo>
                  <a:lnTo>
                    <a:pt x="42" y="93"/>
                  </a:lnTo>
                  <a:lnTo>
                    <a:pt x="38" y="91"/>
                  </a:lnTo>
                  <a:lnTo>
                    <a:pt x="34" y="90"/>
                  </a:lnTo>
                  <a:lnTo>
                    <a:pt x="30" y="88"/>
                  </a:lnTo>
                  <a:lnTo>
                    <a:pt x="26" y="87"/>
                  </a:lnTo>
                  <a:lnTo>
                    <a:pt x="24" y="87"/>
                  </a:lnTo>
                  <a:lnTo>
                    <a:pt x="23" y="86"/>
                  </a:lnTo>
                  <a:lnTo>
                    <a:pt x="22" y="85"/>
                  </a:lnTo>
                  <a:lnTo>
                    <a:pt x="21" y="84"/>
                  </a:lnTo>
                  <a:lnTo>
                    <a:pt x="20" y="83"/>
                  </a:lnTo>
                  <a:lnTo>
                    <a:pt x="23" y="83"/>
                  </a:lnTo>
                  <a:lnTo>
                    <a:pt x="27" y="84"/>
                  </a:lnTo>
                  <a:lnTo>
                    <a:pt x="31" y="84"/>
                  </a:lnTo>
                  <a:lnTo>
                    <a:pt x="36" y="85"/>
                  </a:lnTo>
                  <a:lnTo>
                    <a:pt x="41" y="86"/>
                  </a:lnTo>
                  <a:lnTo>
                    <a:pt x="45" y="87"/>
                  </a:lnTo>
                  <a:lnTo>
                    <a:pt x="48" y="87"/>
                  </a:lnTo>
                  <a:lnTo>
                    <a:pt x="50" y="88"/>
                  </a:lnTo>
                  <a:lnTo>
                    <a:pt x="48" y="80"/>
                  </a:lnTo>
                  <a:lnTo>
                    <a:pt x="47" y="75"/>
                  </a:lnTo>
                  <a:lnTo>
                    <a:pt x="44" y="71"/>
                  </a:lnTo>
                  <a:lnTo>
                    <a:pt x="42" y="67"/>
                  </a:lnTo>
                  <a:lnTo>
                    <a:pt x="36" y="64"/>
                  </a:lnTo>
                  <a:lnTo>
                    <a:pt x="30" y="61"/>
                  </a:lnTo>
                  <a:lnTo>
                    <a:pt x="24" y="57"/>
                  </a:lnTo>
                  <a:lnTo>
                    <a:pt x="19" y="54"/>
                  </a:lnTo>
                  <a:lnTo>
                    <a:pt x="14" y="50"/>
                  </a:lnTo>
                  <a:lnTo>
                    <a:pt x="10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1" y="44"/>
                  </a:lnTo>
                  <a:lnTo>
                    <a:pt x="0" y="42"/>
                  </a:lnTo>
                  <a:lnTo>
                    <a:pt x="1" y="41"/>
                  </a:lnTo>
                  <a:lnTo>
                    <a:pt x="5" y="42"/>
                  </a:lnTo>
                  <a:lnTo>
                    <a:pt x="7" y="44"/>
                  </a:lnTo>
                  <a:lnTo>
                    <a:pt x="12" y="46"/>
                  </a:lnTo>
                  <a:lnTo>
                    <a:pt x="16" y="48"/>
                  </a:lnTo>
                  <a:lnTo>
                    <a:pt x="21" y="50"/>
                  </a:lnTo>
                  <a:lnTo>
                    <a:pt x="26" y="53"/>
                  </a:lnTo>
                  <a:lnTo>
                    <a:pt x="31" y="56"/>
                  </a:lnTo>
                  <a:lnTo>
                    <a:pt x="36" y="58"/>
                  </a:lnTo>
                  <a:lnTo>
                    <a:pt x="41" y="59"/>
                  </a:lnTo>
                  <a:lnTo>
                    <a:pt x="38" y="46"/>
                  </a:lnTo>
                  <a:lnTo>
                    <a:pt x="31" y="29"/>
                  </a:lnTo>
                  <a:lnTo>
                    <a:pt x="24" y="14"/>
                  </a:lnTo>
                  <a:lnTo>
                    <a:pt x="18" y="5"/>
                  </a:lnTo>
                  <a:lnTo>
                    <a:pt x="17" y="1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6"/>
                  </a:lnTo>
                  <a:lnTo>
                    <a:pt x="30" y="16"/>
                  </a:lnTo>
                  <a:lnTo>
                    <a:pt x="37" y="29"/>
                  </a:lnTo>
                  <a:lnTo>
                    <a:pt x="43" y="43"/>
                  </a:lnTo>
                  <a:lnTo>
                    <a:pt x="47" y="53"/>
                  </a:lnTo>
                  <a:lnTo>
                    <a:pt x="52" y="47"/>
                  </a:lnTo>
                  <a:lnTo>
                    <a:pt x="56" y="36"/>
                  </a:lnTo>
                  <a:lnTo>
                    <a:pt x="60" y="25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61" y="13"/>
                  </a:lnTo>
                  <a:lnTo>
                    <a:pt x="62" y="16"/>
                  </a:lnTo>
                  <a:lnTo>
                    <a:pt x="62" y="20"/>
                  </a:lnTo>
                  <a:lnTo>
                    <a:pt x="62" y="28"/>
                  </a:lnTo>
                  <a:lnTo>
                    <a:pt x="61" y="40"/>
                  </a:lnTo>
                  <a:lnTo>
                    <a:pt x="58" y="53"/>
                  </a:lnTo>
                  <a:lnTo>
                    <a:pt x="50" y="64"/>
                  </a:lnTo>
                  <a:lnTo>
                    <a:pt x="53" y="71"/>
                  </a:lnTo>
                  <a:lnTo>
                    <a:pt x="55" y="77"/>
                  </a:lnTo>
                  <a:lnTo>
                    <a:pt x="56" y="84"/>
                  </a:lnTo>
                  <a:lnTo>
                    <a:pt x="57" y="88"/>
                  </a:lnTo>
                  <a:lnTo>
                    <a:pt x="63" y="84"/>
                  </a:lnTo>
                  <a:lnTo>
                    <a:pt x="68" y="80"/>
                  </a:lnTo>
                  <a:lnTo>
                    <a:pt x="73" y="76"/>
                  </a:lnTo>
                  <a:lnTo>
                    <a:pt x="76" y="69"/>
                  </a:lnTo>
                  <a:lnTo>
                    <a:pt x="78" y="65"/>
                  </a:lnTo>
                  <a:lnTo>
                    <a:pt x="79" y="64"/>
                  </a:lnTo>
                  <a:lnTo>
                    <a:pt x="80" y="66"/>
                  </a:lnTo>
                  <a:lnTo>
                    <a:pt x="80" y="70"/>
                  </a:lnTo>
                  <a:lnTo>
                    <a:pt x="78" y="77"/>
                  </a:lnTo>
                  <a:lnTo>
                    <a:pt x="73" y="85"/>
                  </a:lnTo>
                  <a:lnTo>
                    <a:pt x="66" y="93"/>
                  </a:lnTo>
                  <a:lnTo>
                    <a:pt x="60" y="98"/>
                  </a:lnTo>
                  <a:lnTo>
                    <a:pt x="61" y="102"/>
                  </a:lnTo>
                  <a:lnTo>
                    <a:pt x="62" y="106"/>
                  </a:lnTo>
                  <a:lnTo>
                    <a:pt x="64" y="110"/>
                  </a:lnTo>
                  <a:lnTo>
                    <a:pt x="65" y="113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4" name="Freeform 1884">
              <a:extLst>
                <a:ext uri="{FF2B5EF4-FFF2-40B4-BE49-F238E27FC236}">
                  <a16:creationId xmlns:a16="http://schemas.microsoft.com/office/drawing/2014/main" id="{3A3120EF-7F48-B655-69B4-2E7A96C15B8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337"/>
              <a:ext cx="79" cy="115"/>
            </a:xfrm>
            <a:custGeom>
              <a:avLst/>
              <a:gdLst>
                <a:gd name="T0" fmla="*/ 75 w 79"/>
                <a:gd name="T1" fmla="*/ 1 h 115"/>
                <a:gd name="T2" fmla="*/ 67 w 79"/>
                <a:gd name="T3" fmla="*/ 3 h 115"/>
                <a:gd name="T4" fmla="*/ 62 w 79"/>
                <a:gd name="T5" fmla="*/ 7 h 115"/>
                <a:gd name="T6" fmla="*/ 56 w 79"/>
                <a:gd name="T7" fmla="*/ 18 h 115"/>
                <a:gd name="T8" fmla="*/ 48 w 79"/>
                <a:gd name="T9" fmla="*/ 21 h 115"/>
                <a:gd name="T10" fmla="*/ 37 w 79"/>
                <a:gd name="T11" fmla="*/ 23 h 115"/>
                <a:gd name="T12" fmla="*/ 25 w 79"/>
                <a:gd name="T13" fmla="*/ 26 h 115"/>
                <a:gd name="T14" fmla="*/ 16 w 79"/>
                <a:gd name="T15" fmla="*/ 31 h 115"/>
                <a:gd name="T16" fmla="*/ 12 w 79"/>
                <a:gd name="T17" fmla="*/ 35 h 115"/>
                <a:gd name="T18" fmla="*/ 12 w 79"/>
                <a:gd name="T19" fmla="*/ 35 h 115"/>
                <a:gd name="T20" fmla="*/ 18 w 79"/>
                <a:gd name="T21" fmla="*/ 33 h 115"/>
                <a:gd name="T22" fmla="*/ 25 w 79"/>
                <a:gd name="T23" fmla="*/ 31 h 115"/>
                <a:gd name="T24" fmla="*/ 35 w 79"/>
                <a:gd name="T25" fmla="*/ 28 h 115"/>
                <a:gd name="T26" fmla="*/ 45 w 79"/>
                <a:gd name="T27" fmla="*/ 28 h 115"/>
                <a:gd name="T28" fmla="*/ 46 w 79"/>
                <a:gd name="T29" fmla="*/ 36 h 115"/>
                <a:gd name="T30" fmla="*/ 39 w 79"/>
                <a:gd name="T31" fmla="*/ 53 h 115"/>
                <a:gd name="T32" fmla="*/ 33 w 79"/>
                <a:gd name="T33" fmla="*/ 58 h 115"/>
                <a:gd name="T34" fmla="*/ 24 w 79"/>
                <a:gd name="T35" fmla="*/ 61 h 115"/>
                <a:gd name="T36" fmla="*/ 14 w 79"/>
                <a:gd name="T37" fmla="*/ 63 h 115"/>
                <a:gd name="T38" fmla="*/ 6 w 79"/>
                <a:gd name="T39" fmla="*/ 65 h 115"/>
                <a:gd name="T40" fmla="*/ 1 w 79"/>
                <a:gd name="T41" fmla="*/ 67 h 115"/>
                <a:gd name="T42" fmla="*/ 1 w 79"/>
                <a:gd name="T43" fmla="*/ 68 h 115"/>
                <a:gd name="T44" fmla="*/ 7 w 79"/>
                <a:gd name="T45" fmla="*/ 68 h 115"/>
                <a:gd name="T46" fmla="*/ 14 w 79"/>
                <a:gd name="T47" fmla="*/ 67 h 115"/>
                <a:gd name="T48" fmla="*/ 22 w 79"/>
                <a:gd name="T49" fmla="*/ 65 h 115"/>
                <a:gd name="T50" fmla="*/ 30 w 79"/>
                <a:gd name="T51" fmla="*/ 64 h 115"/>
                <a:gd name="T52" fmla="*/ 29 w 79"/>
                <a:gd name="T53" fmla="*/ 71 h 115"/>
                <a:gd name="T54" fmla="*/ 19 w 79"/>
                <a:gd name="T55" fmla="*/ 92 h 115"/>
                <a:gd name="T56" fmla="*/ 22 w 79"/>
                <a:gd name="T57" fmla="*/ 104 h 115"/>
                <a:gd name="T58" fmla="*/ 34 w 79"/>
                <a:gd name="T59" fmla="*/ 76 h 115"/>
                <a:gd name="T60" fmla="*/ 42 w 79"/>
                <a:gd name="T61" fmla="*/ 77 h 115"/>
                <a:gd name="T62" fmla="*/ 49 w 79"/>
                <a:gd name="T63" fmla="*/ 96 h 115"/>
                <a:gd name="T64" fmla="*/ 56 w 79"/>
                <a:gd name="T65" fmla="*/ 106 h 115"/>
                <a:gd name="T66" fmla="*/ 55 w 79"/>
                <a:gd name="T67" fmla="*/ 103 h 115"/>
                <a:gd name="T68" fmla="*/ 50 w 79"/>
                <a:gd name="T69" fmla="*/ 89 h 115"/>
                <a:gd name="T70" fmla="*/ 46 w 79"/>
                <a:gd name="T71" fmla="*/ 69 h 115"/>
                <a:gd name="T72" fmla="*/ 48 w 79"/>
                <a:gd name="T73" fmla="*/ 54 h 115"/>
                <a:gd name="T74" fmla="*/ 56 w 79"/>
                <a:gd name="T75" fmla="*/ 35 h 115"/>
                <a:gd name="T76" fmla="*/ 64 w 79"/>
                <a:gd name="T77" fmla="*/ 36 h 115"/>
                <a:gd name="T78" fmla="*/ 74 w 79"/>
                <a:gd name="T79" fmla="*/ 55 h 115"/>
                <a:gd name="T80" fmla="*/ 77 w 79"/>
                <a:gd name="T81" fmla="*/ 73 h 115"/>
                <a:gd name="T82" fmla="*/ 79 w 79"/>
                <a:gd name="T83" fmla="*/ 70 h 115"/>
                <a:gd name="T84" fmla="*/ 78 w 79"/>
                <a:gd name="T85" fmla="*/ 54 h 115"/>
                <a:gd name="T86" fmla="*/ 71 w 79"/>
                <a:gd name="T87" fmla="*/ 31 h 115"/>
                <a:gd name="T88" fmla="*/ 71 w 79"/>
                <a:gd name="T89" fmla="*/ 19 h 115"/>
                <a:gd name="T90" fmla="*/ 78 w 79"/>
                <a:gd name="T91" fmla="*/ 6 h 115"/>
                <a:gd name="T92" fmla="*/ 79 w 79"/>
                <a:gd name="T93" fmla="*/ 0 h 11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9"/>
                <a:gd name="T142" fmla="*/ 0 h 115"/>
                <a:gd name="T143" fmla="*/ 79 w 79"/>
                <a:gd name="T144" fmla="*/ 115 h 11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9" h="115">
                  <a:moveTo>
                    <a:pt x="79" y="0"/>
                  </a:moveTo>
                  <a:lnTo>
                    <a:pt x="75" y="1"/>
                  </a:lnTo>
                  <a:lnTo>
                    <a:pt x="72" y="2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62" y="7"/>
                  </a:lnTo>
                  <a:lnTo>
                    <a:pt x="60" y="13"/>
                  </a:lnTo>
                  <a:lnTo>
                    <a:pt x="56" y="18"/>
                  </a:lnTo>
                  <a:lnTo>
                    <a:pt x="52" y="20"/>
                  </a:lnTo>
                  <a:lnTo>
                    <a:pt x="48" y="21"/>
                  </a:lnTo>
                  <a:lnTo>
                    <a:pt x="42" y="21"/>
                  </a:lnTo>
                  <a:lnTo>
                    <a:pt x="37" y="23"/>
                  </a:lnTo>
                  <a:lnTo>
                    <a:pt x="31" y="24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6" y="31"/>
                  </a:lnTo>
                  <a:lnTo>
                    <a:pt x="13" y="33"/>
                  </a:lnTo>
                  <a:lnTo>
                    <a:pt x="12" y="35"/>
                  </a:lnTo>
                  <a:lnTo>
                    <a:pt x="15" y="34"/>
                  </a:lnTo>
                  <a:lnTo>
                    <a:pt x="18" y="33"/>
                  </a:lnTo>
                  <a:lnTo>
                    <a:pt x="21" y="32"/>
                  </a:lnTo>
                  <a:lnTo>
                    <a:pt x="25" y="31"/>
                  </a:lnTo>
                  <a:lnTo>
                    <a:pt x="30" y="29"/>
                  </a:lnTo>
                  <a:lnTo>
                    <a:pt x="35" y="28"/>
                  </a:lnTo>
                  <a:lnTo>
                    <a:pt x="40" y="28"/>
                  </a:lnTo>
                  <a:lnTo>
                    <a:pt x="45" y="28"/>
                  </a:lnTo>
                  <a:lnTo>
                    <a:pt x="49" y="29"/>
                  </a:lnTo>
                  <a:lnTo>
                    <a:pt x="46" y="36"/>
                  </a:lnTo>
                  <a:lnTo>
                    <a:pt x="42" y="45"/>
                  </a:lnTo>
                  <a:lnTo>
                    <a:pt x="39" y="53"/>
                  </a:lnTo>
                  <a:lnTo>
                    <a:pt x="36" y="57"/>
                  </a:lnTo>
                  <a:lnTo>
                    <a:pt x="33" y="58"/>
                  </a:lnTo>
                  <a:lnTo>
                    <a:pt x="29" y="60"/>
                  </a:lnTo>
                  <a:lnTo>
                    <a:pt x="24" y="61"/>
                  </a:lnTo>
                  <a:lnTo>
                    <a:pt x="19" y="62"/>
                  </a:lnTo>
                  <a:lnTo>
                    <a:pt x="14" y="63"/>
                  </a:lnTo>
                  <a:lnTo>
                    <a:pt x="10" y="64"/>
                  </a:lnTo>
                  <a:lnTo>
                    <a:pt x="6" y="65"/>
                  </a:lnTo>
                  <a:lnTo>
                    <a:pt x="3" y="66"/>
                  </a:lnTo>
                  <a:lnTo>
                    <a:pt x="1" y="67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5" y="68"/>
                  </a:lnTo>
                  <a:lnTo>
                    <a:pt x="7" y="68"/>
                  </a:lnTo>
                  <a:lnTo>
                    <a:pt x="11" y="67"/>
                  </a:lnTo>
                  <a:lnTo>
                    <a:pt x="14" y="67"/>
                  </a:lnTo>
                  <a:lnTo>
                    <a:pt x="18" y="66"/>
                  </a:lnTo>
                  <a:lnTo>
                    <a:pt x="22" y="65"/>
                  </a:lnTo>
                  <a:lnTo>
                    <a:pt x="26" y="65"/>
                  </a:lnTo>
                  <a:lnTo>
                    <a:pt x="30" y="64"/>
                  </a:lnTo>
                  <a:lnTo>
                    <a:pt x="34" y="63"/>
                  </a:lnTo>
                  <a:lnTo>
                    <a:pt x="29" y="71"/>
                  </a:lnTo>
                  <a:lnTo>
                    <a:pt x="24" y="79"/>
                  </a:lnTo>
                  <a:lnTo>
                    <a:pt x="19" y="92"/>
                  </a:lnTo>
                  <a:lnTo>
                    <a:pt x="18" y="115"/>
                  </a:lnTo>
                  <a:lnTo>
                    <a:pt x="22" y="104"/>
                  </a:lnTo>
                  <a:lnTo>
                    <a:pt x="28" y="89"/>
                  </a:lnTo>
                  <a:lnTo>
                    <a:pt x="34" y="76"/>
                  </a:lnTo>
                  <a:lnTo>
                    <a:pt x="40" y="67"/>
                  </a:lnTo>
                  <a:lnTo>
                    <a:pt x="42" y="77"/>
                  </a:lnTo>
                  <a:lnTo>
                    <a:pt x="45" y="88"/>
                  </a:lnTo>
                  <a:lnTo>
                    <a:pt x="49" y="96"/>
                  </a:lnTo>
                  <a:lnTo>
                    <a:pt x="54" y="103"/>
                  </a:lnTo>
                  <a:lnTo>
                    <a:pt x="56" y="106"/>
                  </a:lnTo>
                  <a:lnTo>
                    <a:pt x="56" y="105"/>
                  </a:lnTo>
                  <a:lnTo>
                    <a:pt x="55" y="103"/>
                  </a:lnTo>
                  <a:lnTo>
                    <a:pt x="54" y="100"/>
                  </a:lnTo>
                  <a:lnTo>
                    <a:pt x="50" y="89"/>
                  </a:lnTo>
                  <a:lnTo>
                    <a:pt x="48" y="79"/>
                  </a:lnTo>
                  <a:lnTo>
                    <a:pt x="46" y="69"/>
                  </a:lnTo>
                  <a:lnTo>
                    <a:pt x="46" y="61"/>
                  </a:lnTo>
                  <a:lnTo>
                    <a:pt x="48" y="54"/>
                  </a:lnTo>
                  <a:lnTo>
                    <a:pt x="52" y="44"/>
                  </a:lnTo>
                  <a:lnTo>
                    <a:pt x="56" y="35"/>
                  </a:lnTo>
                  <a:lnTo>
                    <a:pt x="59" y="31"/>
                  </a:lnTo>
                  <a:lnTo>
                    <a:pt x="64" y="36"/>
                  </a:lnTo>
                  <a:lnTo>
                    <a:pt x="70" y="45"/>
                  </a:lnTo>
                  <a:lnTo>
                    <a:pt x="74" y="55"/>
                  </a:lnTo>
                  <a:lnTo>
                    <a:pt x="77" y="68"/>
                  </a:lnTo>
                  <a:lnTo>
                    <a:pt x="77" y="73"/>
                  </a:lnTo>
                  <a:lnTo>
                    <a:pt x="79" y="73"/>
                  </a:lnTo>
                  <a:lnTo>
                    <a:pt x="79" y="70"/>
                  </a:lnTo>
                  <a:lnTo>
                    <a:pt x="79" y="66"/>
                  </a:lnTo>
                  <a:lnTo>
                    <a:pt x="78" y="54"/>
                  </a:lnTo>
                  <a:lnTo>
                    <a:pt x="75" y="40"/>
                  </a:lnTo>
                  <a:lnTo>
                    <a:pt x="71" y="31"/>
                  </a:lnTo>
                  <a:lnTo>
                    <a:pt x="67" y="25"/>
                  </a:lnTo>
                  <a:lnTo>
                    <a:pt x="71" y="19"/>
                  </a:lnTo>
                  <a:lnTo>
                    <a:pt x="74" y="12"/>
                  </a:lnTo>
                  <a:lnTo>
                    <a:pt x="78" y="6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5" name="Freeform 1885">
              <a:extLst>
                <a:ext uri="{FF2B5EF4-FFF2-40B4-BE49-F238E27FC236}">
                  <a16:creationId xmlns:a16="http://schemas.microsoft.com/office/drawing/2014/main" id="{08B9CD8A-6C52-5486-12F4-0A88A81B91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" y="180"/>
              <a:ext cx="113" cy="98"/>
            </a:xfrm>
            <a:custGeom>
              <a:avLst/>
              <a:gdLst>
                <a:gd name="T0" fmla="*/ 67 w 113"/>
                <a:gd name="T1" fmla="*/ 6 h 98"/>
                <a:gd name="T2" fmla="*/ 78 w 113"/>
                <a:gd name="T3" fmla="*/ 6 h 98"/>
                <a:gd name="T4" fmla="*/ 89 w 113"/>
                <a:gd name="T5" fmla="*/ 13 h 98"/>
                <a:gd name="T6" fmla="*/ 90 w 113"/>
                <a:gd name="T7" fmla="*/ 20 h 98"/>
                <a:gd name="T8" fmla="*/ 88 w 113"/>
                <a:gd name="T9" fmla="*/ 30 h 98"/>
                <a:gd name="T10" fmla="*/ 72 w 113"/>
                <a:gd name="T11" fmla="*/ 35 h 98"/>
                <a:gd name="T12" fmla="*/ 65 w 113"/>
                <a:gd name="T13" fmla="*/ 42 h 98"/>
                <a:gd name="T14" fmla="*/ 65 w 113"/>
                <a:gd name="T15" fmla="*/ 45 h 98"/>
                <a:gd name="T16" fmla="*/ 68 w 113"/>
                <a:gd name="T17" fmla="*/ 43 h 98"/>
                <a:gd name="T18" fmla="*/ 79 w 113"/>
                <a:gd name="T19" fmla="*/ 40 h 98"/>
                <a:gd name="T20" fmla="*/ 84 w 113"/>
                <a:gd name="T21" fmla="*/ 45 h 98"/>
                <a:gd name="T22" fmla="*/ 87 w 113"/>
                <a:gd name="T23" fmla="*/ 49 h 98"/>
                <a:gd name="T24" fmla="*/ 87 w 113"/>
                <a:gd name="T25" fmla="*/ 54 h 98"/>
                <a:gd name="T26" fmla="*/ 83 w 113"/>
                <a:gd name="T27" fmla="*/ 61 h 98"/>
                <a:gd name="T28" fmla="*/ 87 w 113"/>
                <a:gd name="T29" fmla="*/ 64 h 98"/>
                <a:gd name="T30" fmla="*/ 99 w 113"/>
                <a:gd name="T31" fmla="*/ 62 h 98"/>
                <a:gd name="T32" fmla="*/ 111 w 113"/>
                <a:gd name="T33" fmla="*/ 74 h 98"/>
                <a:gd name="T34" fmla="*/ 108 w 113"/>
                <a:gd name="T35" fmla="*/ 92 h 98"/>
                <a:gd name="T36" fmla="*/ 92 w 113"/>
                <a:gd name="T37" fmla="*/ 98 h 98"/>
                <a:gd name="T38" fmla="*/ 82 w 113"/>
                <a:gd name="T39" fmla="*/ 85 h 98"/>
                <a:gd name="T40" fmla="*/ 79 w 113"/>
                <a:gd name="T41" fmla="*/ 73 h 98"/>
                <a:gd name="T42" fmla="*/ 65 w 113"/>
                <a:gd name="T43" fmla="*/ 61 h 98"/>
                <a:gd name="T44" fmla="*/ 63 w 113"/>
                <a:gd name="T45" fmla="*/ 61 h 98"/>
                <a:gd name="T46" fmla="*/ 65 w 113"/>
                <a:gd name="T47" fmla="*/ 76 h 98"/>
                <a:gd name="T48" fmla="*/ 59 w 113"/>
                <a:gd name="T49" fmla="*/ 89 h 98"/>
                <a:gd name="T50" fmla="*/ 47 w 113"/>
                <a:gd name="T51" fmla="*/ 94 h 98"/>
                <a:gd name="T52" fmla="*/ 35 w 113"/>
                <a:gd name="T53" fmla="*/ 88 h 98"/>
                <a:gd name="T54" fmla="*/ 29 w 113"/>
                <a:gd name="T55" fmla="*/ 77 h 98"/>
                <a:gd name="T56" fmla="*/ 31 w 113"/>
                <a:gd name="T57" fmla="*/ 64 h 98"/>
                <a:gd name="T58" fmla="*/ 37 w 113"/>
                <a:gd name="T59" fmla="*/ 57 h 98"/>
                <a:gd name="T60" fmla="*/ 26 w 113"/>
                <a:gd name="T61" fmla="*/ 51 h 98"/>
                <a:gd name="T62" fmla="*/ 22 w 113"/>
                <a:gd name="T63" fmla="*/ 55 h 98"/>
                <a:gd name="T64" fmla="*/ 6 w 113"/>
                <a:gd name="T65" fmla="*/ 54 h 98"/>
                <a:gd name="T66" fmla="*/ 0 w 113"/>
                <a:gd name="T67" fmla="*/ 44 h 98"/>
                <a:gd name="T68" fmla="*/ 5 w 113"/>
                <a:gd name="T69" fmla="*/ 29 h 98"/>
                <a:gd name="T70" fmla="*/ 10 w 113"/>
                <a:gd name="T71" fmla="*/ 25 h 98"/>
                <a:gd name="T72" fmla="*/ 16 w 113"/>
                <a:gd name="T73" fmla="*/ 23 h 98"/>
                <a:gd name="T74" fmla="*/ 20 w 113"/>
                <a:gd name="T75" fmla="*/ 22 h 98"/>
                <a:gd name="T76" fmla="*/ 22 w 113"/>
                <a:gd name="T77" fmla="*/ 6 h 98"/>
                <a:gd name="T78" fmla="*/ 35 w 113"/>
                <a:gd name="T79" fmla="*/ 0 h 98"/>
                <a:gd name="T80" fmla="*/ 47 w 113"/>
                <a:gd name="T81" fmla="*/ 4 h 98"/>
                <a:gd name="T82" fmla="*/ 45 w 113"/>
                <a:gd name="T83" fmla="*/ 24 h 98"/>
                <a:gd name="T84" fmla="*/ 55 w 113"/>
                <a:gd name="T85" fmla="*/ 31 h 98"/>
                <a:gd name="T86" fmla="*/ 55 w 113"/>
                <a:gd name="T87" fmla="*/ 39 h 98"/>
                <a:gd name="T88" fmla="*/ 59 w 113"/>
                <a:gd name="T89" fmla="*/ 37 h 98"/>
                <a:gd name="T90" fmla="*/ 63 w 113"/>
                <a:gd name="T91" fmla="*/ 29 h 98"/>
                <a:gd name="T92" fmla="*/ 60 w 113"/>
                <a:gd name="T93" fmla="*/ 16 h 9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13"/>
                <a:gd name="T142" fmla="*/ 0 h 98"/>
                <a:gd name="T143" fmla="*/ 113 w 113"/>
                <a:gd name="T144" fmla="*/ 98 h 9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13" h="98">
                  <a:moveTo>
                    <a:pt x="62" y="10"/>
                  </a:moveTo>
                  <a:lnTo>
                    <a:pt x="64" y="8"/>
                  </a:lnTo>
                  <a:lnTo>
                    <a:pt x="67" y="6"/>
                  </a:lnTo>
                  <a:lnTo>
                    <a:pt x="71" y="5"/>
                  </a:lnTo>
                  <a:lnTo>
                    <a:pt x="75" y="6"/>
                  </a:lnTo>
                  <a:lnTo>
                    <a:pt x="78" y="6"/>
                  </a:lnTo>
                  <a:lnTo>
                    <a:pt x="82" y="7"/>
                  </a:lnTo>
                  <a:lnTo>
                    <a:pt x="85" y="9"/>
                  </a:lnTo>
                  <a:lnTo>
                    <a:pt x="89" y="13"/>
                  </a:lnTo>
                  <a:lnTo>
                    <a:pt x="88" y="12"/>
                  </a:lnTo>
                  <a:lnTo>
                    <a:pt x="90" y="15"/>
                  </a:lnTo>
                  <a:lnTo>
                    <a:pt x="90" y="20"/>
                  </a:lnTo>
                  <a:lnTo>
                    <a:pt x="90" y="25"/>
                  </a:lnTo>
                  <a:lnTo>
                    <a:pt x="90" y="27"/>
                  </a:lnTo>
                  <a:lnTo>
                    <a:pt x="88" y="30"/>
                  </a:lnTo>
                  <a:lnTo>
                    <a:pt x="86" y="34"/>
                  </a:lnTo>
                  <a:lnTo>
                    <a:pt x="81" y="36"/>
                  </a:lnTo>
                  <a:lnTo>
                    <a:pt x="72" y="35"/>
                  </a:lnTo>
                  <a:lnTo>
                    <a:pt x="70" y="37"/>
                  </a:lnTo>
                  <a:lnTo>
                    <a:pt x="68" y="40"/>
                  </a:lnTo>
                  <a:lnTo>
                    <a:pt x="65" y="42"/>
                  </a:lnTo>
                  <a:lnTo>
                    <a:pt x="64" y="43"/>
                  </a:lnTo>
                  <a:lnTo>
                    <a:pt x="65" y="44"/>
                  </a:lnTo>
                  <a:lnTo>
                    <a:pt x="65" y="45"/>
                  </a:lnTo>
                  <a:lnTo>
                    <a:pt x="65" y="46"/>
                  </a:lnTo>
                  <a:lnTo>
                    <a:pt x="65" y="47"/>
                  </a:lnTo>
                  <a:lnTo>
                    <a:pt x="68" y="43"/>
                  </a:lnTo>
                  <a:lnTo>
                    <a:pt x="71" y="40"/>
                  </a:lnTo>
                  <a:lnTo>
                    <a:pt x="75" y="39"/>
                  </a:lnTo>
                  <a:lnTo>
                    <a:pt x="79" y="40"/>
                  </a:lnTo>
                  <a:lnTo>
                    <a:pt x="82" y="42"/>
                  </a:lnTo>
                  <a:lnTo>
                    <a:pt x="83" y="43"/>
                  </a:lnTo>
                  <a:lnTo>
                    <a:pt x="84" y="45"/>
                  </a:lnTo>
                  <a:lnTo>
                    <a:pt x="86" y="47"/>
                  </a:lnTo>
                  <a:lnTo>
                    <a:pt x="87" y="48"/>
                  </a:lnTo>
                  <a:lnTo>
                    <a:pt x="87" y="49"/>
                  </a:lnTo>
                  <a:lnTo>
                    <a:pt x="87" y="51"/>
                  </a:lnTo>
                  <a:lnTo>
                    <a:pt x="87" y="52"/>
                  </a:lnTo>
                  <a:lnTo>
                    <a:pt x="87" y="54"/>
                  </a:lnTo>
                  <a:lnTo>
                    <a:pt x="86" y="56"/>
                  </a:lnTo>
                  <a:lnTo>
                    <a:pt x="85" y="59"/>
                  </a:lnTo>
                  <a:lnTo>
                    <a:pt x="83" y="61"/>
                  </a:lnTo>
                  <a:lnTo>
                    <a:pt x="84" y="62"/>
                  </a:lnTo>
                  <a:lnTo>
                    <a:pt x="85" y="63"/>
                  </a:lnTo>
                  <a:lnTo>
                    <a:pt x="87" y="64"/>
                  </a:lnTo>
                  <a:lnTo>
                    <a:pt x="88" y="65"/>
                  </a:lnTo>
                  <a:lnTo>
                    <a:pt x="93" y="62"/>
                  </a:lnTo>
                  <a:lnTo>
                    <a:pt x="99" y="62"/>
                  </a:lnTo>
                  <a:lnTo>
                    <a:pt x="104" y="64"/>
                  </a:lnTo>
                  <a:lnTo>
                    <a:pt x="108" y="68"/>
                  </a:lnTo>
                  <a:lnTo>
                    <a:pt x="111" y="74"/>
                  </a:lnTo>
                  <a:lnTo>
                    <a:pt x="113" y="81"/>
                  </a:lnTo>
                  <a:lnTo>
                    <a:pt x="111" y="87"/>
                  </a:lnTo>
                  <a:lnTo>
                    <a:pt x="108" y="92"/>
                  </a:lnTo>
                  <a:lnTo>
                    <a:pt x="103" y="96"/>
                  </a:lnTo>
                  <a:lnTo>
                    <a:pt x="98" y="98"/>
                  </a:lnTo>
                  <a:lnTo>
                    <a:pt x="92" y="98"/>
                  </a:lnTo>
                  <a:lnTo>
                    <a:pt x="87" y="95"/>
                  </a:lnTo>
                  <a:lnTo>
                    <a:pt x="83" y="90"/>
                  </a:lnTo>
                  <a:lnTo>
                    <a:pt x="82" y="85"/>
                  </a:lnTo>
                  <a:lnTo>
                    <a:pt x="82" y="81"/>
                  </a:lnTo>
                  <a:lnTo>
                    <a:pt x="83" y="76"/>
                  </a:lnTo>
                  <a:lnTo>
                    <a:pt x="79" y="73"/>
                  </a:lnTo>
                  <a:lnTo>
                    <a:pt x="74" y="69"/>
                  </a:lnTo>
                  <a:lnTo>
                    <a:pt x="68" y="64"/>
                  </a:lnTo>
                  <a:lnTo>
                    <a:pt x="65" y="61"/>
                  </a:lnTo>
                  <a:lnTo>
                    <a:pt x="64" y="60"/>
                  </a:lnTo>
                  <a:lnTo>
                    <a:pt x="63" y="60"/>
                  </a:lnTo>
                  <a:lnTo>
                    <a:pt x="63" y="61"/>
                  </a:lnTo>
                  <a:lnTo>
                    <a:pt x="63" y="62"/>
                  </a:lnTo>
                  <a:lnTo>
                    <a:pt x="65" y="69"/>
                  </a:lnTo>
                  <a:lnTo>
                    <a:pt x="65" y="76"/>
                  </a:lnTo>
                  <a:lnTo>
                    <a:pt x="63" y="82"/>
                  </a:lnTo>
                  <a:lnTo>
                    <a:pt x="60" y="87"/>
                  </a:lnTo>
                  <a:lnTo>
                    <a:pt x="59" y="89"/>
                  </a:lnTo>
                  <a:lnTo>
                    <a:pt x="55" y="91"/>
                  </a:lnTo>
                  <a:lnTo>
                    <a:pt x="51" y="93"/>
                  </a:lnTo>
                  <a:lnTo>
                    <a:pt x="47" y="94"/>
                  </a:lnTo>
                  <a:lnTo>
                    <a:pt x="43" y="93"/>
                  </a:lnTo>
                  <a:lnTo>
                    <a:pt x="39" y="91"/>
                  </a:lnTo>
                  <a:lnTo>
                    <a:pt x="35" y="88"/>
                  </a:lnTo>
                  <a:lnTo>
                    <a:pt x="33" y="84"/>
                  </a:lnTo>
                  <a:lnTo>
                    <a:pt x="31" y="81"/>
                  </a:lnTo>
                  <a:lnTo>
                    <a:pt x="29" y="77"/>
                  </a:lnTo>
                  <a:lnTo>
                    <a:pt x="29" y="72"/>
                  </a:lnTo>
                  <a:lnTo>
                    <a:pt x="29" y="66"/>
                  </a:lnTo>
                  <a:lnTo>
                    <a:pt x="31" y="64"/>
                  </a:lnTo>
                  <a:lnTo>
                    <a:pt x="33" y="61"/>
                  </a:lnTo>
                  <a:lnTo>
                    <a:pt x="35" y="59"/>
                  </a:lnTo>
                  <a:lnTo>
                    <a:pt x="37" y="57"/>
                  </a:lnTo>
                  <a:lnTo>
                    <a:pt x="33" y="56"/>
                  </a:lnTo>
                  <a:lnTo>
                    <a:pt x="29" y="54"/>
                  </a:lnTo>
                  <a:lnTo>
                    <a:pt x="26" y="51"/>
                  </a:lnTo>
                  <a:lnTo>
                    <a:pt x="24" y="47"/>
                  </a:lnTo>
                  <a:lnTo>
                    <a:pt x="23" y="52"/>
                  </a:lnTo>
                  <a:lnTo>
                    <a:pt x="22" y="55"/>
                  </a:lnTo>
                  <a:lnTo>
                    <a:pt x="17" y="57"/>
                  </a:lnTo>
                  <a:lnTo>
                    <a:pt x="10" y="56"/>
                  </a:lnTo>
                  <a:lnTo>
                    <a:pt x="6" y="54"/>
                  </a:lnTo>
                  <a:lnTo>
                    <a:pt x="3" y="51"/>
                  </a:lnTo>
                  <a:lnTo>
                    <a:pt x="1" y="47"/>
                  </a:lnTo>
                  <a:lnTo>
                    <a:pt x="0" y="44"/>
                  </a:lnTo>
                  <a:lnTo>
                    <a:pt x="1" y="39"/>
                  </a:lnTo>
                  <a:lnTo>
                    <a:pt x="3" y="34"/>
                  </a:lnTo>
                  <a:lnTo>
                    <a:pt x="5" y="29"/>
                  </a:lnTo>
                  <a:lnTo>
                    <a:pt x="7" y="26"/>
                  </a:lnTo>
                  <a:lnTo>
                    <a:pt x="8" y="26"/>
                  </a:lnTo>
                  <a:lnTo>
                    <a:pt x="10" y="25"/>
                  </a:lnTo>
                  <a:lnTo>
                    <a:pt x="11" y="24"/>
                  </a:lnTo>
                  <a:lnTo>
                    <a:pt x="13" y="23"/>
                  </a:lnTo>
                  <a:lnTo>
                    <a:pt x="16" y="23"/>
                  </a:lnTo>
                  <a:lnTo>
                    <a:pt x="17" y="22"/>
                  </a:lnTo>
                  <a:lnTo>
                    <a:pt x="18" y="22"/>
                  </a:lnTo>
                  <a:lnTo>
                    <a:pt x="20" y="22"/>
                  </a:lnTo>
                  <a:lnTo>
                    <a:pt x="20" y="17"/>
                  </a:lnTo>
                  <a:lnTo>
                    <a:pt x="20" y="11"/>
                  </a:lnTo>
                  <a:lnTo>
                    <a:pt x="22" y="6"/>
                  </a:lnTo>
                  <a:lnTo>
                    <a:pt x="28" y="2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39" y="0"/>
                  </a:lnTo>
                  <a:lnTo>
                    <a:pt x="41" y="1"/>
                  </a:lnTo>
                  <a:lnTo>
                    <a:pt x="47" y="4"/>
                  </a:lnTo>
                  <a:lnTo>
                    <a:pt x="49" y="11"/>
                  </a:lnTo>
                  <a:lnTo>
                    <a:pt x="49" y="18"/>
                  </a:lnTo>
                  <a:lnTo>
                    <a:pt x="45" y="24"/>
                  </a:lnTo>
                  <a:lnTo>
                    <a:pt x="48" y="25"/>
                  </a:lnTo>
                  <a:lnTo>
                    <a:pt x="53" y="26"/>
                  </a:lnTo>
                  <a:lnTo>
                    <a:pt x="55" y="31"/>
                  </a:lnTo>
                  <a:lnTo>
                    <a:pt x="56" y="36"/>
                  </a:lnTo>
                  <a:lnTo>
                    <a:pt x="55" y="38"/>
                  </a:lnTo>
                  <a:lnTo>
                    <a:pt x="55" y="39"/>
                  </a:lnTo>
                  <a:lnTo>
                    <a:pt x="55" y="40"/>
                  </a:lnTo>
                  <a:lnTo>
                    <a:pt x="57" y="39"/>
                  </a:lnTo>
                  <a:lnTo>
                    <a:pt x="59" y="37"/>
                  </a:lnTo>
                  <a:lnTo>
                    <a:pt x="60" y="34"/>
                  </a:lnTo>
                  <a:lnTo>
                    <a:pt x="62" y="32"/>
                  </a:lnTo>
                  <a:lnTo>
                    <a:pt x="63" y="29"/>
                  </a:lnTo>
                  <a:lnTo>
                    <a:pt x="61" y="25"/>
                  </a:lnTo>
                  <a:lnTo>
                    <a:pt x="60" y="21"/>
                  </a:lnTo>
                  <a:lnTo>
                    <a:pt x="60" y="16"/>
                  </a:lnTo>
                  <a:lnTo>
                    <a:pt x="62" y="10"/>
                  </a:lnTo>
                  <a:close/>
                </a:path>
              </a:pathLst>
            </a:custGeom>
            <a:solidFill>
              <a:srgbClr val="F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6" name="Freeform 1886">
              <a:extLst>
                <a:ext uri="{FF2B5EF4-FFF2-40B4-BE49-F238E27FC236}">
                  <a16:creationId xmlns:a16="http://schemas.microsoft.com/office/drawing/2014/main" id="{412D16E8-1B94-7AF1-2C99-30711FE9DB63}"/>
                </a:ext>
              </a:extLst>
            </p:cNvPr>
            <p:cNvSpPr>
              <a:spLocks/>
            </p:cNvSpPr>
            <p:nvPr/>
          </p:nvSpPr>
          <p:spPr bwMode="auto">
            <a:xfrm>
              <a:off x="80" y="92"/>
              <a:ext cx="105" cy="114"/>
            </a:xfrm>
            <a:custGeom>
              <a:avLst/>
              <a:gdLst>
                <a:gd name="T0" fmla="*/ 102 w 105"/>
                <a:gd name="T1" fmla="*/ 113 h 114"/>
                <a:gd name="T2" fmla="*/ 96 w 105"/>
                <a:gd name="T3" fmla="*/ 110 h 114"/>
                <a:gd name="T4" fmla="*/ 85 w 105"/>
                <a:gd name="T5" fmla="*/ 107 h 114"/>
                <a:gd name="T6" fmla="*/ 75 w 105"/>
                <a:gd name="T7" fmla="*/ 108 h 114"/>
                <a:gd name="T8" fmla="*/ 63 w 105"/>
                <a:gd name="T9" fmla="*/ 108 h 114"/>
                <a:gd name="T10" fmla="*/ 55 w 105"/>
                <a:gd name="T11" fmla="*/ 104 h 114"/>
                <a:gd name="T12" fmla="*/ 59 w 105"/>
                <a:gd name="T13" fmla="*/ 102 h 114"/>
                <a:gd name="T14" fmla="*/ 78 w 105"/>
                <a:gd name="T15" fmla="*/ 99 h 114"/>
                <a:gd name="T16" fmla="*/ 73 w 105"/>
                <a:gd name="T17" fmla="*/ 86 h 114"/>
                <a:gd name="T18" fmla="*/ 62 w 105"/>
                <a:gd name="T19" fmla="*/ 79 h 114"/>
                <a:gd name="T20" fmla="*/ 44 w 105"/>
                <a:gd name="T21" fmla="*/ 82 h 114"/>
                <a:gd name="T22" fmla="*/ 27 w 105"/>
                <a:gd name="T23" fmla="*/ 80 h 114"/>
                <a:gd name="T24" fmla="*/ 21 w 105"/>
                <a:gd name="T25" fmla="*/ 73 h 114"/>
                <a:gd name="T26" fmla="*/ 29 w 105"/>
                <a:gd name="T27" fmla="*/ 75 h 114"/>
                <a:gd name="T28" fmla="*/ 41 w 105"/>
                <a:gd name="T29" fmla="*/ 74 h 114"/>
                <a:gd name="T30" fmla="*/ 53 w 105"/>
                <a:gd name="T31" fmla="*/ 71 h 114"/>
                <a:gd name="T32" fmla="*/ 51 w 105"/>
                <a:gd name="T33" fmla="*/ 59 h 114"/>
                <a:gd name="T34" fmla="*/ 37 w 105"/>
                <a:gd name="T35" fmla="*/ 55 h 114"/>
                <a:gd name="T36" fmla="*/ 18 w 105"/>
                <a:gd name="T37" fmla="*/ 56 h 114"/>
                <a:gd name="T38" fmla="*/ 4 w 105"/>
                <a:gd name="T39" fmla="*/ 49 h 114"/>
                <a:gd name="T40" fmla="*/ 0 w 105"/>
                <a:gd name="T41" fmla="*/ 42 h 114"/>
                <a:gd name="T42" fmla="*/ 7 w 105"/>
                <a:gd name="T43" fmla="*/ 46 h 114"/>
                <a:gd name="T44" fmla="*/ 18 w 105"/>
                <a:gd name="T45" fmla="*/ 48 h 114"/>
                <a:gd name="T46" fmla="*/ 31 w 105"/>
                <a:gd name="T47" fmla="*/ 47 h 114"/>
                <a:gd name="T48" fmla="*/ 26 w 105"/>
                <a:gd name="T49" fmla="*/ 36 h 114"/>
                <a:gd name="T50" fmla="*/ 12 w 105"/>
                <a:gd name="T51" fmla="*/ 20 h 114"/>
                <a:gd name="T52" fmla="*/ 3 w 105"/>
                <a:gd name="T53" fmla="*/ 6 h 114"/>
                <a:gd name="T54" fmla="*/ 4 w 105"/>
                <a:gd name="T55" fmla="*/ 1 h 114"/>
                <a:gd name="T56" fmla="*/ 11 w 105"/>
                <a:gd name="T57" fmla="*/ 10 h 114"/>
                <a:gd name="T58" fmla="*/ 25 w 105"/>
                <a:gd name="T59" fmla="*/ 27 h 114"/>
                <a:gd name="T60" fmla="*/ 36 w 105"/>
                <a:gd name="T61" fmla="*/ 38 h 114"/>
                <a:gd name="T62" fmla="*/ 41 w 105"/>
                <a:gd name="T63" fmla="*/ 19 h 114"/>
                <a:gd name="T64" fmla="*/ 41 w 105"/>
                <a:gd name="T65" fmla="*/ 6 h 114"/>
                <a:gd name="T66" fmla="*/ 46 w 105"/>
                <a:gd name="T67" fmla="*/ 20 h 114"/>
                <a:gd name="T68" fmla="*/ 47 w 105"/>
                <a:gd name="T69" fmla="*/ 44 h 114"/>
                <a:gd name="T70" fmla="*/ 59 w 105"/>
                <a:gd name="T71" fmla="*/ 59 h 114"/>
                <a:gd name="T72" fmla="*/ 72 w 105"/>
                <a:gd name="T73" fmla="*/ 54 h 114"/>
                <a:gd name="T74" fmla="*/ 74 w 105"/>
                <a:gd name="T75" fmla="*/ 31 h 114"/>
                <a:gd name="T76" fmla="*/ 78 w 105"/>
                <a:gd name="T77" fmla="*/ 32 h 114"/>
                <a:gd name="T78" fmla="*/ 80 w 105"/>
                <a:gd name="T79" fmla="*/ 63 h 114"/>
                <a:gd name="T80" fmla="*/ 86 w 105"/>
                <a:gd name="T81" fmla="*/ 82 h 114"/>
                <a:gd name="T82" fmla="*/ 95 w 105"/>
                <a:gd name="T83" fmla="*/ 87 h 114"/>
                <a:gd name="T84" fmla="*/ 99 w 105"/>
                <a:gd name="T85" fmla="*/ 77 h 114"/>
                <a:gd name="T86" fmla="*/ 103 w 105"/>
                <a:gd name="T87" fmla="*/ 75 h 114"/>
                <a:gd name="T88" fmla="*/ 102 w 105"/>
                <a:gd name="T89" fmla="*/ 89 h 114"/>
                <a:gd name="T90" fmla="*/ 100 w 105"/>
                <a:gd name="T91" fmla="*/ 101 h 114"/>
                <a:gd name="T92" fmla="*/ 105 w 105"/>
                <a:gd name="T93" fmla="*/ 111 h 11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05"/>
                <a:gd name="T142" fmla="*/ 0 h 114"/>
                <a:gd name="T143" fmla="*/ 105 w 105"/>
                <a:gd name="T144" fmla="*/ 114 h 11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05" h="114">
                  <a:moveTo>
                    <a:pt x="105" y="111"/>
                  </a:moveTo>
                  <a:lnTo>
                    <a:pt x="103" y="112"/>
                  </a:lnTo>
                  <a:lnTo>
                    <a:pt x="102" y="113"/>
                  </a:lnTo>
                  <a:lnTo>
                    <a:pt x="100" y="114"/>
                  </a:lnTo>
                  <a:lnTo>
                    <a:pt x="99" y="114"/>
                  </a:lnTo>
                  <a:lnTo>
                    <a:pt x="96" y="110"/>
                  </a:lnTo>
                  <a:lnTo>
                    <a:pt x="94" y="107"/>
                  </a:lnTo>
                  <a:lnTo>
                    <a:pt x="90" y="106"/>
                  </a:lnTo>
                  <a:lnTo>
                    <a:pt x="85" y="107"/>
                  </a:lnTo>
                  <a:lnTo>
                    <a:pt x="82" y="108"/>
                  </a:lnTo>
                  <a:lnTo>
                    <a:pt x="78" y="108"/>
                  </a:lnTo>
                  <a:lnTo>
                    <a:pt x="75" y="108"/>
                  </a:lnTo>
                  <a:lnTo>
                    <a:pt x="71" y="108"/>
                  </a:lnTo>
                  <a:lnTo>
                    <a:pt x="66" y="108"/>
                  </a:lnTo>
                  <a:lnTo>
                    <a:pt x="63" y="108"/>
                  </a:lnTo>
                  <a:lnTo>
                    <a:pt x="60" y="107"/>
                  </a:lnTo>
                  <a:lnTo>
                    <a:pt x="58" y="106"/>
                  </a:lnTo>
                  <a:lnTo>
                    <a:pt x="55" y="104"/>
                  </a:lnTo>
                  <a:lnTo>
                    <a:pt x="54" y="102"/>
                  </a:lnTo>
                  <a:lnTo>
                    <a:pt x="55" y="101"/>
                  </a:lnTo>
                  <a:lnTo>
                    <a:pt x="59" y="102"/>
                  </a:lnTo>
                  <a:lnTo>
                    <a:pt x="65" y="102"/>
                  </a:lnTo>
                  <a:lnTo>
                    <a:pt x="72" y="101"/>
                  </a:lnTo>
                  <a:lnTo>
                    <a:pt x="78" y="99"/>
                  </a:lnTo>
                  <a:lnTo>
                    <a:pt x="83" y="97"/>
                  </a:lnTo>
                  <a:lnTo>
                    <a:pt x="78" y="91"/>
                  </a:lnTo>
                  <a:lnTo>
                    <a:pt x="73" y="86"/>
                  </a:lnTo>
                  <a:lnTo>
                    <a:pt x="69" y="81"/>
                  </a:lnTo>
                  <a:lnTo>
                    <a:pt x="66" y="78"/>
                  </a:lnTo>
                  <a:lnTo>
                    <a:pt x="62" y="79"/>
                  </a:lnTo>
                  <a:lnTo>
                    <a:pt x="56" y="80"/>
                  </a:lnTo>
                  <a:lnTo>
                    <a:pt x="50" y="81"/>
                  </a:lnTo>
                  <a:lnTo>
                    <a:pt x="44" y="82"/>
                  </a:lnTo>
                  <a:lnTo>
                    <a:pt x="37" y="82"/>
                  </a:lnTo>
                  <a:lnTo>
                    <a:pt x="32" y="81"/>
                  </a:lnTo>
                  <a:lnTo>
                    <a:pt x="27" y="80"/>
                  </a:lnTo>
                  <a:lnTo>
                    <a:pt x="23" y="78"/>
                  </a:lnTo>
                  <a:lnTo>
                    <a:pt x="21" y="75"/>
                  </a:lnTo>
                  <a:lnTo>
                    <a:pt x="21" y="73"/>
                  </a:lnTo>
                  <a:lnTo>
                    <a:pt x="23" y="73"/>
                  </a:lnTo>
                  <a:lnTo>
                    <a:pt x="26" y="74"/>
                  </a:lnTo>
                  <a:lnTo>
                    <a:pt x="29" y="75"/>
                  </a:lnTo>
                  <a:lnTo>
                    <a:pt x="33" y="75"/>
                  </a:lnTo>
                  <a:lnTo>
                    <a:pt x="37" y="75"/>
                  </a:lnTo>
                  <a:lnTo>
                    <a:pt x="41" y="74"/>
                  </a:lnTo>
                  <a:lnTo>
                    <a:pt x="46" y="73"/>
                  </a:lnTo>
                  <a:lnTo>
                    <a:pt x="50" y="72"/>
                  </a:lnTo>
                  <a:lnTo>
                    <a:pt x="53" y="71"/>
                  </a:lnTo>
                  <a:lnTo>
                    <a:pt x="57" y="69"/>
                  </a:lnTo>
                  <a:lnTo>
                    <a:pt x="54" y="64"/>
                  </a:lnTo>
                  <a:lnTo>
                    <a:pt x="51" y="59"/>
                  </a:lnTo>
                  <a:lnTo>
                    <a:pt x="47" y="56"/>
                  </a:lnTo>
                  <a:lnTo>
                    <a:pt x="42" y="53"/>
                  </a:lnTo>
                  <a:lnTo>
                    <a:pt x="37" y="55"/>
                  </a:lnTo>
                  <a:lnTo>
                    <a:pt x="31" y="56"/>
                  </a:lnTo>
                  <a:lnTo>
                    <a:pt x="24" y="56"/>
                  </a:lnTo>
                  <a:lnTo>
                    <a:pt x="18" y="56"/>
                  </a:lnTo>
                  <a:lnTo>
                    <a:pt x="13" y="54"/>
                  </a:lnTo>
                  <a:lnTo>
                    <a:pt x="8" y="52"/>
                  </a:lnTo>
                  <a:lnTo>
                    <a:pt x="4" y="49"/>
                  </a:lnTo>
                  <a:lnTo>
                    <a:pt x="1" y="45"/>
                  </a:lnTo>
                  <a:lnTo>
                    <a:pt x="0" y="43"/>
                  </a:lnTo>
                  <a:lnTo>
                    <a:pt x="0" y="42"/>
                  </a:lnTo>
                  <a:lnTo>
                    <a:pt x="2" y="43"/>
                  </a:lnTo>
                  <a:lnTo>
                    <a:pt x="4" y="45"/>
                  </a:lnTo>
                  <a:lnTo>
                    <a:pt x="7" y="46"/>
                  </a:lnTo>
                  <a:lnTo>
                    <a:pt x="10" y="47"/>
                  </a:lnTo>
                  <a:lnTo>
                    <a:pt x="14" y="48"/>
                  </a:lnTo>
                  <a:lnTo>
                    <a:pt x="18" y="48"/>
                  </a:lnTo>
                  <a:lnTo>
                    <a:pt x="23" y="48"/>
                  </a:lnTo>
                  <a:lnTo>
                    <a:pt x="27" y="48"/>
                  </a:lnTo>
                  <a:lnTo>
                    <a:pt x="31" y="47"/>
                  </a:lnTo>
                  <a:lnTo>
                    <a:pt x="35" y="46"/>
                  </a:lnTo>
                  <a:lnTo>
                    <a:pt x="30" y="41"/>
                  </a:lnTo>
                  <a:lnTo>
                    <a:pt x="26" y="36"/>
                  </a:lnTo>
                  <a:lnTo>
                    <a:pt x="22" y="32"/>
                  </a:lnTo>
                  <a:lnTo>
                    <a:pt x="16" y="26"/>
                  </a:lnTo>
                  <a:lnTo>
                    <a:pt x="12" y="20"/>
                  </a:lnTo>
                  <a:lnTo>
                    <a:pt x="8" y="15"/>
                  </a:lnTo>
                  <a:lnTo>
                    <a:pt x="5" y="10"/>
                  </a:lnTo>
                  <a:lnTo>
                    <a:pt x="3" y="6"/>
                  </a:lnTo>
                  <a:lnTo>
                    <a:pt x="1" y="2"/>
                  </a:lnTo>
                  <a:lnTo>
                    <a:pt x="1" y="0"/>
                  </a:lnTo>
                  <a:lnTo>
                    <a:pt x="4" y="1"/>
                  </a:lnTo>
                  <a:lnTo>
                    <a:pt x="6" y="4"/>
                  </a:lnTo>
                  <a:lnTo>
                    <a:pt x="8" y="6"/>
                  </a:lnTo>
                  <a:lnTo>
                    <a:pt x="11" y="10"/>
                  </a:lnTo>
                  <a:lnTo>
                    <a:pt x="16" y="16"/>
                  </a:lnTo>
                  <a:lnTo>
                    <a:pt x="20" y="21"/>
                  </a:lnTo>
                  <a:lnTo>
                    <a:pt x="25" y="27"/>
                  </a:lnTo>
                  <a:lnTo>
                    <a:pt x="29" y="32"/>
                  </a:lnTo>
                  <a:lnTo>
                    <a:pt x="34" y="36"/>
                  </a:lnTo>
                  <a:lnTo>
                    <a:pt x="36" y="38"/>
                  </a:lnTo>
                  <a:lnTo>
                    <a:pt x="39" y="32"/>
                  </a:lnTo>
                  <a:lnTo>
                    <a:pt x="41" y="26"/>
                  </a:lnTo>
                  <a:lnTo>
                    <a:pt x="41" y="19"/>
                  </a:lnTo>
                  <a:lnTo>
                    <a:pt x="41" y="13"/>
                  </a:lnTo>
                  <a:lnTo>
                    <a:pt x="40" y="9"/>
                  </a:lnTo>
                  <a:lnTo>
                    <a:pt x="41" y="6"/>
                  </a:lnTo>
                  <a:lnTo>
                    <a:pt x="41" y="7"/>
                  </a:lnTo>
                  <a:lnTo>
                    <a:pt x="43" y="9"/>
                  </a:lnTo>
                  <a:lnTo>
                    <a:pt x="46" y="20"/>
                  </a:lnTo>
                  <a:lnTo>
                    <a:pt x="47" y="31"/>
                  </a:lnTo>
                  <a:lnTo>
                    <a:pt x="47" y="39"/>
                  </a:lnTo>
                  <a:lnTo>
                    <a:pt x="47" y="44"/>
                  </a:lnTo>
                  <a:lnTo>
                    <a:pt x="52" y="48"/>
                  </a:lnTo>
                  <a:lnTo>
                    <a:pt x="56" y="54"/>
                  </a:lnTo>
                  <a:lnTo>
                    <a:pt x="59" y="59"/>
                  </a:lnTo>
                  <a:lnTo>
                    <a:pt x="63" y="61"/>
                  </a:lnTo>
                  <a:lnTo>
                    <a:pt x="68" y="59"/>
                  </a:lnTo>
                  <a:lnTo>
                    <a:pt x="72" y="54"/>
                  </a:lnTo>
                  <a:lnTo>
                    <a:pt x="75" y="46"/>
                  </a:lnTo>
                  <a:lnTo>
                    <a:pt x="75" y="37"/>
                  </a:lnTo>
                  <a:lnTo>
                    <a:pt x="74" y="31"/>
                  </a:lnTo>
                  <a:lnTo>
                    <a:pt x="75" y="28"/>
                  </a:lnTo>
                  <a:lnTo>
                    <a:pt x="76" y="29"/>
                  </a:lnTo>
                  <a:lnTo>
                    <a:pt x="78" y="32"/>
                  </a:lnTo>
                  <a:lnTo>
                    <a:pt x="79" y="42"/>
                  </a:lnTo>
                  <a:lnTo>
                    <a:pt x="80" y="53"/>
                  </a:lnTo>
                  <a:lnTo>
                    <a:pt x="80" y="63"/>
                  </a:lnTo>
                  <a:lnTo>
                    <a:pt x="77" y="71"/>
                  </a:lnTo>
                  <a:lnTo>
                    <a:pt x="82" y="77"/>
                  </a:lnTo>
                  <a:lnTo>
                    <a:pt x="86" y="82"/>
                  </a:lnTo>
                  <a:lnTo>
                    <a:pt x="89" y="87"/>
                  </a:lnTo>
                  <a:lnTo>
                    <a:pt x="91" y="90"/>
                  </a:lnTo>
                  <a:lnTo>
                    <a:pt x="95" y="87"/>
                  </a:lnTo>
                  <a:lnTo>
                    <a:pt x="96" y="84"/>
                  </a:lnTo>
                  <a:lnTo>
                    <a:pt x="98" y="80"/>
                  </a:lnTo>
                  <a:lnTo>
                    <a:pt x="99" y="77"/>
                  </a:lnTo>
                  <a:lnTo>
                    <a:pt x="100" y="75"/>
                  </a:lnTo>
                  <a:lnTo>
                    <a:pt x="102" y="74"/>
                  </a:lnTo>
                  <a:lnTo>
                    <a:pt x="103" y="75"/>
                  </a:lnTo>
                  <a:lnTo>
                    <a:pt x="104" y="79"/>
                  </a:lnTo>
                  <a:lnTo>
                    <a:pt x="103" y="85"/>
                  </a:lnTo>
                  <a:lnTo>
                    <a:pt x="102" y="89"/>
                  </a:lnTo>
                  <a:lnTo>
                    <a:pt x="100" y="95"/>
                  </a:lnTo>
                  <a:lnTo>
                    <a:pt x="98" y="98"/>
                  </a:lnTo>
                  <a:lnTo>
                    <a:pt x="100" y="101"/>
                  </a:lnTo>
                  <a:lnTo>
                    <a:pt x="102" y="104"/>
                  </a:lnTo>
                  <a:lnTo>
                    <a:pt x="103" y="108"/>
                  </a:lnTo>
                  <a:lnTo>
                    <a:pt x="105" y="111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7" name="Freeform 1887">
              <a:extLst>
                <a:ext uri="{FF2B5EF4-FFF2-40B4-BE49-F238E27FC236}">
                  <a16:creationId xmlns:a16="http://schemas.microsoft.com/office/drawing/2014/main" id="{5A431BED-A24B-6CA1-646D-61262A862C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" y="64"/>
              <a:ext cx="84" cy="126"/>
            </a:xfrm>
            <a:custGeom>
              <a:avLst/>
              <a:gdLst>
                <a:gd name="T0" fmla="*/ 11 w 84"/>
                <a:gd name="T1" fmla="*/ 120 h 126"/>
                <a:gd name="T2" fmla="*/ 0 w 84"/>
                <a:gd name="T3" fmla="*/ 95 h 126"/>
                <a:gd name="T4" fmla="*/ 2 w 84"/>
                <a:gd name="T5" fmla="*/ 76 h 126"/>
                <a:gd name="T6" fmla="*/ 4 w 84"/>
                <a:gd name="T7" fmla="*/ 77 h 126"/>
                <a:gd name="T8" fmla="*/ 5 w 84"/>
                <a:gd name="T9" fmla="*/ 90 h 126"/>
                <a:gd name="T10" fmla="*/ 12 w 84"/>
                <a:gd name="T11" fmla="*/ 112 h 126"/>
                <a:gd name="T12" fmla="*/ 21 w 84"/>
                <a:gd name="T13" fmla="*/ 115 h 126"/>
                <a:gd name="T14" fmla="*/ 24 w 84"/>
                <a:gd name="T15" fmla="*/ 109 h 126"/>
                <a:gd name="T16" fmla="*/ 22 w 84"/>
                <a:gd name="T17" fmla="*/ 95 h 126"/>
                <a:gd name="T18" fmla="*/ 18 w 84"/>
                <a:gd name="T19" fmla="*/ 68 h 126"/>
                <a:gd name="T20" fmla="*/ 19 w 84"/>
                <a:gd name="T21" fmla="*/ 55 h 126"/>
                <a:gd name="T22" fmla="*/ 21 w 84"/>
                <a:gd name="T23" fmla="*/ 55 h 126"/>
                <a:gd name="T24" fmla="*/ 22 w 84"/>
                <a:gd name="T25" fmla="*/ 68 h 126"/>
                <a:gd name="T26" fmla="*/ 26 w 84"/>
                <a:gd name="T27" fmla="*/ 89 h 126"/>
                <a:gd name="T28" fmla="*/ 33 w 84"/>
                <a:gd name="T29" fmla="*/ 90 h 126"/>
                <a:gd name="T30" fmla="*/ 39 w 84"/>
                <a:gd name="T31" fmla="*/ 75 h 126"/>
                <a:gd name="T32" fmla="*/ 37 w 84"/>
                <a:gd name="T33" fmla="*/ 55 h 126"/>
                <a:gd name="T34" fmla="*/ 37 w 84"/>
                <a:gd name="T35" fmla="*/ 27 h 126"/>
                <a:gd name="T36" fmla="*/ 44 w 84"/>
                <a:gd name="T37" fmla="*/ 14 h 126"/>
                <a:gd name="T38" fmla="*/ 45 w 84"/>
                <a:gd name="T39" fmla="*/ 15 h 126"/>
                <a:gd name="T40" fmla="*/ 42 w 84"/>
                <a:gd name="T41" fmla="*/ 30 h 126"/>
                <a:gd name="T42" fmla="*/ 43 w 84"/>
                <a:gd name="T43" fmla="*/ 51 h 126"/>
                <a:gd name="T44" fmla="*/ 51 w 84"/>
                <a:gd name="T45" fmla="*/ 50 h 126"/>
                <a:gd name="T46" fmla="*/ 57 w 84"/>
                <a:gd name="T47" fmla="*/ 35 h 126"/>
                <a:gd name="T48" fmla="*/ 59 w 84"/>
                <a:gd name="T49" fmla="*/ 22 h 126"/>
                <a:gd name="T50" fmla="*/ 66 w 84"/>
                <a:gd name="T51" fmla="*/ 7 h 126"/>
                <a:gd name="T52" fmla="*/ 72 w 84"/>
                <a:gd name="T53" fmla="*/ 1 h 126"/>
                <a:gd name="T54" fmla="*/ 76 w 84"/>
                <a:gd name="T55" fmla="*/ 1 h 126"/>
                <a:gd name="T56" fmla="*/ 69 w 84"/>
                <a:gd name="T57" fmla="*/ 12 h 126"/>
                <a:gd name="T58" fmla="*/ 61 w 84"/>
                <a:gd name="T59" fmla="*/ 28 h 126"/>
                <a:gd name="T60" fmla="*/ 59 w 84"/>
                <a:gd name="T61" fmla="*/ 40 h 126"/>
                <a:gd name="T62" fmla="*/ 55 w 84"/>
                <a:gd name="T63" fmla="*/ 55 h 126"/>
                <a:gd name="T64" fmla="*/ 57 w 84"/>
                <a:gd name="T65" fmla="*/ 59 h 126"/>
                <a:gd name="T66" fmla="*/ 65 w 84"/>
                <a:gd name="T67" fmla="*/ 55 h 126"/>
                <a:gd name="T68" fmla="*/ 74 w 84"/>
                <a:gd name="T69" fmla="*/ 50 h 126"/>
                <a:gd name="T70" fmla="*/ 79 w 84"/>
                <a:gd name="T71" fmla="*/ 45 h 126"/>
                <a:gd name="T72" fmla="*/ 82 w 84"/>
                <a:gd name="T73" fmla="*/ 41 h 126"/>
                <a:gd name="T74" fmla="*/ 84 w 84"/>
                <a:gd name="T75" fmla="*/ 42 h 126"/>
                <a:gd name="T76" fmla="*/ 80 w 84"/>
                <a:gd name="T77" fmla="*/ 51 h 126"/>
                <a:gd name="T78" fmla="*/ 71 w 84"/>
                <a:gd name="T79" fmla="*/ 60 h 126"/>
                <a:gd name="T80" fmla="*/ 62 w 84"/>
                <a:gd name="T81" fmla="*/ 64 h 126"/>
                <a:gd name="T82" fmla="*/ 54 w 84"/>
                <a:gd name="T83" fmla="*/ 67 h 126"/>
                <a:gd name="T84" fmla="*/ 48 w 84"/>
                <a:gd name="T85" fmla="*/ 75 h 126"/>
                <a:gd name="T86" fmla="*/ 39 w 84"/>
                <a:gd name="T87" fmla="*/ 94 h 126"/>
                <a:gd name="T88" fmla="*/ 41 w 84"/>
                <a:gd name="T89" fmla="*/ 102 h 126"/>
                <a:gd name="T90" fmla="*/ 50 w 84"/>
                <a:gd name="T91" fmla="*/ 103 h 126"/>
                <a:gd name="T92" fmla="*/ 58 w 84"/>
                <a:gd name="T93" fmla="*/ 101 h 126"/>
                <a:gd name="T94" fmla="*/ 66 w 84"/>
                <a:gd name="T95" fmla="*/ 96 h 126"/>
                <a:gd name="T96" fmla="*/ 71 w 84"/>
                <a:gd name="T97" fmla="*/ 88 h 126"/>
                <a:gd name="T98" fmla="*/ 73 w 84"/>
                <a:gd name="T99" fmla="*/ 88 h 126"/>
                <a:gd name="T100" fmla="*/ 69 w 84"/>
                <a:gd name="T101" fmla="*/ 97 h 126"/>
                <a:gd name="T102" fmla="*/ 62 w 84"/>
                <a:gd name="T103" fmla="*/ 106 h 126"/>
                <a:gd name="T104" fmla="*/ 51 w 84"/>
                <a:gd name="T105" fmla="*/ 110 h 126"/>
                <a:gd name="T106" fmla="*/ 41 w 84"/>
                <a:gd name="T107" fmla="*/ 111 h 126"/>
                <a:gd name="T108" fmla="*/ 34 w 84"/>
                <a:gd name="T109" fmla="*/ 113 h 126"/>
                <a:gd name="T110" fmla="*/ 31 w 84"/>
                <a:gd name="T111" fmla="*/ 119 h 126"/>
                <a:gd name="T112" fmla="*/ 26 w 84"/>
                <a:gd name="T113" fmla="*/ 121 h 126"/>
                <a:gd name="T114" fmla="*/ 19 w 84"/>
                <a:gd name="T115" fmla="*/ 124 h 12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4"/>
                <a:gd name="T175" fmla="*/ 0 h 126"/>
                <a:gd name="T176" fmla="*/ 84 w 84"/>
                <a:gd name="T177" fmla="*/ 126 h 12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4" h="126">
                  <a:moveTo>
                    <a:pt x="17" y="126"/>
                  </a:moveTo>
                  <a:lnTo>
                    <a:pt x="11" y="120"/>
                  </a:lnTo>
                  <a:lnTo>
                    <a:pt x="5" y="109"/>
                  </a:lnTo>
                  <a:lnTo>
                    <a:pt x="0" y="95"/>
                  </a:lnTo>
                  <a:lnTo>
                    <a:pt x="0" y="80"/>
                  </a:lnTo>
                  <a:lnTo>
                    <a:pt x="2" y="76"/>
                  </a:lnTo>
                  <a:lnTo>
                    <a:pt x="4" y="77"/>
                  </a:lnTo>
                  <a:lnTo>
                    <a:pt x="4" y="80"/>
                  </a:lnTo>
                  <a:lnTo>
                    <a:pt x="5" y="90"/>
                  </a:lnTo>
                  <a:lnTo>
                    <a:pt x="8" y="102"/>
                  </a:lnTo>
                  <a:lnTo>
                    <a:pt x="12" y="112"/>
                  </a:lnTo>
                  <a:lnTo>
                    <a:pt x="19" y="118"/>
                  </a:lnTo>
                  <a:lnTo>
                    <a:pt x="21" y="115"/>
                  </a:lnTo>
                  <a:lnTo>
                    <a:pt x="23" y="112"/>
                  </a:lnTo>
                  <a:lnTo>
                    <a:pt x="24" y="109"/>
                  </a:lnTo>
                  <a:lnTo>
                    <a:pt x="26" y="107"/>
                  </a:lnTo>
                  <a:lnTo>
                    <a:pt x="22" y="95"/>
                  </a:lnTo>
                  <a:lnTo>
                    <a:pt x="20" y="82"/>
                  </a:lnTo>
                  <a:lnTo>
                    <a:pt x="18" y="68"/>
                  </a:lnTo>
                  <a:lnTo>
                    <a:pt x="18" y="60"/>
                  </a:lnTo>
                  <a:lnTo>
                    <a:pt x="19" y="55"/>
                  </a:lnTo>
                  <a:lnTo>
                    <a:pt x="20" y="54"/>
                  </a:lnTo>
                  <a:lnTo>
                    <a:pt x="21" y="55"/>
                  </a:lnTo>
                  <a:lnTo>
                    <a:pt x="22" y="60"/>
                  </a:lnTo>
                  <a:lnTo>
                    <a:pt x="22" y="68"/>
                  </a:lnTo>
                  <a:lnTo>
                    <a:pt x="24" y="79"/>
                  </a:lnTo>
                  <a:lnTo>
                    <a:pt x="26" y="89"/>
                  </a:lnTo>
                  <a:lnTo>
                    <a:pt x="30" y="96"/>
                  </a:lnTo>
                  <a:lnTo>
                    <a:pt x="33" y="90"/>
                  </a:lnTo>
                  <a:lnTo>
                    <a:pt x="37" y="83"/>
                  </a:lnTo>
                  <a:lnTo>
                    <a:pt x="39" y="75"/>
                  </a:lnTo>
                  <a:lnTo>
                    <a:pt x="41" y="69"/>
                  </a:lnTo>
                  <a:lnTo>
                    <a:pt x="37" y="55"/>
                  </a:lnTo>
                  <a:lnTo>
                    <a:pt x="35" y="40"/>
                  </a:lnTo>
                  <a:lnTo>
                    <a:pt x="37" y="27"/>
                  </a:lnTo>
                  <a:lnTo>
                    <a:pt x="41" y="16"/>
                  </a:lnTo>
                  <a:lnTo>
                    <a:pt x="44" y="14"/>
                  </a:lnTo>
                  <a:lnTo>
                    <a:pt x="45" y="14"/>
                  </a:lnTo>
                  <a:lnTo>
                    <a:pt x="45" y="15"/>
                  </a:lnTo>
                  <a:lnTo>
                    <a:pt x="45" y="18"/>
                  </a:lnTo>
                  <a:lnTo>
                    <a:pt x="42" y="30"/>
                  </a:lnTo>
                  <a:lnTo>
                    <a:pt x="41" y="41"/>
                  </a:lnTo>
                  <a:lnTo>
                    <a:pt x="43" y="51"/>
                  </a:lnTo>
                  <a:lnTo>
                    <a:pt x="45" y="58"/>
                  </a:lnTo>
                  <a:lnTo>
                    <a:pt x="51" y="50"/>
                  </a:lnTo>
                  <a:lnTo>
                    <a:pt x="54" y="42"/>
                  </a:lnTo>
                  <a:lnTo>
                    <a:pt x="57" y="35"/>
                  </a:lnTo>
                  <a:lnTo>
                    <a:pt x="57" y="29"/>
                  </a:lnTo>
                  <a:lnTo>
                    <a:pt x="59" y="22"/>
                  </a:lnTo>
                  <a:lnTo>
                    <a:pt x="63" y="14"/>
                  </a:lnTo>
                  <a:lnTo>
                    <a:pt x="66" y="7"/>
                  </a:lnTo>
                  <a:lnTo>
                    <a:pt x="69" y="3"/>
                  </a:lnTo>
                  <a:lnTo>
                    <a:pt x="72" y="1"/>
                  </a:lnTo>
                  <a:lnTo>
                    <a:pt x="75" y="0"/>
                  </a:lnTo>
                  <a:lnTo>
                    <a:pt x="76" y="1"/>
                  </a:lnTo>
                  <a:lnTo>
                    <a:pt x="75" y="4"/>
                  </a:lnTo>
                  <a:lnTo>
                    <a:pt x="69" y="12"/>
                  </a:lnTo>
                  <a:lnTo>
                    <a:pt x="64" y="20"/>
                  </a:lnTo>
                  <a:lnTo>
                    <a:pt x="61" y="28"/>
                  </a:lnTo>
                  <a:lnTo>
                    <a:pt x="60" y="33"/>
                  </a:lnTo>
                  <a:lnTo>
                    <a:pt x="59" y="40"/>
                  </a:lnTo>
                  <a:lnTo>
                    <a:pt x="57" y="48"/>
                  </a:lnTo>
                  <a:lnTo>
                    <a:pt x="55" y="55"/>
                  </a:lnTo>
                  <a:lnTo>
                    <a:pt x="52" y="60"/>
                  </a:lnTo>
                  <a:lnTo>
                    <a:pt x="57" y="59"/>
                  </a:lnTo>
                  <a:lnTo>
                    <a:pt x="61" y="57"/>
                  </a:lnTo>
                  <a:lnTo>
                    <a:pt x="65" y="55"/>
                  </a:lnTo>
                  <a:lnTo>
                    <a:pt x="69" y="53"/>
                  </a:lnTo>
                  <a:lnTo>
                    <a:pt x="74" y="50"/>
                  </a:lnTo>
                  <a:lnTo>
                    <a:pt x="76" y="47"/>
                  </a:lnTo>
                  <a:lnTo>
                    <a:pt x="79" y="45"/>
                  </a:lnTo>
                  <a:lnTo>
                    <a:pt x="81" y="43"/>
                  </a:lnTo>
                  <a:lnTo>
                    <a:pt x="82" y="41"/>
                  </a:lnTo>
                  <a:lnTo>
                    <a:pt x="84" y="40"/>
                  </a:lnTo>
                  <a:lnTo>
                    <a:pt x="84" y="42"/>
                  </a:lnTo>
                  <a:lnTo>
                    <a:pt x="83" y="45"/>
                  </a:lnTo>
                  <a:lnTo>
                    <a:pt x="80" y="51"/>
                  </a:lnTo>
                  <a:lnTo>
                    <a:pt x="75" y="56"/>
                  </a:lnTo>
                  <a:lnTo>
                    <a:pt x="71" y="60"/>
                  </a:lnTo>
                  <a:lnTo>
                    <a:pt x="67" y="62"/>
                  </a:lnTo>
                  <a:lnTo>
                    <a:pt x="62" y="64"/>
                  </a:lnTo>
                  <a:lnTo>
                    <a:pt x="57" y="66"/>
                  </a:lnTo>
                  <a:lnTo>
                    <a:pt x="54" y="67"/>
                  </a:lnTo>
                  <a:lnTo>
                    <a:pt x="51" y="67"/>
                  </a:lnTo>
                  <a:lnTo>
                    <a:pt x="48" y="75"/>
                  </a:lnTo>
                  <a:lnTo>
                    <a:pt x="43" y="85"/>
                  </a:lnTo>
                  <a:lnTo>
                    <a:pt x="39" y="94"/>
                  </a:lnTo>
                  <a:lnTo>
                    <a:pt x="38" y="101"/>
                  </a:lnTo>
                  <a:lnTo>
                    <a:pt x="41" y="102"/>
                  </a:lnTo>
                  <a:lnTo>
                    <a:pt x="45" y="103"/>
                  </a:lnTo>
                  <a:lnTo>
                    <a:pt x="50" y="103"/>
                  </a:lnTo>
                  <a:lnTo>
                    <a:pt x="54" y="102"/>
                  </a:lnTo>
                  <a:lnTo>
                    <a:pt x="58" y="101"/>
                  </a:lnTo>
                  <a:lnTo>
                    <a:pt x="63" y="99"/>
                  </a:lnTo>
                  <a:lnTo>
                    <a:pt x="66" y="96"/>
                  </a:lnTo>
                  <a:lnTo>
                    <a:pt x="69" y="92"/>
                  </a:lnTo>
                  <a:lnTo>
                    <a:pt x="71" y="88"/>
                  </a:lnTo>
                  <a:lnTo>
                    <a:pt x="73" y="87"/>
                  </a:lnTo>
                  <a:lnTo>
                    <a:pt x="73" y="88"/>
                  </a:lnTo>
                  <a:lnTo>
                    <a:pt x="72" y="92"/>
                  </a:lnTo>
                  <a:lnTo>
                    <a:pt x="69" y="97"/>
                  </a:lnTo>
                  <a:lnTo>
                    <a:pt x="66" y="102"/>
                  </a:lnTo>
                  <a:lnTo>
                    <a:pt x="62" y="106"/>
                  </a:lnTo>
                  <a:lnTo>
                    <a:pt x="57" y="108"/>
                  </a:lnTo>
                  <a:lnTo>
                    <a:pt x="51" y="110"/>
                  </a:lnTo>
                  <a:lnTo>
                    <a:pt x="46" y="111"/>
                  </a:lnTo>
                  <a:lnTo>
                    <a:pt x="41" y="111"/>
                  </a:lnTo>
                  <a:lnTo>
                    <a:pt x="37" y="110"/>
                  </a:lnTo>
                  <a:lnTo>
                    <a:pt x="34" y="113"/>
                  </a:lnTo>
                  <a:lnTo>
                    <a:pt x="32" y="115"/>
                  </a:lnTo>
                  <a:lnTo>
                    <a:pt x="31" y="119"/>
                  </a:lnTo>
                  <a:lnTo>
                    <a:pt x="30" y="122"/>
                  </a:lnTo>
                  <a:lnTo>
                    <a:pt x="26" y="121"/>
                  </a:lnTo>
                  <a:lnTo>
                    <a:pt x="22" y="122"/>
                  </a:lnTo>
                  <a:lnTo>
                    <a:pt x="19" y="124"/>
                  </a:lnTo>
                  <a:lnTo>
                    <a:pt x="17" y="126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8" name="Freeform 1888">
              <a:extLst>
                <a:ext uri="{FF2B5EF4-FFF2-40B4-BE49-F238E27FC236}">
                  <a16:creationId xmlns:a16="http://schemas.microsoft.com/office/drawing/2014/main" id="{28BFC409-8282-F4F4-D4C2-5B9DE6C72B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" y="206"/>
              <a:ext cx="135" cy="69"/>
            </a:xfrm>
            <a:custGeom>
              <a:avLst/>
              <a:gdLst>
                <a:gd name="T0" fmla="*/ 1 w 135"/>
                <a:gd name="T1" fmla="*/ 22 h 69"/>
                <a:gd name="T2" fmla="*/ 1 w 135"/>
                <a:gd name="T3" fmla="*/ 25 h 69"/>
                <a:gd name="T4" fmla="*/ 6 w 135"/>
                <a:gd name="T5" fmla="*/ 26 h 69"/>
                <a:gd name="T6" fmla="*/ 17 w 135"/>
                <a:gd name="T7" fmla="*/ 26 h 69"/>
                <a:gd name="T8" fmla="*/ 29 w 135"/>
                <a:gd name="T9" fmla="*/ 28 h 69"/>
                <a:gd name="T10" fmla="*/ 37 w 135"/>
                <a:gd name="T11" fmla="*/ 30 h 69"/>
                <a:gd name="T12" fmla="*/ 42 w 135"/>
                <a:gd name="T13" fmla="*/ 38 h 69"/>
                <a:gd name="T14" fmla="*/ 52 w 135"/>
                <a:gd name="T15" fmla="*/ 55 h 69"/>
                <a:gd name="T16" fmla="*/ 64 w 135"/>
                <a:gd name="T17" fmla="*/ 63 h 69"/>
                <a:gd name="T18" fmla="*/ 64 w 135"/>
                <a:gd name="T19" fmla="*/ 60 h 69"/>
                <a:gd name="T20" fmla="*/ 56 w 135"/>
                <a:gd name="T21" fmla="*/ 51 h 69"/>
                <a:gd name="T22" fmla="*/ 52 w 135"/>
                <a:gd name="T23" fmla="*/ 38 h 69"/>
                <a:gd name="T24" fmla="*/ 57 w 135"/>
                <a:gd name="T25" fmla="*/ 33 h 69"/>
                <a:gd name="T26" fmla="*/ 71 w 135"/>
                <a:gd name="T27" fmla="*/ 36 h 69"/>
                <a:gd name="T28" fmla="*/ 77 w 135"/>
                <a:gd name="T29" fmla="*/ 46 h 69"/>
                <a:gd name="T30" fmla="*/ 89 w 135"/>
                <a:gd name="T31" fmla="*/ 61 h 69"/>
                <a:gd name="T32" fmla="*/ 103 w 135"/>
                <a:gd name="T33" fmla="*/ 69 h 69"/>
                <a:gd name="T34" fmla="*/ 108 w 135"/>
                <a:gd name="T35" fmla="*/ 68 h 69"/>
                <a:gd name="T36" fmla="*/ 97 w 135"/>
                <a:gd name="T37" fmla="*/ 59 h 69"/>
                <a:gd name="T38" fmla="*/ 85 w 135"/>
                <a:gd name="T39" fmla="*/ 47 h 69"/>
                <a:gd name="T40" fmla="*/ 89 w 135"/>
                <a:gd name="T41" fmla="*/ 44 h 69"/>
                <a:gd name="T42" fmla="*/ 102 w 135"/>
                <a:gd name="T43" fmla="*/ 48 h 69"/>
                <a:gd name="T44" fmla="*/ 117 w 135"/>
                <a:gd name="T45" fmla="*/ 51 h 69"/>
                <a:gd name="T46" fmla="*/ 128 w 135"/>
                <a:gd name="T47" fmla="*/ 53 h 69"/>
                <a:gd name="T48" fmla="*/ 134 w 135"/>
                <a:gd name="T49" fmla="*/ 53 h 69"/>
                <a:gd name="T50" fmla="*/ 132 w 135"/>
                <a:gd name="T51" fmla="*/ 49 h 69"/>
                <a:gd name="T52" fmla="*/ 124 w 135"/>
                <a:gd name="T53" fmla="*/ 47 h 69"/>
                <a:gd name="T54" fmla="*/ 112 w 135"/>
                <a:gd name="T55" fmla="*/ 44 h 69"/>
                <a:gd name="T56" fmla="*/ 100 w 135"/>
                <a:gd name="T57" fmla="*/ 39 h 69"/>
                <a:gd name="T58" fmla="*/ 90 w 135"/>
                <a:gd name="T59" fmla="*/ 35 h 69"/>
                <a:gd name="T60" fmla="*/ 92 w 135"/>
                <a:gd name="T61" fmla="*/ 29 h 69"/>
                <a:gd name="T62" fmla="*/ 101 w 135"/>
                <a:gd name="T63" fmla="*/ 25 h 69"/>
                <a:gd name="T64" fmla="*/ 108 w 135"/>
                <a:gd name="T65" fmla="*/ 23 h 69"/>
                <a:gd name="T66" fmla="*/ 108 w 135"/>
                <a:gd name="T67" fmla="*/ 20 h 69"/>
                <a:gd name="T68" fmla="*/ 98 w 135"/>
                <a:gd name="T69" fmla="*/ 18 h 69"/>
                <a:gd name="T70" fmla="*/ 85 w 135"/>
                <a:gd name="T71" fmla="*/ 25 h 69"/>
                <a:gd name="T72" fmla="*/ 78 w 135"/>
                <a:gd name="T73" fmla="*/ 29 h 69"/>
                <a:gd name="T74" fmla="*/ 70 w 135"/>
                <a:gd name="T75" fmla="*/ 28 h 69"/>
                <a:gd name="T76" fmla="*/ 62 w 135"/>
                <a:gd name="T77" fmla="*/ 27 h 69"/>
                <a:gd name="T78" fmla="*/ 56 w 135"/>
                <a:gd name="T79" fmla="*/ 27 h 69"/>
                <a:gd name="T80" fmla="*/ 53 w 135"/>
                <a:gd name="T81" fmla="*/ 21 h 69"/>
                <a:gd name="T82" fmla="*/ 59 w 135"/>
                <a:gd name="T83" fmla="*/ 8 h 69"/>
                <a:gd name="T84" fmla="*/ 70 w 135"/>
                <a:gd name="T85" fmla="*/ 1 h 69"/>
                <a:gd name="T86" fmla="*/ 69 w 135"/>
                <a:gd name="T87" fmla="*/ 0 h 69"/>
                <a:gd name="T88" fmla="*/ 63 w 135"/>
                <a:gd name="T89" fmla="*/ 0 h 69"/>
                <a:gd name="T90" fmla="*/ 55 w 135"/>
                <a:gd name="T91" fmla="*/ 5 h 69"/>
                <a:gd name="T92" fmla="*/ 47 w 135"/>
                <a:gd name="T93" fmla="*/ 12 h 69"/>
                <a:gd name="T94" fmla="*/ 41 w 135"/>
                <a:gd name="T95" fmla="*/ 18 h 69"/>
                <a:gd name="T96" fmla="*/ 36 w 135"/>
                <a:gd name="T97" fmla="*/ 20 h 69"/>
                <a:gd name="T98" fmla="*/ 26 w 135"/>
                <a:gd name="T99" fmla="*/ 20 h 69"/>
                <a:gd name="T100" fmla="*/ 14 w 135"/>
                <a:gd name="T101" fmla="*/ 20 h 69"/>
                <a:gd name="T102" fmla="*/ 4 w 135"/>
                <a:gd name="T103" fmla="*/ 20 h 6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5"/>
                <a:gd name="T157" fmla="*/ 0 h 69"/>
                <a:gd name="T158" fmla="*/ 135 w 135"/>
                <a:gd name="T159" fmla="*/ 69 h 6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5" h="69">
                  <a:moveTo>
                    <a:pt x="0" y="21"/>
                  </a:moveTo>
                  <a:lnTo>
                    <a:pt x="1" y="22"/>
                  </a:lnTo>
                  <a:lnTo>
                    <a:pt x="1" y="23"/>
                  </a:lnTo>
                  <a:lnTo>
                    <a:pt x="1" y="25"/>
                  </a:lnTo>
                  <a:lnTo>
                    <a:pt x="1" y="26"/>
                  </a:lnTo>
                  <a:lnTo>
                    <a:pt x="6" y="26"/>
                  </a:lnTo>
                  <a:lnTo>
                    <a:pt x="11" y="26"/>
                  </a:lnTo>
                  <a:lnTo>
                    <a:pt x="17" y="26"/>
                  </a:lnTo>
                  <a:lnTo>
                    <a:pt x="23" y="27"/>
                  </a:lnTo>
                  <a:lnTo>
                    <a:pt x="29" y="28"/>
                  </a:lnTo>
                  <a:lnTo>
                    <a:pt x="34" y="29"/>
                  </a:lnTo>
                  <a:lnTo>
                    <a:pt x="37" y="30"/>
                  </a:lnTo>
                  <a:lnTo>
                    <a:pt x="40" y="32"/>
                  </a:lnTo>
                  <a:lnTo>
                    <a:pt x="42" y="38"/>
                  </a:lnTo>
                  <a:lnTo>
                    <a:pt x="46" y="47"/>
                  </a:lnTo>
                  <a:lnTo>
                    <a:pt x="52" y="55"/>
                  </a:lnTo>
                  <a:lnTo>
                    <a:pt x="59" y="62"/>
                  </a:lnTo>
                  <a:lnTo>
                    <a:pt x="64" y="63"/>
                  </a:lnTo>
                  <a:lnTo>
                    <a:pt x="65" y="62"/>
                  </a:lnTo>
                  <a:lnTo>
                    <a:pt x="64" y="60"/>
                  </a:lnTo>
                  <a:lnTo>
                    <a:pt x="60" y="56"/>
                  </a:lnTo>
                  <a:lnTo>
                    <a:pt x="56" y="51"/>
                  </a:lnTo>
                  <a:lnTo>
                    <a:pt x="53" y="45"/>
                  </a:lnTo>
                  <a:lnTo>
                    <a:pt x="52" y="38"/>
                  </a:lnTo>
                  <a:lnTo>
                    <a:pt x="51" y="33"/>
                  </a:lnTo>
                  <a:lnTo>
                    <a:pt x="57" y="33"/>
                  </a:lnTo>
                  <a:lnTo>
                    <a:pt x="65" y="34"/>
                  </a:lnTo>
                  <a:lnTo>
                    <a:pt x="71" y="36"/>
                  </a:lnTo>
                  <a:lnTo>
                    <a:pt x="76" y="38"/>
                  </a:lnTo>
                  <a:lnTo>
                    <a:pt x="77" y="46"/>
                  </a:lnTo>
                  <a:lnTo>
                    <a:pt x="83" y="54"/>
                  </a:lnTo>
                  <a:lnTo>
                    <a:pt x="89" y="61"/>
                  </a:lnTo>
                  <a:lnTo>
                    <a:pt x="97" y="67"/>
                  </a:lnTo>
                  <a:lnTo>
                    <a:pt x="103" y="69"/>
                  </a:lnTo>
                  <a:lnTo>
                    <a:pt x="108" y="69"/>
                  </a:lnTo>
                  <a:lnTo>
                    <a:pt x="108" y="68"/>
                  </a:lnTo>
                  <a:lnTo>
                    <a:pt x="106" y="65"/>
                  </a:lnTo>
                  <a:lnTo>
                    <a:pt x="97" y="59"/>
                  </a:lnTo>
                  <a:lnTo>
                    <a:pt x="90" y="53"/>
                  </a:lnTo>
                  <a:lnTo>
                    <a:pt x="85" y="47"/>
                  </a:lnTo>
                  <a:lnTo>
                    <a:pt x="83" y="41"/>
                  </a:lnTo>
                  <a:lnTo>
                    <a:pt x="89" y="44"/>
                  </a:lnTo>
                  <a:lnTo>
                    <a:pt x="95" y="47"/>
                  </a:lnTo>
                  <a:lnTo>
                    <a:pt x="102" y="48"/>
                  </a:lnTo>
                  <a:lnTo>
                    <a:pt x="110" y="50"/>
                  </a:lnTo>
                  <a:lnTo>
                    <a:pt x="117" y="51"/>
                  </a:lnTo>
                  <a:lnTo>
                    <a:pt x="123" y="52"/>
                  </a:lnTo>
                  <a:lnTo>
                    <a:pt x="128" y="53"/>
                  </a:lnTo>
                  <a:lnTo>
                    <a:pt x="132" y="53"/>
                  </a:lnTo>
                  <a:lnTo>
                    <a:pt x="134" y="53"/>
                  </a:lnTo>
                  <a:lnTo>
                    <a:pt x="135" y="51"/>
                  </a:lnTo>
                  <a:lnTo>
                    <a:pt x="132" y="49"/>
                  </a:lnTo>
                  <a:lnTo>
                    <a:pt x="129" y="48"/>
                  </a:lnTo>
                  <a:lnTo>
                    <a:pt x="124" y="47"/>
                  </a:lnTo>
                  <a:lnTo>
                    <a:pt x="119" y="46"/>
                  </a:lnTo>
                  <a:lnTo>
                    <a:pt x="112" y="44"/>
                  </a:lnTo>
                  <a:lnTo>
                    <a:pt x="106" y="42"/>
                  </a:lnTo>
                  <a:lnTo>
                    <a:pt x="100" y="39"/>
                  </a:lnTo>
                  <a:lnTo>
                    <a:pt x="94" y="37"/>
                  </a:lnTo>
                  <a:lnTo>
                    <a:pt x="90" y="35"/>
                  </a:lnTo>
                  <a:lnTo>
                    <a:pt x="88" y="34"/>
                  </a:lnTo>
                  <a:lnTo>
                    <a:pt x="92" y="29"/>
                  </a:lnTo>
                  <a:lnTo>
                    <a:pt x="96" y="27"/>
                  </a:lnTo>
                  <a:lnTo>
                    <a:pt x="101" y="25"/>
                  </a:lnTo>
                  <a:lnTo>
                    <a:pt x="105" y="24"/>
                  </a:lnTo>
                  <a:lnTo>
                    <a:pt x="108" y="23"/>
                  </a:lnTo>
                  <a:lnTo>
                    <a:pt x="109" y="22"/>
                  </a:lnTo>
                  <a:lnTo>
                    <a:pt x="108" y="20"/>
                  </a:lnTo>
                  <a:lnTo>
                    <a:pt x="103" y="18"/>
                  </a:lnTo>
                  <a:lnTo>
                    <a:pt x="98" y="18"/>
                  </a:lnTo>
                  <a:lnTo>
                    <a:pt x="91" y="21"/>
                  </a:lnTo>
                  <a:lnTo>
                    <a:pt x="85" y="25"/>
                  </a:lnTo>
                  <a:lnTo>
                    <a:pt x="82" y="29"/>
                  </a:lnTo>
                  <a:lnTo>
                    <a:pt x="78" y="29"/>
                  </a:lnTo>
                  <a:lnTo>
                    <a:pt x="74" y="28"/>
                  </a:lnTo>
                  <a:lnTo>
                    <a:pt x="70" y="28"/>
                  </a:lnTo>
                  <a:lnTo>
                    <a:pt x="65" y="28"/>
                  </a:lnTo>
                  <a:lnTo>
                    <a:pt x="62" y="27"/>
                  </a:lnTo>
                  <a:lnTo>
                    <a:pt x="59" y="27"/>
                  </a:lnTo>
                  <a:lnTo>
                    <a:pt x="56" y="27"/>
                  </a:lnTo>
                  <a:lnTo>
                    <a:pt x="54" y="27"/>
                  </a:lnTo>
                  <a:lnTo>
                    <a:pt x="53" y="21"/>
                  </a:lnTo>
                  <a:lnTo>
                    <a:pt x="55" y="14"/>
                  </a:lnTo>
                  <a:lnTo>
                    <a:pt x="59" y="8"/>
                  </a:lnTo>
                  <a:lnTo>
                    <a:pt x="65" y="4"/>
                  </a:lnTo>
                  <a:lnTo>
                    <a:pt x="70" y="1"/>
                  </a:lnTo>
                  <a:lnTo>
                    <a:pt x="71" y="0"/>
                  </a:lnTo>
                  <a:lnTo>
                    <a:pt x="69" y="0"/>
                  </a:lnTo>
                  <a:lnTo>
                    <a:pt x="65" y="0"/>
                  </a:lnTo>
                  <a:lnTo>
                    <a:pt x="63" y="0"/>
                  </a:lnTo>
                  <a:lnTo>
                    <a:pt x="59" y="2"/>
                  </a:lnTo>
                  <a:lnTo>
                    <a:pt x="55" y="5"/>
                  </a:lnTo>
                  <a:lnTo>
                    <a:pt x="52" y="8"/>
                  </a:lnTo>
                  <a:lnTo>
                    <a:pt x="47" y="12"/>
                  </a:lnTo>
                  <a:lnTo>
                    <a:pt x="44" y="15"/>
                  </a:lnTo>
                  <a:lnTo>
                    <a:pt x="41" y="18"/>
                  </a:lnTo>
                  <a:lnTo>
                    <a:pt x="40" y="20"/>
                  </a:lnTo>
                  <a:lnTo>
                    <a:pt x="36" y="20"/>
                  </a:lnTo>
                  <a:lnTo>
                    <a:pt x="31" y="20"/>
                  </a:lnTo>
                  <a:lnTo>
                    <a:pt x="26" y="20"/>
                  </a:lnTo>
                  <a:lnTo>
                    <a:pt x="20" y="20"/>
                  </a:lnTo>
                  <a:lnTo>
                    <a:pt x="14" y="20"/>
                  </a:lnTo>
                  <a:lnTo>
                    <a:pt x="8" y="20"/>
                  </a:lnTo>
                  <a:lnTo>
                    <a:pt x="4" y="2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9" name="Freeform 1889">
              <a:extLst>
                <a:ext uri="{FF2B5EF4-FFF2-40B4-BE49-F238E27FC236}">
                  <a16:creationId xmlns:a16="http://schemas.microsoft.com/office/drawing/2014/main" id="{2F3369D0-ADF4-10DE-B5A9-EC133139E7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" y="267"/>
              <a:ext cx="110" cy="141"/>
            </a:xfrm>
            <a:custGeom>
              <a:avLst/>
              <a:gdLst>
                <a:gd name="T0" fmla="*/ 5 w 110"/>
                <a:gd name="T1" fmla="*/ 4 h 141"/>
                <a:gd name="T2" fmla="*/ 15 w 110"/>
                <a:gd name="T3" fmla="*/ 19 h 141"/>
                <a:gd name="T4" fmla="*/ 16 w 110"/>
                <a:gd name="T5" fmla="*/ 33 h 141"/>
                <a:gd name="T6" fmla="*/ 17 w 110"/>
                <a:gd name="T7" fmla="*/ 64 h 141"/>
                <a:gd name="T8" fmla="*/ 20 w 110"/>
                <a:gd name="T9" fmla="*/ 62 h 141"/>
                <a:gd name="T10" fmla="*/ 23 w 110"/>
                <a:gd name="T11" fmla="*/ 38 h 141"/>
                <a:gd name="T12" fmla="*/ 28 w 110"/>
                <a:gd name="T13" fmla="*/ 29 h 141"/>
                <a:gd name="T14" fmla="*/ 30 w 110"/>
                <a:gd name="T15" fmla="*/ 32 h 141"/>
                <a:gd name="T16" fmla="*/ 36 w 110"/>
                <a:gd name="T17" fmla="*/ 40 h 141"/>
                <a:gd name="T18" fmla="*/ 47 w 110"/>
                <a:gd name="T19" fmla="*/ 53 h 141"/>
                <a:gd name="T20" fmla="*/ 48 w 110"/>
                <a:gd name="T21" fmla="*/ 70 h 141"/>
                <a:gd name="T22" fmla="*/ 48 w 110"/>
                <a:gd name="T23" fmla="*/ 96 h 141"/>
                <a:gd name="T24" fmla="*/ 54 w 110"/>
                <a:gd name="T25" fmla="*/ 94 h 141"/>
                <a:gd name="T26" fmla="*/ 55 w 110"/>
                <a:gd name="T27" fmla="*/ 71 h 141"/>
                <a:gd name="T28" fmla="*/ 64 w 110"/>
                <a:gd name="T29" fmla="*/ 69 h 141"/>
                <a:gd name="T30" fmla="*/ 76 w 110"/>
                <a:gd name="T31" fmla="*/ 86 h 141"/>
                <a:gd name="T32" fmla="*/ 91 w 110"/>
                <a:gd name="T33" fmla="*/ 108 h 141"/>
                <a:gd name="T34" fmla="*/ 103 w 110"/>
                <a:gd name="T35" fmla="*/ 129 h 141"/>
                <a:gd name="T36" fmla="*/ 109 w 110"/>
                <a:gd name="T37" fmla="*/ 140 h 141"/>
                <a:gd name="T38" fmla="*/ 110 w 110"/>
                <a:gd name="T39" fmla="*/ 138 h 141"/>
                <a:gd name="T40" fmla="*/ 107 w 110"/>
                <a:gd name="T41" fmla="*/ 128 h 141"/>
                <a:gd name="T42" fmla="*/ 97 w 110"/>
                <a:gd name="T43" fmla="*/ 107 h 141"/>
                <a:gd name="T44" fmla="*/ 83 w 110"/>
                <a:gd name="T45" fmla="*/ 84 h 141"/>
                <a:gd name="T46" fmla="*/ 71 w 110"/>
                <a:gd name="T47" fmla="*/ 66 h 141"/>
                <a:gd name="T48" fmla="*/ 69 w 110"/>
                <a:gd name="T49" fmla="*/ 59 h 141"/>
                <a:gd name="T50" fmla="*/ 76 w 110"/>
                <a:gd name="T51" fmla="*/ 55 h 141"/>
                <a:gd name="T52" fmla="*/ 82 w 110"/>
                <a:gd name="T53" fmla="*/ 53 h 141"/>
                <a:gd name="T54" fmla="*/ 89 w 110"/>
                <a:gd name="T55" fmla="*/ 54 h 141"/>
                <a:gd name="T56" fmla="*/ 97 w 110"/>
                <a:gd name="T57" fmla="*/ 59 h 141"/>
                <a:gd name="T58" fmla="*/ 100 w 110"/>
                <a:gd name="T59" fmla="*/ 59 h 141"/>
                <a:gd name="T60" fmla="*/ 96 w 110"/>
                <a:gd name="T61" fmla="*/ 52 h 141"/>
                <a:gd name="T62" fmla="*/ 86 w 110"/>
                <a:gd name="T63" fmla="*/ 49 h 141"/>
                <a:gd name="T64" fmla="*/ 75 w 110"/>
                <a:gd name="T65" fmla="*/ 48 h 141"/>
                <a:gd name="T66" fmla="*/ 65 w 110"/>
                <a:gd name="T67" fmla="*/ 49 h 141"/>
                <a:gd name="T68" fmla="*/ 54 w 110"/>
                <a:gd name="T69" fmla="*/ 47 h 141"/>
                <a:gd name="T70" fmla="*/ 42 w 110"/>
                <a:gd name="T71" fmla="*/ 34 h 141"/>
                <a:gd name="T72" fmla="*/ 43 w 110"/>
                <a:gd name="T73" fmla="*/ 27 h 141"/>
                <a:gd name="T74" fmla="*/ 56 w 110"/>
                <a:gd name="T75" fmla="*/ 25 h 141"/>
                <a:gd name="T76" fmla="*/ 65 w 110"/>
                <a:gd name="T77" fmla="*/ 27 h 141"/>
                <a:gd name="T78" fmla="*/ 64 w 110"/>
                <a:gd name="T79" fmla="*/ 24 h 141"/>
                <a:gd name="T80" fmla="*/ 58 w 110"/>
                <a:gd name="T81" fmla="*/ 23 h 141"/>
                <a:gd name="T82" fmla="*/ 50 w 110"/>
                <a:gd name="T83" fmla="*/ 21 h 141"/>
                <a:gd name="T84" fmla="*/ 42 w 110"/>
                <a:gd name="T85" fmla="*/ 21 h 141"/>
                <a:gd name="T86" fmla="*/ 34 w 110"/>
                <a:gd name="T87" fmla="*/ 21 h 141"/>
                <a:gd name="T88" fmla="*/ 28 w 110"/>
                <a:gd name="T89" fmla="*/ 20 h 141"/>
                <a:gd name="T90" fmla="*/ 19 w 110"/>
                <a:gd name="T91" fmla="*/ 13 h 141"/>
                <a:gd name="T92" fmla="*/ 11 w 110"/>
                <a:gd name="T93" fmla="*/ 5 h 141"/>
                <a:gd name="T94" fmla="*/ 4 w 110"/>
                <a:gd name="T95" fmla="*/ 0 h 14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10"/>
                <a:gd name="T145" fmla="*/ 0 h 141"/>
                <a:gd name="T146" fmla="*/ 110 w 110"/>
                <a:gd name="T147" fmla="*/ 141 h 14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10" h="141">
                  <a:moveTo>
                    <a:pt x="0" y="0"/>
                  </a:moveTo>
                  <a:lnTo>
                    <a:pt x="5" y="4"/>
                  </a:lnTo>
                  <a:lnTo>
                    <a:pt x="10" y="11"/>
                  </a:lnTo>
                  <a:lnTo>
                    <a:pt x="15" y="19"/>
                  </a:lnTo>
                  <a:lnTo>
                    <a:pt x="18" y="22"/>
                  </a:lnTo>
                  <a:lnTo>
                    <a:pt x="16" y="33"/>
                  </a:lnTo>
                  <a:lnTo>
                    <a:pt x="16" y="49"/>
                  </a:lnTo>
                  <a:lnTo>
                    <a:pt x="17" y="64"/>
                  </a:lnTo>
                  <a:lnTo>
                    <a:pt x="21" y="75"/>
                  </a:lnTo>
                  <a:lnTo>
                    <a:pt x="20" y="62"/>
                  </a:lnTo>
                  <a:lnTo>
                    <a:pt x="21" y="49"/>
                  </a:lnTo>
                  <a:lnTo>
                    <a:pt x="23" y="38"/>
                  </a:lnTo>
                  <a:lnTo>
                    <a:pt x="26" y="31"/>
                  </a:lnTo>
                  <a:lnTo>
                    <a:pt x="28" y="29"/>
                  </a:lnTo>
                  <a:lnTo>
                    <a:pt x="30" y="30"/>
                  </a:lnTo>
                  <a:lnTo>
                    <a:pt x="30" y="32"/>
                  </a:lnTo>
                  <a:lnTo>
                    <a:pt x="32" y="35"/>
                  </a:lnTo>
                  <a:lnTo>
                    <a:pt x="36" y="40"/>
                  </a:lnTo>
                  <a:lnTo>
                    <a:pt x="42" y="47"/>
                  </a:lnTo>
                  <a:lnTo>
                    <a:pt x="47" y="53"/>
                  </a:lnTo>
                  <a:lnTo>
                    <a:pt x="50" y="58"/>
                  </a:lnTo>
                  <a:lnTo>
                    <a:pt x="48" y="70"/>
                  </a:lnTo>
                  <a:lnTo>
                    <a:pt x="47" y="83"/>
                  </a:lnTo>
                  <a:lnTo>
                    <a:pt x="48" y="96"/>
                  </a:lnTo>
                  <a:lnTo>
                    <a:pt x="55" y="106"/>
                  </a:lnTo>
                  <a:lnTo>
                    <a:pt x="54" y="94"/>
                  </a:lnTo>
                  <a:lnTo>
                    <a:pt x="54" y="81"/>
                  </a:lnTo>
                  <a:lnTo>
                    <a:pt x="55" y="71"/>
                  </a:lnTo>
                  <a:lnTo>
                    <a:pt x="60" y="64"/>
                  </a:lnTo>
                  <a:lnTo>
                    <a:pt x="64" y="69"/>
                  </a:lnTo>
                  <a:lnTo>
                    <a:pt x="70" y="76"/>
                  </a:lnTo>
                  <a:lnTo>
                    <a:pt x="76" y="86"/>
                  </a:lnTo>
                  <a:lnTo>
                    <a:pt x="84" y="97"/>
                  </a:lnTo>
                  <a:lnTo>
                    <a:pt x="91" y="108"/>
                  </a:lnTo>
                  <a:lnTo>
                    <a:pt x="97" y="119"/>
                  </a:lnTo>
                  <a:lnTo>
                    <a:pt x="103" y="129"/>
                  </a:lnTo>
                  <a:lnTo>
                    <a:pt x="106" y="135"/>
                  </a:lnTo>
                  <a:lnTo>
                    <a:pt x="109" y="140"/>
                  </a:lnTo>
                  <a:lnTo>
                    <a:pt x="110" y="141"/>
                  </a:lnTo>
                  <a:lnTo>
                    <a:pt x="110" y="138"/>
                  </a:lnTo>
                  <a:lnTo>
                    <a:pt x="109" y="133"/>
                  </a:lnTo>
                  <a:lnTo>
                    <a:pt x="107" y="128"/>
                  </a:lnTo>
                  <a:lnTo>
                    <a:pt x="103" y="119"/>
                  </a:lnTo>
                  <a:lnTo>
                    <a:pt x="97" y="107"/>
                  </a:lnTo>
                  <a:lnTo>
                    <a:pt x="91" y="96"/>
                  </a:lnTo>
                  <a:lnTo>
                    <a:pt x="83" y="84"/>
                  </a:lnTo>
                  <a:lnTo>
                    <a:pt x="77" y="74"/>
                  </a:lnTo>
                  <a:lnTo>
                    <a:pt x="71" y="66"/>
                  </a:lnTo>
                  <a:lnTo>
                    <a:pt x="67" y="61"/>
                  </a:lnTo>
                  <a:lnTo>
                    <a:pt x="69" y="59"/>
                  </a:lnTo>
                  <a:lnTo>
                    <a:pt x="73" y="56"/>
                  </a:lnTo>
                  <a:lnTo>
                    <a:pt x="76" y="55"/>
                  </a:lnTo>
                  <a:lnTo>
                    <a:pt x="79" y="54"/>
                  </a:lnTo>
                  <a:lnTo>
                    <a:pt x="82" y="53"/>
                  </a:lnTo>
                  <a:lnTo>
                    <a:pt x="85" y="53"/>
                  </a:lnTo>
                  <a:lnTo>
                    <a:pt x="89" y="54"/>
                  </a:lnTo>
                  <a:lnTo>
                    <a:pt x="92" y="56"/>
                  </a:lnTo>
                  <a:lnTo>
                    <a:pt x="97" y="59"/>
                  </a:lnTo>
                  <a:lnTo>
                    <a:pt x="100" y="60"/>
                  </a:lnTo>
                  <a:lnTo>
                    <a:pt x="100" y="59"/>
                  </a:lnTo>
                  <a:lnTo>
                    <a:pt x="98" y="55"/>
                  </a:lnTo>
                  <a:lnTo>
                    <a:pt x="96" y="52"/>
                  </a:lnTo>
                  <a:lnTo>
                    <a:pt x="91" y="50"/>
                  </a:lnTo>
                  <a:lnTo>
                    <a:pt x="86" y="49"/>
                  </a:lnTo>
                  <a:lnTo>
                    <a:pt x="81" y="48"/>
                  </a:lnTo>
                  <a:lnTo>
                    <a:pt x="75" y="48"/>
                  </a:lnTo>
                  <a:lnTo>
                    <a:pt x="69" y="49"/>
                  </a:lnTo>
                  <a:lnTo>
                    <a:pt x="65" y="49"/>
                  </a:lnTo>
                  <a:lnTo>
                    <a:pt x="60" y="52"/>
                  </a:lnTo>
                  <a:lnTo>
                    <a:pt x="54" y="47"/>
                  </a:lnTo>
                  <a:lnTo>
                    <a:pt x="48" y="40"/>
                  </a:lnTo>
                  <a:lnTo>
                    <a:pt x="42" y="34"/>
                  </a:lnTo>
                  <a:lnTo>
                    <a:pt x="39" y="30"/>
                  </a:lnTo>
                  <a:lnTo>
                    <a:pt x="43" y="27"/>
                  </a:lnTo>
                  <a:lnTo>
                    <a:pt x="49" y="26"/>
                  </a:lnTo>
                  <a:lnTo>
                    <a:pt x="56" y="25"/>
                  </a:lnTo>
                  <a:lnTo>
                    <a:pt x="62" y="26"/>
                  </a:lnTo>
                  <a:lnTo>
                    <a:pt x="65" y="27"/>
                  </a:lnTo>
                  <a:lnTo>
                    <a:pt x="66" y="26"/>
                  </a:lnTo>
                  <a:lnTo>
                    <a:pt x="64" y="24"/>
                  </a:lnTo>
                  <a:lnTo>
                    <a:pt x="60" y="23"/>
                  </a:lnTo>
                  <a:lnTo>
                    <a:pt x="58" y="23"/>
                  </a:lnTo>
                  <a:lnTo>
                    <a:pt x="54" y="22"/>
                  </a:lnTo>
                  <a:lnTo>
                    <a:pt x="50" y="21"/>
                  </a:lnTo>
                  <a:lnTo>
                    <a:pt x="46" y="21"/>
                  </a:lnTo>
                  <a:lnTo>
                    <a:pt x="42" y="21"/>
                  </a:lnTo>
                  <a:lnTo>
                    <a:pt x="38" y="21"/>
                  </a:lnTo>
                  <a:lnTo>
                    <a:pt x="34" y="21"/>
                  </a:lnTo>
                  <a:lnTo>
                    <a:pt x="31" y="21"/>
                  </a:lnTo>
                  <a:lnTo>
                    <a:pt x="28" y="20"/>
                  </a:lnTo>
                  <a:lnTo>
                    <a:pt x="24" y="17"/>
                  </a:lnTo>
                  <a:lnTo>
                    <a:pt x="19" y="13"/>
                  </a:lnTo>
                  <a:lnTo>
                    <a:pt x="15" y="9"/>
                  </a:lnTo>
                  <a:lnTo>
                    <a:pt x="11" y="5"/>
                  </a:lnTo>
                  <a:lnTo>
                    <a:pt x="7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70" name="Freeform 1890">
              <a:extLst>
                <a:ext uri="{FF2B5EF4-FFF2-40B4-BE49-F238E27FC236}">
                  <a16:creationId xmlns:a16="http://schemas.microsoft.com/office/drawing/2014/main" id="{B68AFEE0-5808-C6F2-17CF-B2B7F1979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" y="280"/>
              <a:ext cx="82" cy="163"/>
            </a:xfrm>
            <a:custGeom>
              <a:avLst/>
              <a:gdLst>
                <a:gd name="T0" fmla="*/ 54 w 82"/>
                <a:gd name="T1" fmla="*/ 20 h 163"/>
                <a:gd name="T2" fmla="*/ 45 w 82"/>
                <a:gd name="T3" fmla="*/ 30 h 163"/>
                <a:gd name="T4" fmla="*/ 26 w 82"/>
                <a:gd name="T5" fmla="*/ 40 h 163"/>
                <a:gd name="T6" fmla="*/ 10 w 82"/>
                <a:gd name="T7" fmla="*/ 53 h 163"/>
                <a:gd name="T8" fmla="*/ 9 w 82"/>
                <a:gd name="T9" fmla="*/ 61 h 163"/>
                <a:gd name="T10" fmla="*/ 15 w 82"/>
                <a:gd name="T11" fmla="*/ 55 h 163"/>
                <a:gd name="T12" fmla="*/ 27 w 82"/>
                <a:gd name="T13" fmla="*/ 46 h 163"/>
                <a:gd name="T14" fmla="*/ 42 w 82"/>
                <a:gd name="T15" fmla="*/ 40 h 163"/>
                <a:gd name="T16" fmla="*/ 44 w 82"/>
                <a:gd name="T17" fmla="*/ 57 h 163"/>
                <a:gd name="T18" fmla="*/ 33 w 82"/>
                <a:gd name="T19" fmla="*/ 68 h 163"/>
                <a:gd name="T20" fmla="*/ 16 w 82"/>
                <a:gd name="T21" fmla="*/ 77 h 163"/>
                <a:gd name="T22" fmla="*/ 6 w 82"/>
                <a:gd name="T23" fmla="*/ 90 h 163"/>
                <a:gd name="T24" fmla="*/ 6 w 82"/>
                <a:gd name="T25" fmla="*/ 98 h 163"/>
                <a:gd name="T26" fmla="*/ 10 w 82"/>
                <a:gd name="T27" fmla="*/ 90 h 163"/>
                <a:gd name="T28" fmla="*/ 21 w 82"/>
                <a:gd name="T29" fmla="*/ 82 h 163"/>
                <a:gd name="T30" fmla="*/ 36 w 82"/>
                <a:gd name="T31" fmla="*/ 76 h 163"/>
                <a:gd name="T32" fmla="*/ 38 w 82"/>
                <a:gd name="T33" fmla="*/ 92 h 163"/>
                <a:gd name="T34" fmla="*/ 29 w 82"/>
                <a:gd name="T35" fmla="*/ 106 h 163"/>
                <a:gd name="T36" fmla="*/ 15 w 82"/>
                <a:gd name="T37" fmla="*/ 114 h 163"/>
                <a:gd name="T38" fmla="*/ 8 w 82"/>
                <a:gd name="T39" fmla="*/ 126 h 163"/>
                <a:gd name="T40" fmla="*/ 20 w 82"/>
                <a:gd name="T41" fmla="*/ 118 h 163"/>
                <a:gd name="T42" fmla="*/ 31 w 82"/>
                <a:gd name="T43" fmla="*/ 116 h 163"/>
                <a:gd name="T44" fmla="*/ 23 w 82"/>
                <a:gd name="T45" fmla="*/ 136 h 163"/>
                <a:gd name="T46" fmla="*/ 8 w 82"/>
                <a:gd name="T47" fmla="*/ 154 h 163"/>
                <a:gd name="T48" fmla="*/ 0 w 82"/>
                <a:gd name="T49" fmla="*/ 162 h 163"/>
                <a:gd name="T50" fmla="*/ 8 w 82"/>
                <a:gd name="T51" fmla="*/ 160 h 163"/>
                <a:gd name="T52" fmla="*/ 22 w 82"/>
                <a:gd name="T53" fmla="*/ 145 h 163"/>
                <a:gd name="T54" fmla="*/ 36 w 82"/>
                <a:gd name="T55" fmla="*/ 120 h 163"/>
                <a:gd name="T56" fmla="*/ 50 w 82"/>
                <a:gd name="T57" fmla="*/ 118 h 163"/>
                <a:gd name="T58" fmla="*/ 51 w 82"/>
                <a:gd name="T59" fmla="*/ 136 h 163"/>
                <a:gd name="T60" fmla="*/ 55 w 82"/>
                <a:gd name="T61" fmla="*/ 138 h 163"/>
                <a:gd name="T62" fmla="*/ 58 w 82"/>
                <a:gd name="T63" fmla="*/ 129 h 163"/>
                <a:gd name="T64" fmla="*/ 51 w 82"/>
                <a:gd name="T65" fmla="*/ 112 h 163"/>
                <a:gd name="T66" fmla="*/ 47 w 82"/>
                <a:gd name="T67" fmla="*/ 96 h 163"/>
                <a:gd name="T68" fmla="*/ 50 w 82"/>
                <a:gd name="T69" fmla="*/ 73 h 163"/>
                <a:gd name="T70" fmla="*/ 54 w 82"/>
                <a:gd name="T71" fmla="*/ 71 h 163"/>
                <a:gd name="T72" fmla="*/ 68 w 82"/>
                <a:gd name="T73" fmla="*/ 82 h 163"/>
                <a:gd name="T74" fmla="*/ 75 w 82"/>
                <a:gd name="T75" fmla="*/ 104 h 163"/>
                <a:gd name="T76" fmla="*/ 77 w 82"/>
                <a:gd name="T77" fmla="*/ 99 h 163"/>
                <a:gd name="T78" fmla="*/ 75 w 82"/>
                <a:gd name="T79" fmla="*/ 84 h 163"/>
                <a:gd name="T80" fmla="*/ 63 w 82"/>
                <a:gd name="T81" fmla="*/ 67 h 163"/>
                <a:gd name="T82" fmla="*/ 53 w 82"/>
                <a:gd name="T83" fmla="*/ 56 h 163"/>
                <a:gd name="T84" fmla="*/ 57 w 82"/>
                <a:gd name="T85" fmla="*/ 39 h 163"/>
                <a:gd name="T86" fmla="*/ 76 w 82"/>
                <a:gd name="T87" fmla="*/ 50 h 163"/>
                <a:gd name="T88" fmla="*/ 81 w 82"/>
                <a:gd name="T89" fmla="*/ 63 h 163"/>
                <a:gd name="T90" fmla="*/ 80 w 82"/>
                <a:gd name="T91" fmla="*/ 49 h 163"/>
                <a:gd name="T92" fmla="*/ 61 w 82"/>
                <a:gd name="T93" fmla="*/ 30 h 163"/>
                <a:gd name="T94" fmla="*/ 61 w 82"/>
                <a:gd name="T95" fmla="*/ 9 h 163"/>
                <a:gd name="T96" fmla="*/ 57 w 82"/>
                <a:gd name="T97" fmla="*/ 0 h 16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82"/>
                <a:gd name="T148" fmla="*/ 0 h 163"/>
                <a:gd name="T149" fmla="*/ 82 w 82"/>
                <a:gd name="T150" fmla="*/ 163 h 16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82" h="163">
                  <a:moveTo>
                    <a:pt x="55" y="8"/>
                  </a:moveTo>
                  <a:lnTo>
                    <a:pt x="55" y="14"/>
                  </a:lnTo>
                  <a:lnTo>
                    <a:pt x="54" y="20"/>
                  </a:lnTo>
                  <a:lnTo>
                    <a:pt x="52" y="24"/>
                  </a:lnTo>
                  <a:lnTo>
                    <a:pt x="50" y="27"/>
                  </a:lnTo>
                  <a:lnTo>
                    <a:pt x="45" y="30"/>
                  </a:lnTo>
                  <a:lnTo>
                    <a:pt x="39" y="33"/>
                  </a:lnTo>
                  <a:lnTo>
                    <a:pt x="33" y="36"/>
                  </a:lnTo>
                  <a:lnTo>
                    <a:pt x="26" y="40"/>
                  </a:lnTo>
                  <a:lnTo>
                    <a:pt x="20" y="44"/>
                  </a:lnTo>
                  <a:lnTo>
                    <a:pt x="14" y="48"/>
                  </a:lnTo>
                  <a:lnTo>
                    <a:pt x="10" y="53"/>
                  </a:lnTo>
                  <a:lnTo>
                    <a:pt x="8" y="57"/>
                  </a:lnTo>
                  <a:lnTo>
                    <a:pt x="8" y="60"/>
                  </a:lnTo>
                  <a:lnTo>
                    <a:pt x="9" y="61"/>
                  </a:lnTo>
                  <a:lnTo>
                    <a:pt x="10" y="60"/>
                  </a:lnTo>
                  <a:lnTo>
                    <a:pt x="13" y="58"/>
                  </a:lnTo>
                  <a:lnTo>
                    <a:pt x="15" y="55"/>
                  </a:lnTo>
                  <a:lnTo>
                    <a:pt x="19" y="51"/>
                  </a:lnTo>
                  <a:lnTo>
                    <a:pt x="23" y="48"/>
                  </a:lnTo>
                  <a:lnTo>
                    <a:pt x="27" y="46"/>
                  </a:lnTo>
                  <a:lnTo>
                    <a:pt x="32" y="43"/>
                  </a:lnTo>
                  <a:lnTo>
                    <a:pt x="37" y="42"/>
                  </a:lnTo>
                  <a:lnTo>
                    <a:pt x="42" y="40"/>
                  </a:lnTo>
                  <a:lnTo>
                    <a:pt x="46" y="40"/>
                  </a:lnTo>
                  <a:lnTo>
                    <a:pt x="45" y="49"/>
                  </a:lnTo>
                  <a:lnTo>
                    <a:pt x="44" y="57"/>
                  </a:lnTo>
                  <a:lnTo>
                    <a:pt x="41" y="63"/>
                  </a:lnTo>
                  <a:lnTo>
                    <a:pt x="39" y="67"/>
                  </a:lnTo>
                  <a:lnTo>
                    <a:pt x="33" y="68"/>
                  </a:lnTo>
                  <a:lnTo>
                    <a:pt x="26" y="71"/>
                  </a:lnTo>
                  <a:lnTo>
                    <a:pt x="21" y="73"/>
                  </a:lnTo>
                  <a:lnTo>
                    <a:pt x="16" y="77"/>
                  </a:lnTo>
                  <a:lnTo>
                    <a:pt x="11" y="81"/>
                  </a:lnTo>
                  <a:lnTo>
                    <a:pt x="8" y="85"/>
                  </a:lnTo>
                  <a:lnTo>
                    <a:pt x="6" y="90"/>
                  </a:lnTo>
                  <a:lnTo>
                    <a:pt x="5" y="94"/>
                  </a:lnTo>
                  <a:lnTo>
                    <a:pt x="5" y="97"/>
                  </a:lnTo>
                  <a:lnTo>
                    <a:pt x="6" y="98"/>
                  </a:lnTo>
                  <a:lnTo>
                    <a:pt x="8" y="96"/>
                  </a:lnTo>
                  <a:lnTo>
                    <a:pt x="8" y="93"/>
                  </a:lnTo>
                  <a:lnTo>
                    <a:pt x="10" y="90"/>
                  </a:lnTo>
                  <a:lnTo>
                    <a:pt x="13" y="88"/>
                  </a:lnTo>
                  <a:lnTo>
                    <a:pt x="17" y="85"/>
                  </a:lnTo>
                  <a:lnTo>
                    <a:pt x="21" y="82"/>
                  </a:lnTo>
                  <a:lnTo>
                    <a:pt x="26" y="79"/>
                  </a:lnTo>
                  <a:lnTo>
                    <a:pt x="32" y="77"/>
                  </a:lnTo>
                  <a:lnTo>
                    <a:pt x="36" y="76"/>
                  </a:lnTo>
                  <a:lnTo>
                    <a:pt x="40" y="75"/>
                  </a:lnTo>
                  <a:lnTo>
                    <a:pt x="40" y="85"/>
                  </a:lnTo>
                  <a:lnTo>
                    <a:pt x="38" y="92"/>
                  </a:lnTo>
                  <a:lnTo>
                    <a:pt x="37" y="99"/>
                  </a:lnTo>
                  <a:lnTo>
                    <a:pt x="34" y="104"/>
                  </a:lnTo>
                  <a:lnTo>
                    <a:pt x="29" y="106"/>
                  </a:lnTo>
                  <a:lnTo>
                    <a:pt x="24" y="108"/>
                  </a:lnTo>
                  <a:lnTo>
                    <a:pt x="20" y="111"/>
                  </a:lnTo>
                  <a:lnTo>
                    <a:pt x="15" y="114"/>
                  </a:lnTo>
                  <a:lnTo>
                    <a:pt x="12" y="118"/>
                  </a:lnTo>
                  <a:lnTo>
                    <a:pt x="9" y="121"/>
                  </a:lnTo>
                  <a:lnTo>
                    <a:pt x="8" y="126"/>
                  </a:lnTo>
                  <a:lnTo>
                    <a:pt x="7" y="131"/>
                  </a:lnTo>
                  <a:lnTo>
                    <a:pt x="13" y="124"/>
                  </a:lnTo>
                  <a:lnTo>
                    <a:pt x="20" y="118"/>
                  </a:lnTo>
                  <a:lnTo>
                    <a:pt x="26" y="113"/>
                  </a:lnTo>
                  <a:lnTo>
                    <a:pt x="32" y="111"/>
                  </a:lnTo>
                  <a:lnTo>
                    <a:pt x="31" y="116"/>
                  </a:lnTo>
                  <a:lnTo>
                    <a:pt x="29" y="121"/>
                  </a:lnTo>
                  <a:lnTo>
                    <a:pt x="26" y="128"/>
                  </a:lnTo>
                  <a:lnTo>
                    <a:pt x="23" y="136"/>
                  </a:lnTo>
                  <a:lnTo>
                    <a:pt x="18" y="143"/>
                  </a:lnTo>
                  <a:lnTo>
                    <a:pt x="14" y="149"/>
                  </a:lnTo>
                  <a:lnTo>
                    <a:pt x="8" y="154"/>
                  </a:lnTo>
                  <a:lnTo>
                    <a:pt x="3" y="158"/>
                  </a:lnTo>
                  <a:lnTo>
                    <a:pt x="1" y="160"/>
                  </a:lnTo>
                  <a:lnTo>
                    <a:pt x="0" y="162"/>
                  </a:lnTo>
                  <a:lnTo>
                    <a:pt x="1" y="163"/>
                  </a:lnTo>
                  <a:lnTo>
                    <a:pt x="4" y="162"/>
                  </a:lnTo>
                  <a:lnTo>
                    <a:pt x="8" y="160"/>
                  </a:lnTo>
                  <a:lnTo>
                    <a:pt x="12" y="157"/>
                  </a:lnTo>
                  <a:lnTo>
                    <a:pt x="17" y="152"/>
                  </a:lnTo>
                  <a:lnTo>
                    <a:pt x="22" y="145"/>
                  </a:lnTo>
                  <a:lnTo>
                    <a:pt x="27" y="139"/>
                  </a:lnTo>
                  <a:lnTo>
                    <a:pt x="32" y="130"/>
                  </a:lnTo>
                  <a:lnTo>
                    <a:pt x="36" y="120"/>
                  </a:lnTo>
                  <a:lnTo>
                    <a:pt x="38" y="111"/>
                  </a:lnTo>
                  <a:lnTo>
                    <a:pt x="44" y="113"/>
                  </a:lnTo>
                  <a:lnTo>
                    <a:pt x="50" y="118"/>
                  </a:lnTo>
                  <a:lnTo>
                    <a:pt x="53" y="124"/>
                  </a:lnTo>
                  <a:lnTo>
                    <a:pt x="53" y="130"/>
                  </a:lnTo>
                  <a:lnTo>
                    <a:pt x="51" y="136"/>
                  </a:lnTo>
                  <a:lnTo>
                    <a:pt x="51" y="140"/>
                  </a:lnTo>
                  <a:lnTo>
                    <a:pt x="52" y="141"/>
                  </a:lnTo>
                  <a:lnTo>
                    <a:pt x="55" y="138"/>
                  </a:lnTo>
                  <a:lnTo>
                    <a:pt x="57" y="135"/>
                  </a:lnTo>
                  <a:lnTo>
                    <a:pt x="58" y="132"/>
                  </a:lnTo>
                  <a:lnTo>
                    <a:pt x="58" y="129"/>
                  </a:lnTo>
                  <a:lnTo>
                    <a:pt x="57" y="125"/>
                  </a:lnTo>
                  <a:lnTo>
                    <a:pt x="55" y="118"/>
                  </a:lnTo>
                  <a:lnTo>
                    <a:pt x="51" y="112"/>
                  </a:lnTo>
                  <a:lnTo>
                    <a:pt x="48" y="107"/>
                  </a:lnTo>
                  <a:lnTo>
                    <a:pt x="45" y="104"/>
                  </a:lnTo>
                  <a:lnTo>
                    <a:pt x="47" y="96"/>
                  </a:lnTo>
                  <a:lnTo>
                    <a:pt x="48" y="88"/>
                  </a:lnTo>
                  <a:lnTo>
                    <a:pt x="50" y="79"/>
                  </a:lnTo>
                  <a:lnTo>
                    <a:pt x="50" y="73"/>
                  </a:lnTo>
                  <a:lnTo>
                    <a:pt x="50" y="70"/>
                  </a:lnTo>
                  <a:lnTo>
                    <a:pt x="51" y="70"/>
                  </a:lnTo>
                  <a:lnTo>
                    <a:pt x="54" y="71"/>
                  </a:lnTo>
                  <a:lnTo>
                    <a:pt x="58" y="73"/>
                  </a:lnTo>
                  <a:lnTo>
                    <a:pt x="63" y="77"/>
                  </a:lnTo>
                  <a:lnTo>
                    <a:pt x="68" y="82"/>
                  </a:lnTo>
                  <a:lnTo>
                    <a:pt x="72" y="90"/>
                  </a:lnTo>
                  <a:lnTo>
                    <a:pt x="74" y="100"/>
                  </a:lnTo>
                  <a:lnTo>
                    <a:pt x="75" y="104"/>
                  </a:lnTo>
                  <a:lnTo>
                    <a:pt x="75" y="105"/>
                  </a:lnTo>
                  <a:lnTo>
                    <a:pt x="77" y="104"/>
                  </a:lnTo>
                  <a:lnTo>
                    <a:pt x="77" y="99"/>
                  </a:lnTo>
                  <a:lnTo>
                    <a:pt x="77" y="95"/>
                  </a:lnTo>
                  <a:lnTo>
                    <a:pt x="76" y="90"/>
                  </a:lnTo>
                  <a:lnTo>
                    <a:pt x="75" y="84"/>
                  </a:lnTo>
                  <a:lnTo>
                    <a:pt x="72" y="78"/>
                  </a:lnTo>
                  <a:lnTo>
                    <a:pt x="69" y="72"/>
                  </a:lnTo>
                  <a:lnTo>
                    <a:pt x="63" y="67"/>
                  </a:lnTo>
                  <a:lnTo>
                    <a:pt x="58" y="63"/>
                  </a:lnTo>
                  <a:lnTo>
                    <a:pt x="51" y="61"/>
                  </a:lnTo>
                  <a:lnTo>
                    <a:pt x="53" y="56"/>
                  </a:lnTo>
                  <a:lnTo>
                    <a:pt x="55" y="49"/>
                  </a:lnTo>
                  <a:lnTo>
                    <a:pt x="57" y="43"/>
                  </a:lnTo>
                  <a:lnTo>
                    <a:pt x="57" y="39"/>
                  </a:lnTo>
                  <a:lnTo>
                    <a:pt x="63" y="41"/>
                  </a:lnTo>
                  <a:lnTo>
                    <a:pt x="71" y="44"/>
                  </a:lnTo>
                  <a:lnTo>
                    <a:pt x="76" y="50"/>
                  </a:lnTo>
                  <a:lnTo>
                    <a:pt x="80" y="59"/>
                  </a:lnTo>
                  <a:lnTo>
                    <a:pt x="81" y="63"/>
                  </a:lnTo>
                  <a:lnTo>
                    <a:pt x="82" y="62"/>
                  </a:lnTo>
                  <a:lnTo>
                    <a:pt x="82" y="57"/>
                  </a:lnTo>
                  <a:lnTo>
                    <a:pt x="80" y="49"/>
                  </a:lnTo>
                  <a:lnTo>
                    <a:pt x="75" y="40"/>
                  </a:lnTo>
                  <a:lnTo>
                    <a:pt x="68" y="33"/>
                  </a:lnTo>
                  <a:lnTo>
                    <a:pt x="61" y="30"/>
                  </a:lnTo>
                  <a:lnTo>
                    <a:pt x="61" y="22"/>
                  </a:lnTo>
                  <a:lnTo>
                    <a:pt x="61" y="15"/>
                  </a:lnTo>
                  <a:lnTo>
                    <a:pt x="61" y="9"/>
                  </a:lnTo>
                  <a:lnTo>
                    <a:pt x="61" y="4"/>
                  </a:lnTo>
                  <a:lnTo>
                    <a:pt x="59" y="0"/>
                  </a:lnTo>
                  <a:lnTo>
                    <a:pt x="57" y="0"/>
                  </a:lnTo>
                  <a:lnTo>
                    <a:pt x="56" y="4"/>
                  </a:lnTo>
                  <a:lnTo>
                    <a:pt x="55" y="8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71" name="Freeform 1891">
              <a:extLst>
                <a:ext uri="{FF2B5EF4-FFF2-40B4-BE49-F238E27FC236}">
                  <a16:creationId xmlns:a16="http://schemas.microsoft.com/office/drawing/2014/main" id="{06E0CA26-759D-B452-74C0-FC70CBA11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" y="242"/>
              <a:ext cx="132" cy="84"/>
            </a:xfrm>
            <a:custGeom>
              <a:avLst/>
              <a:gdLst>
                <a:gd name="T0" fmla="*/ 113 w 132"/>
                <a:gd name="T1" fmla="*/ 4 h 84"/>
                <a:gd name="T2" fmla="*/ 102 w 132"/>
                <a:gd name="T3" fmla="*/ 9 h 84"/>
                <a:gd name="T4" fmla="*/ 89 w 132"/>
                <a:gd name="T5" fmla="*/ 16 h 84"/>
                <a:gd name="T6" fmla="*/ 80 w 132"/>
                <a:gd name="T7" fmla="*/ 20 h 84"/>
                <a:gd name="T8" fmla="*/ 75 w 132"/>
                <a:gd name="T9" fmla="*/ 20 h 84"/>
                <a:gd name="T10" fmla="*/ 68 w 132"/>
                <a:gd name="T11" fmla="*/ 17 h 84"/>
                <a:gd name="T12" fmla="*/ 58 w 132"/>
                <a:gd name="T13" fmla="*/ 15 h 84"/>
                <a:gd name="T14" fmla="*/ 50 w 132"/>
                <a:gd name="T15" fmla="*/ 15 h 84"/>
                <a:gd name="T16" fmla="*/ 43 w 132"/>
                <a:gd name="T17" fmla="*/ 18 h 84"/>
                <a:gd name="T18" fmla="*/ 45 w 132"/>
                <a:gd name="T19" fmla="*/ 19 h 84"/>
                <a:gd name="T20" fmla="*/ 54 w 132"/>
                <a:gd name="T21" fmla="*/ 19 h 84"/>
                <a:gd name="T22" fmla="*/ 68 w 132"/>
                <a:gd name="T23" fmla="*/ 26 h 84"/>
                <a:gd name="T24" fmla="*/ 69 w 132"/>
                <a:gd name="T25" fmla="*/ 33 h 84"/>
                <a:gd name="T26" fmla="*/ 62 w 132"/>
                <a:gd name="T27" fmla="*/ 41 h 84"/>
                <a:gd name="T28" fmla="*/ 54 w 132"/>
                <a:gd name="T29" fmla="*/ 42 h 84"/>
                <a:gd name="T30" fmla="*/ 43 w 132"/>
                <a:gd name="T31" fmla="*/ 40 h 84"/>
                <a:gd name="T32" fmla="*/ 31 w 132"/>
                <a:gd name="T33" fmla="*/ 38 h 84"/>
                <a:gd name="T34" fmla="*/ 21 w 132"/>
                <a:gd name="T35" fmla="*/ 39 h 84"/>
                <a:gd name="T36" fmla="*/ 21 w 132"/>
                <a:gd name="T37" fmla="*/ 40 h 84"/>
                <a:gd name="T38" fmla="*/ 29 w 132"/>
                <a:gd name="T39" fmla="*/ 42 h 84"/>
                <a:gd name="T40" fmla="*/ 37 w 132"/>
                <a:gd name="T41" fmla="*/ 44 h 84"/>
                <a:gd name="T42" fmla="*/ 45 w 132"/>
                <a:gd name="T43" fmla="*/ 46 h 84"/>
                <a:gd name="T44" fmla="*/ 44 w 132"/>
                <a:gd name="T45" fmla="*/ 53 h 84"/>
                <a:gd name="T46" fmla="*/ 33 w 132"/>
                <a:gd name="T47" fmla="*/ 61 h 84"/>
                <a:gd name="T48" fmla="*/ 21 w 132"/>
                <a:gd name="T49" fmla="*/ 66 h 84"/>
                <a:gd name="T50" fmla="*/ 9 w 132"/>
                <a:gd name="T51" fmla="*/ 68 h 84"/>
                <a:gd name="T52" fmla="*/ 1 w 132"/>
                <a:gd name="T53" fmla="*/ 68 h 84"/>
                <a:gd name="T54" fmla="*/ 1 w 132"/>
                <a:gd name="T55" fmla="*/ 70 h 84"/>
                <a:gd name="T56" fmla="*/ 8 w 132"/>
                <a:gd name="T57" fmla="*/ 71 h 84"/>
                <a:gd name="T58" fmla="*/ 20 w 132"/>
                <a:gd name="T59" fmla="*/ 70 h 84"/>
                <a:gd name="T60" fmla="*/ 35 w 132"/>
                <a:gd name="T61" fmla="*/ 67 h 84"/>
                <a:gd name="T62" fmla="*/ 49 w 132"/>
                <a:gd name="T63" fmla="*/ 60 h 84"/>
                <a:gd name="T64" fmla="*/ 58 w 132"/>
                <a:gd name="T65" fmla="*/ 61 h 84"/>
                <a:gd name="T66" fmla="*/ 57 w 132"/>
                <a:gd name="T67" fmla="*/ 74 h 84"/>
                <a:gd name="T68" fmla="*/ 52 w 132"/>
                <a:gd name="T69" fmla="*/ 83 h 84"/>
                <a:gd name="T70" fmla="*/ 55 w 132"/>
                <a:gd name="T71" fmla="*/ 84 h 84"/>
                <a:gd name="T72" fmla="*/ 61 w 132"/>
                <a:gd name="T73" fmla="*/ 78 h 84"/>
                <a:gd name="T74" fmla="*/ 64 w 132"/>
                <a:gd name="T75" fmla="*/ 62 h 84"/>
                <a:gd name="T76" fmla="*/ 69 w 132"/>
                <a:gd name="T77" fmla="*/ 46 h 84"/>
                <a:gd name="T78" fmla="*/ 81 w 132"/>
                <a:gd name="T79" fmla="*/ 33 h 84"/>
                <a:gd name="T80" fmla="*/ 92 w 132"/>
                <a:gd name="T81" fmla="*/ 36 h 84"/>
                <a:gd name="T82" fmla="*/ 93 w 132"/>
                <a:gd name="T83" fmla="*/ 53 h 84"/>
                <a:gd name="T84" fmla="*/ 91 w 132"/>
                <a:gd name="T85" fmla="*/ 64 h 84"/>
                <a:gd name="T86" fmla="*/ 93 w 132"/>
                <a:gd name="T87" fmla="*/ 65 h 84"/>
                <a:gd name="T88" fmla="*/ 98 w 132"/>
                <a:gd name="T89" fmla="*/ 55 h 84"/>
                <a:gd name="T90" fmla="*/ 99 w 132"/>
                <a:gd name="T91" fmla="*/ 36 h 84"/>
                <a:gd name="T92" fmla="*/ 99 w 132"/>
                <a:gd name="T93" fmla="*/ 22 h 84"/>
                <a:gd name="T94" fmla="*/ 107 w 132"/>
                <a:gd name="T95" fmla="*/ 16 h 84"/>
                <a:gd name="T96" fmla="*/ 119 w 132"/>
                <a:gd name="T97" fmla="*/ 8 h 84"/>
                <a:gd name="T98" fmla="*/ 129 w 132"/>
                <a:gd name="T99" fmla="*/ 3 h 84"/>
                <a:gd name="T100" fmla="*/ 129 w 132"/>
                <a:gd name="T101" fmla="*/ 0 h 84"/>
                <a:gd name="T102" fmla="*/ 120 w 132"/>
                <a:gd name="T103" fmla="*/ 2 h 8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2"/>
                <a:gd name="T157" fmla="*/ 0 h 84"/>
                <a:gd name="T158" fmla="*/ 132 w 132"/>
                <a:gd name="T159" fmla="*/ 84 h 8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2" h="84">
                  <a:moveTo>
                    <a:pt x="117" y="2"/>
                  </a:moveTo>
                  <a:lnTo>
                    <a:pt x="113" y="4"/>
                  </a:lnTo>
                  <a:lnTo>
                    <a:pt x="108" y="6"/>
                  </a:lnTo>
                  <a:lnTo>
                    <a:pt x="102" y="9"/>
                  </a:lnTo>
                  <a:lnTo>
                    <a:pt x="95" y="12"/>
                  </a:lnTo>
                  <a:lnTo>
                    <a:pt x="89" y="16"/>
                  </a:lnTo>
                  <a:lnTo>
                    <a:pt x="84" y="19"/>
                  </a:lnTo>
                  <a:lnTo>
                    <a:pt x="80" y="20"/>
                  </a:lnTo>
                  <a:lnTo>
                    <a:pt x="78" y="22"/>
                  </a:lnTo>
                  <a:lnTo>
                    <a:pt x="75" y="20"/>
                  </a:lnTo>
                  <a:lnTo>
                    <a:pt x="72" y="18"/>
                  </a:lnTo>
                  <a:lnTo>
                    <a:pt x="68" y="17"/>
                  </a:lnTo>
                  <a:lnTo>
                    <a:pt x="63" y="15"/>
                  </a:lnTo>
                  <a:lnTo>
                    <a:pt x="58" y="15"/>
                  </a:lnTo>
                  <a:lnTo>
                    <a:pt x="54" y="14"/>
                  </a:lnTo>
                  <a:lnTo>
                    <a:pt x="50" y="15"/>
                  </a:lnTo>
                  <a:lnTo>
                    <a:pt x="45" y="16"/>
                  </a:lnTo>
                  <a:lnTo>
                    <a:pt x="43" y="18"/>
                  </a:lnTo>
                  <a:lnTo>
                    <a:pt x="44" y="19"/>
                  </a:lnTo>
                  <a:lnTo>
                    <a:pt x="45" y="19"/>
                  </a:lnTo>
                  <a:lnTo>
                    <a:pt x="49" y="19"/>
                  </a:lnTo>
                  <a:lnTo>
                    <a:pt x="54" y="19"/>
                  </a:lnTo>
                  <a:lnTo>
                    <a:pt x="62" y="22"/>
                  </a:lnTo>
                  <a:lnTo>
                    <a:pt x="68" y="26"/>
                  </a:lnTo>
                  <a:lnTo>
                    <a:pt x="72" y="29"/>
                  </a:lnTo>
                  <a:lnTo>
                    <a:pt x="69" y="33"/>
                  </a:lnTo>
                  <a:lnTo>
                    <a:pt x="66" y="37"/>
                  </a:lnTo>
                  <a:lnTo>
                    <a:pt x="62" y="41"/>
                  </a:lnTo>
                  <a:lnTo>
                    <a:pt x="59" y="43"/>
                  </a:lnTo>
                  <a:lnTo>
                    <a:pt x="54" y="42"/>
                  </a:lnTo>
                  <a:lnTo>
                    <a:pt x="49" y="41"/>
                  </a:lnTo>
                  <a:lnTo>
                    <a:pt x="43" y="40"/>
                  </a:lnTo>
                  <a:lnTo>
                    <a:pt x="37" y="39"/>
                  </a:lnTo>
                  <a:lnTo>
                    <a:pt x="31" y="38"/>
                  </a:lnTo>
                  <a:lnTo>
                    <a:pt x="25" y="38"/>
                  </a:lnTo>
                  <a:lnTo>
                    <a:pt x="21" y="39"/>
                  </a:lnTo>
                  <a:lnTo>
                    <a:pt x="18" y="40"/>
                  </a:lnTo>
                  <a:lnTo>
                    <a:pt x="21" y="40"/>
                  </a:lnTo>
                  <a:lnTo>
                    <a:pt x="25" y="41"/>
                  </a:lnTo>
                  <a:lnTo>
                    <a:pt x="29" y="42"/>
                  </a:lnTo>
                  <a:lnTo>
                    <a:pt x="33" y="43"/>
                  </a:lnTo>
                  <a:lnTo>
                    <a:pt x="37" y="44"/>
                  </a:lnTo>
                  <a:lnTo>
                    <a:pt x="42" y="45"/>
                  </a:lnTo>
                  <a:lnTo>
                    <a:pt x="45" y="46"/>
                  </a:lnTo>
                  <a:lnTo>
                    <a:pt x="49" y="48"/>
                  </a:lnTo>
                  <a:lnTo>
                    <a:pt x="44" y="53"/>
                  </a:lnTo>
                  <a:lnTo>
                    <a:pt x="39" y="57"/>
                  </a:lnTo>
                  <a:lnTo>
                    <a:pt x="33" y="61"/>
                  </a:lnTo>
                  <a:lnTo>
                    <a:pt x="27" y="64"/>
                  </a:lnTo>
                  <a:lnTo>
                    <a:pt x="21" y="66"/>
                  </a:lnTo>
                  <a:lnTo>
                    <a:pt x="14" y="67"/>
                  </a:lnTo>
                  <a:lnTo>
                    <a:pt x="9" y="68"/>
                  </a:lnTo>
                  <a:lnTo>
                    <a:pt x="5" y="68"/>
                  </a:lnTo>
                  <a:lnTo>
                    <a:pt x="1" y="68"/>
                  </a:lnTo>
                  <a:lnTo>
                    <a:pt x="0" y="69"/>
                  </a:lnTo>
                  <a:lnTo>
                    <a:pt x="1" y="70"/>
                  </a:lnTo>
                  <a:lnTo>
                    <a:pt x="4" y="71"/>
                  </a:lnTo>
                  <a:lnTo>
                    <a:pt x="8" y="71"/>
                  </a:lnTo>
                  <a:lnTo>
                    <a:pt x="13" y="71"/>
                  </a:lnTo>
                  <a:lnTo>
                    <a:pt x="20" y="70"/>
                  </a:lnTo>
                  <a:lnTo>
                    <a:pt x="27" y="69"/>
                  </a:lnTo>
                  <a:lnTo>
                    <a:pt x="35" y="67"/>
                  </a:lnTo>
                  <a:lnTo>
                    <a:pt x="42" y="64"/>
                  </a:lnTo>
                  <a:lnTo>
                    <a:pt x="49" y="60"/>
                  </a:lnTo>
                  <a:lnTo>
                    <a:pt x="55" y="55"/>
                  </a:lnTo>
                  <a:lnTo>
                    <a:pt x="58" y="61"/>
                  </a:lnTo>
                  <a:lnTo>
                    <a:pt x="59" y="68"/>
                  </a:lnTo>
                  <a:lnTo>
                    <a:pt x="57" y="74"/>
                  </a:lnTo>
                  <a:lnTo>
                    <a:pt x="54" y="81"/>
                  </a:lnTo>
                  <a:lnTo>
                    <a:pt x="52" y="83"/>
                  </a:lnTo>
                  <a:lnTo>
                    <a:pt x="52" y="84"/>
                  </a:lnTo>
                  <a:lnTo>
                    <a:pt x="55" y="84"/>
                  </a:lnTo>
                  <a:lnTo>
                    <a:pt x="57" y="82"/>
                  </a:lnTo>
                  <a:lnTo>
                    <a:pt x="61" y="78"/>
                  </a:lnTo>
                  <a:lnTo>
                    <a:pt x="63" y="71"/>
                  </a:lnTo>
                  <a:lnTo>
                    <a:pt x="64" y="62"/>
                  </a:lnTo>
                  <a:lnTo>
                    <a:pt x="63" y="53"/>
                  </a:lnTo>
                  <a:lnTo>
                    <a:pt x="69" y="46"/>
                  </a:lnTo>
                  <a:lnTo>
                    <a:pt x="75" y="39"/>
                  </a:lnTo>
                  <a:lnTo>
                    <a:pt x="81" y="33"/>
                  </a:lnTo>
                  <a:lnTo>
                    <a:pt x="88" y="30"/>
                  </a:lnTo>
                  <a:lnTo>
                    <a:pt x="92" y="36"/>
                  </a:lnTo>
                  <a:lnTo>
                    <a:pt x="93" y="44"/>
                  </a:lnTo>
                  <a:lnTo>
                    <a:pt x="93" y="53"/>
                  </a:lnTo>
                  <a:lnTo>
                    <a:pt x="92" y="61"/>
                  </a:lnTo>
                  <a:lnTo>
                    <a:pt x="91" y="64"/>
                  </a:lnTo>
                  <a:lnTo>
                    <a:pt x="92" y="65"/>
                  </a:lnTo>
                  <a:lnTo>
                    <a:pt x="93" y="65"/>
                  </a:lnTo>
                  <a:lnTo>
                    <a:pt x="95" y="62"/>
                  </a:lnTo>
                  <a:lnTo>
                    <a:pt x="98" y="55"/>
                  </a:lnTo>
                  <a:lnTo>
                    <a:pt x="99" y="46"/>
                  </a:lnTo>
                  <a:lnTo>
                    <a:pt x="99" y="36"/>
                  </a:lnTo>
                  <a:lnTo>
                    <a:pt x="96" y="25"/>
                  </a:lnTo>
                  <a:lnTo>
                    <a:pt x="99" y="22"/>
                  </a:lnTo>
                  <a:lnTo>
                    <a:pt x="103" y="19"/>
                  </a:lnTo>
                  <a:lnTo>
                    <a:pt x="107" y="16"/>
                  </a:lnTo>
                  <a:lnTo>
                    <a:pt x="113" y="12"/>
                  </a:lnTo>
                  <a:lnTo>
                    <a:pt x="119" y="8"/>
                  </a:lnTo>
                  <a:lnTo>
                    <a:pt x="124" y="5"/>
                  </a:lnTo>
                  <a:lnTo>
                    <a:pt x="129" y="3"/>
                  </a:lnTo>
                  <a:lnTo>
                    <a:pt x="132" y="1"/>
                  </a:lnTo>
                  <a:lnTo>
                    <a:pt x="129" y="0"/>
                  </a:lnTo>
                  <a:lnTo>
                    <a:pt x="125" y="1"/>
                  </a:lnTo>
                  <a:lnTo>
                    <a:pt x="120" y="2"/>
                  </a:lnTo>
                  <a:lnTo>
                    <a:pt x="117" y="2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72" name="Freeform 1892">
              <a:extLst>
                <a:ext uri="{FF2B5EF4-FFF2-40B4-BE49-F238E27FC236}">
                  <a16:creationId xmlns:a16="http://schemas.microsoft.com/office/drawing/2014/main" id="{324FC731-9E51-D9A2-1D61-07C7631927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" y="196"/>
              <a:ext cx="12" cy="14"/>
            </a:xfrm>
            <a:custGeom>
              <a:avLst/>
              <a:gdLst>
                <a:gd name="T0" fmla="*/ 1 w 12"/>
                <a:gd name="T1" fmla="*/ 1 h 14"/>
                <a:gd name="T2" fmla="*/ 5 w 12"/>
                <a:gd name="T3" fmla="*/ 0 h 14"/>
                <a:gd name="T4" fmla="*/ 7 w 12"/>
                <a:gd name="T5" fmla="*/ 0 h 14"/>
                <a:gd name="T6" fmla="*/ 10 w 12"/>
                <a:gd name="T7" fmla="*/ 1 h 14"/>
                <a:gd name="T8" fmla="*/ 11 w 12"/>
                <a:gd name="T9" fmla="*/ 4 h 14"/>
                <a:gd name="T10" fmla="*/ 12 w 12"/>
                <a:gd name="T11" fmla="*/ 7 h 14"/>
                <a:gd name="T12" fmla="*/ 12 w 12"/>
                <a:gd name="T13" fmla="*/ 10 h 14"/>
                <a:gd name="T14" fmla="*/ 11 w 12"/>
                <a:gd name="T15" fmla="*/ 11 h 14"/>
                <a:gd name="T16" fmla="*/ 10 w 12"/>
                <a:gd name="T17" fmla="*/ 13 h 14"/>
                <a:gd name="T18" fmla="*/ 8 w 12"/>
                <a:gd name="T19" fmla="*/ 14 h 14"/>
                <a:gd name="T20" fmla="*/ 6 w 12"/>
                <a:gd name="T21" fmla="*/ 14 h 14"/>
                <a:gd name="T22" fmla="*/ 4 w 12"/>
                <a:gd name="T23" fmla="*/ 13 h 14"/>
                <a:gd name="T24" fmla="*/ 1 w 12"/>
                <a:gd name="T25" fmla="*/ 11 h 14"/>
                <a:gd name="T26" fmla="*/ 0 w 12"/>
                <a:gd name="T27" fmla="*/ 9 h 14"/>
                <a:gd name="T28" fmla="*/ 0 w 12"/>
                <a:gd name="T29" fmla="*/ 5 h 14"/>
                <a:gd name="T30" fmla="*/ 0 w 12"/>
                <a:gd name="T31" fmla="*/ 2 h 14"/>
                <a:gd name="T32" fmla="*/ 1 w 12"/>
                <a:gd name="T33" fmla="*/ 1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4"/>
                <a:gd name="T53" fmla="*/ 12 w 12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4">
                  <a:moveTo>
                    <a:pt x="1" y="1"/>
                  </a:moveTo>
                  <a:lnTo>
                    <a:pt x="5" y="0"/>
                  </a:lnTo>
                  <a:lnTo>
                    <a:pt x="7" y="0"/>
                  </a:lnTo>
                  <a:lnTo>
                    <a:pt x="10" y="1"/>
                  </a:lnTo>
                  <a:lnTo>
                    <a:pt x="11" y="4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1" y="11"/>
                  </a:lnTo>
                  <a:lnTo>
                    <a:pt x="10" y="13"/>
                  </a:lnTo>
                  <a:lnTo>
                    <a:pt x="8" y="14"/>
                  </a:lnTo>
                  <a:lnTo>
                    <a:pt x="6" y="14"/>
                  </a:lnTo>
                  <a:lnTo>
                    <a:pt x="4" y="13"/>
                  </a:lnTo>
                  <a:lnTo>
                    <a:pt x="1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73" name="Freeform 1893">
              <a:extLst>
                <a:ext uri="{FF2B5EF4-FFF2-40B4-BE49-F238E27FC236}">
                  <a16:creationId xmlns:a16="http://schemas.microsoft.com/office/drawing/2014/main" id="{088875DF-5370-4CE2-C97E-9877C42069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" y="230"/>
              <a:ext cx="10" cy="9"/>
            </a:xfrm>
            <a:custGeom>
              <a:avLst/>
              <a:gdLst>
                <a:gd name="T0" fmla="*/ 1 w 10"/>
                <a:gd name="T1" fmla="*/ 1 h 9"/>
                <a:gd name="T2" fmla="*/ 3 w 10"/>
                <a:gd name="T3" fmla="*/ 0 h 9"/>
                <a:gd name="T4" fmla="*/ 5 w 10"/>
                <a:gd name="T5" fmla="*/ 0 h 9"/>
                <a:gd name="T6" fmla="*/ 8 w 10"/>
                <a:gd name="T7" fmla="*/ 1 h 9"/>
                <a:gd name="T8" fmla="*/ 9 w 10"/>
                <a:gd name="T9" fmla="*/ 2 h 9"/>
                <a:gd name="T10" fmla="*/ 10 w 10"/>
                <a:gd name="T11" fmla="*/ 4 h 9"/>
                <a:gd name="T12" fmla="*/ 10 w 10"/>
                <a:gd name="T13" fmla="*/ 4 h 9"/>
                <a:gd name="T14" fmla="*/ 9 w 10"/>
                <a:gd name="T15" fmla="*/ 6 h 9"/>
                <a:gd name="T16" fmla="*/ 9 w 10"/>
                <a:gd name="T17" fmla="*/ 8 h 9"/>
                <a:gd name="T18" fmla="*/ 7 w 10"/>
                <a:gd name="T19" fmla="*/ 9 h 9"/>
                <a:gd name="T20" fmla="*/ 4 w 10"/>
                <a:gd name="T21" fmla="*/ 9 h 9"/>
                <a:gd name="T22" fmla="*/ 2 w 10"/>
                <a:gd name="T23" fmla="*/ 8 h 9"/>
                <a:gd name="T24" fmla="*/ 1 w 10"/>
                <a:gd name="T25" fmla="*/ 7 h 9"/>
                <a:gd name="T26" fmla="*/ 1 w 10"/>
                <a:gd name="T27" fmla="*/ 6 h 9"/>
                <a:gd name="T28" fmla="*/ 0 w 10"/>
                <a:gd name="T29" fmla="*/ 5 h 9"/>
                <a:gd name="T30" fmla="*/ 0 w 10"/>
                <a:gd name="T31" fmla="*/ 3 h 9"/>
                <a:gd name="T32" fmla="*/ 1 w 10"/>
                <a:gd name="T33" fmla="*/ 1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9"/>
                <a:gd name="T53" fmla="*/ 10 w 10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9">
                  <a:moveTo>
                    <a:pt x="1" y="1"/>
                  </a:moveTo>
                  <a:lnTo>
                    <a:pt x="3" y="0"/>
                  </a:lnTo>
                  <a:lnTo>
                    <a:pt x="5" y="0"/>
                  </a:lnTo>
                  <a:lnTo>
                    <a:pt x="8" y="1"/>
                  </a:lnTo>
                  <a:lnTo>
                    <a:pt x="9" y="2"/>
                  </a:lnTo>
                  <a:lnTo>
                    <a:pt x="10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7" y="9"/>
                  </a:lnTo>
                  <a:lnTo>
                    <a:pt x="4" y="9"/>
                  </a:lnTo>
                  <a:lnTo>
                    <a:pt x="2" y="8"/>
                  </a:lnTo>
                  <a:lnTo>
                    <a:pt x="1" y="7"/>
                  </a:lnTo>
                  <a:lnTo>
                    <a:pt x="1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74" name="Freeform 1894">
              <a:extLst>
                <a:ext uri="{FF2B5EF4-FFF2-40B4-BE49-F238E27FC236}">
                  <a16:creationId xmlns:a16="http://schemas.microsoft.com/office/drawing/2014/main" id="{5622984D-5950-37B3-AC16-B2080239E3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" y="253"/>
              <a:ext cx="14" cy="14"/>
            </a:xfrm>
            <a:custGeom>
              <a:avLst/>
              <a:gdLst>
                <a:gd name="T0" fmla="*/ 2 w 14"/>
                <a:gd name="T1" fmla="*/ 4 h 14"/>
                <a:gd name="T2" fmla="*/ 5 w 14"/>
                <a:gd name="T3" fmla="*/ 1 h 14"/>
                <a:gd name="T4" fmla="*/ 7 w 14"/>
                <a:gd name="T5" fmla="*/ 0 h 14"/>
                <a:gd name="T6" fmla="*/ 9 w 14"/>
                <a:gd name="T7" fmla="*/ 0 h 14"/>
                <a:gd name="T8" fmla="*/ 12 w 14"/>
                <a:gd name="T9" fmla="*/ 2 h 14"/>
                <a:gd name="T10" fmla="*/ 13 w 14"/>
                <a:gd name="T11" fmla="*/ 4 h 14"/>
                <a:gd name="T12" fmla="*/ 14 w 14"/>
                <a:gd name="T13" fmla="*/ 7 h 14"/>
                <a:gd name="T14" fmla="*/ 14 w 14"/>
                <a:gd name="T15" fmla="*/ 9 h 14"/>
                <a:gd name="T16" fmla="*/ 12 w 14"/>
                <a:gd name="T17" fmla="*/ 11 h 14"/>
                <a:gd name="T18" fmla="*/ 11 w 14"/>
                <a:gd name="T19" fmla="*/ 13 h 14"/>
                <a:gd name="T20" fmla="*/ 8 w 14"/>
                <a:gd name="T21" fmla="*/ 14 h 14"/>
                <a:gd name="T22" fmla="*/ 5 w 14"/>
                <a:gd name="T23" fmla="*/ 14 h 14"/>
                <a:gd name="T24" fmla="*/ 3 w 14"/>
                <a:gd name="T25" fmla="*/ 13 h 14"/>
                <a:gd name="T26" fmla="*/ 1 w 14"/>
                <a:gd name="T27" fmla="*/ 10 h 14"/>
                <a:gd name="T28" fmla="*/ 0 w 14"/>
                <a:gd name="T29" fmla="*/ 8 h 14"/>
                <a:gd name="T30" fmla="*/ 0 w 14"/>
                <a:gd name="T31" fmla="*/ 6 h 14"/>
                <a:gd name="T32" fmla="*/ 2 w 14"/>
                <a:gd name="T33" fmla="*/ 4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4"/>
                <a:gd name="T53" fmla="*/ 14 w 14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4">
                  <a:moveTo>
                    <a:pt x="2" y="4"/>
                  </a:moveTo>
                  <a:lnTo>
                    <a:pt x="5" y="1"/>
                  </a:lnTo>
                  <a:lnTo>
                    <a:pt x="7" y="0"/>
                  </a:lnTo>
                  <a:lnTo>
                    <a:pt x="9" y="0"/>
                  </a:lnTo>
                  <a:lnTo>
                    <a:pt x="12" y="2"/>
                  </a:lnTo>
                  <a:lnTo>
                    <a:pt x="13" y="4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1" y="13"/>
                  </a:lnTo>
                  <a:lnTo>
                    <a:pt x="8" y="14"/>
                  </a:lnTo>
                  <a:lnTo>
                    <a:pt x="5" y="14"/>
                  </a:lnTo>
                  <a:lnTo>
                    <a:pt x="3" y="13"/>
                  </a:lnTo>
                  <a:lnTo>
                    <a:pt x="1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75" name="Freeform 1895">
              <a:extLst>
                <a:ext uri="{FF2B5EF4-FFF2-40B4-BE49-F238E27FC236}">
                  <a16:creationId xmlns:a16="http://schemas.microsoft.com/office/drawing/2014/main" id="{67CEE6F8-F827-27F8-6897-871D63575A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" y="247"/>
              <a:ext cx="15" cy="16"/>
            </a:xfrm>
            <a:custGeom>
              <a:avLst/>
              <a:gdLst>
                <a:gd name="T0" fmla="*/ 7 w 15"/>
                <a:gd name="T1" fmla="*/ 0 h 16"/>
                <a:gd name="T2" fmla="*/ 11 w 15"/>
                <a:gd name="T3" fmla="*/ 1 h 16"/>
                <a:gd name="T4" fmla="*/ 13 w 15"/>
                <a:gd name="T5" fmla="*/ 2 h 16"/>
                <a:gd name="T6" fmla="*/ 15 w 15"/>
                <a:gd name="T7" fmla="*/ 5 h 16"/>
                <a:gd name="T8" fmla="*/ 15 w 15"/>
                <a:gd name="T9" fmla="*/ 8 h 16"/>
                <a:gd name="T10" fmla="*/ 14 w 15"/>
                <a:gd name="T11" fmla="*/ 12 h 16"/>
                <a:gd name="T12" fmla="*/ 13 w 15"/>
                <a:gd name="T13" fmla="*/ 14 h 16"/>
                <a:gd name="T14" fmla="*/ 11 w 15"/>
                <a:gd name="T15" fmla="*/ 16 h 16"/>
                <a:gd name="T16" fmla="*/ 8 w 15"/>
                <a:gd name="T17" fmla="*/ 16 h 16"/>
                <a:gd name="T18" fmla="*/ 5 w 15"/>
                <a:gd name="T19" fmla="*/ 15 h 16"/>
                <a:gd name="T20" fmla="*/ 2 w 15"/>
                <a:gd name="T21" fmla="*/ 14 h 16"/>
                <a:gd name="T22" fmla="*/ 1 w 15"/>
                <a:gd name="T23" fmla="*/ 13 h 16"/>
                <a:gd name="T24" fmla="*/ 0 w 15"/>
                <a:gd name="T25" fmla="*/ 10 h 16"/>
                <a:gd name="T26" fmla="*/ 1 w 15"/>
                <a:gd name="T27" fmla="*/ 7 h 16"/>
                <a:gd name="T28" fmla="*/ 1 w 15"/>
                <a:gd name="T29" fmla="*/ 3 h 16"/>
                <a:gd name="T30" fmla="*/ 4 w 15"/>
                <a:gd name="T31" fmla="*/ 1 h 16"/>
                <a:gd name="T32" fmla="*/ 7 w 15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6"/>
                <a:gd name="T53" fmla="*/ 15 w 1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6">
                  <a:moveTo>
                    <a:pt x="7" y="0"/>
                  </a:moveTo>
                  <a:lnTo>
                    <a:pt x="11" y="1"/>
                  </a:lnTo>
                  <a:lnTo>
                    <a:pt x="13" y="2"/>
                  </a:lnTo>
                  <a:lnTo>
                    <a:pt x="15" y="5"/>
                  </a:lnTo>
                  <a:lnTo>
                    <a:pt x="15" y="8"/>
                  </a:lnTo>
                  <a:lnTo>
                    <a:pt x="14" y="12"/>
                  </a:lnTo>
                  <a:lnTo>
                    <a:pt x="13" y="14"/>
                  </a:lnTo>
                  <a:lnTo>
                    <a:pt x="11" y="16"/>
                  </a:lnTo>
                  <a:lnTo>
                    <a:pt x="8" y="16"/>
                  </a:lnTo>
                  <a:lnTo>
                    <a:pt x="5" y="15"/>
                  </a:lnTo>
                  <a:lnTo>
                    <a:pt x="2" y="14"/>
                  </a:lnTo>
                  <a:lnTo>
                    <a:pt x="1" y="13"/>
                  </a:lnTo>
                  <a:lnTo>
                    <a:pt x="0" y="10"/>
                  </a:lnTo>
                  <a:lnTo>
                    <a:pt x="1" y="7"/>
                  </a:lnTo>
                  <a:lnTo>
                    <a:pt x="1" y="3"/>
                  </a:lnTo>
                  <a:lnTo>
                    <a:pt x="4" y="1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76" name="Freeform 1896">
              <a:extLst>
                <a:ext uri="{FF2B5EF4-FFF2-40B4-BE49-F238E27FC236}">
                  <a16:creationId xmlns:a16="http://schemas.microsoft.com/office/drawing/2014/main" id="{FFD9B91D-A25F-6412-AC7F-92DCA5EC2D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" y="211"/>
              <a:ext cx="15" cy="16"/>
            </a:xfrm>
            <a:custGeom>
              <a:avLst/>
              <a:gdLst>
                <a:gd name="T0" fmla="*/ 0 w 15"/>
                <a:gd name="T1" fmla="*/ 9 h 16"/>
                <a:gd name="T2" fmla="*/ 0 w 15"/>
                <a:gd name="T3" fmla="*/ 5 h 16"/>
                <a:gd name="T4" fmla="*/ 2 w 15"/>
                <a:gd name="T5" fmla="*/ 2 h 16"/>
                <a:gd name="T6" fmla="*/ 4 w 15"/>
                <a:gd name="T7" fmla="*/ 1 h 16"/>
                <a:gd name="T8" fmla="*/ 8 w 15"/>
                <a:gd name="T9" fmla="*/ 0 h 16"/>
                <a:gd name="T10" fmla="*/ 10 w 15"/>
                <a:gd name="T11" fmla="*/ 0 h 16"/>
                <a:gd name="T12" fmla="*/ 13 w 15"/>
                <a:gd name="T13" fmla="*/ 1 h 16"/>
                <a:gd name="T14" fmla="*/ 15 w 15"/>
                <a:gd name="T15" fmla="*/ 3 h 16"/>
                <a:gd name="T16" fmla="*/ 15 w 15"/>
                <a:gd name="T17" fmla="*/ 5 h 16"/>
                <a:gd name="T18" fmla="*/ 15 w 15"/>
                <a:gd name="T19" fmla="*/ 8 h 16"/>
                <a:gd name="T20" fmla="*/ 15 w 15"/>
                <a:gd name="T21" fmla="*/ 11 h 16"/>
                <a:gd name="T22" fmla="*/ 13 w 15"/>
                <a:gd name="T23" fmla="*/ 14 h 16"/>
                <a:gd name="T24" fmla="*/ 10 w 15"/>
                <a:gd name="T25" fmla="*/ 16 h 16"/>
                <a:gd name="T26" fmla="*/ 8 w 15"/>
                <a:gd name="T27" fmla="*/ 16 h 16"/>
                <a:gd name="T28" fmla="*/ 4 w 15"/>
                <a:gd name="T29" fmla="*/ 15 h 16"/>
                <a:gd name="T30" fmla="*/ 2 w 15"/>
                <a:gd name="T31" fmla="*/ 12 h 16"/>
                <a:gd name="T32" fmla="*/ 0 w 15"/>
                <a:gd name="T33" fmla="*/ 9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6"/>
                <a:gd name="T53" fmla="*/ 15 w 1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6">
                  <a:moveTo>
                    <a:pt x="0" y="9"/>
                  </a:moveTo>
                  <a:lnTo>
                    <a:pt x="0" y="5"/>
                  </a:lnTo>
                  <a:lnTo>
                    <a:pt x="2" y="2"/>
                  </a:lnTo>
                  <a:lnTo>
                    <a:pt x="4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3" y="1"/>
                  </a:lnTo>
                  <a:lnTo>
                    <a:pt x="15" y="3"/>
                  </a:lnTo>
                  <a:lnTo>
                    <a:pt x="15" y="5"/>
                  </a:lnTo>
                  <a:lnTo>
                    <a:pt x="15" y="8"/>
                  </a:lnTo>
                  <a:lnTo>
                    <a:pt x="15" y="11"/>
                  </a:lnTo>
                  <a:lnTo>
                    <a:pt x="13" y="14"/>
                  </a:lnTo>
                  <a:lnTo>
                    <a:pt x="10" y="16"/>
                  </a:lnTo>
                  <a:lnTo>
                    <a:pt x="8" y="16"/>
                  </a:lnTo>
                  <a:lnTo>
                    <a:pt x="4" y="15"/>
                  </a:lnTo>
                  <a:lnTo>
                    <a:pt x="2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77" name="Freeform 1897">
              <a:extLst>
                <a:ext uri="{FF2B5EF4-FFF2-40B4-BE49-F238E27FC236}">
                  <a16:creationId xmlns:a16="http://schemas.microsoft.com/office/drawing/2014/main" id="{3BF85121-B671-ED3D-A027-7D17081091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" y="210"/>
              <a:ext cx="13" cy="14"/>
            </a:xfrm>
            <a:custGeom>
              <a:avLst/>
              <a:gdLst>
                <a:gd name="T0" fmla="*/ 0 w 13"/>
                <a:gd name="T1" fmla="*/ 9 h 14"/>
                <a:gd name="T2" fmla="*/ 0 w 13"/>
                <a:gd name="T3" fmla="*/ 6 h 14"/>
                <a:gd name="T4" fmla="*/ 1 w 13"/>
                <a:gd name="T5" fmla="*/ 3 h 14"/>
                <a:gd name="T6" fmla="*/ 3 w 13"/>
                <a:gd name="T7" fmla="*/ 1 h 14"/>
                <a:gd name="T8" fmla="*/ 6 w 13"/>
                <a:gd name="T9" fmla="*/ 0 h 14"/>
                <a:gd name="T10" fmla="*/ 8 w 13"/>
                <a:gd name="T11" fmla="*/ 0 h 14"/>
                <a:gd name="T12" fmla="*/ 11 w 13"/>
                <a:gd name="T13" fmla="*/ 1 h 14"/>
                <a:gd name="T14" fmla="*/ 12 w 13"/>
                <a:gd name="T15" fmla="*/ 4 h 14"/>
                <a:gd name="T16" fmla="*/ 13 w 13"/>
                <a:gd name="T17" fmla="*/ 6 h 14"/>
                <a:gd name="T18" fmla="*/ 12 w 13"/>
                <a:gd name="T19" fmla="*/ 9 h 14"/>
                <a:gd name="T20" fmla="*/ 11 w 13"/>
                <a:gd name="T21" fmla="*/ 11 h 14"/>
                <a:gd name="T22" fmla="*/ 9 w 13"/>
                <a:gd name="T23" fmla="*/ 13 h 14"/>
                <a:gd name="T24" fmla="*/ 7 w 13"/>
                <a:gd name="T25" fmla="*/ 14 h 14"/>
                <a:gd name="T26" fmla="*/ 5 w 13"/>
                <a:gd name="T27" fmla="*/ 14 h 14"/>
                <a:gd name="T28" fmla="*/ 2 w 13"/>
                <a:gd name="T29" fmla="*/ 13 h 14"/>
                <a:gd name="T30" fmla="*/ 0 w 13"/>
                <a:gd name="T31" fmla="*/ 12 h 14"/>
                <a:gd name="T32" fmla="*/ 0 w 13"/>
                <a:gd name="T33" fmla="*/ 9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0" y="9"/>
                  </a:moveTo>
                  <a:lnTo>
                    <a:pt x="0" y="6"/>
                  </a:lnTo>
                  <a:lnTo>
                    <a:pt x="1" y="3"/>
                  </a:lnTo>
                  <a:lnTo>
                    <a:pt x="3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4"/>
                  </a:lnTo>
                  <a:lnTo>
                    <a:pt x="13" y="6"/>
                  </a:lnTo>
                  <a:lnTo>
                    <a:pt x="12" y="9"/>
                  </a:lnTo>
                  <a:lnTo>
                    <a:pt x="11" y="11"/>
                  </a:lnTo>
                  <a:lnTo>
                    <a:pt x="9" y="13"/>
                  </a:lnTo>
                  <a:lnTo>
                    <a:pt x="7" y="14"/>
                  </a:lnTo>
                  <a:lnTo>
                    <a:pt x="5" y="14"/>
                  </a:lnTo>
                  <a:lnTo>
                    <a:pt x="2" y="13"/>
                  </a:lnTo>
                  <a:lnTo>
                    <a:pt x="0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78" name="Freeform 1898">
              <a:extLst>
                <a:ext uri="{FF2B5EF4-FFF2-40B4-BE49-F238E27FC236}">
                  <a16:creationId xmlns:a16="http://schemas.microsoft.com/office/drawing/2014/main" id="{ACC8338F-F1D3-EB5C-2F16-74DF909B3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" y="186"/>
              <a:ext cx="13" cy="15"/>
            </a:xfrm>
            <a:custGeom>
              <a:avLst/>
              <a:gdLst>
                <a:gd name="T0" fmla="*/ 0 w 13"/>
                <a:gd name="T1" fmla="*/ 8 h 15"/>
                <a:gd name="T2" fmla="*/ 0 w 13"/>
                <a:gd name="T3" fmla="*/ 6 h 15"/>
                <a:gd name="T4" fmla="*/ 1 w 13"/>
                <a:gd name="T5" fmla="*/ 3 h 15"/>
                <a:gd name="T6" fmla="*/ 3 w 13"/>
                <a:gd name="T7" fmla="*/ 1 h 15"/>
                <a:gd name="T8" fmla="*/ 6 w 13"/>
                <a:gd name="T9" fmla="*/ 0 h 15"/>
                <a:gd name="T10" fmla="*/ 8 w 13"/>
                <a:gd name="T11" fmla="*/ 0 h 15"/>
                <a:gd name="T12" fmla="*/ 11 w 13"/>
                <a:gd name="T13" fmla="*/ 1 h 15"/>
                <a:gd name="T14" fmla="*/ 13 w 13"/>
                <a:gd name="T15" fmla="*/ 3 h 15"/>
                <a:gd name="T16" fmla="*/ 13 w 13"/>
                <a:gd name="T17" fmla="*/ 5 h 15"/>
                <a:gd name="T18" fmla="*/ 13 w 13"/>
                <a:gd name="T19" fmla="*/ 8 h 15"/>
                <a:gd name="T20" fmla="*/ 13 w 13"/>
                <a:gd name="T21" fmla="*/ 11 h 15"/>
                <a:gd name="T22" fmla="*/ 11 w 13"/>
                <a:gd name="T23" fmla="*/ 14 h 15"/>
                <a:gd name="T24" fmla="*/ 8 w 13"/>
                <a:gd name="T25" fmla="*/ 15 h 15"/>
                <a:gd name="T26" fmla="*/ 6 w 13"/>
                <a:gd name="T27" fmla="*/ 15 h 15"/>
                <a:gd name="T28" fmla="*/ 3 w 13"/>
                <a:gd name="T29" fmla="*/ 14 h 15"/>
                <a:gd name="T30" fmla="*/ 0 w 13"/>
                <a:gd name="T31" fmla="*/ 11 h 15"/>
                <a:gd name="T32" fmla="*/ 0 w 13"/>
                <a:gd name="T33" fmla="*/ 8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5"/>
                <a:gd name="T53" fmla="*/ 13 w 13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5">
                  <a:moveTo>
                    <a:pt x="0" y="8"/>
                  </a:moveTo>
                  <a:lnTo>
                    <a:pt x="0" y="6"/>
                  </a:lnTo>
                  <a:lnTo>
                    <a:pt x="1" y="3"/>
                  </a:lnTo>
                  <a:lnTo>
                    <a:pt x="3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3" y="11"/>
                  </a:lnTo>
                  <a:lnTo>
                    <a:pt x="11" y="14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3" y="14"/>
                  </a:lnTo>
                  <a:lnTo>
                    <a:pt x="0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79" name="Freeform 1899">
              <a:extLst>
                <a:ext uri="{FF2B5EF4-FFF2-40B4-BE49-F238E27FC236}">
                  <a16:creationId xmlns:a16="http://schemas.microsoft.com/office/drawing/2014/main" id="{AA897FFC-FD3D-1C0D-728A-267030A804E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" y="182"/>
              <a:ext cx="98" cy="112"/>
            </a:xfrm>
            <a:custGeom>
              <a:avLst/>
              <a:gdLst>
                <a:gd name="T0" fmla="*/ 11 w 98"/>
                <a:gd name="T1" fmla="*/ 32 h 112"/>
                <a:gd name="T2" fmla="*/ 16 w 98"/>
                <a:gd name="T3" fmla="*/ 54 h 112"/>
                <a:gd name="T4" fmla="*/ 24 w 98"/>
                <a:gd name="T5" fmla="*/ 52 h 112"/>
                <a:gd name="T6" fmla="*/ 32 w 98"/>
                <a:gd name="T7" fmla="*/ 60 h 112"/>
                <a:gd name="T8" fmla="*/ 35 w 98"/>
                <a:gd name="T9" fmla="*/ 66 h 112"/>
                <a:gd name="T10" fmla="*/ 26 w 98"/>
                <a:gd name="T11" fmla="*/ 64 h 112"/>
                <a:gd name="T12" fmla="*/ 21 w 98"/>
                <a:gd name="T13" fmla="*/ 62 h 112"/>
                <a:gd name="T14" fmla="*/ 14 w 98"/>
                <a:gd name="T15" fmla="*/ 57 h 112"/>
                <a:gd name="T16" fmla="*/ 2 w 98"/>
                <a:gd name="T17" fmla="*/ 63 h 112"/>
                <a:gd name="T18" fmla="*/ 1 w 98"/>
                <a:gd name="T19" fmla="*/ 78 h 112"/>
                <a:gd name="T20" fmla="*/ 4 w 98"/>
                <a:gd name="T21" fmla="*/ 84 h 112"/>
                <a:gd name="T22" fmla="*/ 20 w 98"/>
                <a:gd name="T23" fmla="*/ 86 h 112"/>
                <a:gd name="T24" fmla="*/ 29 w 98"/>
                <a:gd name="T25" fmla="*/ 81 h 112"/>
                <a:gd name="T26" fmla="*/ 29 w 98"/>
                <a:gd name="T27" fmla="*/ 87 h 112"/>
                <a:gd name="T28" fmla="*/ 23 w 98"/>
                <a:gd name="T29" fmla="*/ 108 h 112"/>
                <a:gd name="T30" fmla="*/ 40 w 98"/>
                <a:gd name="T31" fmla="*/ 110 h 112"/>
                <a:gd name="T32" fmla="*/ 47 w 98"/>
                <a:gd name="T33" fmla="*/ 95 h 112"/>
                <a:gd name="T34" fmla="*/ 41 w 98"/>
                <a:gd name="T35" fmla="*/ 82 h 112"/>
                <a:gd name="T36" fmla="*/ 45 w 98"/>
                <a:gd name="T37" fmla="*/ 79 h 112"/>
                <a:gd name="T38" fmla="*/ 47 w 98"/>
                <a:gd name="T39" fmla="*/ 84 h 112"/>
                <a:gd name="T40" fmla="*/ 53 w 98"/>
                <a:gd name="T41" fmla="*/ 96 h 112"/>
                <a:gd name="T42" fmla="*/ 66 w 98"/>
                <a:gd name="T43" fmla="*/ 95 h 112"/>
                <a:gd name="T44" fmla="*/ 78 w 98"/>
                <a:gd name="T45" fmla="*/ 99 h 112"/>
                <a:gd name="T46" fmla="*/ 90 w 98"/>
                <a:gd name="T47" fmla="*/ 91 h 112"/>
                <a:gd name="T48" fmla="*/ 92 w 98"/>
                <a:gd name="T49" fmla="*/ 83 h 112"/>
                <a:gd name="T50" fmla="*/ 90 w 98"/>
                <a:gd name="T51" fmla="*/ 79 h 112"/>
                <a:gd name="T52" fmla="*/ 77 w 98"/>
                <a:gd name="T53" fmla="*/ 72 h 112"/>
                <a:gd name="T54" fmla="*/ 68 w 98"/>
                <a:gd name="T55" fmla="*/ 69 h 112"/>
                <a:gd name="T56" fmla="*/ 72 w 98"/>
                <a:gd name="T57" fmla="*/ 58 h 112"/>
                <a:gd name="T58" fmla="*/ 84 w 98"/>
                <a:gd name="T59" fmla="*/ 53 h 112"/>
                <a:gd name="T60" fmla="*/ 96 w 98"/>
                <a:gd name="T61" fmla="*/ 46 h 112"/>
                <a:gd name="T62" fmla="*/ 96 w 98"/>
                <a:gd name="T63" fmla="*/ 32 h 112"/>
                <a:gd name="T64" fmla="*/ 85 w 98"/>
                <a:gd name="T65" fmla="*/ 24 h 112"/>
                <a:gd name="T66" fmla="*/ 73 w 98"/>
                <a:gd name="T67" fmla="*/ 31 h 112"/>
                <a:gd name="T68" fmla="*/ 73 w 98"/>
                <a:gd name="T69" fmla="*/ 40 h 112"/>
                <a:gd name="T70" fmla="*/ 62 w 98"/>
                <a:gd name="T71" fmla="*/ 51 h 112"/>
                <a:gd name="T72" fmla="*/ 58 w 98"/>
                <a:gd name="T73" fmla="*/ 50 h 112"/>
                <a:gd name="T74" fmla="*/ 56 w 98"/>
                <a:gd name="T75" fmla="*/ 43 h 112"/>
                <a:gd name="T76" fmla="*/ 60 w 98"/>
                <a:gd name="T77" fmla="*/ 30 h 112"/>
                <a:gd name="T78" fmla="*/ 69 w 98"/>
                <a:gd name="T79" fmla="*/ 17 h 112"/>
                <a:gd name="T80" fmla="*/ 63 w 98"/>
                <a:gd name="T81" fmla="*/ 2 h 112"/>
                <a:gd name="T82" fmla="*/ 50 w 98"/>
                <a:gd name="T83" fmla="*/ 1 h 112"/>
                <a:gd name="T84" fmla="*/ 42 w 98"/>
                <a:gd name="T85" fmla="*/ 7 h 112"/>
                <a:gd name="T86" fmla="*/ 39 w 98"/>
                <a:gd name="T87" fmla="*/ 14 h 112"/>
                <a:gd name="T88" fmla="*/ 42 w 98"/>
                <a:gd name="T89" fmla="*/ 24 h 112"/>
                <a:gd name="T90" fmla="*/ 47 w 98"/>
                <a:gd name="T91" fmla="*/ 34 h 112"/>
                <a:gd name="T92" fmla="*/ 47 w 98"/>
                <a:gd name="T93" fmla="*/ 45 h 112"/>
                <a:gd name="T94" fmla="*/ 41 w 98"/>
                <a:gd name="T95" fmla="*/ 47 h 112"/>
                <a:gd name="T96" fmla="*/ 35 w 98"/>
                <a:gd name="T97" fmla="*/ 34 h 11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98"/>
                <a:gd name="T148" fmla="*/ 0 h 112"/>
                <a:gd name="T149" fmla="*/ 98 w 98"/>
                <a:gd name="T150" fmla="*/ 112 h 11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98" h="112">
                  <a:moveTo>
                    <a:pt x="24" y="25"/>
                  </a:moveTo>
                  <a:lnTo>
                    <a:pt x="17" y="27"/>
                  </a:lnTo>
                  <a:lnTo>
                    <a:pt x="11" y="32"/>
                  </a:lnTo>
                  <a:lnTo>
                    <a:pt x="8" y="41"/>
                  </a:lnTo>
                  <a:lnTo>
                    <a:pt x="12" y="52"/>
                  </a:lnTo>
                  <a:lnTo>
                    <a:pt x="16" y="54"/>
                  </a:lnTo>
                  <a:lnTo>
                    <a:pt x="19" y="55"/>
                  </a:lnTo>
                  <a:lnTo>
                    <a:pt x="23" y="54"/>
                  </a:lnTo>
                  <a:lnTo>
                    <a:pt x="24" y="52"/>
                  </a:lnTo>
                  <a:lnTo>
                    <a:pt x="27" y="55"/>
                  </a:lnTo>
                  <a:lnTo>
                    <a:pt x="29" y="57"/>
                  </a:lnTo>
                  <a:lnTo>
                    <a:pt x="32" y="60"/>
                  </a:lnTo>
                  <a:lnTo>
                    <a:pt x="34" y="63"/>
                  </a:lnTo>
                  <a:lnTo>
                    <a:pt x="35" y="65"/>
                  </a:lnTo>
                  <a:lnTo>
                    <a:pt x="35" y="66"/>
                  </a:lnTo>
                  <a:lnTo>
                    <a:pt x="33" y="66"/>
                  </a:lnTo>
                  <a:lnTo>
                    <a:pt x="29" y="65"/>
                  </a:lnTo>
                  <a:lnTo>
                    <a:pt x="26" y="64"/>
                  </a:lnTo>
                  <a:lnTo>
                    <a:pt x="23" y="64"/>
                  </a:lnTo>
                  <a:lnTo>
                    <a:pt x="22" y="63"/>
                  </a:lnTo>
                  <a:lnTo>
                    <a:pt x="21" y="62"/>
                  </a:lnTo>
                  <a:lnTo>
                    <a:pt x="20" y="60"/>
                  </a:lnTo>
                  <a:lnTo>
                    <a:pt x="17" y="58"/>
                  </a:lnTo>
                  <a:lnTo>
                    <a:pt x="14" y="57"/>
                  </a:lnTo>
                  <a:lnTo>
                    <a:pt x="10" y="57"/>
                  </a:lnTo>
                  <a:lnTo>
                    <a:pt x="5" y="59"/>
                  </a:lnTo>
                  <a:lnTo>
                    <a:pt x="2" y="63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1" y="78"/>
                  </a:lnTo>
                  <a:lnTo>
                    <a:pt x="2" y="80"/>
                  </a:lnTo>
                  <a:lnTo>
                    <a:pt x="3" y="82"/>
                  </a:lnTo>
                  <a:lnTo>
                    <a:pt x="4" y="84"/>
                  </a:lnTo>
                  <a:lnTo>
                    <a:pt x="9" y="87"/>
                  </a:lnTo>
                  <a:lnTo>
                    <a:pt x="15" y="87"/>
                  </a:lnTo>
                  <a:lnTo>
                    <a:pt x="20" y="86"/>
                  </a:lnTo>
                  <a:lnTo>
                    <a:pt x="23" y="83"/>
                  </a:lnTo>
                  <a:lnTo>
                    <a:pt x="26" y="81"/>
                  </a:lnTo>
                  <a:lnTo>
                    <a:pt x="29" y="81"/>
                  </a:lnTo>
                  <a:lnTo>
                    <a:pt x="31" y="81"/>
                  </a:lnTo>
                  <a:lnTo>
                    <a:pt x="34" y="82"/>
                  </a:lnTo>
                  <a:lnTo>
                    <a:pt x="29" y="87"/>
                  </a:lnTo>
                  <a:lnTo>
                    <a:pt x="24" y="95"/>
                  </a:lnTo>
                  <a:lnTo>
                    <a:pt x="22" y="103"/>
                  </a:lnTo>
                  <a:lnTo>
                    <a:pt x="23" y="108"/>
                  </a:lnTo>
                  <a:lnTo>
                    <a:pt x="29" y="111"/>
                  </a:lnTo>
                  <a:lnTo>
                    <a:pt x="35" y="112"/>
                  </a:lnTo>
                  <a:lnTo>
                    <a:pt x="40" y="110"/>
                  </a:lnTo>
                  <a:lnTo>
                    <a:pt x="44" y="106"/>
                  </a:lnTo>
                  <a:lnTo>
                    <a:pt x="46" y="101"/>
                  </a:lnTo>
                  <a:lnTo>
                    <a:pt x="47" y="95"/>
                  </a:lnTo>
                  <a:lnTo>
                    <a:pt x="45" y="90"/>
                  </a:lnTo>
                  <a:lnTo>
                    <a:pt x="43" y="85"/>
                  </a:lnTo>
                  <a:lnTo>
                    <a:pt x="41" y="82"/>
                  </a:lnTo>
                  <a:lnTo>
                    <a:pt x="41" y="80"/>
                  </a:lnTo>
                  <a:lnTo>
                    <a:pt x="43" y="79"/>
                  </a:lnTo>
                  <a:lnTo>
                    <a:pt x="45" y="79"/>
                  </a:lnTo>
                  <a:lnTo>
                    <a:pt x="46" y="79"/>
                  </a:lnTo>
                  <a:lnTo>
                    <a:pt x="47" y="81"/>
                  </a:lnTo>
                  <a:lnTo>
                    <a:pt x="47" y="84"/>
                  </a:lnTo>
                  <a:lnTo>
                    <a:pt x="48" y="88"/>
                  </a:lnTo>
                  <a:lnTo>
                    <a:pt x="49" y="92"/>
                  </a:lnTo>
                  <a:lnTo>
                    <a:pt x="53" y="96"/>
                  </a:lnTo>
                  <a:lnTo>
                    <a:pt x="57" y="96"/>
                  </a:lnTo>
                  <a:lnTo>
                    <a:pt x="64" y="92"/>
                  </a:lnTo>
                  <a:lnTo>
                    <a:pt x="66" y="95"/>
                  </a:lnTo>
                  <a:lnTo>
                    <a:pt x="70" y="97"/>
                  </a:lnTo>
                  <a:lnTo>
                    <a:pt x="74" y="99"/>
                  </a:lnTo>
                  <a:lnTo>
                    <a:pt x="78" y="99"/>
                  </a:lnTo>
                  <a:lnTo>
                    <a:pt x="82" y="98"/>
                  </a:lnTo>
                  <a:lnTo>
                    <a:pt x="86" y="96"/>
                  </a:lnTo>
                  <a:lnTo>
                    <a:pt x="90" y="91"/>
                  </a:lnTo>
                  <a:lnTo>
                    <a:pt x="92" y="85"/>
                  </a:lnTo>
                  <a:lnTo>
                    <a:pt x="92" y="84"/>
                  </a:lnTo>
                  <a:lnTo>
                    <a:pt x="92" y="83"/>
                  </a:lnTo>
                  <a:lnTo>
                    <a:pt x="91" y="82"/>
                  </a:lnTo>
                  <a:lnTo>
                    <a:pt x="91" y="81"/>
                  </a:lnTo>
                  <a:lnTo>
                    <a:pt x="90" y="79"/>
                  </a:lnTo>
                  <a:lnTo>
                    <a:pt x="87" y="75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3" y="72"/>
                  </a:lnTo>
                  <a:lnTo>
                    <a:pt x="71" y="71"/>
                  </a:lnTo>
                  <a:lnTo>
                    <a:pt x="68" y="69"/>
                  </a:lnTo>
                  <a:lnTo>
                    <a:pt x="66" y="67"/>
                  </a:lnTo>
                  <a:lnTo>
                    <a:pt x="69" y="63"/>
                  </a:lnTo>
                  <a:lnTo>
                    <a:pt x="72" y="58"/>
                  </a:lnTo>
                  <a:lnTo>
                    <a:pt x="75" y="55"/>
                  </a:lnTo>
                  <a:lnTo>
                    <a:pt x="78" y="53"/>
                  </a:lnTo>
                  <a:lnTo>
                    <a:pt x="84" y="53"/>
                  </a:lnTo>
                  <a:lnTo>
                    <a:pt x="90" y="52"/>
                  </a:lnTo>
                  <a:lnTo>
                    <a:pt x="93" y="50"/>
                  </a:lnTo>
                  <a:lnTo>
                    <a:pt x="96" y="46"/>
                  </a:lnTo>
                  <a:lnTo>
                    <a:pt x="98" y="41"/>
                  </a:lnTo>
                  <a:lnTo>
                    <a:pt x="98" y="37"/>
                  </a:lnTo>
                  <a:lnTo>
                    <a:pt x="96" y="32"/>
                  </a:lnTo>
                  <a:lnTo>
                    <a:pt x="95" y="28"/>
                  </a:lnTo>
                  <a:lnTo>
                    <a:pt x="90" y="25"/>
                  </a:lnTo>
                  <a:lnTo>
                    <a:pt x="85" y="24"/>
                  </a:lnTo>
                  <a:lnTo>
                    <a:pt x="80" y="25"/>
                  </a:lnTo>
                  <a:lnTo>
                    <a:pt x="76" y="27"/>
                  </a:lnTo>
                  <a:lnTo>
                    <a:pt x="73" y="31"/>
                  </a:lnTo>
                  <a:lnTo>
                    <a:pt x="72" y="34"/>
                  </a:lnTo>
                  <a:lnTo>
                    <a:pt x="72" y="37"/>
                  </a:lnTo>
                  <a:lnTo>
                    <a:pt x="73" y="40"/>
                  </a:lnTo>
                  <a:lnTo>
                    <a:pt x="70" y="44"/>
                  </a:lnTo>
                  <a:lnTo>
                    <a:pt x="66" y="48"/>
                  </a:lnTo>
                  <a:lnTo>
                    <a:pt x="62" y="51"/>
                  </a:lnTo>
                  <a:lnTo>
                    <a:pt x="60" y="52"/>
                  </a:lnTo>
                  <a:lnTo>
                    <a:pt x="60" y="51"/>
                  </a:lnTo>
                  <a:lnTo>
                    <a:pt x="58" y="50"/>
                  </a:lnTo>
                  <a:lnTo>
                    <a:pt x="56" y="48"/>
                  </a:lnTo>
                  <a:lnTo>
                    <a:pt x="54" y="47"/>
                  </a:lnTo>
                  <a:lnTo>
                    <a:pt x="56" y="43"/>
                  </a:lnTo>
                  <a:lnTo>
                    <a:pt x="58" y="38"/>
                  </a:lnTo>
                  <a:lnTo>
                    <a:pt x="59" y="34"/>
                  </a:lnTo>
                  <a:lnTo>
                    <a:pt x="60" y="30"/>
                  </a:lnTo>
                  <a:lnTo>
                    <a:pt x="64" y="26"/>
                  </a:lnTo>
                  <a:lnTo>
                    <a:pt x="67" y="22"/>
                  </a:lnTo>
                  <a:lnTo>
                    <a:pt x="69" y="17"/>
                  </a:lnTo>
                  <a:lnTo>
                    <a:pt x="69" y="11"/>
                  </a:lnTo>
                  <a:lnTo>
                    <a:pt x="66" y="6"/>
                  </a:lnTo>
                  <a:lnTo>
                    <a:pt x="63" y="2"/>
                  </a:lnTo>
                  <a:lnTo>
                    <a:pt x="58" y="0"/>
                  </a:lnTo>
                  <a:lnTo>
                    <a:pt x="54" y="0"/>
                  </a:lnTo>
                  <a:lnTo>
                    <a:pt x="50" y="1"/>
                  </a:lnTo>
                  <a:lnTo>
                    <a:pt x="47" y="2"/>
                  </a:lnTo>
                  <a:lnTo>
                    <a:pt x="45" y="5"/>
                  </a:lnTo>
                  <a:lnTo>
                    <a:pt x="42" y="7"/>
                  </a:lnTo>
                  <a:lnTo>
                    <a:pt x="41" y="9"/>
                  </a:lnTo>
                  <a:lnTo>
                    <a:pt x="40" y="12"/>
                  </a:lnTo>
                  <a:lnTo>
                    <a:pt x="39" y="14"/>
                  </a:lnTo>
                  <a:lnTo>
                    <a:pt x="39" y="17"/>
                  </a:lnTo>
                  <a:lnTo>
                    <a:pt x="40" y="22"/>
                  </a:lnTo>
                  <a:lnTo>
                    <a:pt x="42" y="24"/>
                  </a:lnTo>
                  <a:lnTo>
                    <a:pt x="45" y="27"/>
                  </a:lnTo>
                  <a:lnTo>
                    <a:pt x="47" y="29"/>
                  </a:lnTo>
                  <a:lnTo>
                    <a:pt x="47" y="34"/>
                  </a:lnTo>
                  <a:lnTo>
                    <a:pt x="47" y="38"/>
                  </a:lnTo>
                  <a:lnTo>
                    <a:pt x="47" y="42"/>
                  </a:lnTo>
                  <a:lnTo>
                    <a:pt x="47" y="45"/>
                  </a:lnTo>
                  <a:lnTo>
                    <a:pt x="45" y="45"/>
                  </a:lnTo>
                  <a:lnTo>
                    <a:pt x="42" y="46"/>
                  </a:lnTo>
                  <a:lnTo>
                    <a:pt x="41" y="47"/>
                  </a:lnTo>
                  <a:lnTo>
                    <a:pt x="37" y="42"/>
                  </a:lnTo>
                  <a:lnTo>
                    <a:pt x="35" y="34"/>
                  </a:lnTo>
                  <a:lnTo>
                    <a:pt x="31" y="28"/>
                  </a:lnTo>
                  <a:lnTo>
                    <a:pt x="24" y="25"/>
                  </a:lnTo>
                  <a:close/>
                </a:path>
              </a:pathLst>
            </a:custGeom>
            <a:solidFill>
              <a:srgbClr val="F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0" name="Freeform 1900">
              <a:extLst>
                <a:ext uri="{FF2B5EF4-FFF2-40B4-BE49-F238E27FC236}">
                  <a16:creationId xmlns:a16="http://schemas.microsoft.com/office/drawing/2014/main" id="{4F45F338-FECB-64DD-90C4-553F577BE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" y="330"/>
              <a:ext cx="101" cy="197"/>
            </a:xfrm>
            <a:custGeom>
              <a:avLst/>
              <a:gdLst>
                <a:gd name="T0" fmla="*/ 100 w 101"/>
                <a:gd name="T1" fmla="*/ 0 h 197"/>
                <a:gd name="T2" fmla="*/ 92 w 101"/>
                <a:gd name="T3" fmla="*/ 13 h 197"/>
                <a:gd name="T4" fmla="*/ 83 w 101"/>
                <a:gd name="T5" fmla="*/ 23 h 197"/>
                <a:gd name="T6" fmla="*/ 73 w 101"/>
                <a:gd name="T7" fmla="*/ 33 h 197"/>
                <a:gd name="T8" fmla="*/ 62 w 101"/>
                <a:gd name="T9" fmla="*/ 40 h 197"/>
                <a:gd name="T10" fmla="*/ 51 w 101"/>
                <a:gd name="T11" fmla="*/ 44 h 197"/>
                <a:gd name="T12" fmla="*/ 40 w 101"/>
                <a:gd name="T13" fmla="*/ 48 h 197"/>
                <a:gd name="T14" fmla="*/ 30 w 101"/>
                <a:gd name="T15" fmla="*/ 50 h 197"/>
                <a:gd name="T16" fmla="*/ 19 w 101"/>
                <a:gd name="T17" fmla="*/ 50 h 197"/>
                <a:gd name="T18" fmla="*/ 19 w 101"/>
                <a:gd name="T19" fmla="*/ 60 h 197"/>
                <a:gd name="T20" fmla="*/ 18 w 101"/>
                <a:gd name="T21" fmla="*/ 70 h 197"/>
                <a:gd name="T22" fmla="*/ 12 w 101"/>
                <a:gd name="T23" fmla="*/ 82 h 197"/>
                <a:gd name="T24" fmla="*/ 0 w 101"/>
                <a:gd name="T25" fmla="*/ 91 h 197"/>
                <a:gd name="T26" fmla="*/ 7 w 101"/>
                <a:gd name="T27" fmla="*/ 103 h 197"/>
                <a:gd name="T28" fmla="*/ 12 w 101"/>
                <a:gd name="T29" fmla="*/ 119 h 197"/>
                <a:gd name="T30" fmla="*/ 12 w 101"/>
                <a:gd name="T31" fmla="*/ 135 h 197"/>
                <a:gd name="T32" fmla="*/ 7 w 101"/>
                <a:gd name="T33" fmla="*/ 149 h 197"/>
                <a:gd name="T34" fmla="*/ 12 w 101"/>
                <a:gd name="T35" fmla="*/ 150 h 197"/>
                <a:gd name="T36" fmla="*/ 17 w 101"/>
                <a:gd name="T37" fmla="*/ 153 h 197"/>
                <a:gd name="T38" fmla="*/ 23 w 101"/>
                <a:gd name="T39" fmla="*/ 156 h 197"/>
                <a:gd name="T40" fmla="*/ 30 w 101"/>
                <a:gd name="T41" fmla="*/ 161 h 197"/>
                <a:gd name="T42" fmla="*/ 36 w 101"/>
                <a:gd name="T43" fmla="*/ 168 h 197"/>
                <a:gd name="T44" fmla="*/ 42 w 101"/>
                <a:gd name="T45" fmla="*/ 176 h 197"/>
                <a:gd name="T46" fmla="*/ 46 w 101"/>
                <a:gd name="T47" fmla="*/ 185 h 197"/>
                <a:gd name="T48" fmla="*/ 49 w 101"/>
                <a:gd name="T49" fmla="*/ 197 h 197"/>
                <a:gd name="T50" fmla="*/ 52 w 101"/>
                <a:gd name="T51" fmla="*/ 190 h 197"/>
                <a:gd name="T52" fmla="*/ 55 w 101"/>
                <a:gd name="T53" fmla="*/ 182 h 197"/>
                <a:gd name="T54" fmla="*/ 60 w 101"/>
                <a:gd name="T55" fmla="*/ 176 h 197"/>
                <a:gd name="T56" fmla="*/ 64 w 101"/>
                <a:gd name="T57" fmla="*/ 169 h 197"/>
                <a:gd name="T58" fmla="*/ 70 w 101"/>
                <a:gd name="T59" fmla="*/ 162 h 197"/>
                <a:gd name="T60" fmla="*/ 77 w 101"/>
                <a:gd name="T61" fmla="*/ 157 h 197"/>
                <a:gd name="T62" fmla="*/ 84 w 101"/>
                <a:gd name="T63" fmla="*/ 154 h 197"/>
                <a:gd name="T64" fmla="*/ 92 w 101"/>
                <a:gd name="T65" fmla="*/ 152 h 197"/>
                <a:gd name="T66" fmla="*/ 88 w 101"/>
                <a:gd name="T67" fmla="*/ 144 h 197"/>
                <a:gd name="T68" fmla="*/ 86 w 101"/>
                <a:gd name="T69" fmla="*/ 132 h 197"/>
                <a:gd name="T70" fmla="*/ 87 w 101"/>
                <a:gd name="T71" fmla="*/ 121 h 197"/>
                <a:gd name="T72" fmla="*/ 94 w 101"/>
                <a:gd name="T73" fmla="*/ 107 h 197"/>
                <a:gd name="T74" fmla="*/ 87 w 101"/>
                <a:gd name="T75" fmla="*/ 86 h 197"/>
                <a:gd name="T76" fmla="*/ 86 w 101"/>
                <a:gd name="T77" fmla="*/ 66 h 197"/>
                <a:gd name="T78" fmla="*/ 86 w 101"/>
                <a:gd name="T79" fmla="*/ 47 h 197"/>
                <a:gd name="T80" fmla="*/ 88 w 101"/>
                <a:gd name="T81" fmla="*/ 34 h 197"/>
                <a:gd name="T82" fmla="*/ 91 w 101"/>
                <a:gd name="T83" fmla="*/ 26 h 197"/>
                <a:gd name="T84" fmla="*/ 94 w 101"/>
                <a:gd name="T85" fmla="*/ 17 h 197"/>
                <a:gd name="T86" fmla="*/ 98 w 101"/>
                <a:gd name="T87" fmla="*/ 10 h 197"/>
                <a:gd name="T88" fmla="*/ 100 w 101"/>
                <a:gd name="T89" fmla="*/ 6 h 197"/>
                <a:gd name="T90" fmla="*/ 101 w 101"/>
                <a:gd name="T91" fmla="*/ 5 h 197"/>
                <a:gd name="T92" fmla="*/ 101 w 101"/>
                <a:gd name="T93" fmla="*/ 3 h 197"/>
                <a:gd name="T94" fmla="*/ 100 w 101"/>
                <a:gd name="T95" fmla="*/ 2 h 197"/>
                <a:gd name="T96" fmla="*/ 100 w 101"/>
                <a:gd name="T97" fmla="*/ 2 h 197"/>
                <a:gd name="T98" fmla="*/ 100 w 101"/>
                <a:gd name="T99" fmla="*/ 0 h 1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1"/>
                <a:gd name="T151" fmla="*/ 0 h 197"/>
                <a:gd name="T152" fmla="*/ 101 w 101"/>
                <a:gd name="T153" fmla="*/ 197 h 1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1" h="197">
                  <a:moveTo>
                    <a:pt x="100" y="0"/>
                  </a:moveTo>
                  <a:lnTo>
                    <a:pt x="92" y="13"/>
                  </a:lnTo>
                  <a:lnTo>
                    <a:pt x="83" y="23"/>
                  </a:lnTo>
                  <a:lnTo>
                    <a:pt x="73" y="33"/>
                  </a:lnTo>
                  <a:lnTo>
                    <a:pt x="62" y="40"/>
                  </a:lnTo>
                  <a:lnTo>
                    <a:pt x="51" y="44"/>
                  </a:lnTo>
                  <a:lnTo>
                    <a:pt x="40" y="48"/>
                  </a:lnTo>
                  <a:lnTo>
                    <a:pt x="30" y="50"/>
                  </a:lnTo>
                  <a:lnTo>
                    <a:pt x="19" y="50"/>
                  </a:lnTo>
                  <a:lnTo>
                    <a:pt x="19" y="60"/>
                  </a:lnTo>
                  <a:lnTo>
                    <a:pt x="18" y="70"/>
                  </a:lnTo>
                  <a:lnTo>
                    <a:pt x="12" y="82"/>
                  </a:lnTo>
                  <a:lnTo>
                    <a:pt x="0" y="91"/>
                  </a:lnTo>
                  <a:lnTo>
                    <a:pt x="7" y="103"/>
                  </a:lnTo>
                  <a:lnTo>
                    <a:pt x="12" y="119"/>
                  </a:lnTo>
                  <a:lnTo>
                    <a:pt x="12" y="135"/>
                  </a:lnTo>
                  <a:lnTo>
                    <a:pt x="7" y="149"/>
                  </a:lnTo>
                  <a:lnTo>
                    <a:pt x="12" y="150"/>
                  </a:lnTo>
                  <a:lnTo>
                    <a:pt x="17" y="153"/>
                  </a:lnTo>
                  <a:lnTo>
                    <a:pt x="23" y="156"/>
                  </a:lnTo>
                  <a:lnTo>
                    <a:pt x="30" y="161"/>
                  </a:lnTo>
                  <a:lnTo>
                    <a:pt x="36" y="168"/>
                  </a:lnTo>
                  <a:lnTo>
                    <a:pt x="42" y="176"/>
                  </a:lnTo>
                  <a:lnTo>
                    <a:pt x="46" y="185"/>
                  </a:lnTo>
                  <a:lnTo>
                    <a:pt x="49" y="197"/>
                  </a:lnTo>
                  <a:lnTo>
                    <a:pt x="52" y="190"/>
                  </a:lnTo>
                  <a:lnTo>
                    <a:pt x="55" y="182"/>
                  </a:lnTo>
                  <a:lnTo>
                    <a:pt x="60" y="176"/>
                  </a:lnTo>
                  <a:lnTo>
                    <a:pt x="64" y="169"/>
                  </a:lnTo>
                  <a:lnTo>
                    <a:pt x="70" y="162"/>
                  </a:lnTo>
                  <a:lnTo>
                    <a:pt x="77" y="157"/>
                  </a:lnTo>
                  <a:lnTo>
                    <a:pt x="84" y="154"/>
                  </a:lnTo>
                  <a:lnTo>
                    <a:pt x="92" y="152"/>
                  </a:lnTo>
                  <a:lnTo>
                    <a:pt x="88" y="144"/>
                  </a:lnTo>
                  <a:lnTo>
                    <a:pt x="86" y="132"/>
                  </a:lnTo>
                  <a:lnTo>
                    <a:pt x="87" y="121"/>
                  </a:lnTo>
                  <a:lnTo>
                    <a:pt x="94" y="107"/>
                  </a:lnTo>
                  <a:lnTo>
                    <a:pt x="87" y="86"/>
                  </a:lnTo>
                  <a:lnTo>
                    <a:pt x="86" y="66"/>
                  </a:lnTo>
                  <a:lnTo>
                    <a:pt x="86" y="47"/>
                  </a:lnTo>
                  <a:lnTo>
                    <a:pt x="88" y="34"/>
                  </a:lnTo>
                  <a:lnTo>
                    <a:pt x="91" y="26"/>
                  </a:lnTo>
                  <a:lnTo>
                    <a:pt x="94" y="17"/>
                  </a:lnTo>
                  <a:lnTo>
                    <a:pt x="98" y="10"/>
                  </a:lnTo>
                  <a:lnTo>
                    <a:pt x="100" y="6"/>
                  </a:lnTo>
                  <a:lnTo>
                    <a:pt x="101" y="5"/>
                  </a:lnTo>
                  <a:lnTo>
                    <a:pt x="101" y="3"/>
                  </a:lnTo>
                  <a:lnTo>
                    <a:pt x="100" y="2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1" name="Freeform 1901">
              <a:extLst>
                <a:ext uri="{FF2B5EF4-FFF2-40B4-BE49-F238E27FC236}">
                  <a16:creationId xmlns:a16="http://schemas.microsoft.com/office/drawing/2014/main" id="{917C9589-AE3A-A3F8-D1B4-7ABAB8389244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" y="281"/>
              <a:ext cx="190" cy="162"/>
            </a:xfrm>
            <a:custGeom>
              <a:avLst/>
              <a:gdLst>
                <a:gd name="T0" fmla="*/ 86 w 190"/>
                <a:gd name="T1" fmla="*/ 0 h 162"/>
                <a:gd name="T2" fmla="*/ 80 w 190"/>
                <a:gd name="T3" fmla="*/ 2 h 162"/>
                <a:gd name="T4" fmla="*/ 72 w 190"/>
                <a:gd name="T5" fmla="*/ 6 h 162"/>
                <a:gd name="T6" fmla="*/ 62 w 190"/>
                <a:gd name="T7" fmla="*/ 8 h 162"/>
                <a:gd name="T8" fmla="*/ 52 w 190"/>
                <a:gd name="T9" fmla="*/ 12 h 162"/>
                <a:gd name="T10" fmla="*/ 41 w 190"/>
                <a:gd name="T11" fmla="*/ 16 h 162"/>
                <a:gd name="T12" fmla="*/ 31 w 190"/>
                <a:gd name="T13" fmla="*/ 19 h 162"/>
                <a:gd name="T14" fmla="*/ 21 w 190"/>
                <a:gd name="T15" fmla="*/ 21 h 162"/>
                <a:gd name="T16" fmla="*/ 12 w 190"/>
                <a:gd name="T17" fmla="*/ 22 h 162"/>
                <a:gd name="T18" fmla="*/ 9 w 190"/>
                <a:gd name="T19" fmla="*/ 21 h 162"/>
                <a:gd name="T20" fmla="*/ 6 w 190"/>
                <a:gd name="T21" fmla="*/ 21 h 162"/>
                <a:gd name="T22" fmla="*/ 2 w 190"/>
                <a:gd name="T23" fmla="*/ 20 h 162"/>
                <a:gd name="T24" fmla="*/ 0 w 190"/>
                <a:gd name="T25" fmla="*/ 20 h 162"/>
                <a:gd name="T26" fmla="*/ 11 w 190"/>
                <a:gd name="T27" fmla="*/ 27 h 162"/>
                <a:gd name="T28" fmla="*/ 20 w 190"/>
                <a:gd name="T29" fmla="*/ 36 h 162"/>
                <a:gd name="T30" fmla="*/ 28 w 190"/>
                <a:gd name="T31" fmla="*/ 48 h 162"/>
                <a:gd name="T32" fmla="*/ 36 w 190"/>
                <a:gd name="T33" fmla="*/ 61 h 162"/>
                <a:gd name="T34" fmla="*/ 42 w 190"/>
                <a:gd name="T35" fmla="*/ 75 h 162"/>
                <a:gd name="T36" fmla="*/ 47 w 190"/>
                <a:gd name="T37" fmla="*/ 90 h 162"/>
                <a:gd name="T38" fmla="*/ 50 w 190"/>
                <a:gd name="T39" fmla="*/ 106 h 162"/>
                <a:gd name="T40" fmla="*/ 53 w 190"/>
                <a:gd name="T41" fmla="*/ 121 h 162"/>
                <a:gd name="T42" fmla="*/ 58 w 190"/>
                <a:gd name="T43" fmla="*/ 121 h 162"/>
                <a:gd name="T44" fmla="*/ 64 w 190"/>
                <a:gd name="T45" fmla="*/ 123 h 162"/>
                <a:gd name="T46" fmla="*/ 71 w 190"/>
                <a:gd name="T47" fmla="*/ 127 h 162"/>
                <a:gd name="T48" fmla="*/ 79 w 190"/>
                <a:gd name="T49" fmla="*/ 131 h 162"/>
                <a:gd name="T50" fmla="*/ 86 w 190"/>
                <a:gd name="T51" fmla="*/ 138 h 162"/>
                <a:gd name="T52" fmla="*/ 92 w 190"/>
                <a:gd name="T53" fmla="*/ 144 h 162"/>
                <a:gd name="T54" fmla="*/ 98 w 190"/>
                <a:gd name="T55" fmla="*/ 153 h 162"/>
                <a:gd name="T56" fmla="*/ 103 w 190"/>
                <a:gd name="T57" fmla="*/ 162 h 162"/>
                <a:gd name="T58" fmla="*/ 108 w 190"/>
                <a:gd name="T59" fmla="*/ 157 h 162"/>
                <a:gd name="T60" fmla="*/ 116 w 190"/>
                <a:gd name="T61" fmla="*/ 152 h 162"/>
                <a:gd name="T62" fmla="*/ 124 w 190"/>
                <a:gd name="T63" fmla="*/ 148 h 162"/>
                <a:gd name="T64" fmla="*/ 135 w 190"/>
                <a:gd name="T65" fmla="*/ 145 h 162"/>
                <a:gd name="T66" fmla="*/ 147 w 190"/>
                <a:gd name="T67" fmla="*/ 144 h 162"/>
                <a:gd name="T68" fmla="*/ 160 w 190"/>
                <a:gd name="T69" fmla="*/ 145 h 162"/>
                <a:gd name="T70" fmla="*/ 174 w 190"/>
                <a:gd name="T71" fmla="*/ 150 h 162"/>
                <a:gd name="T72" fmla="*/ 190 w 190"/>
                <a:gd name="T73" fmla="*/ 157 h 162"/>
                <a:gd name="T74" fmla="*/ 185 w 190"/>
                <a:gd name="T75" fmla="*/ 150 h 162"/>
                <a:gd name="T76" fmla="*/ 180 w 190"/>
                <a:gd name="T77" fmla="*/ 144 h 162"/>
                <a:gd name="T78" fmla="*/ 177 w 190"/>
                <a:gd name="T79" fmla="*/ 135 h 162"/>
                <a:gd name="T80" fmla="*/ 173 w 190"/>
                <a:gd name="T81" fmla="*/ 124 h 162"/>
                <a:gd name="T82" fmla="*/ 172 w 190"/>
                <a:gd name="T83" fmla="*/ 113 h 162"/>
                <a:gd name="T84" fmla="*/ 172 w 190"/>
                <a:gd name="T85" fmla="*/ 100 h 162"/>
                <a:gd name="T86" fmla="*/ 176 w 190"/>
                <a:gd name="T87" fmla="*/ 86 h 162"/>
                <a:gd name="T88" fmla="*/ 182 w 190"/>
                <a:gd name="T89" fmla="*/ 69 h 162"/>
                <a:gd name="T90" fmla="*/ 173 w 190"/>
                <a:gd name="T91" fmla="*/ 67 h 162"/>
                <a:gd name="T92" fmla="*/ 164 w 190"/>
                <a:gd name="T93" fmla="*/ 64 h 162"/>
                <a:gd name="T94" fmla="*/ 155 w 190"/>
                <a:gd name="T95" fmla="*/ 60 h 162"/>
                <a:gd name="T96" fmla="*/ 147 w 190"/>
                <a:gd name="T97" fmla="*/ 54 h 162"/>
                <a:gd name="T98" fmla="*/ 141 w 190"/>
                <a:gd name="T99" fmla="*/ 47 h 162"/>
                <a:gd name="T100" fmla="*/ 135 w 190"/>
                <a:gd name="T101" fmla="*/ 36 h 162"/>
                <a:gd name="T102" fmla="*/ 133 w 190"/>
                <a:gd name="T103" fmla="*/ 25 h 162"/>
                <a:gd name="T104" fmla="*/ 132 w 190"/>
                <a:gd name="T105" fmla="*/ 9 h 162"/>
                <a:gd name="T106" fmla="*/ 127 w 190"/>
                <a:gd name="T107" fmla="*/ 10 h 162"/>
                <a:gd name="T108" fmla="*/ 122 w 190"/>
                <a:gd name="T109" fmla="*/ 12 h 162"/>
                <a:gd name="T110" fmla="*/ 116 w 190"/>
                <a:gd name="T111" fmla="*/ 12 h 162"/>
                <a:gd name="T112" fmla="*/ 111 w 190"/>
                <a:gd name="T113" fmla="*/ 12 h 162"/>
                <a:gd name="T114" fmla="*/ 105 w 190"/>
                <a:gd name="T115" fmla="*/ 11 h 162"/>
                <a:gd name="T116" fmla="*/ 99 w 190"/>
                <a:gd name="T117" fmla="*/ 8 h 162"/>
                <a:gd name="T118" fmla="*/ 93 w 190"/>
                <a:gd name="T119" fmla="*/ 5 h 162"/>
                <a:gd name="T120" fmla="*/ 86 w 190"/>
                <a:gd name="T121" fmla="*/ 0 h 1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0"/>
                <a:gd name="T184" fmla="*/ 0 h 162"/>
                <a:gd name="T185" fmla="*/ 190 w 190"/>
                <a:gd name="T186" fmla="*/ 162 h 16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0" h="162">
                  <a:moveTo>
                    <a:pt x="86" y="0"/>
                  </a:moveTo>
                  <a:lnTo>
                    <a:pt x="80" y="2"/>
                  </a:lnTo>
                  <a:lnTo>
                    <a:pt x="72" y="6"/>
                  </a:lnTo>
                  <a:lnTo>
                    <a:pt x="62" y="8"/>
                  </a:lnTo>
                  <a:lnTo>
                    <a:pt x="52" y="12"/>
                  </a:lnTo>
                  <a:lnTo>
                    <a:pt x="41" y="16"/>
                  </a:lnTo>
                  <a:lnTo>
                    <a:pt x="31" y="19"/>
                  </a:lnTo>
                  <a:lnTo>
                    <a:pt x="21" y="21"/>
                  </a:lnTo>
                  <a:lnTo>
                    <a:pt x="12" y="22"/>
                  </a:lnTo>
                  <a:lnTo>
                    <a:pt x="9" y="21"/>
                  </a:lnTo>
                  <a:lnTo>
                    <a:pt x="6" y="21"/>
                  </a:lnTo>
                  <a:lnTo>
                    <a:pt x="2" y="20"/>
                  </a:lnTo>
                  <a:lnTo>
                    <a:pt x="0" y="20"/>
                  </a:lnTo>
                  <a:lnTo>
                    <a:pt x="11" y="27"/>
                  </a:lnTo>
                  <a:lnTo>
                    <a:pt x="20" y="36"/>
                  </a:lnTo>
                  <a:lnTo>
                    <a:pt x="28" y="48"/>
                  </a:lnTo>
                  <a:lnTo>
                    <a:pt x="36" y="61"/>
                  </a:lnTo>
                  <a:lnTo>
                    <a:pt x="42" y="75"/>
                  </a:lnTo>
                  <a:lnTo>
                    <a:pt x="47" y="90"/>
                  </a:lnTo>
                  <a:lnTo>
                    <a:pt x="50" y="106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64" y="123"/>
                  </a:lnTo>
                  <a:lnTo>
                    <a:pt x="71" y="127"/>
                  </a:lnTo>
                  <a:lnTo>
                    <a:pt x="79" y="131"/>
                  </a:lnTo>
                  <a:lnTo>
                    <a:pt x="86" y="138"/>
                  </a:lnTo>
                  <a:lnTo>
                    <a:pt x="92" y="144"/>
                  </a:lnTo>
                  <a:lnTo>
                    <a:pt x="98" y="153"/>
                  </a:lnTo>
                  <a:lnTo>
                    <a:pt x="103" y="162"/>
                  </a:lnTo>
                  <a:lnTo>
                    <a:pt x="108" y="157"/>
                  </a:lnTo>
                  <a:lnTo>
                    <a:pt x="116" y="152"/>
                  </a:lnTo>
                  <a:lnTo>
                    <a:pt x="124" y="148"/>
                  </a:lnTo>
                  <a:lnTo>
                    <a:pt x="135" y="145"/>
                  </a:lnTo>
                  <a:lnTo>
                    <a:pt x="147" y="144"/>
                  </a:lnTo>
                  <a:lnTo>
                    <a:pt x="160" y="145"/>
                  </a:lnTo>
                  <a:lnTo>
                    <a:pt x="174" y="150"/>
                  </a:lnTo>
                  <a:lnTo>
                    <a:pt x="190" y="157"/>
                  </a:lnTo>
                  <a:lnTo>
                    <a:pt x="185" y="150"/>
                  </a:lnTo>
                  <a:lnTo>
                    <a:pt x="180" y="144"/>
                  </a:lnTo>
                  <a:lnTo>
                    <a:pt x="177" y="135"/>
                  </a:lnTo>
                  <a:lnTo>
                    <a:pt x="173" y="124"/>
                  </a:lnTo>
                  <a:lnTo>
                    <a:pt x="172" y="113"/>
                  </a:lnTo>
                  <a:lnTo>
                    <a:pt x="172" y="100"/>
                  </a:lnTo>
                  <a:lnTo>
                    <a:pt x="176" y="86"/>
                  </a:lnTo>
                  <a:lnTo>
                    <a:pt x="182" y="69"/>
                  </a:lnTo>
                  <a:lnTo>
                    <a:pt x="173" y="67"/>
                  </a:lnTo>
                  <a:lnTo>
                    <a:pt x="164" y="64"/>
                  </a:lnTo>
                  <a:lnTo>
                    <a:pt x="155" y="60"/>
                  </a:lnTo>
                  <a:lnTo>
                    <a:pt x="147" y="54"/>
                  </a:lnTo>
                  <a:lnTo>
                    <a:pt x="141" y="47"/>
                  </a:lnTo>
                  <a:lnTo>
                    <a:pt x="135" y="36"/>
                  </a:lnTo>
                  <a:lnTo>
                    <a:pt x="133" y="25"/>
                  </a:lnTo>
                  <a:lnTo>
                    <a:pt x="132" y="9"/>
                  </a:lnTo>
                  <a:lnTo>
                    <a:pt x="127" y="10"/>
                  </a:lnTo>
                  <a:lnTo>
                    <a:pt x="122" y="12"/>
                  </a:lnTo>
                  <a:lnTo>
                    <a:pt x="116" y="12"/>
                  </a:lnTo>
                  <a:lnTo>
                    <a:pt x="111" y="12"/>
                  </a:lnTo>
                  <a:lnTo>
                    <a:pt x="105" y="11"/>
                  </a:lnTo>
                  <a:lnTo>
                    <a:pt x="99" y="8"/>
                  </a:lnTo>
                  <a:lnTo>
                    <a:pt x="93" y="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" name="Freeform 1902">
              <a:extLst>
                <a:ext uri="{FF2B5EF4-FFF2-40B4-BE49-F238E27FC236}">
                  <a16:creationId xmlns:a16="http://schemas.microsoft.com/office/drawing/2014/main" id="{F7981278-0C55-1FF5-2446-41B1A2B5F3F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" y="38"/>
              <a:ext cx="166" cy="229"/>
            </a:xfrm>
            <a:custGeom>
              <a:avLst/>
              <a:gdLst>
                <a:gd name="T0" fmla="*/ 140 w 166"/>
                <a:gd name="T1" fmla="*/ 111 h 229"/>
                <a:gd name="T2" fmla="*/ 119 w 166"/>
                <a:gd name="T3" fmla="*/ 113 h 229"/>
                <a:gd name="T4" fmla="*/ 91 w 166"/>
                <a:gd name="T5" fmla="*/ 123 h 229"/>
                <a:gd name="T6" fmla="*/ 64 w 166"/>
                <a:gd name="T7" fmla="*/ 149 h 229"/>
                <a:gd name="T8" fmla="*/ 48 w 166"/>
                <a:gd name="T9" fmla="*/ 191 h 229"/>
                <a:gd name="T10" fmla="*/ 37 w 166"/>
                <a:gd name="T11" fmla="*/ 216 h 229"/>
                <a:gd name="T12" fmla="*/ 26 w 166"/>
                <a:gd name="T13" fmla="*/ 222 h 229"/>
                <a:gd name="T14" fmla="*/ 18 w 166"/>
                <a:gd name="T15" fmla="*/ 223 h 229"/>
                <a:gd name="T16" fmla="*/ 11 w 166"/>
                <a:gd name="T17" fmla="*/ 225 h 229"/>
                <a:gd name="T18" fmla="*/ 4 w 166"/>
                <a:gd name="T19" fmla="*/ 228 h 229"/>
                <a:gd name="T20" fmla="*/ 1 w 166"/>
                <a:gd name="T21" fmla="*/ 228 h 229"/>
                <a:gd name="T22" fmla="*/ 0 w 166"/>
                <a:gd name="T23" fmla="*/ 226 h 229"/>
                <a:gd name="T24" fmla="*/ 14 w 166"/>
                <a:gd name="T25" fmla="*/ 219 h 229"/>
                <a:gd name="T26" fmla="*/ 32 w 166"/>
                <a:gd name="T27" fmla="*/ 196 h 229"/>
                <a:gd name="T28" fmla="*/ 40 w 166"/>
                <a:gd name="T29" fmla="*/ 168 h 229"/>
                <a:gd name="T30" fmla="*/ 42 w 166"/>
                <a:gd name="T31" fmla="*/ 143 h 229"/>
                <a:gd name="T32" fmla="*/ 41 w 166"/>
                <a:gd name="T33" fmla="*/ 127 h 229"/>
                <a:gd name="T34" fmla="*/ 37 w 166"/>
                <a:gd name="T35" fmla="*/ 109 h 229"/>
                <a:gd name="T36" fmla="*/ 40 w 166"/>
                <a:gd name="T37" fmla="*/ 97 h 229"/>
                <a:gd name="T38" fmla="*/ 53 w 166"/>
                <a:gd name="T39" fmla="*/ 86 h 229"/>
                <a:gd name="T40" fmla="*/ 65 w 166"/>
                <a:gd name="T41" fmla="*/ 70 h 229"/>
                <a:gd name="T42" fmla="*/ 69 w 166"/>
                <a:gd name="T43" fmla="*/ 51 h 229"/>
                <a:gd name="T44" fmla="*/ 73 w 166"/>
                <a:gd name="T45" fmla="*/ 39 h 229"/>
                <a:gd name="T46" fmla="*/ 92 w 166"/>
                <a:gd name="T47" fmla="*/ 32 h 229"/>
                <a:gd name="T48" fmla="*/ 113 w 166"/>
                <a:gd name="T49" fmla="*/ 21 h 229"/>
                <a:gd name="T50" fmla="*/ 130 w 166"/>
                <a:gd name="T51" fmla="*/ 6 h 229"/>
                <a:gd name="T52" fmla="*/ 135 w 166"/>
                <a:gd name="T53" fmla="*/ 8 h 229"/>
                <a:gd name="T54" fmla="*/ 138 w 166"/>
                <a:gd name="T55" fmla="*/ 31 h 229"/>
                <a:gd name="T56" fmla="*/ 146 w 166"/>
                <a:gd name="T57" fmla="*/ 52 h 229"/>
                <a:gd name="T58" fmla="*/ 158 w 166"/>
                <a:gd name="T59" fmla="*/ 69 h 229"/>
                <a:gd name="T60" fmla="*/ 161 w 166"/>
                <a:gd name="T61" fmla="*/ 76 h 229"/>
                <a:gd name="T62" fmla="*/ 151 w 166"/>
                <a:gd name="T63" fmla="*/ 81 h 229"/>
                <a:gd name="T64" fmla="*/ 143 w 166"/>
                <a:gd name="T65" fmla="*/ 89 h 229"/>
                <a:gd name="T66" fmla="*/ 142 w 166"/>
                <a:gd name="T67" fmla="*/ 103 h 2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6"/>
                <a:gd name="T103" fmla="*/ 0 h 229"/>
                <a:gd name="T104" fmla="*/ 166 w 166"/>
                <a:gd name="T105" fmla="*/ 229 h 2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6" h="229">
                  <a:moveTo>
                    <a:pt x="146" y="111"/>
                  </a:moveTo>
                  <a:lnTo>
                    <a:pt x="140" y="111"/>
                  </a:lnTo>
                  <a:lnTo>
                    <a:pt x="131" y="111"/>
                  </a:lnTo>
                  <a:lnTo>
                    <a:pt x="119" y="113"/>
                  </a:lnTo>
                  <a:lnTo>
                    <a:pt x="105" y="116"/>
                  </a:lnTo>
                  <a:lnTo>
                    <a:pt x="91" y="123"/>
                  </a:lnTo>
                  <a:lnTo>
                    <a:pt x="77" y="134"/>
                  </a:lnTo>
                  <a:lnTo>
                    <a:pt x="64" y="149"/>
                  </a:lnTo>
                  <a:lnTo>
                    <a:pt x="54" y="171"/>
                  </a:lnTo>
                  <a:lnTo>
                    <a:pt x="48" y="191"/>
                  </a:lnTo>
                  <a:lnTo>
                    <a:pt x="43" y="206"/>
                  </a:lnTo>
                  <a:lnTo>
                    <a:pt x="37" y="216"/>
                  </a:lnTo>
                  <a:lnTo>
                    <a:pt x="30" y="221"/>
                  </a:lnTo>
                  <a:lnTo>
                    <a:pt x="26" y="222"/>
                  </a:lnTo>
                  <a:lnTo>
                    <a:pt x="23" y="223"/>
                  </a:lnTo>
                  <a:lnTo>
                    <a:pt x="18" y="223"/>
                  </a:lnTo>
                  <a:lnTo>
                    <a:pt x="14" y="224"/>
                  </a:lnTo>
                  <a:lnTo>
                    <a:pt x="11" y="225"/>
                  </a:lnTo>
                  <a:lnTo>
                    <a:pt x="7" y="226"/>
                  </a:lnTo>
                  <a:lnTo>
                    <a:pt x="4" y="228"/>
                  </a:lnTo>
                  <a:lnTo>
                    <a:pt x="1" y="229"/>
                  </a:lnTo>
                  <a:lnTo>
                    <a:pt x="1" y="228"/>
                  </a:lnTo>
                  <a:lnTo>
                    <a:pt x="1" y="227"/>
                  </a:lnTo>
                  <a:lnTo>
                    <a:pt x="0" y="226"/>
                  </a:lnTo>
                  <a:lnTo>
                    <a:pt x="0" y="225"/>
                  </a:lnTo>
                  <a:lnTo>
                    <a:pt x="14" y="219"/>
                  </a:lnTo>
                  <a:lnTo>
                    <a:pt x="25" y="208"/>
                  </a:lnTo>
                  <a:lnTo>
                    <a:pt x="32" y="196"/>
                  </a:lnTo>
                  <a:lnTo>
                    <a:pt x="37" y="182"/>
                  </a:lnTo>
                  <a:lnTo>
                    <a:pt x="40" y="168"/>
                  </a:lnTo>
                  <a:lnTo>
                    <a:pt x="42" y="155"/>
                  </a:lnTo>
                  <a:lnTo>
                    <a:pt x="42" y="143"/>
                  </a:lnTo>
                  <a:lnTo>
                    <a:pt x="42" y="135"/>
                  </a:lnTo>
                  <a:lnTo>
                    <a:pt x="41" y="127"/>
                  </a:lnTo>
                  <a:lnTo>
                    <a:pt x="40" y="118"/>
                  </a:lnTo>
                  <a:lnTo>
                    <a:pt x="37" y="109"/>
                  </a:lnTo>
                  <a:lnTo>
                    <a:pt x="35" y="98"/>
                  </a:lnTo>
                  <a:lnTo>
                    <a:pt x="40" y="97"/>
                  </a:lnTo>
                  <a:lnTo>
                    <a:pt x="47" y="93"/>
                  </a:lnTo>
                  <a:lnTo>
                    <a:pt x="53" y="86"/>
                  </a:lnTo>
                  <a:lnTo>
                    <a:pt x="60" y="79"/>
                  </a:lnTo>
                  <a:lnTo>
                    <a:pt x="65" y="70"/>
                  </a:lnTo>
                  <a:lnTo>
                    <a:pt x="68" y="60"/>
                  </a:lnTo>
                  <a:lnTo>
                    <a:pt x="69" y="51"/>
                  </a:lnTo>
                  <a:lnTo>
                    <a:pt x="67" y="40"/>
                  </a:lnTo>
                  <a:lnTo>
                    <a:pt x="73" y="39"/>
                  </a:lnTo>
                  <a:lnTo>
                    <a:pt x="83" y="36"/>
                  </a:lnTo>
                  <a:lnTo>
                    <a:pt x="92" y="32"/>
                  </a:lnTo>
                  <a:lnTo>
                    <a:pt x="103" y="27"/>
                  </a:lnTo>
                  <a:lnTo>
                    <a:pt x="113" y="21"/>
                  </a:lnTo>
                  <a:lnTo>
                    <a:pt x="122" y="14"/>
                  </a:lnTo>
                  <a:lnTo>
                    <a:pt x="130" y="6"/>
                  </a:lnTo>
                  <a:lnTo>
                    <a:pt x="135" y="0"/>
                  </a:lnTo>
                  <a:lnTo>
                    <a:pt x="135" y="8"/>
                  </a:lnTo>
                  <a:lnTo>
                    <a:pt x="136" y="19"/>
                  </a:lnTo>
                  <a:lnTo>
                    <a:pt x="138" y="31"/>
                  </a:lnTo>
                  <a:lnTo>
                    <a:pt x="141" y="41"/>
                  </a:lnTo>
                  <a:lnTo>
                    <a:pt x="146" y="52"/>
                  </a:lnTo>
                  <a:lnTo>
                    <a:pt x="152" y="61"/>
                  </a:lnTo>
                  <a:lnTo>
                    <a:pt x="158" y="69"/>
                  </a:lnTo>
                  <a:lnTo>
                    <a:pt x="166" y="75"/>
                  </a:lnTo>
                  <a:lnTo>
                    <a:pt x="161" y="76"/>
                  </a:lnTo>
                  <a:lnTo>
                    <a:pt x="156" y="78"/>
                  </a:lnTo>
                  <a:lnTo>
                    <a:pt x="151" y="81"/>
                  </a:lnTo>
                  <a:lnTo>
                    <a:pt x="146" y="85"/>
                  </a:lnTo>
                  <a:lnTo>
                    <a:pt x="143" y="89"/>
                  </a:lnTo>
                  <a:lnTo>
                    <a:pt x="142" y="96"/>
                  </a:lnTo>
                  <a:lnTo>
                    <a:pt x="142" y="103"/>
                  </a:lnTo>
                  <a:lnTo>
                    <a:pt x="146" y="111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" name="Freeform 1903">
              <a:extLst>
                <a:ext uri="{FF2B5EF4-FFF2-40B4-BE49-F238E27FC236}">
                  <a16:creationId xmlns:a16="http://schemas.microsoft.com/office/drawing/2014/main" id="{39C81245-1F6C-2BB7-1BE9-74874651C4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" y="42"/>
              <a:ext cx="98" cy="221"/>
            </a:xfrm>
            <a:custGeom>
              <a:avLst/>
              <a:gdLst>
                <a:gd name="T0" fmla="*/ 53 w 98"/>
                <a:gd name="T1" fmla="*/ 219 h 221"/>
                <a:gd name="T2" fmla="*/ 46 w 98"/>
                <a:gd name="T3" fmla="*/ 212 h 221"/>
                <a:gd name="T4" fmla="*/ 36 w 98"/>
                <a:gd name="T5" fmla="*/ 212 h 221"/>
                <a:gd name="T6" fmla="*/ 31 w 98"/>
                <a:gd name="T7" fmla="*/ 209 h 221"/>
                <a:gd name="T8" fmla="*/ 32 w 98"/>
                <a:gd name="T9" fmla="*/ 203 h 221"/>
                <a:gd name="T10" fmla="*/ 38 w 98"/>
                <a:gd name="T11" fmla="*/ 195 h 221"/>
                <a:gd name="T12" fmla="*/ 47 w 98"/>
                <a:gd name="T13" fmla="*/ 193 h 221"/>
                <a:gd name="T14" fmla="*/ 56 w 98"/>
                <a:gd name="T15" fmla="*/ 190 h 221"/>
                <a:gd name="T16" fmla="*/ 60 w 98"/>
                <a:gd name="T17" fmla="*/ 184 h 221"/>
                <a:gd name="T18" fmla="*/ 61 w 98"/>
                <a:gd name="T19" fmla="*/ 179 h 221"/>
                <a:gd name="T20" fmla="*/ 60 w 98"/>
                <a:gd name="T21" fmla="*/ 175 h 221"/>
                <a:gd name="T22" fmla="*/ 59 w 98"/>
                <a:gd name="T23" fmla="*/ 170 h 221"/>
                <a:gd name="T24" fmla="*/ 53 w 98"/>
                <a:gd name="T25" fmla="*/ 165 h 221"/>
                <a:gd name="T26" fmla="*/ 43 w 98"/>
                <a:gd name="T27" fmla="*/ 165 h 221"/>
                <a:gd name="T28" fmla="*/ 36 w 98"/>
                <a:gd name="T29" fmla="*/ 171 h 221"/>
                <a:gd name="T30" fmla="*/ 35 w 98"/>
                <a:gd name="T31" fmla="*/ 177 h 221"/>
                <a:gd name="T32" fmla="*/ 33 w 98"/>
                <a:gd name="T33" fmla="*/ 184 h 221"/>
                <a:gd name="T34" fmla="*/ 25 w 98"/>
                <a:gd name="T35" fmla="*/ 191 h 221"/>
                <a:gd name="T36" fmla="*/ 23 w 98"/>
                <a:gd name="T37" fmla="*/ 191 h 221"/>
                <a:gd name="T38" fmla="*/ 19 w 98"/>
                <a:gd name="T39" fmla="*/ 188 h 221"/>
                <a:gd name="T40" fmla="*/ 19 w 98"/>
                <a:gd name="T41" fmla="*/ 183 h 221"/>
                <a:gd name="T42" fmla="*/ 22 w 98"/>
                <a:gd name="T43" fmla="*/ 174 h 221"/>
                <a:gd name="T44" fmla="*/ 26 w 98"/>
                <a:gd name="T45" fmla="*/ 167 h 221"/>
                <a:gd name="T46" fmla="*/ 31 w 98"/>
                <a:gd name="T47" fmla="*/ 161 h 221"/>
                <a:gd name="T48" fmla="*/ 32 w 98"/>
                <a:gd name="T49" fmla="*/ 155 h 221"/>
                <a:gd name="T50" fmla="*/ 32 w 98"/>
                <a:gd name="T51" fmla="*/ 152 h 221"/>
                <a:gd name="T52" fmla="*/ 30 w 98"/>
                <a:gd name="T53" fmla="*/ 147 h 221"/>
                <a:gd name="T54" fmla="*/ 25 w 98"/>
                <a:gd name="T55" fmla="*/ 142 h 221"/>
                <a:gd name="T56" fmla="*/ 18 w 98"/>
                <a:gd name="T57" fmla="*/ 140 h 221"/>
                <a:gd name="T58" fmla="*/ 13 w 98"/>
                <a:gd name="T59" fmla="*/ 141 h 221"/>
                <a:gd name="T60" fmla="*/ 10 w 98"/>
                <a:gd name="T61" fmla="*/ 143 h 221"/>
                <a:gd name="T62" fmla="*/ 6 w 98"/>
                <a:gd name="T63" fmla="*/ 146 h 221"/>
                <a:gd name="T64" fmla="*/ 0 w 98"/>
                <a:gd name="T65" fmla="*/ 127 h 221"/>
                <a:gd name="T66" fmla="*/ 9 w 98"/>
                <a:gd name="T67" fmla="*/ 83 h 221"/>
                <a:gd name="T68" fmla="*/ 35 w 98"/>
                <a:gd name="T69" fmla="*/ 44 h 221"/>
                <a:gd name="T70" fmla="*/ 69 w 98"/>
                <a:gd name="T71" fmla="*/ 15 h 221"/>
                <a:gd name="T72" fmla="*/ 88 w 98"/>
                <a:gd name="T73" fmla="*/ 3 h 221"/>
                <a:gd name="T74" fmla="*/ 98 w 98"/>
                <a:gd name="T75" fmla="*/ 0 h 221"/>
                <a:gd name="T76" fmla="*/ 90 w 98"/>
                <a:gd name="T77" fmla="*/ 13 h 221"/>
                <a:gd name="T78" fmla="*/ 80 w 98"/>
                <a:gd name="T79" fmla="*/ 38 h 221"/>
                <a:gd name="T80" fmla="*/ 80 w 98"/>
                <a:gd name="T81" fmla="*/ 60 h 221"/>
                <a:gd name="T82" fmla="*/ 85 w 98"/>
                <a:gd name="T83" fmla="*/ 82 h 221"/>
                <a:gd name="T84" fmla="*/ 91 w 98"/>
                <a:gd name="T85" fmla="*/ 105 h 221"/>
                <a:gd name="T86" fmla="*/ 95 w 98"/>
                <a:gd name="T87" fmla="*/ 123 h 221"/>
                <a:gd name="T88" fmla="*/ 96 w 98"/>
                <a:gd name="T89" fmla="*/ 139 h 221"/>
                <a:gd name="T90" fmla="*/ 94 w 98"/>
                <a:gd name="T91" fmla="*/ 164 h 221"/>
                <a:gd name="T92" fmla="*/ 86 w 98"/>
                <a:gd name="T93" fmla="*/ 192 h 221"/>
                <a:gd name="T94" fmla="*/ 68 w 98"/>
                <a:gd name="T95" fmla="*/ 215 h 22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8"/>
                <a:gd name="T145" fmla="*/ 0 h 221"/>
                <a:gd name="T146" fmla="*/ 98 w 98"/>
                <a:gd name="T147" fmla="*/ 221 h 22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8" h="221">
                  <a:moveTo>
                    <a:pt x="54" y="221"/>
                  </a:moveTo>
                  <a:lnTo>
                    <a:pt x="53" y="219"/>
                  </a:lnTo>
                  <a:lnTo>
                    <a:pt x="50" y="215"/>
                  </a:lnTo>
                  <a:lnTo>
                    <a:pt x="46" y="212"/>
                  </a:lnTo>
                  <a:lnTo>
                    <a:pt x="40" y="212"/>
                  </a:lnTo>
                  <a:lnTo>
                    <a:pt x="36" y="212"/>
                  </a:lnTo>
                  <a:lnTo>
                    <a:pt x="34" y="211"/>
                  </a:lnTo>
                  <a:lnTo>
                    <a:pt x="31" y="209"/>
                  </a:lnTo>
                  <a:lnTo>
                    <a:pt x="29" y="207"/>
                  </a:lnTo>
                  <a:lnTo>
                    <a:pt x="32" y="203"/>
                  </a:lnTo>
                  <a:lnTo>
                    <a:pt x="35" y="198"/>
                  </a:lnTo>
                  <a:lnTo>
                    <a:pt x="38" y="195"/>
                  </a:lnTo>
                  <a:lnTo>
                    <a:pt x="41" y="193"/>
                  </a:lnTo>
                  <a:lnTo>
                    <a:pt x="47" y="193"/>
                  </a:lnTo>
                  <a:lnTo>
                    <a:pt x="53" y="192"/>
                  </a:lnTo>
                  <a:lnTo>
                    <a:pt x="56" y="190"/>
                  </a:lnTo>
                  <a:lnTo>
                    <a:pt x="59" y="186"/>
                  </a:lnTo>
                  <a:lnTo>
                    <a:pt x="60" y="184"/>
                  </a:lnTo>
                  <a:lnTo>
                    <a:pt x="60" y="181"/>
                  </a:lnTo>
                  <a:lnTo>
                    <a:pt x="61" y="179"/>
                  </a:lnTo>
                  <a:lnTo>
                    <a:pt x="61" y="177"/>
                  </a:lnTo>
                  <a:lnTo>
                    <a:pt x="60" y="175"/>
                  </a:lnTo>
                  <a:lnTo>
                    <a:pt x="59" y="172"/>
                  </a:lnTo>
                  <a:lnTo>
                    <a:pt x="59" y="170"/>
                  </a:lnTo>
                  <a:lnTo>
                    <a:pt x="58" y="168"/>
                  </a:lnTo>
                  <a:lnTo>
                    <a:pt x="53" y="165"/>
                  </a:lnTo>
                  <a:lnTo>
                    <a:pt x="48" y="164"/>
                  </a:lnTo>
                  <a:lnTo>
                    <a:pt x="43" y="165"/>
                  </a:lnTo>
                  <a:lnTo>
                    <a:pt x="39" y="167"/>
                  </a:lnTo>
                  <a:lnTo>
                    <a:pt x="36" y="171"/>
                  </a:lnTo>
                  <a:lnTo>
                    <a:pt x="35" y="174"/>
                  </a:lnTo>
                  <a:lnTo>
                    <a:pt x="35" y="177"/>
                  </a:lnTo>
                  <a:lnTo>
                    <a:pt x="36" y="180"/>
                  </a:lnTo>
                  <a:lnTo>
                    <a:pt x="33" y="184"/>
                  </a:lnTo>
                  <a:lnTo>
                    <a:pt x="29" y="188"/>
                  </a:lnTo>
                  <a:lnTo>
                    <a:pt x="25" y="191"/>
                  </a:lnTo>
                  <a:lnTo>
                    <a:pt x="23" y="192"/>
                  </a:lnTo>
                  <a:lnTo>
                    <a:pt x="23" y="191"/>
                  </a:lnTo>
                  <a:lnTo>
                    <a:pt x="21" y="190"/>
                  </a:lnTo>
                  <a:lnTo>
                    <a:pt x="19" y="188"/>
                  </a:lnTo>
                  <a:lnTo>
                    <a:pt x="17" y="187"/>
                  </a:lnTo>
                  <a:lnTo>
                    <a:pt x="19" y="183"/>
                  </a:lnTo>
                  <a:lnTo>
                    <a:pt x="21" y="178"/>
                  </a:lnTo>
                  <a:lnTo>
                    <a:pt x="22" y="174"/>
                  </a:lnTo>
                  <a:lnTo>
                    <a:pt x="23" y="170"/>
                  </a:lnTo>
                  <a:lnTo>
                    <a:pt x="26" y="167"/>
                  </a:lnTo>
                  <a:lnTo>
                    <a:pt x="29" y="164"/>
                  </a:lnTo>
                  <a:lnTo>
                    <a:pt x="31" y="161"/>
                  </a:lnTo>
                  <a:lnTo>
                    <a:pt x="32" y="157"/>
                  </a:lnTo>
                  <a:lnTo>
                    <a:pt x="32" y="155"/>
                  </a:lnTo>
                  <a:lnTo>
                    <a:pt x="32" y="154"/>
                  </a:lnTo>
                  <a:lnTo>
                    <a:pt x="32" y="152"/>
                  </a:lnTo>
                  <a:lnTo>
                    <a:pt x="32" y="151"/>
                  </a:lnTo>
                  <a:lnTo>
                    <a:pt x="30" y="147"/>
                  </a:lnTo>
                  <a:lnTo>
                    <a:pt x="29" y="144"/>
                  </a:lnTo>
                  <a:lnTo>
                    <a:pt x="25" y="142"/>
                  </a:lnTo>
                  <a:lnTo>
                    <a:pt x="20" y="140"/>
                  </a:lnTo>
                  <a:lnTo>
                    <a:pt x="18" y="140"/>
                  </a:lnTo>
                  <a:lnTo>
                    <a:pt x="16" y="140"/>
                  </a:lnTo>
                  <a:lnTo>
                    <a:pt x="13" y="141"/>
                  </a:lnTo>
                  <a:lnTo>
                    <a:pt x="11" y="142"/>
                  </a:lnTo>
                  <a:lnTo>
                    <a:pt x="10" y="143"/>
                  </a:lnTo>
                  <a:lnTo>
                    <a:pt x="8" y="144"/>
                  </a:lnTo>
                  <a:lnTo>
                    <a:pt x="6" y="146"/>
                  </a:lnTo>
                  <a:lnTo>
                    <a:pt x="5" y="147"/>
                  </a:lnTo>
                  <a:lnTo>
                    <a:pt x="0" y="127"/>
                  </a:lnTo>
                  <a:lnTo>
                    <a:pt x="2" y="105"/>
                  </a:lnTo>
                  <a:lnTo>
                    <a:pt x="9" y="83"/>
                  </a:lnTo>
                  <a:lnTo>
                    <a:pt x="21" y="62"/>
                  </a:lnTo>
                  <a:lnTo>
                    <a:pt x="35" y="44"/>
                  </a:lnTo>
                  <a:lnTo>
                    <a:pt x="52" y="27"/>
                  </a:lnTo>
                  <a:lnTo>
                    <a:pt x="69" y="15"/>
                  </a:lnTo>
                  <a:lnTo>
                    <a:pt x="84" y="6"/>
                  </a:lnTo>
                  <a:lnTo>
                    <a:pt x="88" y="3"/>
                  </a:lnTo>
                  <a:lnTo>
                    <a:pt x="94" y="0"/>
                  </a:lnTo>
                  <a:lnTo>
                    <a:pt x="98" y="0"/>
                  </a:lnTo>
                  <a:lnTo>
                    <a:pt x="96" y="3"/>
                  </a:lnTo>
                  <a:lnTo>
                    <a:pt x="90" y="13"/>
                  </a:lnTo>
                  <a:lnTo>
                    <a:pt x="84" y="26"/>
                  </a:lnTo>
                  <a:lnTo>
                    <a:pt x="80" y="38"/>
                  </a:lnTo>
                  <a:lnTo>
                    <a:pt x="79" y="52"/>
                  </a:lnTo>
                  <a:lnTo>
                    <a:pt x="80" y="60"/>
                  </a:lnTo>
                  <a:lnTo>
                    <a:pt x="83" y="70"/>
                  </a:lnTo>
                  <a:lnTo>
                    <a:pt x="85" y="82"/>
                  </a:lnTo>
                  <a:lnTo>
                    <a:pt x="89" y="94"/>
                  </a:lnTo>
                  <a:lnTo>
                    <a:pt x="91" y="105"/>
                  </a:lnTo>
                  <a:lnTo>
                    <a:pt x="94" y="114"/>
                  </a:lnTo>
                  <a:lnTo>
                    <a:pt x="95" y="123"/>
                  </a:lnTo>
                  <a:lnTo>
                    <a:pt x="96" y="131"/>
                  </a:lnTo>
                  <a:lnTo>
                    <a:pt x="96" y="139"/>
                  </a:lnTo>
                  <a:lnTo>
                    <a:pt x="96" y="151"/>
                  </a:lnTo>
                  <a:lnTo>
                    <a:pt x="94" y="164"/>
                  </a:lnTo>
                  <a:lnTo>
                    <a:pt x="91" y="178"/>
                  </a:lnTo>
                  <a:lnTo>
                    <a:pt x="86" y="192"/>
                  </a:lnTo>
                  <a:lnTo>
                    <a:pt x="79" y="204"/>
                  </a:lnTo>
                  <a:lnTo>
                    <a:pt x="68" y="215"/>
                  </a:lnTo>
                  <a:lnTo>
                    <a:pt x="54" y="221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" name="Freeform 1904">
              <a:extLst>
                <a:ext uri="{FF2B5EF4-FFF2-40B4-BE49-F238E27FC236}">
                  <a16:creationId xmlns:a16="http://schemas.microsoft.com/office/drawing/2014/main" id="{9718242D-F13E-1362-C919-9D8FFC4B49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" y="149"/>
              <a:ext cx="478" cy="377"/>
            </a:xfrm>
            <a:custGeom>
              <a:avLst/>
              <a:gdLst>
                <a:gd name="T0" fmla="*/ 221 w 478"/>
                <a:gd name="T1" fmla="*/ 321 h 377"/>
                <a:gd name="T2" fmla="*/ 195 w 478"/>
                <a:gd name="T3" fmla="*/ 372 h 377"/>
                <a:gd name="T4" fmla="*/ 174 w 478"/>
                <a:gd name="T5" fmla="*/ 329 h 377"/>
                <a:gd name="T6" fmla="*/ 146 w 478"/>
                <a:gd name="T7" fmla="*/ 295 h 377"/>
                <a:gd name="T8" fmla="*/ 136 w 478"/>
                <a:gd name="T9" fmla="*/ 215 h 377"/>
                <a:gd name="T10" fmla="*/ 156 w 478"/>
                <a:gd name="T11" fmla="*/ 178 h 377"/>
                <a:gd name="T12" fmla="*/ 172 w 478"/>
                <a:gd name="T13" fmla="*/ 139 h 377"/>
                <a:gd name="T14" fmla="*/ 161 w 478"/>
                <a:gd name="T15" fmla="*/ 147 h 377"/>
                <a:gd name="T16" fmla="*/ 148 w 478"/>
                <a:gd name="T17" fmla="*/ 181 h 377"/>
                <a:gd name="T18" fmla="*/ 99 w 478"/>
                <a:gd name="T19" fmla="*/ 225 h 377"/>
                <a:gd name="T20" fmla="*/ 60 w 478"/>
                <a:gd name="T21" fmla="*/ 229 h 377"/>
                <a:gd name="T22" fmla="*/ 36 w 478"/>
                <a:gd name="T23" fmla="*/ 220 h 377"/>
                <a:gd name="T24" fmla="*/ 0 w 478"/>
                <a:gd name="T25" fmla="*/ 201 h 377"/>
                <a:gd name="T26" fmla="*/ 30 w 478"/>
                <a:gd name="T27" fmla="*/ 189 h 377"/>
                <a:gd name="T28" fmla="*/ 56 w 478"/>
                <a:gd name="T29" fmla="*/ 153 h 377"/>
                <a:gd name="T30" fmla="*/ 109 w 478"/>
                <a:gd name="T31" fmla="*/ 115 h 377"/>
                <a:gd name="T32" fmla="*/ 140 w 478"/>
                <a:gd name="T33" fmla="*/ 116 h 377"/>
                <a:gd name="T34" fmla="*/ 146 w 478"/>
                <a:gd name="T35" fmla="*/ 119 h 377"/>
                <a:gd name="T36" fmla="*/ 140 w 478"/>
                <a:gd name="T37" fmla="*/ 139 h 377"/>
                <a:gd name="T38" fmla="*/ 144 w 478"/>
                <a:gd name="T39" fmla="*/ 143 h 377"/>
                <a:gd name="T40" fmla="*/ 161 w 478"/>
                <a:gd name="T41" fmla="*/ 139 h 377"/>
                <a:gd name="T42" fmla="*/ 158 w 478"/>
                <a:gd name="T43" fmla="*/ 115 h 377"/>
                <a:gd name="T44" fmla="*/ 164 w 478"/>
                <a:gd name="T45" fmla="*/ 114 h 377"/>
                <a:gd name="T46" fmla="*/ 174 w 478"/>
                <a:gd name="T47" fmla="*/ 129 h 377"/>
                <a:gd name="T48" fmla="*/ 195 w 478"/>
                <a:gd name="T49" fmla="*/ 132 h 377"/>
                <a:gd name="T50" fmla="*/ 212 w 478"/>
                <a:gd name="T51" fmla="*/ 117 h 377"/>
                <a:gd name="T52" fmla="*/ 231 w 478"/>
                <a:gd name="T53" fmla="*/ 112 h 377"/>
                <a:gd name="T54" fmla="*/ 256 w 478"/>
                <a:gd name="T55" fmla="*/ 80 h 377"/>
                <a:gd name="T56" fmla="*/ 313 w 478"/>
                <a:gd name="T57" fmla="*/ 5 h 377"/>
                <a:gd name="T58" fmla="*/ 358 w 478"/>
                <a:gd name="T59" fmla="*/ 0 h 377"/>
                <a:gd name="T60" fmla="*/ 394 w 478"/>
                <a:gd name="T61" fmla="*/ 7 h 377"/>
                <a:gd name="T62" fmla="*/ 433 w 478"/>
                <a:gd name="T63" fmla="*/ 24 h 377"/>
                <a:gd name="T64" fmla="*/ 470 w 478"/>
                <a:gd name="T65" fmla="*/ 26 h 377"/>
                <a:gd name="T66" fmla="*/ 464 w 478"/>
                <a:gd name="T67" fmla="*/ 47 h 377"/>
                <a:gd name="T68" fmla="*/ 413 w 478"/>
                <a:gd name="T69" fmla="*/ 117 h 377"/>
                <a:gd name="T70" fmla="*/ 367 w 478"/>
                <a:gd name="T71" fmla="*/ 140 h 377"/>
                <a:gd name="T72" fmla="*/ 317 w 478"/>
                <a:gd name="T73" fmla="*/ 154 h 377"/>
                <a:gd name="T74" fmla="*/ 272 w 478"/>
                <a:gd name="T75" fmla="*/ 141 h 377"/>
                <a:gd name="T76" fmla="*/ 248 w 478"/>
                <a:gd name="T77" fmla="*/ 127 h 377"/>
                <a:gd name="T78" fmla="*/ 231 w 478"/>
                <a:gd name="T79" fmla="*/ 121 h 377"/>
                <a:gd name="T80" fmla="*/ 212 w 478"/>
                <a:gd name="T81" fmla="*/ 127 h 377"/>
                <a:gd name="T82" fmla="*/ 213 w 478"/>
                <a:gd name="T83" fmla="*/ 137 h 377"/>
                <a:gd name="T84" fmla="*/ 234 w 478"/>
                <a:gd name="T85" fmla="*/ 136 h 377"/>
                <a:gd name="T86" fmla="*/ 259 w 478"/>
                <a:gd name="T87" fmla="*/ 134 h 377"/>
                <a:gd name="T88" fmla="*/ 305 w 478"/>
                <a:gd name="T89" fmla="*/ 152 h 377"/>
                <a:gd name="T90" fmla="*/ 347 w 478"/>
                <a:gd name="T91" fmla="*/ 207 h 377"/>
                <a:gd name="T92" fmla="*/ 360 w 478"/>
                <a:gd name="T93" fmla="*/ 275 h 377"/>
                <a:gd name="T94" fmla="*/ 335 w 478"/>
                <a:gd name="T95" fmla="*/ 274 h 377"/>
                <a:gd name="T96" fmla="*/ 279 w 478"/>
                <a:gd name="T97" fmla="*/ 256 h 377"/>
                <a:gd name="T98" fmla="*/ 244 w 478"/>
                <a:gd name="T99" fmla="*/ 244 h 377"/>
                <a:gd name="T100" fmla="*/ 216 w 478"/>
                <a:gd name="T101" fmla="*/ 195 h 377"/>
                <a:gd name="T102" fmla="*/ 207 w 478"/>
                <a:gd name="T103" fmla="*/ 151 h 377"/>
                <a:gd name="T104" fmla="*/ 188 w 478"/>
                <a:gd name="T105" fmla="*/ 136 h 377"/>
                <a:gd name="T106" fmla="*/ 177 w 478"/>
                <a:gd name="T107" fmla="*/ 139 h 377"/>
                <a:gd name="T108" fmla="*/ 188 w 478"/>
                <a:gd name="T109" fmla="*/ 160 h 377"/>
                <a:gd name="T110" fmla="*/ 223 w 478"/>
                <a:gd name="T111" fmla="*/ 208 h 3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78"/>
                <a:gd name="T169" fmla="*/ 0 h 377"/>
                <a:gd name="T170" fmla="*/ 478 w 478"/>
                <a:gd name="T171" fmla="*/ 377 h 3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78" h="377">
                  <a:moveTo>
                    <a:pt x="228" y="222"/>
                  </a:moveTo>
                  <a:lnTo>
                    <a:pt x="233" y="249"/>
                  </a:lnTo>
                  <a:lnTo>
                    <a:pt x="233" y="276"/>
                  </a:lnTo>
                  <a:lnTo>
                    <a:pt x="229" y="302"/>
                  </a:lnTo>
                  <a:lnTo>
                    <a:pt x="221" y="321"/>
                  </a:lnTo>
                  <a:lnTo>
                    <a:pt x="213" y="335"/>
                  </a:lnTo>
                  <a:lnTo>
                    <a:pt x="206" y="349"/>
                  </a:lnTo>
                  <a:lnTo>
                    <a:pt x="201" y="361"/>
                  </a:lnTo>
                  <a:lnTo>
                    <a:pt x="196" y="377"/>
                  </a:lnTo>
                  <a:lnTo>
                    <a:pt x="195" y="372"/>
                  </a:lnTo>
                  <a:lnTo>
                    <a:pt x="193" y="364"/>
                  </a:lnTo>
                  <a:lnTo>
                    <a:pt x="189" y="356"/>
                  </a:lnTo>
                  <a:lnTo>
                    <a:pt x="185" y="347"/>
                  </a:lnTo>
                  <a:lnTo>
                    <a:pt x="180" y="337"/>
                  </a:lnTo>
                  <a:lnTo>
                    <a:pt x="174" y="329"/>
                  </a:lnTo>
                  <a:lnTo>
                    <a:pt x="168" y="320"/>
                  </a:lnTo>
                  <a:lnTo>
                    <a:pt x="162" y="314"/>
                  </a:lnTo>
                  <a:lnTo>
                    <a:pt x="155" y="308"/>
                  </a:lnTo>
                  <a:lnTo>
                    <a:pt x="150" y="302"/>
                  </a:lnTo>
                  <a:lnTo>
                    <a:pt x="146" y="295"/>
                  </a:lnTo>
                  <a:lnTo>
                    <a:pt x="142" y="288"/>
                  </a:lnTo>
                  <a:lnTo>
                    <a:pt x="135" y="267"/>
                  </a:lnTo>
                  <a:lnTo>
                    <a:pt x="134" y="247"/>
                  </a:lnTo>
                  <a:lnTo>
                    <a:pt x="134" y="228"/>
                  </a:lnTo>
                  <a:lnTo>
                    <a:pt x="136" y="215"/>
                  </a:lnTo>
                  <a:lnTo>
                    <a:pt x="139" y="208"/>
                  </a:lnTo>
                  <a:lnTo>
                    <a:pt x="142" y="200"/>
                  </a:lnTo>
                  <a:lnTo>
                    <a:pt x="146" y="193"/>
                  </a:lnTo>
                  <a:lnTo>
                    <a:pt x="151" y="186"/>
                  </a:lnTo>
                  <a:lnTo>
                    <a:pt x="156" y="178"/>
                  </a:lnTo>
                  <a:lnTo>
                    <a:pt x="161" y="169"/>
                  </a:lnTo>
                  <a:lnTo>
                    <a:pt x="165" y="161"/>
                  </a:lnTo>
                  <a:lnTo>
                    <a:pt x="170" y="152"/>
                  </a:lnTo>
                  <a:lnTo>
                    <a:pt x="171" y="146"/>
                  </a:lnTo>
                  <a:lnTo>
                    <a:pt x="172" y="139"/>
                  </a:lnTo>
                  <a:lnTo>
                    <a:pt x="171" y="135"/>
                  </a:lnTo>
                  <a:lnTo>
                    <a:pt x="170" y="134"/>
                  </a:lnTo>
                  <a:lnTo>
                    <a:pt x="165" y="137"/>
                  </a:lnTo>
                  <a:lnTo>
                    <a:pt x="163" y="141"/>
                  </a:lnTo>
                  <a:lnTo>
                    <a:pt x="161" y="147"/>
                  </a:lnTo>
                  <a:lnTo>
                    <a:pt x="159" y="152"/>
                  </a:lnTo>
                  <a:lnTo>
                    <a:pt x="158" y="160"/>
                  </a:lnTo>
                  <a:lnTo>
                    <a:pt x="155" y="167"/>
                  </a:lnTo>
                  <a:lnTo>
                    <a:pt x="152" y="174"/>
                  </a:lnTo>
                  <a:lnTo>
                    <a:pt x="148" y="181"/>
                  </a:lnTo>
                  <a:lnTo>
                    <a:pt x="140" y="194"/>
                  </a:lnTo>
                  <a:lnTo>
                    <a:pt x="131" y="204"/>
                  </a:lnTo>
                  <a:lnTo>
                    <a:pt x="121" y="214"/>
                  </a:lnTo>
                  <a:lnTo>
                    <a:pt x="110" y="221"/>
                  </a:lnTo>
                  <a:lnTo>
                    <a:pt x="99" y="225"/>
                  </a:lnTo>
                  <a:lnTo>
                    <a:pt x="88" y="229"/>
                  </a:lnTo>
                  <a:lnTo>
                    <a:pt x="78" y="231"/>
                  </a:lnTo>
                  <a:lnTo>
                    <a:pt x="67" y="231"/>
                  </a:lnTo>
                  <a:lnTo>
                    <a:pt x="64" y="230"/>
                  </a:lnTo>
                  <a:lnTo>
                    <a:pt x="60" y="229"/>
                  </a:lnTo>
                  <a:lnTo>
                    <a:pt x="57" y="229"/>
                  </a:lnTo>
                  <a:lnTo>
                    <a:pt x="54" y="228"/>
                  </a:lnTo>
                  <a:lnTo>
                    <a:pt x="48" y="225"/>
                  </a:lnTo>
                  <a:lnTo>
                    <a:pt x="42" y="222"/>
                  </a:lnTo>
                  <a:lnTo>
                    <a:pt x="36" y="220"/>
                  </a:lnTo>
                  <a:lnTo>
                    <a:pt x="30" y="216"/>
                  </a:lnTo>
                  <a:lnTo>
                    <a:pt x="24" y="213"/>
                  </a:lnTo>
                  <a:lnTo>
                    <a:pt x="17" y="209"/>
                  </a:lnTo>
                  <a:lnTo>
                    <a:pt x="9" y="205"/>
                  </a:lnTo>
                  <a:lnTo>
                    <a:pt x="0" y="201"/>
                  </a:lnTo>
                  <a:lnTo>
                    <a:pt x="5" y="199"/>
                  </a:lnTo>
                  <a:lnTo>
                    <a:pt x="11" y="197"/>
                  </a:lnTo>
                  <a:lnTo>
                    <a:pt x="18" y="195"/>
                  </a:lnTo>
                  <a:lnTo>
                    <a:pt x="24" y="193"/>
                  </a:lnTo>
                  <a:lnTo>
                    <a:pt x="30" y="189"/>
                  </a:lnTo>
                  <a:lnTo>
                    <a:pt x="36" y="185"/>
                  </a:lnTo>
                  <a:lnTo>
                    <a:pt x="42" y="179"/>
                  </a:lnTo>
                  <a:lnTo>
                    <a:pt x="45" y="173"/>
                  </a:lnTo>
                  <a:lnTo>
                    <a:pt x="50" y="164"/>
                  </a:lnTo>
                  <a:lnTo>
                    <a:pt x="56" y="153"/>
                  </a:lnTo>
                  <a:lnTo>
                    <a:pt x="65" y="142"/>
                  </a:lnTo>
                  <a:lnTo>
                    <a:pt x="74" y="132"/>
                  </a:lnTo>
                  <a:lnTo>
                    <a:pt x="85" y="124"/>
                  </a:lnTo>
                  <a:lnTo>
                    <a:pt x="96" y="118"/>
                  </a:lnTo>
                  <a:lnTo>
                    <a:pt x="109" y="115"/>
                  </a:lnTo>
                  <a:lnTo>
                    <a:pt x="121" y="117"/>
                  </a:lnTo>
                  <a:lnTo>
                    <a:pt x="126" y="120"/>
                  </a:lnTo>
                  <a:lnTo>
                    <a:pt x="132" y="120"/>
                  </a:lnTo>
                  <a:lnTo>
                    <a:pt x="137" y="119"/>
                  </a:lnTo>
                  <a:lnTo>
                    <a:pt x="140" y="116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8" y="114"/>
                  </a:lnTo>
                  <a:lnTo>
                    <a:pt x="151" y="115"/>
                  </a:lnTo>
                  <a:lnTo>
                    <a:pt x="146" y="119"/>
                  </a:lnTo>
                  <a:lnTo>
                    <a:pt x="143" y="125"/>
                  </a:lnTo>
                  <a:lnTo>
                    <a:pt x="140" y="131"/>
                  </a:lnTo>
                  <a:lnTo>
                    <a:pt x="139" y="137"/>
                  </a:lnTo>
                  <a:lnTo>
                    <a:pt x="139" y="138"/>
                  </a:lnTo>
                  <a:lnTo>
                    <a:pt x="140" y="139"/>
                  </a:lnTo>
                  <a:lnTo>
                    <a:pt x="140" y="140"/>
                  </a:lnTo>
                  <a:lnTo>
                    <a:pt x="140" y="141"/>
                  </a:lnTo>
                  <a:lnTo>
                    <a:pt x="141" y="142"/>
                  </a:lnTo>
                  <a:lnTo>
                    <a:pt x="143" y="143"/>
                  </a:lnTo>
                  <a:lnTo>
                    <a:pt x="144" y="143"/>
                  </a:lnTo>
                  <a:lnTo>
                    <a:pt x="145" y="144"/>
                  </a:lnTo>
                  <a:lnTo>
                    <a:pt x="149" y="145"/>
                  </a:lnTo>
                  <a:lnTo>
                    <a:pt x="154" y="144"/>
                  </a:lnTo>
                  <a:lnTo>
                    <a:pt x="158" y="142"/>
                  </a:lnTo>
                  <a:lnTo>
                    <a:pt x="161" y="139"/>
                  </a:lnTo>
                  <a:lnTo>
                    <a:pt x="163" y="134"/>
                  </a:lnTo>
                  <a:lnTo>
                    <a:pt x="164" y="128"/>
                  </a:lnTo>
                  <a:lnTo>
                    <a:pt x="162" y="123"/>
                  </a:lnTo>
                  <a:lnTo>
                    <a:pt x="160" y="118"/>
                  </a:lnTo>
                  <a:lnTo>
                    <a:pt x="158" y="115"/>
                  </a:lnTo>
                  <a:lnTo>
                    <a:pt x="158" y="113"/>
                  </a:lnTo>
                  <a:lnTo>
                    <a:pt x="160" y="112"/>
                  </a:lnTo>
                  <a:lnTo>
                    <a:pt x="162" y="112"/>
                  </a:lnTo>
                  <a:lnTo>
                    <a:pt x="163" y="112"/>
                  </a:lnTo>
                  <a:lnTo>
                    <a:pt x="164" y="114"/>
                  </a:lnTo>
                  <a:lnTo>
                    <a:pt x="164" y="117"/>
                  </a:lnTo>
                  <a:lnTo>
                    <a:pt x="165" y="121"/>
                  </a:lnTo>
                  <a:lnTo>
                    <a:pt x="166" y="125"/>
                  </a:lnTo>
                  <a:lnTo>
                    <a:pt x="170" y="129"/>
                  </a:lnTo>
                  <a:lnTo>
                    <a:pt x="174" y="129"/>
                  </a:lnTo>
                  <a:lnTo>
                    <a:pt x="181" y="125"/>
                  </a:lnTo>
                  <a:lnTo>
                    <a:pt x="183" y="128"/>
                  </a:lnTo>
                  <a:lnTo>
                    <a:pt x="187" y="130"/>
                  </a:lnTo>
                  <a:lnTo>
                    <a:pt x="191" y="132"/>
                  </a:lnTo>
                  <a:lnTo>
                    <a:pt x="195" y="132"/>
                  </a:lnTo>
                  <a:lnTo>
                    <a:pt x="199" y="131"/>
                  </a:lnTo>
                  <a:lnTo>
                    <a:pt x="203" y="129"/>
                  </a:lnTo>
                  <a:lnTo>
                    <a:pt x="207" y="124"/>
                  </a:lnTo>
                  <a:lnTo>
                    <a:pt x="209" y="118"/>
                  </a:lnTo>
                  <a:lnTo>
                    <a:pt x="212" y="117"/>
                  </a:lnTo>
                  <a:lnTo>
                    <a:pt x="215" y="115"/>
                  </a:lnTo>
                  <a:lnTo>
                    <a:pt x="219" y="114"/>
                  </a:lnTo>
                  <a:lnTo>
                    <a:pt x="222" y="113"/>
                  </a:lnTo>
                  <a:lnTo>
                    <a:pt x="226" y="112"/>
                  </a:lnTo>
                  <a:lnTo>
                    <a:pt x="231" y="112"/>
                  </a:lnTo>
                  <a:lnTo>
                    <a:pt x="234" y="111"/>
                  </a:lnTo>
                  <a:lnTo>
                    <a:pt x="238" y="110"/>
                  </a:lnTo>
                  <a:lnTo>
                    <a:pt x="245" y="105"/>
                  </a:lnTo>
                  <a:lnTo>
                    <a:pt x="251" y="95"/>
                  </a:lnTo>
                  <a:lnTo>
                    <a:pt x="256" y="80"/>
                  </a:lnTo>
                  <a:lnTo>
                    <a:pt x="262" y="60"/>
                  </a:lnTo>
                  <a:lnTo>
                    <a:pt x="272" y="38"/>
                  </a:lnTo>
                  <a:lnTo>
                    <a:pt x="285" y="23"/>
                  </a:lnTo>
                  <a:lnTo>
                    <a:pt x="299" y="12"/>
                  </a:lnTo>
                  <a:lnTo>
                    <a:pt x="313" y="5"/>
                  </a:lnTo>
                  <a:lnTo>
                    <a:pt x="327" y="2"/>
                  </a:lnTo>
                  <a:lnTo>
                    <a:pt x="339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58" y="0"/>
                  </a:lnTo>
                  <a:lnTo>
                    <a:pt x="363" y="1"/>
                  </a:lnTo>
                  <a:lnTo>
                    <a:pt x="370" y="2"/>
                  </a:lnTo>
                  <a:lnTo>
                    <a:pt x="378" y="2"/>
                  </a:lnTo>
                  <a:lnTo>
                    <a:pt x="386" y="5"/>
                  </a:lnTo>
                  <a:lnTo>
                    <a:pt x="394" y="7"/>
                  </a:lnTo>
                  <a:lnTo>
                    <a:pt x="403" y="11"/>
                  </a:lnTo>
                  <a:lnTo>
                    <a:pt x="409" y="15"/>
                  </a:lnTo>
                  <a:lnTo>
                    <a:pt x="416" y="19"/>
                  </a:lnTo>
                  <a:lnTo>
                    <a:pt x="424" y="22"/>
                  </a:lnTo>
                  <a:lnTo>
                    <a:pt x="433" y="24"/>
                  </a:lnTo>
                  <a:lnTo>
                    <a:pt x="440" y="26"/>
                  </a:lnTo>
                  <a:lnTo>
                    <a:pt x="449" y="27"/>
                  </a:lnTo>
                  <a:lnTo>
                    <a:pt x="457" y="27"/>
                  </a:lnTo>
                  <a:lnTo>
                    <a:pt x="464" y="27"/>
                  </a:lnTo>
                  <a:lnTo>
                    <a:pt x="470" y="26"/>
                  </a:lnTo>
                  <a:lnTo>
                    <a:pt x="478" y="26"/>
                  </a:lnTo>
                  <a:lnTo>
                    <a:pt x="478" y="29"/>
                  </a:lnTo>
                  <a:lnTo>
                    <a:pt x="475" y="32"/>
                  </a:lnTo>
                  <a:lnTo>
                    <a:pt x="471" y="36"/>
                  </a:lnTo>
                  <a:lnTo>
                    <a:pt x="464" y="47"/>
                  </a:lnTo>
                  <a:lnTo>
                    <a:pt x="456" y="60"/>
                  </a:lnTo>
                  <a:lnTo>
                    <a:pt x="446" y="76"/>
                  </a:lnTo>
                  <a:lnTo>
                    <a:pt x="435" y="90"/>
                  </a:lnTo>
                  <a:lnTo>
                    <a:pt x="424" y="105"/>
                  </a:lnTo>
                  <a:lnTo>
                    <a:pt x="413" y="117"/>
                  </a:lnTo>
                  <a:lnTo>
                    <a:pt x="402" y="127"/>
                  </a:lnTo>
                  <a:lnTo>
                    <a:pt x="391" y="132"/>
                  </a:lnTo>
                  <a:lnTo>
                    <a:pt x="385" y="134"/>
                  </a:lnTo>
                  <a:lnTo>
                    <a:pt x="377" y="138"/>
                  </a:lnTo>
                  <a:lnTo>
                    <a:pt x="367" y="140"/>
                  </a:lnTo>
                  <a:lnTo>
                    <a:pt x="357" y="144"/>
                  </a:lnTo>
                  <a:lnTo>
                    <a:pt x="346" y="148"/>
                  </a:lnTo>
                  <a:lnTo>
                    <a:pt x="336" y="151"/>
                  </a:lnTo>
                  <a:lnTo>
                    <a:pt x="326" y="153"/>
                  </a:lnTo>
                  <a:lnTo>
                    <a:pt x="317" y="154"/>
                  </a:lnTo>
                  <a:lnTo>
                    <a:pt x="310" y="153"/>
                  </a:lnTo>
                  <a:lnTo>
                    <a:pt x="300" y="151"/>
                  </a:lnTo>
                  <a:lnTo>
                    <a:pt x="290" y="148"/>
                  </a:lnTo>
                  <a:lnTo>
                    <a:pt x="281" y="144"/>
                  </a:lnTo>
                  <a:lnTo>
                    <a:pt x="272" y="141"/>
                  </a:lnTo>
                  <a:lnTo>
                    <a:pt x="264" y="138"/>
                  </a:lnTo>
                  <a:lnTo>
                    <a:pt x="258" y="135"/>
                  </a:lnTo>
                  <a:lnTo>
                    <a:pt x="255" y="133"/>
                  </a:lnTo>
                  <a:lnTo>
                    <a:pt x="251" y="130"/>
                  </a:lnTo>
                  <a:lnTo>
                    <a:pt x="248" y="127"/>
                  </a:lnTo>
                  <a:lnTo>
                    <a:pt x="244" y="124"/>
                  </a:lnTo>
                  <a:lnTo>
                    <a:pt x="240" y="121"/>
                  </a:lnTo>
                  <a:lnTo>
                    <a:pt x="238" y="120"/>
                  </a:lnTo>
                  <a:lnTo>
                    <a:pt x="234" y="120"/>
                  </a:lnTo>
                  <a:lnTo>
                    <a:pt x="231" y="121"/>
                  </a:lnTo>
                  <a:lnTo>
                    <a:pt x="226" y="121"/>
                  </a:lnTo>
                  <a:lnTo>
                    <a:pt x="221" y="123"/>
                  </a:lnTo>
                  <a:lnTo>
                    <a:pt x="218" y="124"/>
                  </a:lnTo>
                  <a:lnTo>
                    <a:pt x="214" y="125"/>
                  </a:lnTo>
                  <a:lnTo>
                    <a:pt x="212" y="127"/>
                  </a:lnTo>
                  <a:lnTo>
                    <a:pt x="209" y="130"/>
                  </a:lnTo>
                  <a:lnTo>
                    <a:pt x="208" y="132"/>
                  </a:lnTo>
                  <a:lnTo>
                    <a:pt x="209" y="134"/>
                  </a:lnTo>
                  <a:lnTo>
                    <a:pt x="212" y="136"/>
                  </a:lnTo>
                  <a:lnTo>
                    <a:pt x="213" y="137"/>
                  </a:lnTo>
                  <a:lnTo>
                    <a:pt x="217" y="137"/>
                  </a:lnTo>
                  <a:lnTo>
                    <a:pt x="220" y="137"/>
                  </a:lnTo>
                  <a:lnTo>
                    <a:pt x="225" y="137"/>
                  </a:lnTo>
                  <a:lnTo>
                    <a:pt x="230" y="136"/>
                  </a:lnTo>
                  <a:lnTo>
                    <a:pt x="234" y="136"/>
                  </a:lnTo>
                  <a:lnTo>
                    <a:pt x="239" y="135"/>
                  </a:lnTo>
                  <a:lnTo>
                    <a:pt x="244" y="134"/>
                  </a:lnTo>
                  <a:lnTo>
                    <a:pt x="249" y="133"/>
                  </a:lnTo>
                  <a:lnTo>
                    <a:pt x="254" y="133"/>
                  </a:lnTo>
                  <a:lnTo>
                    <a:pt x="259" y="134"/>
                  </a:lnTo>
                  <a:lnTo>
                    <a:pt x="265" y="135"/>
                  </a:lnTo>
                  <a:lnTo>
                    <a:pt x="273" y="137"/>
                  </a:lnTo>
                  <a:lnTo>
                    <a:pt x="281" y="140"/>
                  </a:lnTo>
                  <a:lnTo>
                    <a:pt x="293" y="145"/>
                  </a:lnTo>
                  <a:lnTo>
                    <a:pt x="305" y="152"/>
                  </a:lnTo>
                  <a:lnTo>
                    <a:pt x="316" y="159"/>
                  </a:lnTo>
                  <a:lnTo>
                    <a:pt x="325" y="168"/>
                  </a:lnTo>
                  <a:lnTo>
                    <a:pt x="333" y="180"/>
                  </a:lnTo>
                  <a:lnTo>
                    <a:pt x="341" y="193"/>
                  </a:lnTo>
                  <a:lnTo>
                    <a:pt x="347" y="207"/>
                  </a:lnTo>
                  <a:lnTo>
                    <a:pt x="352" y="222"/>
                  </a:lnTo>
                  <a:lnTo>
                    <a:pt x="355" y="238"/>
                  </a:lnTo>
                  <a:lnTo>
                    <a:pt x="358" y="253"/>
                  </a:lnTo>
                  <a:lnTo>
                    <a:pt x="359" y="264"/>
                  </a:lnTo>
                  <a:lnTo>
                    <a:pt x="360" y="275"/>
                  </a:lnTo>
                  <a:lnTo>
                    <a:pt x="360" y="284"/>
                  </a:lnTo>
                  <a:lnTo>
                    <a:pt x="359" y="294"/>
                  </a:lnTo>
                  <a:lnTo>
                    <a:pt x="353" y="286"/>
                  </a:lnTo>
                  <a:lnTo>
                    <a:pt x="345" y="280"/>
                  </a:lnTo>
                  <a:lnTo>
                    <a:pt x="335" y="274"/>
                  </a:lnTo>
                  <a:lnTo>
                    <a:pt x="323" y="269"/>
                  </a:lnTo>
                  <a:lnTo>
                    <a:pt x="311" y="265"/>
                  </a:lnTo>
                  <a:lnTo>
                    <a:pt x="299" y="261"/>
                  </a:lnTo>
                  <a:lnTo>
                    <a:pt x="288" y="258"/>
                  </a:lnTo>
                  <a:lnTo>
                    <a:pt x="279" y="256"/>
                  </a:lnTo>
                  <a:lnTo>
                    <a:pt x="273" y="255"/>
                  </a:lnTo>
                  <a:lnTo>
                    <a:pt x="265" y="253"/>
                  </a:lnTo>
                  <a:lnTo>
                    <a:pt x="258" y="251"/>
                  </a:lnTo>
                  <a:lnTo>
                    <a:pt x="250" y="249"/>
                  </a:lnTo>
                  <a:lnTo>
                    <a:pt x="244" y="244"/>
                  </a:lnTo>
                  <a:lnTo>
                    <a:pt x="237" y="238"/>
                  </a:lnTo>
                  <a:lnTo>
                    <a:pt x="232" y="230"/>
                  </a:lnTo>
                  <a:lnTo>
                    <a:pt x="227" y="221"/>
                  </a:lnTo>
                  <a:lnTo>
                    <a:pt x="222" y="206"/>
                  </a:lnTo>
                  <a:lnTo>
                    <a:pt x="216" y="195"/>
                  </a:lnTo>
                  <a:lnTo>
                    <a:pt x="213" y="183"/>
                  </a:lnTo>
                  <a:lnTo>
                    <a:pt x="213" y="166"/>
                  </a:lnTo>
                  <a:lnTo>
                    <a:pt x="213" y="161"/>
                  </a:lnTo>
                  <a:lnTo>
                    <a:pt x="210" y="156"/>
                  </a:lnTo>
                  <a:lnTo>
                    <a:pt x="207" y="151"/>
                  </a:lnTo>
                  <a:lnTo>
                    <a:pt x="203" y="147"/>
                  </a:lnTo>
                  <a:lnTo>
                    <a:pt x="199" y="143"/>
                  </a:lnTo>
                  <a:lnTo>
                    <a:pt x="195" y="140"/>
                  </a:lnTo>
                  <a:lnTo>
                    <a:pt x="191" y="138"/>
                  </a:lnTo>
                  <a:lnTo>
                    <a:pt x="188" y="136"/>
                  </a:lnTo>
                  <a:lnTo>
                    <a:pt x="183" y="134"/>
                  </a:lnTo>
                  <a:lnTo>
                    <a:pt x="180" y="133"/>
                  </a:lnTo>
                  <a:lnTo>
                    <a:pt x="177" y="133"/>
                  </a:lnTo>
                  <a:lnTo>
                    <a:pt x="177" y="136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8" y="148"/>
                  </a:lnTo>
                  <a:lnTo>
                    <a:pt x="180" y="152"/>
                  </a:lnTo>
                  <a:lnTo>
                    <a:pt x="183" y="155"/>
                  </a:lnTo>
                  <a:lnTo>
                    <a:pt x="188" y="160"/>
                  </a:lnTo>
                  <a:lnTo>
                    <a:pt x="194" y="167"/>
                  </a:lnTo>
                  <a:lnTo>
                    <a:pt x="201" y="174"/>
                  </a:lnTo>
                  <a:lnTo>
                    <a:pt x="209" y="184"/>
                  </a:lnTo>
                  <a:lnTo>
                    <a:pt x="217" y="195"/>
                  </a:lnTo>
                  <a:lnTo>
                    <a:pt x="223" y="208"/>
                  </a:lnTo>
                  <a:lnTo>
                    <a:pt x="228" y="222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" name="Freeform 1905">
              <a:extLst>
                <a:ext uri="{FF2B5EF4-FFF2-40B4-BE49-F238E27FC236}">
                  <a16:creationId xmlns:a16="http://schemas.microsoft.com/office/drawing/2014/main" id="{D92CE139-C2ED-732A-C210-EE1BAA3CBD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" y="93"/>
              <a:ext cx="144" cy="164"/>
            </a:xfrm>
            <a:custGeom>
              <a:avLst/>
              <a:gdLst>
                <a:gd name="T0" fmla="*/ 109 w 144"/>
                <a:gd name="T1" fmla="*/ 158 h 164"/>
                <a:gd name="T2" fmla="*/ 114 w 144"/>
                <a:gd name="T3" fmla="*/ 148 h 164"/>
                <a:gd name="T4" fmla="*/ 123 w 144"/>
                <a:gd name="T5" fmla="*/ 146 h 164"/>
                <a:gd name="T6" fmla="*/ 129 w 144"/>
                <a:gd name="T7" fmla="*/ 149 h 164"/>
                <a:gd name="T8" fmla="*/ 131 w 144"/>
                <a:gd name="T9" fmla="*/ 152 h 164"/>
                <a:gd name="T10" fmla="*/ 135 w 144"/>
                <a:gd name="T11" fmla="*/ 153 h 164"/>
                <a:gd name="T12" fmla="*/ 142 w 144"/>
                <a:gd name="T13" fmla="*/ 155 h 164"/>
                <a:gd name="T14" fmla="*/ 144 w 144"/>
                <a:gd name="T15" fmla="*/ 154 h 164"/>
                <a:gd name="T16" fmla="*/ 141 w 144"/>
                <a:gd name="T17" fmla="*/ 149 h 164"/>
                <a:gd name="T18" fmla="*/ 136 w 144"/>
                <a:gd name="T19" fmla="*/ 144 h 164"/>
                <a:gd name="T20" fmla="*/ 132 w 144"/>
                <a:gd name="T21" fmla="*/ 143 h 164"/>
                <a:gd name="T22" fmla="*/ 125 w 144"/>
                <a:gd name="T23" fmla="*/ 143 h 164"/>
                <a:gd name="T24" fmla="*/ 120 w 144"/>
                <a:gd name="T25" fmla="*/ 138 h 164"/>
                <a:gd name="T26" fmla="*/ 118 w 144"/>
                <a:gd name="T27" fmla="*/ 130 h 164"/>
                <a:gd name="T28" fmla="*/ 118 w 144"/>
                <a:gd name="T29" fmla="*/ 125 h 164"/>
                <a:gd name="T30" fmla="*/ 120 w 144"/>
                <a:gd name="T31" fmla="*/ 122 h 164"/>
                <a:gd name="T32" fmla="*/ 124 w 144"/>
                <a:gd name="T33" fmla="*/ 117 h 164"/>
                <a:gd name="T34" fmla="*/ 131 w 144"/>
                <a:gd name="T35" fmla="*/ 114 h 164"/>
                <a:gd name="T36" fmla="*/ 137 w 144"/>
                <a:gd name="T37" fmla="*/ 98 h 164"/>
                <a:gd name="T38" fmla="*/ 132 w 144"/>
                <a:gd name="T39" fmla="*/ 67 h 164"/>
                <a:gd name="T40" fmla="*/ 114 w 144"/>
                <a:gd name="T41" fmla="*/ 41 h 164"/>
                <a:gd name="T42" fmla="*/ 80 w 144"/>
                <a:gd name="T43" fmla="*/ 23 h 164"/>
                <a:gd name="T44" fmla="*/ 50 w 144"/>
                <a:gd name="T45" fmla="*/ 16 h 164"/>
                <a:gd name="T46" fmla="*/ 33 w 144"/>
                <a:gd name="T47" fmla="*/ 11 h 164"/>
                <a:gd name="T48" fmla="*/ 16 w 144"/>
                <a:gd name="T49" fmla="*/ 6 h 164"/>
                <a:gd name="T50" fmla="*/ 4 w 144"/>
                <a:gd name="T51" fmla="*/ 2 h 164"/>
                <a:gd name="T52" fmla="*/ 5 w 144"/>
                <a:gd name="T53" fmla="*/ 7 h 164"/>
                <a:gd name="T54" fmla="*/ 14 w 144"/>
                <a:gd name="T55" fmla="*/ 28 h 164"/>
                <a:gd name="T56" fmla="*/ 21 w 144"/>
                <a:gd name="T57" fmla="*/ 50 h 164"/>
                <a:gd name="T58" fmla="*/ 26 w 144"/>
                <a:gd name="T59" fmla="*/ 71 h 164"/>
                <a:gd name="T60" fmla="*/ 30 w 144"/>
                <a:gd name="T61" fmla="*/ 91 h 164"/>
                <a:gd name="T62" fmla="*/ 40 w 144"/>
                <a:gd name="T63" fmla="*/ 116 h 164"/>
                <a:gd name="T64" fmla="*/ 59 w 144"/>
                <a:gd name="T65" fmla="*/ 143 h 164"/>
                <a:gd name="T66" fmla="*/ 89 w 144"/>
                <a:gd name="T67" fmla="*/ 161 h 1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4"/>
                <a:gd name="T103" fmla="*/ 0 h 164"/>
                <a:gd name="T104" fmla="*/ 144 w 144"/>
                <a:gd name="T105" fmla="*/ 164 h 16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4" h="164">
                  <a:moveTo>
                    <a:pt x="109" y="164"/>
                  </a:moveTo>
                  <a:lnTo>
                    <a:pt x="109" y="158"/>
                  </a:lnTo>
                  <a:lnTo>
                    <a:pt x="111" y="152"/>
                  </a:lnTo>
                  <a:lnTo>
                    <a:pt x="114" y="148"/>
                  </a:lnTo>
                  <a:lnTo>
                    <a:pt x="119" y="146"/>
                  </a:lnTo>
                  <a:lnTo>
                    <a:pt x="123" y="146"/>
                  </a:lnTo>
                  <a:lnTo>
                    <a:pt x="126" y="147"/>
                  </a:lnTo>
                  <a:lnTo>
                    <a:pt x="129" y="149"/>
                  </a:lnTo>
                  <a:lnTo>
                    <a:pt x="130" y="151"/>
                  </a:lnTo>
                  <a:lnTo>
                    <a:pt x="131" y="152"/>
                  </a:lnTo>
                  <a:lnTo>
                    <a:pt x="132" y="153"/>
                  </a:lnTo>
                  <a:lnTo>
                    <a:pt x="135" y="153"/>
                  </a:lnTo>
                  <a:lnTo>
                    <a:pt x="138" y="154"/>
                  </a:lnTo>
                  <a:lnTo>
                    <a:pt x="142" y="155"/>
                  </a:lnTo>
                  <a:lnTo>
                    <a:pt x="144" y="155"/>
                  </a:lnTo>
                  <a:lnTo>
                    <a:pt x="144" y="154"/>
                  </a:lnTo>
                  <a:lnTo>
                    <a:pt x="143" y="152"/>
                  </a:lnTo>
                  <a:lnTo>
                    <a:pt x="141" y="149"/>
                  </a:lnTo>
                  <a:lnTo>
                    <a:pt x="138" y="146"/>
                  </a:lnTo>
                  <a:lnTo>
                    <a:pt x="136" y="144"/>
                  </a:lnTo>
                  <a:lnTo>
                    <a:pt x="133" y="141"/>
                  </a:lnTo>
                  <a:lnTo>
                    <a:pt x="132" y="143"/>
                  </a:lnTo>
                  <a:lnTo>
                    <a:pt x="128" y="144"/>
                  </a:lnTo>
                  <a:lnTo>
                    <a:pt x="125" y="143"/>
                  </a:lnTo>
                  <a:lnTo>
                    <a:pt x="121" y="141"/>
                  </a:lnTo>
                  <a:lnTo>
                    <a:pt x="120" y="138"/>
                  </a:lnTo>
                  <a:lnTo>
                    <a:pt x="118" y="134"/>
                  </a:lnTo>
                  <a:lnTo>
                    <a:pt x="118" y="130"/>
                  </a:lnTo>
                  <a:lnTo>
                    <a:pt x="118" y="127"/>
                  </a:lnTo>
                  <a:lnTo>
                    <a:pt x="118" y="125"/>
                  </a:lnTo>
                  <a:lnTo>
                    <a:pt x="119" y="123"/>
                  </a:lnTo>
                  <a:lnTo>
                    <a:pt x="120" y="122"/>
                  </a:lnTo>
                  <a:lnTo>
                    <a:pt x="121" y="120"/>
                  </a:lnTo>
                  <a:lnTo>
                    <a:pt x="124" y="117"/>
                  </a:lnTo>
                  <a:lnTo>
                    <a:pt x="127" y="115"/>
                  </a:lnTo>
                  <a:lnTo>
                    <a:pt x="131" y="114"/>
                  </a:lnTo>
                  <a:lnTo>
                    <a:pt x="133" y="114"/>
                  </a:lnTo>
                  <a:lnTo>
                    <a:pt x="137" y="98"/>
                  </a:lnTo>
                  <a:lnTo>
                    <a:pt x="136" y="82"/>
                  </a:lnTo>
                  <a:lnTo>
                    <a:pt x="132" y="67"/>
                  </a:lnTo>
                  <a:lnTo>
                    <a:pt x="125" y="53"/>
                  </a:lnTo>
                  <a:lnTo>
                    <a:pt x="114" y="41"/>
                  </a:lnTo>
                  <a:lnTo>
                    <a:pt x="99" y="31"/>
                  </a:lnTo>
                  <a:lnTo>
                    <a:pt x="80" y="23"/>
                  </a:lnTo>
                  <a:lnTo>
                    <a:pt x="59" y="17"/>
                  </a:lnTo>
                  <a:lnTo>
                    <a:pt x="50" y="16"/>
                  </a:lnTo>
                  <a:lnTo>
                    <a:pt x="41" y="13"/>
                  </a:lnTo>
                  <a:lnTo>
                    <a:pt x="33" y="11"/>
                  </a:lnTo>
                  <a:lnTo>
                    <a:pt x="24" y="8"/>
                  </a:lnTo>
                  <a:lnTo>
                    <a:pt x="16" y="6"/>
                  </a:lnTo>
                  <a:lnTo>
                    <a:pt x="10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5" y="7"/>
                  </a:lnTo>
                  <a:lnTo>
                    <a:pt x="10" y="17"/>
                  </a:lnTo>
                  <a:lnTo>
                    <a:pt x="14" y="28"/>
                  </a:lnTo>
                  <a:lnTo>
                    <a:pt x="18" y="38"/>
                  </a:lnTo>
                  <a:lnTo>
                    <a:pt x="21" y="50"/>
                  </a:lnTo>
                  <a:lnTo>
                    <a:pt x="23" y="60"/>
                  </a:lnTo>
                  <a:lnTo>
                    <a:pt x="26" y="71"/>
                  </a:lnTo>
                  <a:lnTo>
                    <a:pt x="28" y="81"/>
                  </a:lnTo>
                  <a:lnTo>
                    <a:pt x="30" y="91"/>
                  </a:lnTo>
                  <a:lnTo>
                    <a:pt x="34" y="103"/>
                  </a:lnTo>
                  <a:lnTo>
                    <a:pt x="40" y="116"/>
                  </a:lnTo>
                  <a:lnTo>
                    <a:pt x="48" y="131"/>
                  </a:lnTo>
                  <a:lnTo>
                    <a:pt x="59" y="143"/>
                  </a:lnTo>
                  <a:lnTo>
                    <a:pt x="72" y="154"/>
                  </a:lnTo>
                  <a:lnTo>
                    <a:pt x="89" y="161"/>
                  </a:lnTo>
                  <a:lnTo>
                    <a:pt x="109" y="164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" name="Freeform 1906">
              <a:extLst>
                <a:ext uri="{FF2B5EF4-FFF2-40B4-BE49-F238E27FC236}">
                  <a16:creationId xmlns:a16="http://schemas.microsoft.com/office/drawing/2014/main" id="{11407367-1828-9ADC-F8D1-62251910B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" y="190"/>
              <a:ext cx="15" cy="17"/>
            </a:xfrm>
            <a:custGeom>
              <a:avLst/>
              <a:gdLst>
                <a:gd name="T0" fmla="*/ 0 w 15"/>
                <a:gd name="T1" fmla="*/ 8 h 17"/>
                <a:gd name="T2" fmla="*/ 1 w 15"/>
                <a:gd name="T3" fmla="*/ 4 h 17"/>
                <a:gd name="T4" fmla="*/ 2 w 15"/>
                <a:gd name="T5" fmla="*/ 1 h 17"/>
                <a:gd name="T6" fmla="*/ 5 w 15"/>
                <a:gd name="T7" fmla="*/ 0 h 17"/>
                <a:gd name="T8" fmla="*/ 8 w 15"/>
                <a:gd name="T9" fmla="*/ 0 h 17"/>
                <a:gd name="T10" fmla="*/ 11 w 15"/>
                <a:gd name="T11" fmla="*/ 1 h 17"/>
                <a:gd name="T12" fmla="*/ 13 w 15"/>
                <a:gd name="T13" fmla="*/ 3 h 17"/>
                <a:gd name="T14" fmla="*/ 14 w 15"/>
                <a:gd name="T15" fmla="*/ 6 h 17"/>
                <a:gd name="T16" fmla="*/ 15 w 15"/>
                <a:gd name="T17" fmla="*/ 9 h 17"/>
                <a:gd name="T18" fmla="*/ 14 w 15"/>
                <a:gd name="T19" fmla="*/ 13 h 17"/>
                <a:gd name="T20" fmla="*/ 13 w 15"/>
                <a:gd name="T21" fmla="*/ 15 h 17"/>
                <a:gd name="T22" fmla="*/ 11 w 15"/>
                <a:gd name="T23" fmla="*/ 16 h 17"/>
                <a:gd name="T24" fmla="*/ 8 w 15"/>
                <a:gd name="T25" fmla="*/ 17 h 17"/>
                <a:gd name="T26" fmla="*/ 6 w 15"/>
                <a:gd name="T27" fmla="*/ 16 h 17"/>
                <a:gd name="T28" fmla="*/ 3 w 15"/>
                <a:gd name="T29" fmla="*/ 14 h 17"/>
                <a:gd name="T30" fmla="*/ 1 w 15"/>
                <a:gd name="T31" fmla="*/ 11 h 17"/>
                <a:gd name="T32" fmla="*/ 0 w 15"/>
                <a:gd name="T33" fmla="*/ 8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7"/>
                <a:gd name="T53" fmla="*/ 15 w 15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7">
                  <a:moveTo>
                    <a:pt x="0" y="8"/>
                  </a:moveTo>
                  <a:lnTo>
                    <a:pt x="1" y="4"/>
                  </a:lnTo>
                  <a:lnTo>
                    <a:pt x="2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4" y="6"/>
                  </a:lnTo>
                  <a:lnTo>
                    <a:pt x="15" y="9"/>
                  </a:lnTo>
                  <a:lnTo>
                    <a:pt x="14" y="13"/>
                  </a:lnTo>
                  <a:lnTo>
                    <a:pt x="13" y="15"/>
                  </a:lnTo>
                  <a:lnTo>
                    <a:pt x="11" y="16"/>
                  </a:lnTo>
                  <a:lnTo>
                    <a:pt x="8" y="17"/>
                  </a:lnTo>
                  <a:lnTo>
                    <a:pt x="6" y="16"/>
                  </a:lnTo>
                  <a:lnTo>
                    <a:pt x="3" y="14"/>
                  </a:lnTo>
                  <a:lnTo>
                    <a:pt x="1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" name="Freeform 1907">
              <a:extLst>
                <a:ext uri="{FF2B5EF4-FFF2-40B4-BE49-F238E27FC236}">
                  <a16:creationId xmlns:a16="http://schemas.microsoft.com/office/drawing/2014/main" id="{57093C8E-C90A-028D-0BD2-C5DD0EC1B8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42" y="213"/>
              <a:ext cx="15" cy="19"/>
            </a:xfrm>
            <a:custGeom>
              <a:avLst/>
              <a:gdLst>
                <a:gd name="T0" fmla="*/ 1 w 15"/>
                <a:gd name="T1" fmla="*/ 3 h 19"/>
                <a:gd name="T2" fmla="*/ 4 w 15"/>
                <a:gd name="T3" fmla="*/ 1 h 19"/>
                <a:gd name="T4" fmla="*/ 7 w 15"/>
                <a:gd name="T5" fmla="*/ 0 h 19"/>
                <a:gd name="T6" fmla="*/ 11 w 15"/>
                <a:gd name="T7" fmla="*/ 1 h 19"/>
                <a:gd name="T8" fmla="*/ 13 w 15"/>
                <a:gd name="T9" fmla="*/ 3 h 19"/>
                <a:gd name="T10" fmla="*/ 15 w 15"/>
                <a:gd name="T11" fmla="*/ 6 h 19"/>
                <a:gd name="T12" fmla="*/ 15 w 15"/>
                <a:gd name="T13" fmla="*/ 10 h 19"/>
                <a:gd name="T14" fmla="*/ 15 w 15"/>
                <a:gd name="T15" fmla="*/ 14 h 19"/>
                <a:gd name="T16" fmla="*/ 14 w 15"/>
                <a:gd name="T17" fmla="*/ 18 h 19"/>
                <a:gd name="T18" fmla="*/ 12 w 15"/>
                <a:gd name="T19" fmla="*/ 19 h 19"/>
                <a:gd name="T20" fmla="*/ 8 w 15"/>
                <a:gd name="T21" fmla="*/ 19 h 19"/>
                <a:gd name="T22" fmla="*/ 4 w 15"/>
                <a:gd name="T23" fmla="*/ 18 h 19"/>
                <a:gd name="T24" fmla="*/ 1 w 15"/>
                <a:gd name="T25" fmla="*/ 15 h 19"/>
                <a:gd name="T26" fmla="*/ 1 w 15"/>
                <a:gd name="T27" fmla="*/ 12 h 19"/>
                <a:gd name="T28" fmla="*/ 0 w 15"/>
                <a:gd name="T29" fmla="*/ 9 h 19"/>
                <a:gd name="T30" fmla="*/ 0 w 15"/>
                <a:gd name="T31" fmla="*/ 6 h 19"/>
                <a:gd name="T32" fmla="*/ 1 w 15"/>
                <a:gd name="T33" fmla="*/ 3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9"/>
                <a:gd name="T53" fmla="*/ 15 w 15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9">
                  <a:moveTo>
                    <a:pt x="1" y="3"/>
                  </a:moveTo>
                  <a:lnTo>
                    <a:pt x="4" y="1"/>
                  </a:lnTo>
                  <a:lnTo>
                    <a:pt x="7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5" y="6"/>
                  </a:lnTo>
                  <a:lnTo>
                    <a:pt x="15" y="10"/>
                  </a:lnTo>
                  <a:lnTo>
                    <a:pt x="15" y="14"/>
                  </a:lnTo>
                  <a:lnTo>
                    <a:pt x="14" y="18"/>
                  </a:lnTo>
                  <a:lnTo>
                    <a:pt x="12" y="19"/>
                  </a:lnTo>
                  <a:lnTo>
                    <a:pt x="8" y="19"/>
                  </a:lnTo>
                  <a:lnTo>
                    <a:pt x="4" y="18"/>
                  </a:lnTo>
                  <a:lnTo>
                    <a:pt x="1" y="15"/>
                  </a:lnTo>
                  <a:lnTo>
                    <a:pt x="1" y="12"/>
                  </a:lnTo>
                  <a:lnTo>
                    <a:pt x="0" y="9"/>
                  </a:lnTo>
                  <a:lnTo>
                    <a:pt x="0" y="6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" name="Freeform 1908">
              <a:extLst>
                <a:ext uri="{FF2B5EF4-FFF2-40B4-BE49-F238E27FC236}">
                  <a16:creationId xmlns:a16="http://schemas.microsoft.com/office/drawing/2014/main" id="{159AC74E-5F91-8F2E-CF01-0D8A24A3D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" y="235"/>
              <a:ext cx="15" cy="19"/>
            </a:xfrm>
            <a:custGeom>
              <a:avLst/>
              <a:gdLst>
                <a:gd name="T0" fmla="*/ 1 w 15"/>
                <a:gd name="T1" fmla="*/ 4 h 19"/>
                <a:gd name="T2" fmla="*/ 3 w 15"/>
                <a:gd name="T3" fmla="*/ 2 h 19"/>
                <a:gd name="T4" fmla="*/ 7 w 15"/>
                <a:gd name="T5" fmla="*/ 0 h 19"/>
                <a:gd name="T6" fmla="*/ 10 w 15"/>
                <a:gd name="T7" fmla="*/ 0 h 19"/>
                <a:gd name="T8" fmla="*/ 14 w 15"/>
                <a:gd name="T9" fmla="*/ 2 h 19"/>
                <a:gd name="T10" fmla="*/ 15 w 15"/>
                <a:gd name="T11" fmla="*/ 6 h 19"/>
                <a:gd name="T12" fmla="*/ 15 w 15"/>
                <a:gd name="T13" fmla="*/ 10 h 19"/>
                <a:gd name="T14" fmla="*/ 14 w 15"/>
                <a:gd name="T15" fmla="*/ 14 h 19"/>
                <a:gd name="T16" fmla="*/ 13 w 15"/>
                <a:gd name="T17" fmla="*/ 16 h 19"/>
                <a:gd name="T18" fmla="*/ 11 w 15"/>
                <a:gd name="T19" fmla="*/ 18 h 19"/>
                <a:gd name="T20" fmla="*/ 7 w 15"/>
                <a:gd name="T21" fmla="*/ 19 h 19"/>
                <a:gd name="T22" fmla="*/ 4 w 15"/>
                <a:gd name="T23" fmla="*/ 19 h 19"/>
                <a:gd name="T24" fmla="*/ 1 w 15"/>
                <a:gd name="T25" fmla="*/ 17 h 19"/>
                <a:gd name="T26" fmla="*/ 0 w 15"/>
                <a:gd name="T27" fmla="*/ 14 h 19"/>
                <a:gd name="T28" fmla="*/ 0 w 15"/>
                <a:gd name="T29" fmla="*/ 10 h 19"/>
                <a:gd name="T30" fmla="*/ 1 w 15"/>
                <a:gd name="T31" fmla="*/ 6 h 19"/>
                <a:gd name="T32" fmla="*/ 1 w 15"/>
                <a:gd name="T33" fmla="*/ 4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9"/>
                <a:gd name="T53" fmla="*/ 15 w 15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9">
                  <a:moveTo>
                    <a:pt x="1" y="4"/>
                  </a:moveTo>
                  <a:lnTo>
                    <a:pt x="3" y="2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2"/>
                  </a:lnTo>
                  <a:lnTo>
                    <a:pt x="15" y="6"/>
                  </a:lnTo>
                  <a:lnTo>
                    <a:pt x="15" y="10"/>
                  </a:lnTo>
                  <a:lnTo>
                    <a:pt x="14" y="14"/>
                  </a:lnTo>
                  <a:lnTo>
                    <a:pt x="13" y="16"/>
                  </a:lnTo>
                  <a:lnTo>
                    <a:pt x="11" y="18"/>
                  </a:lnTo>
                  <a:lnTo>
                    <a:pt x="7" y="19"/>
                  </a:lnTo>
                  <a:lnTo>
                    <a:pt x="4" y="19"/>
                  </a:lnTo>
                  <a:lnTo>
                    <a:pt x="1" y="17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6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" name="Freeform 1909">
              <a:extLst>
                <a:ext uri="{FF2B5EF4-FFF2-40B4-BE49-F238E27FC236}">
                  <a16:creationId xmlns:a16="http://schemas.microsoft.com/office/drawing/2014/main" id="{16BF0EF9-9E16-2729-7175-00A94983188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" y="213"/>
              <a:ext cx="16" cy="18"/>
            </a:xfrm>
            <a:custGeom>
              <a:avLst/>
              <a:gdLst>
                <a:gd name="T0" fmla="*/ 3 w 16"/>
                <a:gd name="T1" fmla="*/ 1 h 18"/>
                <a:gd name="T2" fmla="*/ 1 w 16"/>
                <a:gd name="T3" fmla="*/ 3 h 18"/>
                <a:gd name="T4" fmla="*/ 0 w 16"/>
                <a:gd name="T5" fmla="*/ 7 h 18"/>
                <a:gd name="T6" fmla="*/ 0 w 16"/>
                <a:gd name="T7" fmla="*/ 11 h 18"/>
                <a:gd name="T8" fmla="*/ 2 w 16"/>
                <a:gd name="T9" fmla="*/ 15 h 18"/>
                <a:gd name="T10" fmla="*/ 4 w 16"/>
                <a:gd name="T11" fmla="*/ 17 h 18"/>
                <a:gd name="T12" fmla="*/ 8 w 16"/>
                <a:gd name="T13" fmla="*/ 18 h 18"/>
                <a:gd name="T14" fmla="*/ 11 w 16"/>
                <a:gd name="T15" fmla="*/ 18 h 18"/>
                <a:gd name="T16" fmla="*/ 14 w 16"/>
                <a:gd name="T17" fmla="*/ 16 h 18"/>
                <a:gd name="T18" fmla="*/ 15 w 16"/>
                <a:gd name="T19" fmla="*/ 14 h 18"/>
                <a:gd name="T20" fmla="*/ 16 w 16"/>
                <a:gd name="T21" fmla="*/ 11 h 18"/>
                <a:gd name="T22" fmla="*/ 16 w 16"/>
                <a:gd name="T23" fmla="*/ 8 h 18"/>
                <a:gd name="T24" fmla="*/ 15 w 16"/>
                <a:gd name="T25" fmla="*/ 5 h 18"/>
                <a:gd name="T26" fmla="*/ 13 w 16"/>
                <a:gd name="T27" fmla="*/ 2 h 18"/>
                <a:gd name="T28" fmla="*/ 9 w 16"/>
                <a:gd name="T29" fmla="*/ 0 h 18"/>
                <a:gd name="T30" fmla="*/ 5 w 16"/>
                <a:gd name="T31" fmla="*/ 0 h 18"/>
                <a:gd name="T32" fmla="*/ 3 w 16"/>
                <a:gd name="T33" fmla="*/ 1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8"/>
                <a:gd name="T53" fmla="*/ 16 w 1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8">
                  <a:moveTo>
                    <a:pt x="3" y="1"/>
                  </a:moveTo>
                  <a:lnTo>
                    <a:pt x="1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8" y="18"/>
                  </a:lnTo>
                  <a:lnTo>
                    <a:pt x="11" y="18"/>
                  </a:lnTo>
                  <a:lnTo>
                    <a:pt x="14" y="16"/>
                  </a:lnTo>
                  <a:lnTo>
                    <a:pt x="15" y="14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5" y="5"/>
                  </a:lnTo>
                  <a:lnTo>
                    <a:pt x="13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" name="Freeform 1910">
              <a:extLst>
                <a:ext uri="{FF2B5EF4-FFF2-40B4-BE49-F238E27FC236}">
                  <a16:creationId xmlns:a16="http://schemas.microsoft.com/office/drawing/2014/main" id="{A129B21E-6E05-D660-E57D-5C0BB2FDFC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" y="247"/>
              <a:ext cx="13" cy="15"/>
            </a:xfrm>
            <a:custGeom>
              <a:avLst/>
              <a:gdLst>
                <a:gd name="T0" fmla="*/ 0 w 13"/>
                <a:gd name="T1" fmla="*/ 11 h 15"/>
                <a:gd name="T2" fmla="*/ 0 w 13"/>
                <a:gd name="T3" fmla="*/ 7 h 15"/>
                <a:gd name="T4" fmla="*/ 0 w 13"/>
                <a:gd name="T5" fmla="*/ 4 h 15"/>
                <a:gd name="T6" fmla="*/ 1 w 13"/>
                <a:gd name="T7" fmla="*/ 2 h 15"/>
                <a:gd name="T8" fmla="*/ 5 w 13"/>
                <a:gd name="T9" fmla="*/ 1 h 15"/>
                <a:gd name="T10" fmla="*/ 8 w 13"/>
                <a:gd name="T11" fmla="*/ 0 h 15"/>
                <a:gd name="T12" fmla="*/ 11 w 13"/>
                <a:gd name="T13" fmla="*/ 1 h 15"/>
                <a:gd name="T14" fmla="*/ 12 w 13"/>
                <a:gd name="T15" fmla="*/ 3 h 15"/>
                <a:gd name="T16" fmla="*/ 13 w 13"/>
                <a:gd name="T17" fmla="*/ 5 h 15"/>
                <a:gd name="T18" fmla="*/ 13 w 13"/>
                <a:gd name="T19" fmla="*/ 8 h 15"/>
                <a:gd name="T20" fmla="*/ 12 w 13"/>
                <a:gd name="T21" fmla="*/ 12 h 15"/>
                <a:gd name="T22" fmla="*/ 10 w 13"/>
                <a:gd name="T23" fmla="*/ 14 h 15"/>
                <a:gd name="T24" fmla="*/ 8 w 13"/>
                <a:gd name="T25" fmla="*/ 15 h 15"/>
                <a:gd name="T26" fmla="*/ 6 w 13"/>
                <a:gd name="T27" fmla="*/ 15 h 15"/>
                <a:gd name="T28" fmla="*/ 3 w 13"/>
                <a:gd name="T29" fmla="*/ 14 h 15"/>
                <a:gd name="T30" fmla="*/ 0 w 13"/>
                <a:gd name="T31" fmla="*/ 13 h 15"/>
                <a:gd name="T32" fmla="*/ 0 w 13"/>
                <a:gd name="T33" fmla="*/ 11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5"/>
                <a:gd name="T53" fmla="*/ 13 w 13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5">
                  <a:moveTo>
                    <a:pt x="0" y="11"/>
                  </a:moveTo>
                  <a:lnTo>
                    <a:pt x="0" y="7"/>
                  </a:lnTo>
                  <a:lnTo>
                    <a:pt x="0" y="4"/>
                  </a:lnTo>
                  <a:lnTo>
                    <a:pt x="1" y="2"/>
                  </a:lnTo>
                  <a:lnTo>
                    <a:pt x="5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3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3" y="14"/>
                  </a:lnTo>
                  <a:lnTo>
                    <a:pt x="0" y="1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" name="Freeform 1911">
              <a:extLst>
                <a:ext uri="{FF2B5EF4-FFF2-40B4-BE49-F238E27FC236}">
                  <a16:creationId xmlns:a16="http://schemas.microsoft.com/office/drawing/2014/main" id="{81F1079D-BF3B-F69C-1C6C-50D1AEC72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" y="272"/>
              <a:ext cx="12" cy="18"/>
            </a:xfrm>
            <a:custGeom>
              <a:avLst/>
              <a:gdLst>
                <a:gd name="T0" fmla="*/ 5 w 12"/>
                <a:gd name="T1" fmla="*/ 18 h 18"/>
                <a:gd name="T2" fmla="*/ 2 w 12"/>
                <a:gd name="T3" fmla="*/ 17 h 18"/>
                <a:gd name="T4" fmla="*/ 1 w 12"/>
                <a:gd name="T5" fmla="*/ 16 h 18"/>
                <a:gd name="T6" fmla="*/ 0 w 12"/>
                <a:gd name="T7" fmla="*/ 13 h 18"/>
                <a:gd name="T8" fmla="*/ 0 w 12"/>
                <a:gd name="T9" fmla="*/ 9 h 18"/>
                <a:gd name="T10" fmla="*/ 1 w 12"/>
                <a:gd name="T11" fmla="*/ 5 h 18"/>
                <a:gd name="T12" fmla="*/ 4 w 12"/>
                <a:gd name="T13" fmla="*/ 2 h 18"/>
                <a:gd name="T14" fmla="*/ 6 w 12"/>
                <a:gd name="T15" fmla="*/ 1 h 18"/>
                <a:gd name="T16" fmla="*/ 8 w 12"/>
                <a:gd name="T17" fmla="*/ 0 h 18"/>
                <a:gd name="T18" fmla="*/ 10 w 12"/>
                <a:gd name="T19" fmla="*/ 1 h 18"/>
                <a:gd name="T20" fmla="*/ 12 w 12"/>
                <a:gd name="T21" fmla="*/ 3 h 18"/>
                <a:gd name="T22" fmla="*/ 12 w 12"/>
                <a:gd name="T23" fmla="*/ 7 h 18"/>
                <a:gd name="T24" fmla="*/ 12 w 12"/>
                <a:gd name="T25" fmla="*/ 10 h 18"/>
                <a:gd name="T26" fmla="*/ 12 w 12"/>
                <a:gd name="T27" fmla="*/ 13 h 18"/>
                <a:gd name="T28" fmla="*/ 10 w 12"/>
                <a:gd name="T29" fmla="*/ 16 h 18"/>
                <a:gd name="T30" fmla="*/ 8 w 12"/>
                <a:gd name="T31" fmla="*/ 17 h 18"/>
                <a:gd name="T32" fmla="*/ 5 w 12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5" y="18"/>
                  </a:moveTo>
                  <a:lnTo>
                    <a:pt x="2" y="17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5"/>
                  </a:lnTo>
                  <a:lnTo>
                    <a:pt x="4" y="2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2" y="13"/>
                  </a:lnTo>
                  <a:lnTo>
                    <a:pt x="10" y="16"/>
                  </a:lnTo>
                  <a:lnTo>
                    <a:pt x="8" y="17"/>
                  </a:lnTo>
                  <a:lnTo>
                    <a:pt x="5" y="18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2" name="Freeform 1912">
              <a:extLst>
                <a:ext uri="{FF2B5EF4-FFF2-40B4-BE49-F238E27FC236}">
                  <a16:creationId xmlns:a16="http://schemas.microsoft.com/office/drawing/2014/main" id="{02916EFD-F326-E5E9-4AEB-6B0BCA6FE47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" y="255"/>
              <a:ext cx="14" cy="20"/>
            </a:xfrm>
            <a:custGeom>
              <a:avLst/>
              <a:gdLst>
                <a:gd name="T0" fmla="*/ 1 w 14"/>
                <a:gd name="T1" fmla="*/ 10 h 20"/>
                <a:gd name="T2" fmla="*/ 2 w 14"/>
                <a:gd name="T3" fmla="*/ 6 h 20"/>
                <a:gd name="T4" fmla="*/ 3 w 14"/>
                <a:gd name="T5" fmla="*/ 4 h 20"/>
                <a:gd name="T6" fmla="*/ 5 w 14"/>
                <a:gd name="T7" fmla="*/ 1 h 20"/>
                <a:gd name="T8" fmla="*/ 8 w 14"/>
                <a:gd name="T9" fmla="*/ 0 h 20"/>
                <a:gd name="T10" fmla="*/ 12 w 14"/>
                <a:gd name="T11" fmla="*/ 1 h 20"/>
                <a:gd name="T12" fmla="*/ 14 w 14"/>
                <a:gd name="T13" fmla="*/ 4 h 20"/>
                <a:gd name="T14" fmla="*/ 14 w 14"/>
                <a:gd name="T15" fmla="*/ 6 h 20"/>
                <a:gd name="T16" fmla="*/ 14 w 14"/>
                <a:gd name="T17" fmla="*/ 10 h 20"/>
                <a:gd name="T18" fmla="*/ 13 w 14"/>
                <a:gd name="T19" fmla="*/ 14 h 20"/>
                <a:gd name="T20" fmla="*/ 10 w 14"/>
                <a:gd name="T21" fmla="*/ 17 h 20"/>
                <a:gd name="T22" fmla="*/ 7 w 14"/>
                <a:gd name="T23" fmla="*/ 19 h 20"/>
                <a:gd name="T24" fmla="*/ 4 w 14"/>
                <a:gd name="T25" fmla="*/ 20 h 20"/>
                <a:gd name="T26" fmla="*/ 2 w 14"/>
                <a:gd name="T27" fmla="*/ 19 h 20"/>
                <a:gd name="T28" fmla="*/ 1 w 14"/>
                <a:gd name="T29" fmla="*/ 16 h 20"/>
                <a:gd name="T30" fmla="*/ 0 w 14"/>
                <a:gd name="T31" fmla="*/ 13 h 20"/>
                <a:gd name="T32" fmla="*/ 1 w 14"/>
                <a:gd name="T33" fmla="*/ 10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20"/>
                <a:gd name="T53" fmla="*/ 14 w 14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20">
                  <a:moveTo>
                    <a:pt x="1" y="10"/>
                  </a:moveTo>
                  <a:lnTo>
                    <a:pt x="2" y="6"/>
                  </a:lnTo>
                  <a:lnTo>
                    <a:pt x="3" y="4"/>
                  </a:lnTo>
                  <a:lnTo>
                    <a:pt x="5" y="1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4" y="4"/>
                  </a:lnTo>
                  <a:lnTo>
                    <a:pt x="14" y="6"/>
                  </a:lnTo>
                  <a:lnTo>
                    <a:pt x="14" y="10"/>
                  </a:lnTo>
                  <a:lnTo>
                    <a:pt x="13" y="14"/>
                  </a:lnTo>
                  <a:lnTo>
                    <a:pt x="10" y="17"/>
                  </a:lnTo>
                  <a:lnTo>
                    <a:pt x="7" y="19"/>
                  </a:lnTo>
                  <a:lnTo>
                    <a:pt x="4" y="20"/>
                  </a:lnTo>
                  <a:lnTo>
                    <a:pt x="2" y="19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1" y="10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3" name="Freeform 1913">
              <a:extLst>
                <a:ext uri="{FF2B5EF4-FFF2-40B4-BE49-F238E27FC236}">
                  <a16:creationId xmlns:a16="http://schemas.microsoft.com/office/drawing/2014/main" id="{5389DCB9-EBE2-C702-3631-7E75A9526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" y="260"/>
              <a:ext cx="14" cy="15"/>
            </a:xfrm>
            <a:custGeom>
              <a:avLst/>
              <a:gdLst>
                <a:gd name="T0" fmla="*/ 11 w 14"/>
                <a:gd name="T1" fmla="*/ 1 h 15"/>
                <a:gd name="T2" fmla="*/ 13 w 14"/>
                <a:gd name="T3" fmla="*/ 2 h 15"/>
                <a:gd name="T4" fmla="*/ 13 w 14"/>
                <a:gd name="T5" fmla="*/ 4 h 15"/>
                <a:gd name="T6" fmla="*/ 14 w 14"/>
                <a:gd name="T7" fmla="*/ 7 h 15"/>
                <a:gd name="T8" fmla="*/ 13 w 14"/>
                <a:gd name="T9" fmla="*/ 10 h 15"/>
                <a:gd name="T10" fmla="*/ 12 w 14"/>
                <a:gd name="T11" fmla="*/ 13 h 15"/>
                <a:gd name="T12" fmla="*/ 9 w 14"/>
                <a:gd name="T13" fmla="*/ 14 h 15"/>
                <a:gd name="T14" fmla="*/ 7 w 14"/>
                <a:gd name="T15" fmla="*/ 15 h 15"/>
                <a:gd name="T16" fmla="*/ 4 w 14"/>
                <a:gd name="T17" fmla="*/ 15 h 15"/>
                <a:gd name="T18" fmla="*/ 2 w 14"/>
                <a:gd name="T19" fmla="*/ 14 h 15"/>
                <a:gd name="T20" fmla="*/ 1 w 14"/>
                <a:gd name="T21" fmla="*/ 11 h 15"/>
                <a:gd name="T22" fmla="*/ 0 w 14"/>
                <a:gd name="T23" fmla="*/ 8 h 15"/>
                <a:gd name="T24" fmla="*/ 0 w 14"/>
                <a:gd name="T25" fmla="*/ 5 h 15"/>
                <a:gd name="T26" fmla="*/ 1 w 14"/>
                <a:gd name="T27" fmla="*/ 2 h 15"/>
                <a:gd name="T28" fmla="*/ 4 w 14"/>
                <a:gd name="T29" fmla="*/ 0 h 15"/>
                <a:gd name="T30" fmla="*/ 7 w 14"/>
                <a:gd name="T31" fmla="*/ 0 h 15"/>
                <a:gd name="T32" fmla="*/ 11 w 14"/>
                <a:gd name="T33" fmla="*/ 1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5"/>
                <a:gd name="T53" fmla="*/ 14 w 14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5">
                  <a:moveTo>
                    <a:pt x="11" y="1"/>
                  </a:moveTo>
                  <a:lnTo>
                    <a:pt x="13" y="2"/>
                  </a:lnTo>
                  <a:lnTo>
                    <a:pt x="13" y="4"/>
                  </a:lnTo>
                  <a:lnTo>
                    <a:pt x="14" y="7"/>
                  </a:lnTo>
                  <a:lnTo>
                    <a:pt x="13" y="10"/>
                  </a:lnTo>
                  <a:lnTo>
                    <a:pt x="12" y="13"/>
                  </a:lnTo>
                  <a:lnTo>
                    <a:pt x="9" y="14"/>
                  </a:lnTo>
                  <a:lnTo>
                    <a:pt x="7" y="15"/>
                  </a:lnTo>
                  <a:lnTo>
                    <a:pt x="4" y="15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8"/>
                  </a:lnTo>
                  <a:lnTo>
                    <a:pt x="0" y="5"/>
                  </a:lnTo>
                  <a:lnTo>
                    <a:pt x="1" y="2"/>
                  </a:lnTo>
                  <a:lnTo>
                    <a:pt x="4" y="0"/>
                  </a:lnTo>
                  <a:lnTo>
                    <a:pt x="7" y="0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4" name="Freeform 1914">
              <a:extLst>
                <a:ext uri="{FF2B5EF4-FFF2-40B4-BE49-F238E27FC236}">
                  <a16:creationId xmlns:a16="http://schemas.microsoft.com/office/drawing/2014/main" id="{8E32033D-40AF-CB60-09CF-415FCF8A90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" y="283"/>
              <a:ext cx="122" cy="94"/>
            </a:xfrm>
            <a:custGeom>
              <a:avLst/>
              <a:gdLst>
                <a:gd name="T0" fmla="*/ 120 w 122"/>
                <a:gd name="T1" fmla="*/ 9 h 94"/>
                <a:gd name="T2" fmla="*/ 117 w 122"/>
                <a:gd name="T3" fmla="*/ 6 h 94"/>
                <a:gd name="T4" fmla="*/ 116 w 122"/>
                <a:gd name="T5" fmla="*/ 3 h 94"/>
                <a:gd name="T6" fmla="*/ 110 w 122"/>
                <a:gd name="T7" fmla="*/ 9 h 94"/>
                <a:gd name="T8" fmla="*/ 98 w 122"/>
                <a:gd name="T9" fmla="*/ 6 h 94"/>
                <a:gd name="T10" fmla="*/ 72 w 122"/>
                <a:gd name="T11" fmla="*/ 1 h 94"/>
                <a:gd name="T12" fmla="*/ 52 w 122"/>
                <a:gd name="T13" fmla="*/ 1 h 94"/>
                <a:gd name="T14" fmla="*/ 49 w 122"/>
                <a:gd name="T15" fmla="*/ 4 h 94"/>
                <a:gd name="T16" fmla="*/ 66 w 122"/>
                <a:gd name="T17" fmla="*/ 3 h 94"/>
                <a:gd name="T18" fmla="*/ 87 w 122"/>
                <a:gd name="T19" fmla="*/ 8 h 94"/>
                <a:gd name="T20" fmla="*/ 103 w 122"/>
                <a:gd name="T21" fmla="*/ 16 h 94"/>
                <a:gd name="T22" fmla="*/ 101 w 122"/>
                <a:gd name="T23" fmla="*/ 20 h 94"/>
                <a:gd name="T24" fmla="*/ 91 w 122"/>
                <a:gd name="T25" fmla="*/ 27 h 94"/>
                <a:gd name="T26" fmla="*/ 80 w 122"/>
                <a:gd name="T27" fmla="*/ 29 h 94"/>
                <a:gd name="T28" fmla="*/ 62 w 122"/>
                <a:gd name="T29" fmla="*/ 22 h 94"/>
                <a:gd name="T30" fmla="*/ 41 w 122"/>
                <a:gd name="T31" fmla="*/ 20 h 94"/>
                <a:gd name="T32" fmla="*/ 31 w 122"/>
                <a:gd name="T33" fmla="*/ 25 h 94"/>
                <a:gd name="T34" fmla="*/ 38 w 122"/>
                <a:gd name="T35" fmla="*/ 25 h 94"/>
                <a:gd name="T36" fmla="*/ 49 w 122"/>
                <a:gd name="T37" fmla="*/ 25 h 94"/>
                <a:gd name="T38" fmla="*/ 60 w 122"/>
                <a:gd name="T39" fmla="*/ 28 h 94"/>
                <a:gd name="T40" fmla="*/ 74 w 122"/>
                <a:gd name="T41" fmla="*/ 33 h 94"/>
                <a:gd name="T42" fmla="*/ 76 w 122"/>
                <a:gd name="T43" fmla="*/ 38 h 94"/>
                <a:gd name="T44" fmla="*/ 58 w 122"/>
                <a:gd name="T45" fmla="*/ 45 h 94"/>
                <a:gd name="T46" fmla="*/ 42 w 122"/>
                <a:gd name="T47" fmla="*/ 41 h 94"/>
                <a:gd name="T48" fmla="*/ 26 w 122"/>
                <a:gd name="T49" fmla="*/ 38 h 94"/>
                <a:gd name="T50" fmla="*/ 31 w 122"/>
                <a:gd name="T51" fmla="*/ 43 h 94"/>
                <a:gd name="T52" fmla="*/ 45 w 122"/>
                <a:gd name="T53" fmla="*/ 50 h 94"/>
                <a:gd name="T54" fmla="*/ 30 w 122"/>
                <a:gd name="T55" fmla="*/ 56 h 94"/>
                <a:gd name="T56" fmla="*/ 10 w 122"/>
                <a:gd name="T57" fmla="*/ 61 h 94"/>
                <a:gd name="T58" fmla="*/ 0 w 122"/>
                <a:gd name="T59" fmla="*/ 65 h 94"/>
                <a:gd name="T60" fmla="*/ 6 w 122"/>
                <a:gd name="T61" fmla="*/ 67 h 94"/>
                <a:gd name="T62" fmla="*/ 23 w 122"/>
                <a:gd name="T63" fmla="*/ 64 h 94"/>
                <a:gd name="T64" fmla="*/ 43 w 122"/>
                <a:gd name="T65" fmla="*/ 59 h 94"/>
                <a:gd name="T66" fmla="*/ 50 w 122"/>
                <a:gd name="T67" fmla="*/ 62 h 94"/>
                <a:gd name="T68" fmla="*/ 42 w 122"/>
                <a:gd name="T69" fmla="*/ 90 h 94"/>
                <a:gd name="T70" fmla="*/ 43 w 122"/>
                <a:gd name="T71" fmla="*/ 94 h 94"/>
                <a:gd name="T72" fmla="*/ 54 w 122"/>
                <a:gd name="T73" fmla="*/ 73 h 94"/>
                <a:gd name="T74" fmla="*/ 62 w 122"/>
                <a:gd name="T75" fmla="*/ 54 h 94"/>
                <a:gd name="T76" fmla="*/ 74 w 122"/>
                <a:gd name="T77" fmla="*/ 48 h 94"/>
                <a:gd name="T78" fmla="*/ 85 w 122"/>
                <a:gd name="T79" fmla="*/ 43 h 94"/>
                <a:gd name="T80" fmla="*/ 86 w 122"/>
                <a:gd name="T81" fmla="*/ 61 h 94"/>
                <a:gd name="T82" fmla="*/ 81 w 122"/>
                <a:gd name="T83" fmla="*/ 86 h 94"/>
                <a:gd name="T84" fmla="*/ 85 w 122"/>
                <a:gd name="T85" fmla="*/ 82 h 94"/>
                <a:gd name="T86" fmla="*/ 94 w 122"/>
                <a:gd name="T87" fmla="*/ 50 h 94"/>
                <a:gd name="T88" fmla="*/ 103 w 122"/>
                <a:gd name="T89" fmla="*/ 30 h 94"/>
                <a:gd name="T90" fmla="*/ 111 w 122"/>
                <a:gd name="T91" fmla="*/ 21 h 94"/>
                <a:gd name="T92" fmla="*/ 113 w 122"/>
                <a:gd name="T93" fmla="*/ 26 h 94"/>
                <a:gd name="T94" fmla="*/ 111 w 122"/>
                <a:gd name="T95" fmla="*/ 58 h 94"/>
                <a:gd name="T96" fmla="*/ 118 w 122"/>
                <a:gd name="T97" fmla="*/ 40 h 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2"/>
                <a:gd name="T148" fmla="*/ 0 h 94"/>
                <a:gd name="T149" fmla="*/ 122 w 122"/>
                <a:gd name="T150" fmla="*/ 94 h 9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2" h="94">
                  <a:moveTo>
                    <a:pt x="122" y="10"/>
                  </a:moveTo>
                  <a:lnTo>
                    <a:pt x="121" y="9"/>
                  </a:lnTo>
                  <a:lnTo>
                    <a:pt x="120" y="9"/>
                  </a:lnTo>
                  <a:lnTo>
                    <a:pt x="118" y="8"/>
                  </a:lnTo>
                  <a:lnTo>
                    <a:pt x="117" y="7"/>
                  </a:lnTo>
                  <a:lnTo>
                    <a:pt x="117" y="6"/>
                  </a:lnTo>
                  <a:lnTo>
                    <a:pt x="117" y="5"/>
                  </a:lnTo>
                  <a:lnTo>
                    <a:pt x="116" y="4"/>
                  </a:lnTo>
                  <a:lnTo>
                    <a:pt x="116" y="3"/>
                  </a:lnTo>
                  <a:lnTo>
                    <a:pt x="114" y="5"/>
                  </a:lnTo>
                  <a:lnTo>
                    <a:pt x="112" y="8"/>
                  </a:lnTo>
                  <a:lnTo>
                    <a:pt x="110" y="9"/>
                  </a:lnTo>
                  <a:lnTo>
                    <a:pt x="109" y="11"/>
                  </a:lnTo>
                  <a:lnTo>
                    <a:pt x="104" y="9"/>
                  </a:lnTo>
                  <a:lnTo>
                    <a:pt x="98" y="6"/>
                  </a:lnTo>
                  <a:lnTo>
                    <a:pt x="89" y="5"/>
                  </a:lnTo>
                  <a:lnTo>
                    <a:pt x="80" y="3"/>
                  </a:lnTo>
                  <a:lnTo>
                    <a:pt x="72" y="1"/>
                  </a:lnTo>
                  <a:lnTo>
                    <a:pt x="63" y="0"/>
                  </a:lnTo>
                  <a:lnTo>
                    <a:pt x="57" y="0"/>
                  </a:lnTo>
                  <a:lnTo>
                    <a:pt x="52" y="1"/>
                  </a:lnTo>
                  <a:lnTo>
                    <a:pt x="47" y="3"/>
                  </a:lnTo>
                  <a:lnTo>
                    <a:pt x="46" y="3"/>
                  </a:lnTo>
                  <a:lnTo>
                    <a:pt x="49" y="4"/>
                  </a:lnTo>
                  <a:lnTo>
                    <a:pt x="52" y="3"/>
                  </a:lnTo>
                  <a:lnTo>
                    <a:pt x="59" y="3"/>
                  </a:lnTo>
                  <a:lnTo>
                    <a:pt x="66" y="3"/>
                  </a:lnTo>
                  <a:lnTo>
                    <a:pt x="74" y="5"/>
                  </a:lnTo>
                  <a:lnTo>
                    <a:pt x="80" y="6"/>
                  </a:lnTo>
                  <a:lnTo>
                    <a:pt x="87" y="8"/>
                  </a:lnTo>
                  <a:lnTo>
                    <a:pt x="94" y="11"/>
                  </a:lnTo>
                  <a:lnTo>
                    <a:pt x="99" y="13"/>
                  </a:lnTo>
                  <a:lnTo>
                    <a:pt x="103" y="16"/>
                  </a:lnTo>
                  <a:lnTo>
                    <a:pt x="104" y="18"/>
                  </a:lnTo>
                  <a:lnTo>
                    <a:pt x="103" y="19"/>
                  </a:lnTo>
                  <a:lnTo>
                    <a:pt x="101" y="20"/>
                  </a:lnTo>
                  <a:lnTo>
                    <a:pt x="98" y="22"/>
                  </a:lnTo>
                  <a:lnTo>
                    <a:pt x="94" y="24"/>
                  </a:lnTo>
                  <a:lnTo>
                    <a:pt x="91" y="27"/>
                  </a:lnTo>
                  <a:lnTo>
                    <a:pt x="87" y="29"/>
                  </a:lnTo>
                  <a:lnTo>
                    <a:pt x="85" y="31"/>
                  </a:lnTo>
                  <a:lnTo>
                    <a:pt x="80" y="29"/>
                  </a:lnTo>
                  <a:lnTo>
                    <a:pt x="75" y="27"/>
                  </a:lnTo>
                  <a:lnTo>
                    <a:pt x="68" y="24"/>
                  </a:lnTo>
                  <a:lnTo>
                    <a:pt x="62" y="22"/>
                  </a:lnTo>
                  <a:lnTo>
                    <a:pt x="54" y="21"/>
                  </a:lnTo>
                  <a:lnTo>
                    <a:pt x="47" y="20"/>
                  </a:lnTo>
                  <a:lnTo>
                    <a:pt x="41" y="20"/>
                  </a:lnTo>
                  <a:lnTo>
                    <a:pt x="36" y="22"/>
                  </a:lnTo>
                  <a:lnTo>
                    <a:pt x="32" y="24"/>
                  </a:lnTo>
                  <a:lnTo>
                    <a:pt x="31" y="25"/>
                  </a:lnTo>
                  <a:lnTo>
                    <a:pt x="31" y="26"/>
                  </a:lnTo>
                  <a:lnTo>
                    <a:pt x="35" y="26"/>
                  </a:lnTo>
                  <a:lnTo>
                    <a:pt x="38" y="25"/>
                  </a:lnTo>
                  <a:lnTo>
                    <a:pt x="41" y="25"/>
                  </a:lnTo>
                  <a:lnTo>
                    <a:pt x="44" y="25"/>
                  </a:lnTo>
                  <a:lnTo>
                    <a:pt x="49" y="25"/>
                  </a:lnTo>
                  <a:lnTo>
                    <a:pt x="52" y="26"/>
                  </a:lnTo>
                  <a:lnTo>
                    <a:pt x="56" y="27"/>
                  </a:lnTo>
                  <a:lnTo>
                    <a:pt x="60" y="28"/>
                  </a:lnTo>
                  <a:lnTo>
                    <a:pt x="63" y="29"/>
                  </a:lnTo>
                  <a:lnTo>
                    <a:pt x="69" y="31"/>
                  </a:lnTo>
                  <a:lnTo>
                    <a:pt x="74" y="33"/>
                  </a:lnTo>
                  <a:lnTo>
                    <a:pt x="79" y="33"/>
                  </a:lnTo>
                  <a:lnTo>
                    <a:pt x="80" y="34"/>
                  </a:lnTo>
                  <a:lnTo>
                    <a:pt x="76" y="38"/>
                  </a:lnTo>
                  <a:lnTo>
                    <a:pt x="69" y="41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5"/>
                  </a:lnTo>
                  <a:lnTo>
                    <a:pt x="48" y="44"/>
                  </a:lnTo>
                  <a:lnTo>
                    <a:pt x="42" y="41"/>
                  </a:lnTo>
                  <a:lnTo>
                    <a:pt x="36" y="39"/>
                  </a:lnTo>
                  <a:lnTo>
                    <a:pt x="31" y="38"/>
                  </a:lnTo>
                  <a:lnTo>
                    <a:pt x="26" y="38"/>
                  </a:lnTo>
                  <a:lnTo>
                    <a:pt x="25" y="39"/>
                  </a:lnTo>
                  <a:lnTo>
                    <a:pt x="26" y="40"/>
                  </a:lnTo>
                  <a:lnTo>
                    <a:pt x="31" y="43"/>
                  </a:lnTo>
                  <a:lnTo>
                    <a:pt x="37" y="45"/>
                  </a:lnTo>
                  <a:lnTo>
                    <a:pt x="42" y="48"/>
                  </a:lnTo>
                  <a:lnTo>
                    <a:pt x="45" y="50"/>
                  </a:lnTo>
                  <a:lnTo>
                    <a:pt x="42" y="51"/>
                  </a:lnTo>
                  <a:lnTo>
                    <a:pt x="37" y="53"/>
                  </a:lnTo>
                  <a:lnTo>
                    <a:pt x="30" y="56"/>
                  </a:lnTo>
                  <a:lnTo>
                    <a:pt x="23" y="58"/>
                  </a:lnTo>
                  <a:lnTo>
                    <a:pt x="16" y="60"/>
                  </a:lnTo>
                  <a:lnTo>
                    <a:pt x="10" y="61"/>
                  </a:lnTo>
                  <a:lnTo>
                    <a:pt x="6" y="63"/>
                  </a:lnTo>
                  <a:lnTo>
                    <a:pt x="2" y="64"/>
                  </a:lnTo>
                  <a:lnTo>
                    <a:pt x="0" y="65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6" y="67"/>
                  </a:lnTo>
                  <a:lnTo>
                    <a:pt x="10" y="67"/>
                  </a:lnTo>
                  <a:lnTo>
                    <a:pt x="16" y="66"/>
                  </a:lnTo>
                  <a:lnTo>
                    <a:pt x="23" y="64"/>
                  </a:lnTo>
                  <a:lnTo>
                    <a:pt x="30" y="62"/>
                  </a:lnTo>
                  <a:lnTo>
                    <a:pt x="37" y="60"/>
                  </a:lnTo>
                  <a:lnTo>
                    <a:pt x="43" y="59"/>
                  </a:lnTo>
                  <a:lnTo>
                    <a:pt x="48" y="57"/>
                  </a:lnTo>
                  <a:lnTo>
                    <a:pt x="51" y="55"/>
                  </a:lnTo>
                  <a:lnTo>
                    <a:pt x="50" y="62"/>
                  </a:lnTo>
                  <a:lnTo>
                    <a:pt x="48" y="74"/>
                  </a:lnTo>
                  <a:lnTo>
                    <a:pt x="45" y="84"/>
                  </a:lnTo>
                  <a:lnTo>
                    <a:pt x="42" y="90"/>
                  </a:lnTo>
                  <a:lnTo>
                    <a:pt x="40" y="93"/>
                  </a:lnTo>
                  <a:lnTo>
                    <a:pt x="41" y="94"/>
                  </a:lnTo>
                  <a:lnTo>
                    <a:pt x="43" y="94"/>
                  </a:lnTo>
                  <a:lnTo>
                    <a:pt x="45" y="91"/>
                  </a:lnTo>
                  <a:lnTo>
                    <a:pt x="49" y="85"/>
                  </a:lnTo>
                  <a:lnTo>
                    <a:pt x="54" y="73"/>
                  </a:lnTo>
                  <a:lnTo>
                    <a:pt x="58" y="62"/>
                  </a:lnTo>
                  <a:lnTo>
                    <a:pt x="60" y="55"/>
                  </a:lnTo>
                  <a:lnTo>
                    <a:pt x="62" y="54"/>
                  </a:lnTo>
                  <a:lnTo>
                    <a:pt x="66" y="52"/>
                  </a:lnTo>
                  <a:lnTo>
                    <a:pt x="70" y="50"/>
                  </a:lnTo>
                  <a:lnTo>
                    <a:pt x="74" y="48"/>
                  </a:lnTo>
                  <a:lnTo>
                    <a:pt x="78" y="46"/>
                  </a:lnTo>
                  <a:lnTo>
                    <a:pt x="81" y="44"/>
                  </a:lnTo>
                  <a:lnTo>
                    <a:pt x="85" y="43"/>
                  </a:lnTo>
                  <a:lnTo>
                    <a:pt x="87" y="42"/>
                  </a:lnTo>
                  <a:lnTo>
                    <a:pt x="87" y="50"/>
                  </a:lnTo>
                  <a:lnTo>
                    <a:pt x="86" y="61"/>
                  </a:lnTo>
                  <a:lnTo>
                    <a:pt x="84" y="73"/>
                  </a:lnTo>
                  <a:lnTo>
                    <a:pt x="82" y="82"/>
                  </a:lnTo>
                  <a:lnTo>
                    <a:pt x="81" y="86"/>
                  </a:lnTo>
                  <a:lnTo>
                    <a:pt x="81" y="87"/>
                  </a:lnTo>
                  <a:lnTo>
                    <a:pt x="82" y="86"/>
                  </a:lnTo>
                  <a:lnTo>
                    <a:pt x="85" y="82"/>
                  </a:lnTo>
                  <a:lnTo>
                    <a:pt x="88" y="73"/>
                  </a:lnTo>
                  <a:lnTo>
                    <a:pt x="92" y="61"/>
                  </a:lnTo>
                  <a:lnTo>
                    <a:pt x="94" y="50"/>
                  </a:lnTo>
                  <a:lnTo>
                    <a:pt x="94" y="39"/>
                  </a:lnTo>
                  <a:lnTo>
                    <a:pt x="99" y="34"/>
                  </a:lnTo>
                  <a:lnTo>
                    <a:pt x="103" y="30"/>
                  </a:lnTo>
                  <a:lnTo>
                    <a:pt x="106" y="26"/>
                  </a:lnTo>
                  <a:lnTo>
                    <a:pt x="109" y="23"/>
                  </a:lnTo>
                  <a:lnTo>
                    <a:pt x="111" y="21"/>
                  </a:lnTo>
                  <a:lnTo>
                    <a:pt x="112" y="20"/>
                  </a:lnTo>
                  <a:lnTo>
                    <a:pt x="113" y="22"/>
                  </a:lnTo>
                  <a:lnTo>
                    <a:pt x="113" y="26"/>
                  </a:lnTo>
                  <a:lnTo>
                    <a:pt x="112" y="33"/>
                  </a:lnTo>
                  <a:lnTo>
                    <a:pt x="111" y="45"/>
                  </a:lnTo>
                  <a:lnTo>
                    <a:pt x="111" y="58"/>
                  </a:lnTo>
                  <a:lnTo>
                    <a:pt x="110" y="65"/>
                  </a:lnTo>
                  <a:lnTo>
                    <a:pt x="114" y="56"/>
                  </a:lnTo>
                  <a:lnTo>
                    <a:pt x="118" y="40"/>
                  </a:lnTo>
                  <a:lnTo>
                    <a:pt x="121" y="24"/>
                  </a:lnTo>
                  <a:lnTo>
                    <a:pt x="122" y="10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5" name="Freeform 1915">
              <a:extLst>
                <a:ext uri="{FF2B5EF4-FFF2-40B4-BE49-F238E27FC236}">
                  <a16:creationId xmlns:a16="http://schemas.microsoft.com/office/drawing/2014/main" id="{073CD0D4-12E2-1C37-EE40-388500CD7E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" y="116"/>
              <a:ext cx="98" cy="104"/>
            </a:xfrm>
            <a:custGeom>
              <a:avLst/>
              <a:gdLst>
                <a:gd name="T0" fmla="*/ 95 w 98"/>
                <a:gd name="T1" fmla="*/ 102 h 104"/>
                <a:gd name="T2" fmla="*/ 97 w 98"/>
                <a:gd name="T3" fmla="*/ 99 h 104"/>
                <a:gd name="T4" fmla="*/ 94 w 98"/>
                <a:gd name="T5" fmla="*/ 93 h 104"/>
                <a:gd name="T6" fmla="*/ 88 w 98"/>
                <a:gd name="T7" fmla="*/ 85 h 104"/>
                <a:gd name="T8" fmla="*/ 87 w 98"/>
                <a:gd name="T9" fmla="*/ 73 h 104"/>
                <a:gd name="T10" fmla="*/ 84 w 98"/>
                <a:gd name="T11" fmla="*/ 48 h 104"/>
                <a:gd name="T12" fmla="*/ 80 w 98"/>
                <a:gd name="T13" fmla="*/ 35 h 104"/>
                <a:gd name="T14" fmla="*/ 78 w 98"/>
                <a:gd name="T15" fmla="*/ 35 h 104"/>
                <a:gd name="T16" fmla="*/ 78 w 98"/>
                <a:gd name="T17" fmla="*/ 46 h 104"/>
                <a:gd name="T18" fmla="*/ 79 w 98"/>
                <a:gd name="T19" fmla="*/ 67 h 104"/>
                <a:gd name="T20" fmla="*/ 74 w 98"/>
                <a:gd name="T21" fmla="*/ 71 h 104"/>
                <a:gd name="T22" fmla="*/ 63 w 98"/>
                <a:gd name="T23" fmla="*/ 63 h 104"/>
                <a:gd name="T24" fmla="*/ 57 w 98"/>
                <a:gd name="T25" fmla="*/ 52 h 104"/>
                <a:gd name="T26" fmla="*/ 53 w 98"/>
                <a:gd name="T27" fmla="*/ 33 h 104"/>
                <a:gd name="T28" fmla="*/ 52 w 98"/>
                <a:gd name="T29" fmla="*/ 19 h 104"/>
                <a:gd name="T30" fmla="*/ 51 w 98"/>
                <a:gd name="T31" fmla="*/ 8 h 104"/>
                <a:gd name="T32" fmla="*/ 48 w 98"/>
                <a:gd name="T33" fmla="*/ 2 h 104"/>
                <a:gd name="T34" fmla="*/ 48 w 98"/>
                <a:gd name="T35" fmla="*/ 6 h 104"/>
                <a:gd name="T36" fmla="*/ 49 w 98"/>
                <a:gd name="T37" fmla="*/ 14 h 104"/>
                <a:gd name="T38" fmla="*/ 48 w 98"/>
                <a:gd name="T39" fmla="*/ 23 h 104"/>
                <a:gd name="T40" fmla="*/ 47 w 98"/>
                <a:gd name="T41" fmla="*/ 32 h 104"/>
                <a:gd name="T42" fmla="*/ 49 w 98"/>
                <a:gd name="T43" fmla="*/ 46 h 104"/>
                <a:gd name="T44" fmla="*/ 43 w 98"/>
                <a:gd name="T45" fmla="*/ 45 h 104"/>
                <a:gd name="T46" fmla="*/ 29 w 98"/>
                <a:gd name="T47" fmla="*/ 29 h 104"/>
                <a:gd name="T48" fmla="*/ 15 w 98"/>
                <a:gd name="T49" fmla="*/ 12 h 104"/>
                <a:gd name="T50" fmla="*/ 4 w 98"/>
                <a:gd name="T51" fmla="*/ 2 h 104"/>
                <a:gd name="T52" fmla="*/ 6 w 98"/>
                <a:gd name="T53" fmla="*/ 9 h 104"/>
                <a:gd name="T54" fmla="*/ 20 w 98"/>
                <a:gd name="T55" fmla="*/ 29 h 104"/>
                <a:gd name="T56" fmla="*/ 27 w 98"/>
                <a:gd name="T57" fmla="*/ 41 h 104"/>
                <a:gd name="T58" fmla="*/ 40 w 98"/>
                <a:gd name="T59" fmla="*/ 54 h 104"/>
                <a:gd name="T60" fmla="*/ 40 w 98"/>
                <a:gd name="T61" fmla="*/ 58 h 104"/>
                <a:gd name="T62" fmla="*/ 27 w 98"/>
                <a:gd name="T63" fmla="*/ 55 h 104"/>
                <a:gd name="T64" fmla="*/ 20 w 98"/>
                <a:gd name="T65" fmla="*/ 51 h 104"/>
                <a:gd name="T66" fmla="*/ 17 w 98"/>
                <a:gd name="T67" fmla="*/ 52 h 104"/>
                <a:gd name="T68" fmla="*/ 21 w 98"/>
                <a:gd name="T69" fmla="*/ 57 h 104"/>
                <a:gd name="T70" fmla="*/ 29 w 98"/>
                <a:gd name="T71" fmla="*/ 62 h 104"/>
                <a:gd name="T72" fmla="*/ 41 w 98"/>
                <a:gd name="T73" fmla="*/ 66 h 104"/>
                <a:gd name="T74" fmla="*/ 52 w 98"/>
                <a:gd name="T75" fmla="*/ 69 h 104"/>
                <a:gd name="T76" fmla="*/ 61 w 98"/>
                <a:gd name="T77" fmla="*/ 71 h 104"/>
                <a:gd name="T78" fmla="*/ 72 w 98"/>
                <a:gd name="T79" fmla="*/ 80 h 104"/>
                <a:gd name="T80" fmla="*/ 73 w 98"/>
                <a:gd name="T81" fmla="*/ 86 h 104"/>
                <a:gd name="T82" fmla="*/ 66 w 98"/>
                <a:gd name="T83" fmla="*/ 89 h 104"/>
                <a:gd name="T84" fmla="*/ 57 w 98"/>
                <a:gd name="T85" fmla="*/ 90 h 104"/>
                <a:gd name="T86" fmla="*/ 49 w 98"/>
                <a:gd name="T87" fmla="*/ 90 h 104"/>
                <a:gd name="T88" fmla="*/ 42 w 98"/>
                <a:gd name="T89" fmla="*/ 89 h 104"/>
                <a:gd name="T90" fmla="*/ 41 w 98"/>
                <a:gd name="T91" fmla="*/ 91 h 104"/>
                <a:gd name="T92" fmla="*/ 51 w 98"/>
                <a:gd name="T93" fmla="*/ 94 h 104"/>
                <a:gd name="T94" fmla="*/ 62 w 98"/>
                <a:gd name="T95" fmla="*/ 94 h 104"/>
                <a:gd name="T96" fmla="*/ 72 w 98"/>
                <a:gd name="T97" fmla="*/ 94 h 104"/>
                <a:gd name="T98" fmla="*/ 81 w 98"/>
                <a:gd name="T99" fmla="*/ 93 h 104"/>
                <a:gd name="T100" fmla="*/ 88 w 98"/>
                <a:gd name="T101" fmla="*/ 94 h 104"/>
                <a:gd name="T102" fmla="*/ 93 w 98"/>
                <a:gd name="T103" fmla="*/ 100 h 10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8"/>
                <a:gd name="T157" fmla="*/ 0 h 104"/>
                <a:gd name="T158" fmla="*/ 98 w 98"/>
                <a:gd name="T159" fmla="*/ 104 h 10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8" h="104">
                  <a:moveTo>
                    <a:pt x="95" y="104"/>
                  </a:moveTo>
                  <a:lnTo>
                    <a:pt x="95" y="102"/>
                  </a:lnTo>
                  <a:lnTo>
                    <a:pt x="96" y="100"/>
                  </a:lnTo>
                  <a:lnTo>
                    <a:pt x="97" y="99"/>
                  </a:lnTo>
                  <a:lnTo>
                    <a:pt x="98" y="97"/>
                  </a:lnTo>
                  <a:lnTo>
                    <a:pt x="94" y="93"/>
                  </a:lnTo>
                  <a:lnTo>
                    <a:pt x="91" y="89"/>
                  </a:lnTo>
                  <a:lnTo>
                    <a:pt x="88" y="85"/>
                  </a:lnTo>
                  <a:lnTo>
                    <a:pt x="87" y="81"/>
                  </a:lnTo>
                  <a:lnTo>
                    <a:pt x="87" y="73"/>
                  </a:lnTo>
                  <a:lnTo>
                    <a:pt x="86" y="61"/>
                  </a:lnTo>
                  <a:lnTo>
                    <a:pt x="84" y="48"/>
                  </a:lnTo>
                  <a:lnTo>
                    <a:pt x="82" y="39"/>
                  </a:lnTo>
                  <a:lnTo>
                    <a:pt x="80" y="35"/>
                  </a:lnTo>
                  <a:lnTo>
                    <a:pt x="78" y="35"/>
                  </a:lnTo>
                  <a:lnTo>
                    <a:pt x="78" y="38"/>
                  </a:lnTo>
                  <a:lnTo>
                    <a:pt x="78" y="46"/>
                  </a:lnTo>
                  <a:lnTo>
                    <a:pt x="79" y="57"/>
                  </a:lnTo>
                  <a:lnTo>
                    <a:pt x="79" y="67"/>
                  </a:lnTo>
                  <a:lnTo>
                    <a:pt x="79" y="75"/>
                  </a:lnTo>
                  <a:lnTo>
                    <a:pt x="74" y="71"/>
                  </a:lnTo>
                  <a:lnTo>
                    <a:pt x="68" y="67"/>
                  </a:lnTo>
                  <a:lnTo>
                    <a:pt x="63" y="63"/>
                  </a:lnTo>
                  <a:lnTo>
                    <a:pt x="60" y="59"/>
                  </a:lnTo>
                  <a:lnTo>
                    <a:pt x="57" y="52"/>
                  </a:lnTo>
                  <a:lnTo>
                    <a:pt x="54" y="42"/>
                  </a:lnTo>
                  <a:lnTo>
                    <a:pt x="53" y="33"/>
                  </a:lnTo>
                  <a:lnTo>
                    <a:pt x="52" y="25"/>
                  </a:lnTo>
                  <a:lnTo>
                    <a:pt x="52" y="19"/>
                  </a:lnTo>
                  <a:lnTo>
                    <a:pt x="52" y="12"/>
                  </a:lnTo>
                  <a:lnTo>
                    <a:pt x="51" y="8"/>
                  </a:lnTo>
                  <a:lnTo>
                    <a:pt x="49" y="4"/>
                  </a:lnTo>
                  <a:lnTo>
                    <a:pt x="48" y="2"/>
                  </a:lnTo>
                  <a:lnTo>
                    <a:pt x="48" y="3"/>
                  </a:lnTo>
                  <a:lnTo>
                    <a:pt x="48" y="6"/>
                  </a:lnTo>
                  <a:lnTo>
                    <a:pt x="48" y="9"/>
                  </a:lnTo>
                  <a:lnTo>
                    <a:pt x="49" y="14"/>
                  </a:lnTo>
                  <a:lnTo>
                    <a:pt x="48" y="19"/>
                  </a:lnTo>
                  <a:lnTo>
                    <a:pt x="48" y="23"/>
                  </a:lnTo>
                  <a:lnTo>
                    <a:pt x="47" y="27"/>
                  </a:lnTo>
                  <a:lnTo>
                    <a:pt x="47" y="32"/>
                  </a:lnTo>
                  <a:lnTo>
                    <a:pt x="48" y="39"/>
                  </a:lnTo>
                  <a:lnTo>
                    <a:pt x="49" y="46"/>
                  </a:lnTo>
                  <a:lnTo>
                    <a:pt x="50" y="52"/>
                  </a:lnTo>
                  <a:lnTo>
                    <a:pt x="43" y="45"/>
                  </a:lnTo>
                  <a:lnTo>
                    <a:pt x="36" y="37"/>
                  </a:lnTo>
                  <a:lnTo>
                    <a:pt x="29" y="29"/>
                  </a:lnTo>
                  <a:lnTo>
                    <a:pt x="22" y="20"/>
                  </a:lnTo>
                  <a:lnTo>
                    <a:pt x="15" y="12"/>
                  </a:lnTo>
                  <a:lnTo>
                    <a:pt x="9" y="7"/>
                  </a:lnTo>
                  <a:lnTo>
                    <a:pt x="4" y="2"/>
                  </a:lnTo>
                  <a:lnTo>
                    <a:pt x="0" y="0"/>
                  </a:lnTo>
                  <a:lnTo>
                    <a:pt x="6" y="9"/>
                  </a:lnTo>
                  <a:lnTo>
                    <a:pt x="13" y="19"/>
                  </a:lnTo>
                  <a:lnTo>
                    <a:pt x="20" y="29"/>
                  </a:lnTo>
                  <a:lnTo>
                    <a:pt x="23" y="35"/>
                  </a:lnTo>
                  <a:lnTo>
                    <a:pt x="27" y="41"/>
                  </a:lnTo>
                  <a:lnTo>
                    <a:pt x="34" y="48"/>
                  </a:lnTo>
                  <a:lnTo>
                    <a:pt x="40" y="54"/>
                  </a:lnTo>
                  <a:lnTo>
                    <a:pt x="45" y="58"/>
                  </a:lnTo>
                  <a:lnTo>
                    <a:pt x="40" y="58"/>
                  </a:lnTo>
                  <a:lnTo>
                    <a:pt x="33" y="57"/>
                  </a:lnTo>
                  <a:lnTo>
                    <a:pt x="27" y="55"/>
                  </a:lnTo>
                  <a:lnTo>
                    <a:pt x="23" y="53"/>
                  </a:lnTo>
                  <a:lnTo>
                    <a:pt x="20" y="51"/>
                  </a:lnTo>
                  <a:lnTo>
                    <a:pt x="18" y="51"/>
                  </a:lnTo>
                  <a:lnTo>
                    <a:pt x="17" y="52"/>
                  </a:lnTo>
                  <a:lnTo>
                    <a:pt x="18" y="55"/>
                  </a:lnTo>
                  <a:lnTo>
                    <a:pt x="21" y="57"/>
                  </a:lnTo>
                  <a:lnTo>
                    <a:pt x="25" y="60"/>
                  </a:lnTo>
                  <a:lnTo>
                    <a:pt x="29" y="62"/>
                  </a:lnTo>
                  <a:lnTo>
                    <a:pt x="35" y="64"/>
                  </a:lnTo>
                  <a:lnTo>
                    <a:pt x="41" y="66"/>
                  </a:lnTo>
                  <a:lnTo>
                    <a:pt x="46" y="68"/>
                  </a:lnTo>
                  <a:lnTo>
                    <a:pt x="52" y="69"/>
                  </a:lnTo>
                  <a:lnTo>
                    <a:pt x="56" y="69"/>
                  </a:lnTo>
                  <a:lnTo>
                    <a:pt x="61" y="71"/>
                  </a:lnTo>
                  <a:lnTo>
                    <a:pt x="67" y="75"/>
                  </a:lnTo>
                  <a:lnTo>
                    <a:pt x="72" y="80"/>
                  </a:lnTo>
                  <a:lnTo>
                    <a:pt x="76" y="85"/>
                  </a:lnTo>
                  <a:lnTo>
                    <a:pt x="73" y="86"/>
                  </a:lnTo>
                  <a:lnTo>
                    <a:pt x="70" y="88"/>
                  </a:lnTo>
                  <a:lnTo>
                    <a:pt x="66" y="89"/>
                  </a:lnTo>
                  <a:lnTo>
                    <a:pt x="61" y="90"/>
                  </a:lnTo>
                  <a:lnTo>
                    <a:pt x="57" y="90"/>
                  </a:lnTo>
                  <a:lnTo>
                    <a:pt x="53" y="90"/>
                  </a:lnTo>
                  <a:lnTo>
                    <a:pt x="49" y="90"/>
                  </a:lnTo>
                  <a:lnTo>
                    <a:pt x="46" y="90"/>
                  </a:lnTo>
                  <a:lnTo>
                    <a:pt x="42" y="89"/>
                  </a:lnTo>
                  <a:lnTo>
                    <a:pt x="40" y="90"/>
                  </a:lnTo>
                  <a:lnTo>
                    <a:pt x="41" y="91"/>
                  </a:lnTo>
                  <a:lnTo>
                    <a:pt x="47" y="93"/>
                  </a:lnTo>
                  <a:lnTo>
                    <a:pt x="51" y="94"/>
                  </a:lnTo>
                  <a:lnTo>
                    <a:pt x="56" y="94"/>
                  </a:lnTo>
                  <a:lnTo>
                    <a:pt x="62" y="94"/>
                  </a:lnTo>
                  <a:lnTo>
                    <a:pt x="67" y="94"/>
                  </a:lnTo>
                  <a:lnTo>
                    <a:pt x="72" y="94"/>
                  </a:lnTo>
                  <a:lnTo>
                    <a:pt x="78" y="93"/>
                  </a:lnTo>
                  <a:lnTo>
                    <a:pt x="81" y="93"/>
                  </a:lnTo>
                  <a:lnTo>
                    <a:pt x="84" y="93"/>
                  </a:lnTo>
                  <a:lnTo>
                    <a:pt x="88" y="94"/>
                  </a:lnTo>
                  <a:lnTo>
                    <a:pt x="91" y="97"/>
                  </a:lnTo>
                  <a:lnTo>
                    <a:pt x="93" y="100"/>
                  </a:lnTo>
                  <a:lnTo>
                    <a:pt x="95" y="104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6" name="Freeform 1916">
              <a:extLst>
                <a:ext uri="{FF2B5EF4-FFF2-40B4-BE49-F238E27FC236}">
                  <a16:creationId xmlns:a16="http://schemas.microsoft.com/office/drawing/2014/main" id="{FA5AD65F-E83E-2C12-3F88-53426BE6B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" y="75"/>
              <a:ext cx="60" cy="159"/>
            </a:xfrm>
            <a:custGeom>
              <a:avLst/>
              <a:gdLst>
                <a:gd name="T0" fmla="*/ 6 w 60"/>
                <a:gd name="T1" fmla="*/ 131 h 159"/>
                <a:gd name="T2" fmla="*/ 10 w 60"/>
                <a:gd name="T3" fmla="*/ 126 h 159"/>
                <a:gd name="T4" fmla="*/ 13 w 60"/>
                <a:gd name="T5" fmla="*/ 128 h 159"/>
                <a:gd name="T6" fmla="*/ 16 w 60"/>
                <a:gd name="T7" fmla="*/ 113 h 159"/>
                <a:gd name="T8" fmla="*/ 6 w 60"/>
                <a:gd name="T9" fmla="*/ 90 h 159"/>
                <a:gd name="T10" fmla="*/ 0 w 60"/>
                <a:gd name="T11" fmla="*/ 66 h 159"/>
                <a:gd name="T12" fmla="*/ 2 w 60"/>
                <a:gd name="T13" fmla="*/ 67 h 159"/>
                <a:gd name="T14" fmla="*/ 13 w 60"/>
                <a:gd name="T15" fmla="*/ 92 h 159"/>
                <a:gd name="T16" fmla="*/ 23 w 60"/>
                <a:gd name="T17" fmla="*/ 75 h 159"/>
                <a:gd name="T18" fmla="*/ 22 w 60"/>
                <a:gd name="T19" fmla="*/ 45 h 159"/>
                <a:gd name="T20" fmla="*/ 22 w 60"/>
                <a:gd name="T21" fmla="*/ 19 h 159"/>
                <a:gd name="T22" fmla="*/ 24 w 60"/>
                <a:gd name="T23" fmla="*/ 20 h 159"/>
                <a:gd name="T24" fmla="*/ 24 w 60"/>
                <a:gd name="T25" fmla="*/ 35 h 159"/>
                <a:gd name="T26" fmla="*/ 30 w 60"/>
                <a:gd name="T27" fmla="*/ 35 h 159"/>
                <a:gd name="T28" fmla="*/ 45 w 60"/>
                <a:gd name="T29" fmla="*/ 2 h 159"/>
                <a:gd name="T30" fmla="*/ 48 w 60"/>
                <a:gd name="T31" fmla="*/ 2 h 159"/>
                <a:gd name="T32" fmla="*/ 39 w 60"/>
                <a:gd name="T33" fmla="*/ 24 h 159"/>
                <a:gd name="T34" fmla="*/ 38 w 60"/>
                <a:gd name="T35" fmla="*/ 44 h 159"/>
                <a:gd name="T36" fmla="*/ 50 w 60"/>
                <a:gd name="T37" fmla="*/ 38 h 159"/>
                <a:gd name="T38" fmla="*/ 53 w 60"/>
                <a:gd name="T39" fmla="*/ 38 h 159"/>
                <a:gd name="T40" fmla="*/ 42 w 60"/>
                <a:gd name="T41" fmla="*/ 49 h 159"/>
                <a:gd name="T42" fmla="*/ 30 w 60"/>
                <a:gd name="T43" fmla="*/ 66 h 159"/>
                <a:gd name="T44" fmla="*/ 24 w 60"/>
                <a:gd name="T45" fmla="*/ 98 h 159"/>
                <a:gd name="T46" fmla="*/ 37 w 60"/>
                <a:gd name="T47" fmla="*/ 97 h 159"/>
                <a:gd name="T48" fmla="*/ 50 w 60"/>
                <a:gd name="T49" fmla="*/ 94 h 159"/>
                <a:gd name="T50" fmla="*/ 56 w 60"/>
                <a:gd name="T51" fmla="*/ 89 h 159"/>
                <a:gd name="T52" fmla="*/ 55 w 60"/>
                <a:gd name="T53" fmla="*/ 93 h 159"/>
                <a:gd name="T54" fmla="*/ 46 w 60"/>
                <a:gd name="T55" fmla="*/ 100 h 159"/>
                <a:gd name="T56" fmla="*/ 31 w 60"/>
                <a:gd name="T57" fmla="*/ 106 h 159"/>
                <a:gd name="T58" fmla="*/ 23 w 60"/>
                <a:gd name="T59" fmla="*/ 112 h 159"/>
                <a:gd name="T60" fmla="*/ 20 w 60"/>
                <a:gd name="T61" fmla="*/ 129 h 159"/>
                <a:gd name="T62" fmla="*/ 29 w 60"/>
                <a:gd name="T63" fmla="*/ 131 h 159"/>
                <a:gd name="T64" fmla="*/ 46 w 60"/>
                <a:gd name="T65" fmla="*/ 123 h 159"/>
                <a:gd name="T66" fmla="*/ 58 w 60"/>
                <a:gd name="T67" fmla="*/ 113 h 159"/>
                <a:gd name="T68" fmla="*/ 58 w 60"/>
                <a:gd name="T69" fmla="*/ 117 h 159"/>
                <a:gd name="T70" fmla="*/ 42 w 60"/>
                <a:gd name="T71" fmla="*/ 139 h 159"/>
                <a:gd name="T72" fmla="*/ 36 w 60"/>
                <a:gd name="T73" fmla="*/ 139 h 159"/>
                <a:gd name="T74" fmla="*/ 30 w 60"/>
                <a:gd name="T75" fmla="*/ 132 h 159"/>
                <a:gd name="T76" fmla="*/ 16 w 60"/>
                <a:gd name="T77" fmla="*/ 134 h 159"/>
                <a:gd name="T78" fmla="*/ 12 w 60"/>
                <a:gd name="T79" fmla="*/ 144 h 159"/>
                <a:gd name="T80" fmla="*/ 6 w 60"/>
                <a:gd name="T81" fmla="*/ 155 h 159"/>
                <a:gd name="T82" fmla="*/ 4 w 60"/>
                <a:gd name="T83" fmla="*/ 155 h 159"/>
                <a:gd name="T84" fmla="*/ 9 w 60"/>
                <a:gd name="T85" fmla="*/ 141 h 159"/>
                <a:gd name="T86" fmla="*/ 2 w 60"/>
                <a:gd name="T87" fmla="*/ 136 h 15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0"/>
                <a:gd name="T133" fmla="*/ 0 h 159"/>
                <a:gd name="T134" fmla="*/ 60 w 60"/>
                <a:gd name="T135" fmla="*/ 159 h 15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0" h="159">
                  <a:moveTo>
                    <a:pt x="0" y="137"/>
                  </a:moveTo>
                  <a:lnTo>
                    <a:pt x="3" y="134"/>
                  </a:lnTo>
                  <a:lnTo>
                    <a:pt x="6" y="131"/>
                  </a:lnTo>
                  <a:lnTo>
                    <a:pt x="8" y="128"/>
                  </a:lnTo>
                  <a:lnTo>
                    <a:pt x="9" y="124"/>
                  </a:lnTo>
                  <a:lnTo>
                    <a:pt x="10" y="126"/>
                  </a:lnTo>
                  <a:lnTo>
                    <a:pt x="12" y="127"/>
                  </a:lnTo>
                  <a:lnTo>
                    <a:pt x="13" y="128"/>
                  </a:lnTo>
                  <a:lnTo>
                    <a:pt x="14" y="125"/>
                  </a:lnTo>
                  <a:lnTo>
                    <a:pt x="16" y="120"/>
                  </a:lnTo>
                  <a:lnTo>
                    <a:pt x="16" y="113"/>
                  </a:lnTo>
                  <a:lnTo>
                    <a:pt x="15" y="109"/>
                  </a:lnTo>
                  <a:lnTo>
                    <a:pt x="11" y="102"/>
                  </a:lnTo>
                  <a:lnTo>
                    <a:pt x="6" y="90"/>
                  </a:lnTo>
                  <a:lnTo>
                    <a:pt x="1" y="77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1" y="63"/>
                  </a:lnTo>
                  <a:lnTo>
                    <a:pt x="2" y="64"/>
                  </a:lnTo>
                  <a:lnTo>
                    <a:pt x="2" y="67"/>
                  </a:lnTo>
                  <a:lnTo>
                    <a:pt x="4" y="74"/>
                  </a:lnTo>
                  <a:lnTo>
                    <a:pt x="8" y="83"/>
                  </a:lnTo>
                  <a:lnTo>
                    <a:pt x="13" y="92"/>
                  </a:lnTo>
                  <a:lnTo>
                    <a:pt x="18" y="97"/>
                  </a:lnTo>
                  <a:lnTo>
                    <a:pt x="20" y="88"/>
                  </a:lnTo>
                  <a:lnTo>
                    <a:pt x="23" y="75"/>
                  </a:lnTo>
                  <a:lnTo>
                    <a:pt x="24" y="62"/>
                  </a:lnTo>
                  <a:lnTo>
                    <a:pt x="24" y="53"/>
                  </a:lnTo>
                  <a:lnTo>
                    <a:pt x="22" y="45"/>
                  </a:lnTo>
                  <a:lnTo>
                    <a:pt x="21" y="35"/>
                  </a:lnTo>
                  <a:lnTo>
                    <a:pt x="21" y="25"/>
                  </a:lnTo>
                  <a:lnTo>
                    <a:pt x="22" y="19"/>
                  </a:lnTo>
                  <a:lnTo>
                    <a:pt x="24" y="17"/>
                  </a:lnTo>
                  <a:lnTo>
                    <a:pt x="24" y="20"/>
                  </a:lnTo>
                  <a:lnTo>
                    <a:pt x="24" y="23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26" y="42"/>
                  </a:lnTo>
                  <a:lnTo>
                    <a:pt x="28" y="46"/>
                  </a:lnTo>
                  <a:lnTo>
                    <a:pt x="30" y="35"/>
                  </a:lnTo>
                  <a:lnTo>
                    <a:pt x="35" y="22"/>
                  </a:lnTo>
                  <a:lnTo>
                    <a:pt x="39" y="10"/>
                  </a:lnTo>
                  <a:lnTo>
                    <a:pt x="45" y="2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48" y="2"/>
                  </a:lnTo>
                  <a:lnTo>
                    <a:pt x="46" y="5"/>
                  </a:lnTo>
                  <a:lnTo>
                    <a:pt x="42" y="12"/>
                  </a:lnTo>
                  <a:lnTo>
                    <a:pt x="39" y="24"/>
                  </a:lnTo>
                  <a:lnTo>
                    <a:pt x="36" y="37"/>
                  </a:lnTo>
                  <a:lnTo>
                    <a:pt x="34" y="45"/>
                  </a:lnTo>
                  <a:lnTo>
                    <a:pt x="38" y="44"/>
                  </a:lnTo>
                  <a:lnTo>
                    <a:pt x="42" y="43"/>
                  </a:lnTo>
                  <a:lnTo>
                    <a:pt x="47" y="40"/>
                  </a:lnTo>
                  <a:lnTo>
                    <a:pt x="50" y="38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8"/>
                  </a:lnTo>
                  <a:lnTo>
                    <a:pt x="51" y="40"/>
                  </a:lnTo>
                  <a:lnTo>
                    <a:pt x="48" y="44"/>
                  </a:lnTo>
                  <a:lnTo>
                    <a:pt x="42" y="49"/>
                  </a:lnTo>
                  <a:lnTo>
                    <a:pt x="36" y="52"/>
                  </a:lnTo>
                  <a:lnTo>
                    <a:pt x="32" y="55"/>
                  </a:lnTo>
                  <a:lnTo>
                    <a:pt x="30" y="66"/>
                  </a:lnTo>
                  <a:lnTo>
                    <a:pt x="29" y="79"/>
                  </a:lnTo>
                  <a:lnTo>
                    <a:pt x="26" y="91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33" y="97"/>
                  </a:lnTo>
                  <a:lnTo>
                    <a:pt x="37" y="97"/>
                  </a:lnTo>
                  <a:lnTo>
                    <a:pt x="42" y="96"/>
                  </a:lnTo>
                  <a:lnTo>
                    <a:pt x="46" y="95"/>
                  </a:lnTo>
                  <a:lnTo>
                    <a:pt x="50" y="94"/>
                  </a:lnTo>
                  <a:lnTo>
                    <a:pt x="53" y="92"/>
                  </a:lnTo>
                  <a:lnTo>
                    <a:pt x="55" y="91"/>
                  </a:lnTo>
                  <a:lnTo>
                    <a:pt x="56" y="89"/>
                  </a:lnTo>
                  <a:lnTo>
                    <a:pt x="58" y="89"/>
                  </a:lnTo>
                  <a:lnTo>
                    <a:pt x="57" y="91"/>
                  </a:lnTo>
                  <a:lnTo>
                    <a:pt x="55" y="93"/>
                  </a:lnTo>
                  <a:lnTo>
                    <a:pt x="54" y="95"/>
                  </a:lnTo>
                  <a:lnTo>
                    <a:pt x="50" y="97"/>
                  </a:lnTo>
                  <a:lnTo>
                    <a:pt x="46" y="100"/>
                  </a:lnTo>
                  <a:lnTo>
                    <a:pt x="41" y="102"/>
                  </a:lnTo>
                  <a:lnTo>
                    <a:pt x="36" y="104"/>
                  </a:lnTo>
                  <a:lnTo>
                    <a:pt x="31" y="106"/>
                  </a:lnTo>
                  <a:lnTo>
                    <a:pt x="28" y="107"/>
                  </a:lnTo>
                  <a:lnTo>
                    <a:pt x="25" y="108"/>
                  </a:lnTo>
                  <a:lnTo>
                    <a:pt x="23" y="112"/>
                  </a:lnTo>
                  <a:lnTo>
                    <a:pt x="21" y="118"/>
                  </a:lnTo>
                  <a:lnTo>
                    <a:pt x="20" y="124"/>
                  </a:lnTo>
                  <a:lnTo>
                    <a:pt x="20" y="129"/>
                  </a:lnTo>
                  <a:lnTo>
                    <a:pt x="22" y="131"/>
                  </a:lnTo>
                  <a:lnTo>
                    <a:pt x="25" y="131"/>
                  </a:lnTo>
                  <a:lnTo>
                    <a:pt x="29" y="131"/>
                  </a:lnTo>
                  <a:lnTo>
                    <a:pt x="32" y="130"/>
                  </a:lnTo>
                  <a:lnTo>
                    <a:pt x="39" y="127"/>
                  </a:lnTo>
                  <a:lnTo>
                    <a:pt x="46" y="123"/>
                  </a:lnTo>
                  <a:lnTo>
                    <a:pt x="52" y="119"/>
                  </a:lnTo>
                  <a:lnTo>
                    <a:pt x="56" y="116"/>
                  </a:lnTo>
                  <a:lnTo>
                    <a:pt x="58" y="113"/>
                  </a:lnTo>
                  <a:lnTo>
                    <a:pt x="60" y="112"/>
                  </a:lnTo>
                  <a:lnTo>
                    <a:pt x="60" y="113"/>
                  </a:lnTo>
                  <a:lnTo>
                    <a:pt x="58" y="117"/>
                  </a:lnTo>
                  <a:lnTo>
                    <a:pt x="54" y="124"/>
                  </a:lnTo>
                  <a:lnTo>
                    <a:pt x="49" y="132"/>
                  </a:lnTo>
                  <a:lnTo>
                    <a:pt x="42" y="139"/>
                  </a:lnTo>
                  <a:lnTo>
                    <a:pt x="38" y="144"/>
                  </a:lnTo>
                  <a:lnTo>
                    <a:pt x="37" y="142"/>
                  </a:lnTo>
                  <a:lnTo>
                    <a:pt x="36" y="139"/>
                  </a:lnTo>
                  <a:lnTo>
                    <a:pt x="36" y="137"/>
                  </a:lnTo>
                  <a:lnTo>
                    <a:pt x="35" y="135"/>
                  </a:lnTo>
                  <a:lnTo>
                    <a:pt x="30" y="132"/>
                  </a:lnTo>
                  <a:lnTo>
                    <a:pt x="25" y="131"/>
                  </a:lnTo>
                  <a:lnTo>
                    <a:pt x="20" y="132"/>
                  </a:lnTo>
                  <a:lnTo>
                    <a:pt x="16" y="134"/>
                  </a:lnTo>
                  <a:lnTo>
                    <a:pt x="13" y="138"/>
                  </a:lnTo>
                  <a:lnTo>
                    <a:pt x="12" y="141"/>
                  </a:lnTo>
                  <a:lnTo>
                    <a:pt x="12" y="144"/>
                  </a:lnTo>
                  <a:lnTo>
                    <a:pt x="13" y="147"/>
                  </a:lnTo>
                  <a:lnTo>
                    <a:pt x="10" y="151"/>
                  </a:lnTo>
                  <a:lnTo>
                    <a:pt x="6" y="155"/>
                  </a:lnTo>
                  <a:lnTo>
                    <a:pt x="2" y="158"/>
                  </a:lnTo>
                  <a:lnTo>
                    <a:pt x="0" y="159"/>
                  </a:lnTo>
                  <a:lnTo>
                    <a:pt x="4" y="155"/>
                  </a:lnTo>
                  <a:lnTo>
                    <a:pt x="7" y="149"/>
                  </a:lnTo>
                  <a:lnTo>
                    <a:pt x="9" y="145"/>
                  </a:lnTo>
                  <a:lnTo>
                    <a:pt x="9" y="141"/>
                  </a:lnTo>
                  <a:lnTo>
                    <a:pt x="7" y="139"/>
                  </a:lnTo>
                  <a:lnTo>
                    <a:pt x="5" y="137"/>
                  </a:lnTo>
                  <a:lnTo>
                    <a:pt x="2" y="136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7" name="Freeform 1917">
              <a:extLst>
                <a:ext uri="{FF2B5EF4-FFF2-40B4-BE49-F238E27FC236}">
                  <a16:creationId xmlns:a16="http://schemas.microsoft.com/office/drawing/2014/main" id="{C2A0D22E-A140-4081-8D34-2244B595AD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" y="164"/>
              <a:ext cx="10" cy="20"/>
            </a:xfrm>
            <a:custGeom>
              <a:avLst/>
              <a:gdLst>
                <a:gd name="T0" fmla="*/ 10 w 10"/>
                <a:gd name="T1" fmla="*/ 18 h 20"/>
                <a:gd name="T2" fmla="*/ 8 w 10"/>
                <a:gd name="T3" fmla="*/ 18 h 20"/>
                <a:gd name="T4" fmla="*/ 6 w 10"/>
                <a:gd name="T5" fmla="*/ 18 h 20"/>
                <a:gd name="T6" fmla="*/ 3 w 10"/>
                <a:gd name="T7" fmla="*/ 19 h 20"/>
                <a:gd name="T8" fmla="*/ 1 w 10"/>
                <a:gd name="T9" fmla="*/ 20 h 20"/>
                <a:gd name="T10" fmla="*/ 0 w 10"/>
                <a:gd name="T11" fmla="*/ 15 h 20"/>
                <a:gd name="T12" fmla="*/ 0 w 10"/>
                <a:gd name="T13" fmla="*/ 11 h 20"/>
                <a:gd name="T14" fmla="*/ 0 w 10"/>
                <a:gd name="T15" fmla="*/ 6 h 20"/>
                <a:gd name="T16" fmla="*/ 0 w 10"/>
                <a:gd name="T17" fmla="*/ 2 h 20"/>
                <a:gd name="T18" fmla="*/ 0 w 10"/>
                <a:gd name="T19" fmla="*/ 0 h 20"/>
                <a:gd name="T20" fmla="*/ 0 w 10"/>
                <a:gd name="T21" fmla="*/ 0 h 20"/>
                <a:gd name="T22" fmla="*/ 1 w 10"/>
                <a:gd name="T23" fmla="*/ 1 h 20"/>
                <a:gd name="T24" fmla="*/ 1 w 10"/>
                <a:gd name="T25" fmla="*/ 3 h 20"/>
                <a:gd name="T26" fmla="*/ 2 w 10"/>
                <a:gd name="T27" fmla="*/ 6 h 20"/>
                <a:gd name="T28" fmla="*/ 5 w 10"/>
                <a:gd name="T29" fmla="*/ 11 h 20"/>
                <a:gd name="T30" fmla="*/ 7 w 10"/>
                <a:gd name="T31" fmla="*/ 15 h 20"/>
                <a:gd name="T32" fmla="*/ 10 w 10"/>
                <a:gd name="T33" fmla="*/ 18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20"/>
                <a:gd name="T53" fmla="*/ 10 w 10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20">
                  <a:moveTo>
                    <a:pt x="10" y="18"/>
                  </a:moveTo>
                  <a:lnTo>
                    <a:pt x="8" y="18"/>
                  </a:lnTo>
                  <a:lnTo>
                    <a:pt x="6" y="18"/>
                  </a:lnTo>
                  <a:lnTo>
                    <a:pt x="3" y="19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2" y="6"/>
                  </a:lnTo>
                  <a:lnTo>
                    <a:pt x="5" y="11"/>
                  </a:lnTo>
                  <a:lnTo>
                    <a:pt x="7" y="15"/>
                  </a:lnTo>
                  <a:lnTo>
                    <a:pt x="10" y="18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8" name="Freeform 1918">
              <a:extLst>
                <a:ext uri="{FF2B5EF4-FFF2-40B4-BE49-F238E27FC236}">
                  <a16:creationId xmlns:a16="http://schemas.microsoft.com/office/drawing/2014/main" id="{A80808EE-8575-A143-0D43-93F901C76780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" y="158"/>
              <a:ext cx="193" cy="132"/>
            </a:xfrm>
            <a:custGeom>
              <a:avLst/>
              <a:gdLst>
                <a:gd name="T0" fmla="*/ 19 w 193"/>
                <a:gd name="T1" fmla="*/ 93 h 132"/>
                <a:gd name="T2" fmla="*/ 37 w 193"/>
                <a:gd name="T3" fmla="*/ 80 h 132"/>
                <a:gd name="T4" fmla="*/ 49 w 193"/>
                <a:gd name="T5" fmla="*/ 49 h 132"/>
                <a:gd name="T6" fmla="*/ 63 w 193"/>
                <a:gd name="T7" fmla="*/ 25 h 132"/>
                <a:gd name="T8" fmla="*/ 82 w 193"/>
                <a:gd name="T9" fmla="*/ 3 h 132"/>
                <a:gd name="T10" fmla="*/ 87 w 193"/>
                <a:gd name="T11" fmla="*/ 2 h 132"/>
                <a:gd name="T12" fmla="*/ 76 w 193"/>
                <a:gd name="T13" fmla="*/ 17 h 132"/>
                <a:gd name="T14" fmla="*/ 58 w 193"/>
                <a:gd name="T15" fmla="*/ 41 h 132"/>
                <a:gd name="T16" fmla="*/ 50 w 193"/>
                <a:gd name="T17" fmla="*/ 65 h 132"/>
                <a:gd name="T18" fmla="*/ 52 w 193"/>
                <a:gd name="T19" fmla="*/ 72 h 132"/>
                <a:gd name="T20" fmla="*/ 65 w 193"/>
                <a:gd name="T21" fmla="*/ 62 h 132"/>
                <a:gd name="T22" fmla="*/ 78 w 193"/>
                <a:gd name="T23" fmla="*/ 52 h 132"/>
                <a:gd name="T24" fmla="*/ 97 w 193"/>
                <a:gd name="T25" fmla="*/ 27 h 132"/>
                <a:gd name="T26" fmla="*/ 125 w 193"/>
                <a:gd name="T27" fmla="*/ 5 h 132"/>
                <a:gd name="T28" fmla="*/ 136 w 193"/>
                <a:gd name="T29" fmla="*/ 3 h 132"/>
                <a:gd name="T30" fmla="*/ 113 w 193"/>
                <a:gd name="T31" fmla="*/ 21 h 132"/>
                <a:gd name="T32" fmla="*/ 91 w 193"/>
                <a:gd name="T33" fmla="*/ 48 h 132"/>
                <a:gd name="T34" fmla="*/ 93 w 193"/>
                <a:gd name="T35" fmla="*/ 53 h 132"/>
                <a:gd name="T36" fmla="*/ 115 w 193"/>
                <a:gd name="T37" fmla="*/ 48 h 132"/>
                <a:gd name="T38" fmla="*/ 140 w 193"/>
                <a:gd name="T39" fmla="*/ 33 h 132"/>
                <a:gd name="T40" fmla="*/ 167 w 193"/>
                <a:gd name="T41" fmla="*/ 19 h 132"/>
                <a:gd name="T42" fmla="*/ 175 w 193"/>
                <a:gd name="T43" fmla="*/ 19 h 132"/>
                <a:gd name="T44" fmla="*/ 153 w 193"/>
                <a:gd name="T45" fmla="*/ 30 h 132"/>
                <a:gd name="T46" fmla="*/ 134 w 193"/>
                <a:gd name="T47" fmla="*/ 47 h 132"/>
                <a:gd name="T48" fmla="*/ 154 w 193"/>
                <a:gd name="T49" fmla="*/ 48 h 132"/>
                <a:gd name="T50" fmla="*/ 182 w 193"/>
                <a:gd name="T51" fmla="*/ 42 h 132"/>
                <a:gd name="T52" fmla="*/ 193 w 193"/>
                <a:gd name="T53" fmla="*/ 38 h 132"/>
                <a:gd name="T54" fmla="*/ 176 w 193"/>
                <a:gd name="T55" fmla="*/ 49 h 132"/>
                <a:gd name="T56" fmla="*/ 144 w 193"/>
                <a:gd name="T57" fmla="*/ 59 h 132"/>
                <a:gd name="T58" fmla="*/ 147 w 193"/>
                <a:gd name="T59" fmla="*/ 70 h 132"/>
                <a:gd name="T60" fmla="*/ 168 w 193"/>
                <a:gd name="T61" fmla="*/ 81 h 132"/>
                <a:gd name="T62" fmla="*/ 176 w 193"/>
                <a:gd name="T63" fmla="*/ 89 h 132"/>
                <a:gd name="T64" fmla="*/ 154 w 193"/>
                <a:gd name="T65" fmla="*/ 81 h 132"/>
                <a:gd name="T66" fmla="*/ 127 w 193"/>
                <a:gd name="T67" fmla="*/ 66 h 132"/>
                <a:gd name="T68" fmla="*/ 112 w 193"/>
                <a:gd name="T69" fmla="*/ 64 h 132"/>
                <a:gd name="T70" fmla="*/ 97 w 193"/>
                <a:gd name="T71" fmla="*/ 66 h 132"/>
                <a:gd name="T72" fmla="*/ 103 w 193"/>
                <a:gd name="T73" fmla="*/ 78 h 132"/>
                <a:gd name="T74" fmla="*/ 119 w 193"/>
                <a:gd name="T75" fmla="*/ 93 h 132"/>
                <a:gd name="T76" fmla="*/ 137 w 193"/>
                <a:gd name="T77" fmla="*/ 104 h 132"/>
                <a:gd name="T78" fmla="*/ 143 w 193"/>
                <a:gd name="T79" fmla="*/ 113 h 132"/>
                <a:gd name="T80" fmla="*/ 117 w 193"/>
                <a:gd name="T81" fmla="*/ 97 h 132"/>
                <a:gd name="T82" fmla="*/ 92 w 193"/>
                <a:gd name="T83" fmla="*/ 78 h 132"/>
                <a:gd name="T84" fmla="*/ 79 w 193"/>
                <a:gd name="T85" fmla="*/ 73 h 132"/>
                <a:gd name="T86" fmla="*/ 56 w 193"/>
                <a:gd name="T87" fmla="*/ 81 h 132"/>
                <a:gd name="T88" fmla="*/ 53 w 193"/>
                <a:gd name="T89" fmla="*/ 90 h 132"/>
                <a:gd name="T90" fmla="*/ 70 w 193"/>
                <a:gd name="T91" fmla="*/ 105 h 132"/>
                <a:gd name="T92" fmla="*/ 96 w 193"/>
                <a:gd name="T93" fmla="*/ 126 h 132"/>
                <a:gd name="T94" fmla="*/ 99 w 193"/>
                <a:gd name="T95" fmla="*/ 132 h 132"/>
                <a:gd name="T96" fmla="*/ 74 w 193"/>
                <a:gd name="T97" fmla="*/ 115 h 132"/>
                <a:gd name="T98" fmla="*/ 47 w 193"/>
                <a:gd name="T99" fmla="*/ 97 h 132"/>
                <a:gd name="T100" fmla="*/ 31 w 193"/>
                <a:gd name="T101" fmla="*/ 100 h 132"/>
                <a:gd name="T102" fmla="*/ 5 w 193"/>
                <a:gd name="T103" fmla="*/ 108 h 132"/>
                <a:gd name="T104" fmla="*/ 5 w 193"/>
                <a:gd name="T105" fmla="*/ 105 h 13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3"/>
                <a:gd name="T160" fmla="*/ 0 h 132"/>
                <a:gd name="T161" fmla="*/ 193 w 193"/>
                <a:gd name="T162" fmla="*/ 132 h 13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3" h="132">
                  <a:moveTo>
                    <a:pt x="8" y="102"/>
                  </a:moveTo>
                  <a:lnTo>
                    <a:pt x="11" y="99"/>
                  </a:lnTo>
                  <a:lnTo>
                    <a:pt x="15" y="96"/>
                  </a:lnTo>
                  <a:lnTo>
                    <a:pt x="19" y="93"/>
                  </a:lnTo>
                  <a:lnTo>
                    <a:pt x="25" y="90"/>
                  </a:lnTo>
                  <a:lnTo>
                    <a:pt x="30" y="86"/>
                  </a:lnTo>
                  <a:lnTo>
                    <a:pt x="35" y="83"/>
                  </a:lnTo>
                  <a:lnTo>
                    <a:pt x="37" y="80"/>
                  </a:lnTo>
                  <a:lnTo>
                    <a:pt x="39" y="78"/>
                  </a:lnTo>
                  <a:lnTo>
                    <a:pt x="41" y="72"/>
                  </a:lnTo>
                  <a:lnTo>
                    <a:pt x="45" y="61"/>
                  </a:lnTo>
                  <a:lnTo>
                    <a:pt x="49" y="49"/>
                  </a:lnTo>
                  <a:lnTo>
                    <a:pt x="53" y="41"/>
                  </a:lnTo>
                  <a:lnTo>
                    <a:pt x="55" y="37"/>
                  </a:lnTo>
                  <a:lnTo>
                    <a:pt x="59" y="31"/>
                  </a:lnTo>
                  <a:lnTo>
                    <a:pt x="63" y="25"/>
                  </a:lnTo>
                  <a:lnTo>
                    <a:pt x="68" y="19"/>
                  </a:lnTo>
                  <a:lnTo>
                    <a:pt x="73" y="13"/>
                  </a:lnTo>
                  <a:lnTo>
                    <a:pt x="78" y="7"/>
                  </a:lnTo>
                  <a:lnTo>
                    <a:pt x="82" y="3"/>
                  </a:lnTo>
                  <a:lnTo>
                    <a:pt x="85" y="1"/>
                  </a:lnTo>
                  <a:lnTo>
                    <a:pt x="87" y="0"/>
                  </a:lnTo>
                  <a:lnTo>
                    <a:pt x="88" y="1"/>
                  </a:lnTo>
                  <a:lnTo>
                    <a:pt x="87" y="2"/>
                  </a:lnTo>
                  <a:lnTo>
                    <a:pt x="85" y="4"/>
                  </a:lnTo>
                  <a:lnTo>
                    <a:pt x="84" y="7"/>
                  </a:lnTo>
                  <a:lnTo>
                    <a:pt x="80" y="11"/>
                  </a:lnTo>
                  <a:lnTo>
                    <a:pt x="76" y="17"/>
                  </a:lnTo>
                  <a:lnTo>
                    <a:pt x="71" y="22"/>
                  </a:lnTo>
                  <a:lnTo>
                    <a:pt x="66" y="29"/>
                  </a:lnTo>
                  <a:lnTo>
                    <a:pt x="61" y="36"/>
                  </a:lnTo>
                  <a:lnTo>
                    <a:pt x="58" y="41"/>
                  </a:lnTo>
                  <a:lnTo>
                    <a:pt x="56" y="45"/>
                  </a:lnTo>
                  <a:lnTo>
                    <a:pt x="54" y="51"/>
                  </a:lnTo>
                  <a:lnTo>
                    <a:pt x="52" y="58"/>
                  </a:lnTo>
                  <a:lnTo>
                    <a:pt x="50" y="65"/>
                  </a:lnTo>
                  <a:lnTo>
                    <a:pt x="50" y="70"/>
                  </a:lnTo>
                  <a:lnTo>
                    <a:pt x="50" y="72"/>
                  </a:lnTo>
                  <a:lnTo>
                    <a:pt x="50" y="73"/>
                  </a:lnTo>
                  <a:lnTo>
                    <a:pt x="52" y="72"/>
                  </a:lnTo>
                  <a:lnTo>
                    <a:pt x="55" y="70"/>
                  </a:lnTo>
                  <a:lnTo>
                    <a:pt x="58" y="68"/>
                  </a:lnTo>
                  <a:lnTo>
                    <a:pt x="60" y="65"/>
                  </a:lnTo>
                  <a:lnTo>
                    <a:pt x="65" y="62"/>
                  </a:lnTo>
                  <a:lnTo>
                    <a:pt x="68" y="59"/>
                  </a:lnTo>
                  <a:lnTo>
                    <a:pt x="72" y="56"/>
                  </a:lnTo>
                  <a:lnTo>
                    <a:pt x="76" y="54"/>
                  </a:lnTo>
                  <a:lnTo>
                    <a:pt x="78" y="52"/>
                  </a:lnTo>
                  <a:lnTo>
                    <a:pt x="81" y="51"/>
                  </a:lnTo>
                  <a:lnTo>
                    <a:pt x="85" y="43"/>
                  </a:lnTo>
                  <a:lnTo>
                    <a:pt x="91" y="35"/>
                  </a:lnTo>
                  <a:lnTo>
                    <a:pt x="97" y="27"/>
                  </a:lnTo>
                  <a:lnTo>
                    <a:pt x="105" y="20"/>
                  </a:lnTo>
                  <a:lnTo>
                    <a:pt x="113" y="14"/>
                  </a:lnTo>
                  <a:lnTo>
                    <a:pt x="120" y="8"/>
                  </a:lnTo>
                  <a:lnTo>
                    <a:pt x="125" y="5"/>
                  </a:lnTo>
                  <a:lnTo>
                    <a:pt x="129" y="3"/>
                  </a:lnTo>
                  <a:lnTo>
                    <a:pt x="134" y="2"/>
                  </a:lnTo>
                  <a:lnTo>
                    <a:pt x="136" y="2"/>
                  </a:lnTo>
                  <a:lnTo>
                    <a:pt x="136" y="3"/>
                  </a:lnTo>
                  <a:lnTo>
                    <a:pt x="133" y="5"/>
                  </a:lnTo>
                  <a:lnTo>
                    <a:pt x="127" y="9"/>
                  </a:lnTo>
                  <a:lnTo>
                    <a:pt x="120" y="15"/>
                  </a:lnTo>
                  <a:lnTo>
                    <a:pt x="113" y="21"/>
                  </a:lnTo>
                  <a:lnTo>
                    <a:pt x="106" y="28"/>
                  </a:lnTo>
                  <a:lnTo>
                    <a:pt x="100" y="36"/>
                  </a:lnTo>
                  <a:lnTo>
                    <a:pt x="95" y="43"/>
                  </a:lnTo>
                  <a:lnTo>
                    <a:pt x="91" y="48"/>
                  </a:lnTo>
                  <a:lnTo>
                    <a:pt x="90" y="52"/>
                  </a:lnTo>
                  <a:lnTo>
                    <a:pt x="90" y="54"/>
                  </a:lnTo>
                  <a:lnTo>
                    <a:pt x="91" y="54"/>
                  </a:lnTo>
                  <a:lnTo>
                    <a:pt x="93" y="53"/>
                  </a:lnTo>
                  <a:lnTo>
                    <a:pt x="97" y="53"/>
                  </a:lnTo>
                  <a:lnTo>
                    <a:pt x="103" y="52"/>
                  </a:lnTo>
                  <a:lnTo>
                    <a:pt x="110" y="50"/>
                  </a:lnTo>
                  <a:lnTo>
                    <a:pt x="115" y="48"/>
                  </a:lnTo>
                  <a:lnTo>
                    <a:pt x="120" y="48"/>
                  </a:lnTo>
                  <a:lnTo>
                    <a:pt x="125" y="44"/>
                  </a:lnTo>
                  <a:lnTo>
                    <a:pt x="132" y="38"/>
                  </a:lnTo>
                  <a:lnTo>
                    <a:pt x="140" y="33"/>
                  </a:lnTo>
                  <a:lnTo>
                    <a:pt x="147" y="29"/>
                  </a:lnTo>
                  <a:lnTo>
                    <a:pt x="155" y="25"/>
                  </a:lnTo>
                  <a:lnTo>
                    <a:pt x="162" y="21"/>
                  </a:lnTo>
                  <a:lnTo>
                    <a:pt x="167" y="19"/>
                  </a:lnTo>
                  <a:lnTo>
                    <a:pt x="170" y="17"/>
                  </a:lnTo>
                  <a:lnTo>
                    <a:pt x="174" y="16"/>
                  </a:lnTo>
                  <a:lnTo>
                    <a:pt x="176" y="17"/>
                  </a:lnTo>
                  <a:lnTo>
                    <a:pt x="175" y="19"/>
                  </a:lnTo>
                  <a:lnTo>
                    <a:pt x="170" y="21"/>
                  </a:lnTo>
                  <a:lnTo>
                    <a:pt x="165" y="23"/>
                  </a:lnTo>
                  <a:lnTo>
                    <a:pt x="159" y="26"/>
                  </a:lnTo>
                  <a:lnTo>
                    <a:pt x="153" y="30"/>
                  </a:lnTo>
                  <a:lnTo>
                    <a:pt x="147" y="34"/>
                  </a:lnTo>
                  <a:lnTo>
                    <a:pt x="142" y="38"/>
                  </a:lnTo>
                  <a:lnTo>
                    <a:pt x="138" y="43"/>
                  </a:lnTo>
                  <a:lnTo>
                    <a:pt x="134" y="47"/>
                  </a:lnTo>
                  <a:lnTo>
                    <a:pt x="133" y="49"/>
                  </a:lnTo>
                  <a:lnTo>
                    <a:pt x="139" y="50"/>
                  </a:lnTo>
                  <a:lnTo>
                    <a:pt x="146" y="49"/>
                  </a:lnTo>
                  <a:lnTo>
                    <a:pt x="154" y="48"/>
                  </a:lnTo>
                  <a:lnTo>
                    <a:pt x="162" y="48"/>
                  </a:lnTo>
                  <a:lnTo>
                    <a:pt x="170" y="46"/>
                  </a:lnTo>
                  <a:lnTo>
                    <a:pt x="176" y="44"/>
                  </a:lnTo>
                  <a:lnTo>
                    <a:pt x="182" y="42"/>
                  </a:lnTo>
                  <a:lnTo>
                    <a:pt x="185" y="40"/>
                  </a:lnTo>
                  <a:lnTo>
                    <a:pt x="189" y="38"/>
                  </a:lnTo>
                  <a:lnTo>
                    <a:pt x="193" y="37"/>
                  </a:lnTo>
                  <a:lnTo>
                    <a:pt x="193" y="38"/>
                  </a:lnTo>
                  <a:lnTo>
                    <a:pt x="190" y="41"/>
                  </a:lnTo>
                  <a:lnTo>
                    <a:pt x="187" y="43"/>
                  </a:lnTo>
                  <a:lnTo>
                    <a:pt x="182" y="46"/>
                  </a:lnTo>
                  <a:lnTo>
                    <a:pt x="176" y="49"/>
                  </a:lnTo>
                  <a:lnTo>
                    <a:pt x="169" y="52"/>
                  </a:lnTo>
                  <a:lnTo>
                    <a:pt x="161" y="55"/>
                  </a:lnTo>
                  <a:lnTo>
                    <a:pt x="152" y="58"/>
                  </a:lnTo>
                  <a:lnTo>
                    <a:pt x="144" y="59"/>
                  </a:lnTo>
                  <a:lnTo>
                    <a:pt x="135" y="59"/>
                  </a:lnTo>
                  <a:lnTo>
                    <a:pt x="138" y="62"/>
                  </a:lnTo>
                  <a:lnTo>
                    <a:pt x="142" y="66"/>
                  </a:lnTo>
                  <a:lnTo>
                    <a:pt x="147" y="70"/>
                  </a:lnTo>
                  <a:lnTo>
                    <a:pt x="153" y="73"/>
                  </a:lnTo>
                  <a:lnTo>
                    <a:pt x="158" y="76"/>
                  </a:lnTo>
                  <a:lnTo>
                    <a:pt x="164" y="79"/>
                  </a:lnTo>
                  <a:lnTo>
                    <a:pt x="168" y="81"/>
                  </a:lnTo>
                  <a:lnTo>
                    <a:pt x="171" y="83"/>
                  </a:lnTo>
                  <a:lnTo>
                    <a:pt x="176" y="85"/>
                  </a:lnTo>
                  <a:lnTo>
                    <a:pt x="177" y="88"/>
                  </a:lnTo>
                  <a:lnTo>
                    <a:pt x="176" y="89"/>
                  </a:lnTo>
                  <a:lnTo>
                    <a:pt x="172" y="88"/>
                  </a:lnTo>
                  <a:lnTo>
                    <a:pt x="168" y="86"/>
                  </a:lnTo>
                  <a:lnTo>
                    <a:pt x="162" y="84"/>
                  </a:lnTo>
                  <a:lnTo>
                    <a:pt x="154" y="81"/>
                  </a:lnTo>
                  <a:lnTo>
                    <a:pt x="146" y="77"/>
                  </a:lnTo>
                  <a:lnTo>
                    <a:pt x="139" y="74"/>
                  </a:lnTo>
                  <a:lnTo>
                    <a:pt x="132" y="70"/>
                  </a:lnTo>
                  <a:lnTo>
                    <a:pt x="127" y="66"/>
                  </a:lnTo>
                  <a:lnTo>
                    <a:pt x="123" y="63"/>
                  </a:lnTo>
                  <a:lnTo>
                    <a:pt x="120" y="63"/>
                  </a:lnTo>
                  <a:lnTo>
                    <a:pt x="116" y="64"/>
                  </a:lnTo>
                  <a:lnTo>
                    <a:pt x="112" y="64"/>
                  </a:lnTo>
                  <a:lnTo>
                    <a:pt x="108" y="65"/>
                  </a:lnTo>
                  <a:lnTo>
                    <a:pt x="104" y="65"/>
                  </a:lnTo>
                  <a:lnTo>
                    <a:pt x="100" y="66"/>
                  </a:lnTo>
                  <a:lnTo>
                    <a:pt x="97" y="66"/>
                  </a:lnTo>
                  <a:lnTo>
                    <a:pt x="95" y="67"/>
                  </a:lnTo>
                  <a:lnTo>
                    <a:pt x="97" y="71"/>
                  </a:lnTo>
                  <a:lnTo>
                    <a:pt x="99" y="75"/>
                  </a:lnTo>
                  <a:lnTo>
                    <a:pt x="103" y="78"/>
                  </a:lnTo>
                  <a:lnTo>
                    <a:pt x="107" y="82"/>
                  </a:lnTo>
                  <a:lnTo>
                    <a:pt x="111" y="86"/>
                  </a:lnTo>
                  <a:lnTo>
                    <a:pt x="115" y="90"/>
                  </a:lnTo>
                  <a:lnTo>
                    <a:pt x="119" y="93"/>
                  </a:lnTo>
                  <a:lnTo>
                    <a:pt x="121" y="95"/>
                  </a:lnTo>
                  <a:lnTo>
                    <a:pt x="127" y="99"/>
                  </a:lnTo>
                  <a:lnTo>
                    <a:pt x="132" y="102"/>
                  </a:lnTo>
                  <a:lnTo>
                    <a:pt x="137" y="104"/>
                  </a:lnTo>
                  <a:lnTo>
                    <a:pt x="140" y="106"/>
                  </a:lnTo>
                  <a:lnTo>
                    <a:pt x="143" y="109"/>
                  </a:lnTo>
                  <a:lnTo>
                    <a:pt x="145" y="112"/>
                  </a:lnTo>
                  <a:lnTo>
                    <a:pt x="143" y="113"/>
                  </a:lnTo>
                  <a:lnTo>
                    <a:pt x="137" y="109"/>
                  </a:lnTo>
                  <a:lnTo>
                    <a:pt x="132" y="105"/>
                  </a:lnTo>
                  <a:lnTo>
                    <a:pt x="125" y="102"/>
                  </a:lnTo>
                  <a:lnTo>
                    <a:pt x="117" y="97"/>
                  </a:lnTo>
                  <a:lnTo>
                    <a:pt x="110" y="91"/>
                  </a:lnTo>
                  <a:lnTo>
                    <a:pt x="103" y="86"/>
                  </a:lnTo>
                  <a:lnTo>
                    <a:pt x="97" y="82"/>
                  </a:lnTo>
                  <a:lnTo>
                    <a:pt x="92" y="78"/>
                  </a:lnTo>
                  <a:lnTo>
                    <a:pt x="89" y="76"/>
                  </a:lnTo>
                  <a:lnTo>
                    <a:pt x="85" y="73"/>
                  </a:lnTo>
                  <a:lnTo>
                    <a:pt x="82" y="72"/>
                  </a:lnTo>
                  <a:lnTo>
                    <a:pt x="79" y="73"/>
                  </a:lnTo>
                  <a:lnTo>
                    <a:pt x="76" y="75"/>
                  </a:lnTo>
                  <a:lnTo>
                    <a:pt x="71" y="76"/>
                  </a:lnTo>
                  <a:lnTo>
                    <a:pt x="63" y="79"/>
                  </a:lnTo>
                  <a:lnTo>
                    <a:pt x="56" y="81"/>
                  </a:lnTo>
                  <a:lnTo>
                    <a:pt x="52" y="84"/>
                  </a:lnTo>
                  <a:lnTo>
                    <a:pt x="51" y="86"/>
                  </a:lnTo>
                  <a:lnTo>
                    <a:pt x="51" y="87"/>
                  </a:lnTo>
                  <a:lnTo>
                    <a:pt x="53" y="90"/>
                  </a:lnTo>
                  <a:lnTo>
                    <a:pt x="56" y="93"/>
                  </a:lnTo>
                  <a:lnTo>
                    <a:pt x="60" y="96"/>
                  </a:lnTo>
                  <a:lnTo>
                    <a:pt x="64" y="101"/>
                  </a:lnTo>
                  <a:lnTo>
                    <a:pt x="70" y="105"/>
                  </a:lnTo>
                  <a:lnTo>
                    <a:pt x="77" y="111"/>
                  </a:lnTo>
                  <a:lnTo>
                    <a:pt x="84" y="117"/>
                  </a:lnTo>
                  <a:lnTo>
                    <a:pt x="91" y="122"/>
                  </a:lnTo>
                  <a:lnTo>
                    <a:pt x="96" y="126"/>
                  </a:lnTo>
                  <a:lnTo>
                    <a:pt x="100" y="128"/>
                  </a:lnTo>
                  <a:lnTo>
                    <a:pt x="104" y="130"/>
                  </a:lnTo>
                  <a:lnTo>
                    <a:pt x="103" y="132"/>
                  </a:lnTo>
                  <a:lnTo>
                    <a:pt x="99" y="132"/>
                  </a:lnTo>
                  <a:lnTo>
                    <a:pt x="93" y="129"/>
                  </a:lnTo>
                  <a:lnTo>
                    <a:pt x="88" y="125"/>
                  </a:lnTo>
                  <a:lnTo>
                    <a:pt x="82" y="120"/>
                  </a:lnTo>
                  <a:lnTo>
                    <a:pt x="74" y="115"/>
                  </a:lnTo>
                  <a:lnTo>
                    <a:pt x="66" y="109"/>
                  </a:lnTo>
                  <a:lnTo>
                    <a:pt x="59" y="104"/>
                  </a:lnTo>
                  <a:lnTo>
                    <a:pt x="52" y="101"/>
                  </a:lnTo>
                  <a:lnTo>
                    <a:pt x="47" y="97"/>
                  </a:lnTo>
                  <a:lnTo>
                    <a:pt x="44" y="96"/>
                  </a:lnTo>
                  <a:lnTo>
                    <a:pt x="42" y="96"/>
                  </a:lnTo>
                  <a:lnTo>
                    <a:pt x="37" y="98"/>
                  </a:lnTo>
                  <a:lnTo>
                    <a:pt x="31" y="100"/>
                  </a:lnTo>
                  <a:lnTo>
                    <a:pt x="24" y="103"/>
                  </a:lnTo>
                  <a:lnTo>
                    <a:pt x="17" y="104"/>
                  </a:lnTo>
                  <a:lnTo>
                    <a:pt x="11" y="107"/>
                  </a:lnTo>
                  <a:lnTo>
                    <a:pt x="5" y="108"/>
                  </a:lnTo>
                  <a:lnTo>
                    <a:pt x="2" y="109"/>
                  </a:lnTo>
                  <a:lnTo>
                    <a:pt x="0" y="109"/>
                  </a:lnTo>
                  <a:lnTo>
                    <a:pt x="1" y="107"/>
                  </a:lnTo>
                  <a:lnTo>
                    <a:pt x="5" y="105"/>
                  </a:lnTo>
                  <a:lnTo>
                    <a:pt x="8" y="102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9" name="Freeform 1919">
              <a:extLst>
                <a:ext uri="{FF2B5EF4-FFF2-40B4-BE49-F238E27FC236}">
                  <a16:creationId xmlns:a16="http://schemas.microsoft.com/office/drawing/2014/main" id="{DB22E4EA-053E-B3D2-CAC1-4431998293B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" y="291"/>
              <a:ext cx="139" cy="131"/>
            </a:xfrm>
            <a:custGeom>
              <a:avLst/>
              <a:gdLst>
                <a:gd name="T0" fmla="*/ 16 w 139"/>
                <a:gd name="T1" fmla="*/ 11 h 131"/>
                <a:gd name="T2" fmla="*/ 34 w 139"/>
                <a:gd name="T3" fmla="*/ 13 h 131"/>
                <a:gd name="T4" fmla="*/ 62 w 139"/>
                <a:gd name="T5" fmla="*/ 8 h 131"/>
                <a:gd name="T6" fmla="*/ 88 w 139"/>
                <a:gd name="T7" fmla="*/ 8 h 131"/>
                <a:gd name="T8" fmla="*/ 97 w 139"/>
                <a:gd name="T9" fmla="*/ 14 h 131"/>
                <a:gd name="T10" fmla="*/ 82 w 139"/>
                <a:gd name="T11" fmla="*/ 14 h 131"/>
                <a:gd name="T12" fmla="*/ 59 w 139"/>
                <a:gd name="T13" fmla="*/ 15 h 131"/>
                <a:gd name="T14" fmla="*/ 37 w 139"/>
                <a:gd name="T15" fmla="*/ 20 h 131"/>
                <a:gd name="T16" fmla="*/ 41 w 139"/>
                <a:gd name="T17" fmla="*/ 25 h 131"/>
                <a:gd name="T18" fmla="*/ 53 w 139"/>
                <a:gd name="T19" fmla="*/ 31 h 131"/>
                <a:gd name="T20" fmla="*/ 61 w 139"/>
                <a:gd name="T21" fmla="*/ 36 h 131"/>
                <a:gd name="T22" fmla="*/ 86 w 139"/>
                <a:gd name="T23" fmla="*/ 35 h 131"/>
                <a:gd name="T24" fmla="*/ 115 w 139"/>
                <a:gd name="T25" fmla="*/ 40 h 131"/>
                <a:gd name="T26" fmla="*/ 130 w 139"/>
                <a:gd name="T27" fmla="*/ 50 h 131"/>
                <a:gd name="T28" fmla="*/ 123 w 139"/>
                <a:gd name="T29" fmla="*/ 49 h 131"/>
                <a:gd name="T30" fmla="*/ 104 w 139"/>
                <a:gd name="T31" fmla="*/ 44 h 131"/>
                <a:gd name="T32" fmla="*/ 81 w 139"/>
                <a:gd name="T33" fmla="*/ 42 h 131"/>
                <a:gd name="T34" fmla="*/ 77 w 139"/>
                <a:gd name="T35" fmla="*/ 49 h 131"/>
                <a:gd name="T36" fmla="*/ 88 w 139"/>
                <a:gd name="T37" fmla="*/ 58 h 131"/>
                <a:gd name="T38" fmla="*/ 107 w 139"/>
                <a:gd name="T39" fmla="*/ 61 h 131"/>
                <a:gd name="T40" fmla="*/ 129 w 139"/>
                <a:gd name="T41" fmla="*/ 71 h 131"/>
                <a:gd name="T42" fmla="*/ 135 w 139"/>
                <a:gd name="T43" fmla="*/ 82 h 131"/>
                <a:gd name="T44" fmla="*/ 119 w 139"/>
                <a:gd name="T45" fmla="*/ 73 h 131"/>
                <a:gd name="T46" fmla="*/ 103 w 139"/>
                <a:gd name="T47" fmla="*/ 68 h 131"/>
                <a:gd name="T48" fmla="*/ 110 w 139"/>
                <a:gd name="T49" fmla="*/ 82 h 131"/>
                <a:gd name="T50" fmla="*/ 126 w 139"/>
                <a:gd name="T51" fmla="*/ 101 h 131"/>
                <a:gd name="T52" fmla="*/ 134 w 139"/>
                <a:gd name="T53" fmla="*/ 111 h 131"/>
                <a:gd name="T54" fmla="*/ 137 w 139"/>
                <a:gd name="T55" fmla="*/ 126 h 131"/>
                <a:gd name="T56" fmla="*/ 129 w 139"/>
                <a:gd name="T57" fmla="*/ 116 h 131"/>
                <a:gd name="T58" fmla="*/ 108 w 139"/>
                <a:gd name="T59" fmla="*/ 88 h 131"/>
                <a:gd name="T60" fmla="*/ 93 w 139"/>
                <a:gd name="T61" fmla="*/ 72 h 131"/>
                <a:gd name="T62" fmla="*/ 89 w 139"/>
                <a:gd name="T63" fmla="*/ 76 h 131"/>
                <a:gd name="T64" fmla="*/ 96 w 139"/>
                <a:gd name="T65" fmla="*/ 98 h 131"/>
                <a:gd name="T66" fmla="*/ 103 w 139"/>
                <a:gd name="T67" fmla="*/ 119 h 131"/>
                <a:gd name="T68" fmla="*/ 98 w 139"/>
                <a:gd name="T69" fmla="*/ 114 h 131"/>
                <a:gd name="T70" fmla="*/ 83 w 139"/>
                <a:gd name="T71" fmla="*/ 77 h 131"/>
                <a:gd name="T72" fmla="*/ 68 w 139"/>
                <a:gd name="T73" fmla="*/ 53 h 131"/>
                <a:gd name="T74" fmla="*/ 58 w 139"/>
                <a:gd name="T75" fmla="*/ 46 h 131"/>
                <a:gd name="T76" fmla="*/ 55 w 139"/>
                <a:gd name="T77" fmla="*/ 51 h 131"/>
                <a:gd name="T78" fmla="*/ 62 w 139"/>
                <a:gd name="T79" fmla="*/ 88 h 131"/>
                <a:gd name="T80" fmla="*/ 73 w 139"/>
                <a:gd name="T81" fmla="*/ 107 h 131"/>
                <a:gd name="T82" fmla="*/ 61 w 139"/>
                <a:gd name="T83" fmla="*/ 95 h 131"/>
                <a:gd name="T84" fmla="*/ 49 w 139"/>
                <a:gd name="T85" fmla="*/ 41 h 131"/>
                <a:gd name="T86" fmla="*/ 32 w 139"/>
                <a:gd name="T87" fmla="*/ 29 h 131"/>
                <a:gd name="T88" fmla="*/ 27 w 139"/>
                <a:gd name="T89" fmla="*/ 42 h 131"/>
                <a:gd name="T90" fmla="*/ 31 w 139"/>
                <a:gd name="T91" fmla="*/ 67 h 131"/>
                <a:gd name="T92" fmla="*/ 37 w 139"/>
                <a:gd name="T93" fmla="*/ 95 h 131"/>
                <a:gd name="T94" fmla="*/ 32 w 139"/>
                <a:gd name="T95" fmla="*/ 92 h 131"/>
                <a:gd name="T96" fmla="*/ 25 w 139"/>
                <a:gd name="T97" fmla="*/ 54 h 131"/>
                <a:gd name="T98" fmla="*/ 12 w 139"/>
                <a:gd name="T99" fmla="*/ 17 h 131"/>
                <a:gd name="T100" fmla="*/ 0 w 139"/>
                <a:gd name="T101" fmla="*/ 2 h 131"/>
                <a:gd name="T102" fmla="*/ 2 w 139"/>
                <a:gd name="T103" fmla="*/ 0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9"/>
                <a:gd name="T157" fmla="*/ 0 h 131"/>
                <a:gd name="T158" fmla="*/ 139 w 13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9" h="131">
                  <a:moveTo>
                    <a:pt x="5" y="1"/>
                  </a:moveTo>
                  <a:lnTo>
                    <a:pt x="10" y="6"/>
                  </a:lnTo>
                  <a:lnTo>
                    <a:pt x="16" y="11"/>
                  </a:lnTo>
                  <a:lnTo>
                    <a:pt x="22" y="14"/>
                  </a:lnTo>
                  <a:lnTo>
                    <a:pt x="27" y="15"/>
                  </a:lnTo>
                  <a:lnTo>
                    <a:pt x="34" y="13"/>
                  </a:lnTo>
                  <a:lnTo>
                    <a:pt x="43" y="11"/>
                  </a:lnTo>
                  <a:lnTo>
                    <a:pt x="52" y="10"/>
                  </a:lnTo>
                  <a:lnTo>
                    <a:pt x="62" y="8"/>
                  </a:lnTo>
                  <a:lnTo>
                    <a:pt x="72" y="8"/>
                  </a:lnTo>
                  <a:lnTo>
                    <a:pt x="80" y="8"/>
                  </a:lnTo>
                  <a:lnTo>
                    <a:pt x="88" y="8"/>
                  </a:lnTo>
                  <a:lnTo>
                    <a:pt x="92" y="10"/>
                  </a:lnTo>
                  <a:lnTo>
                    <a:pt x="97" y="13"/>
                  </a:lnTo>
                  <a:lnTo>
                    <a:pt x="97" y="14"/>
                  </a:lnTo>
                  <a:lnTo>
                    <a:pt x="93" y="14"/>
                  </a:lnTo>
                  <a:lnTo>
                    <a:pt x="87" y="14"/>
                  </a:lnTo>
                  <a:lnTo>
                    <a:pt x="82" y="14"/>
                  </a:lnTo>
                  <a:lnTo>
                    <a:pt x="75" y="14"/>
                  </a:lnTo>
                  <a:lnTo>
                    <a:pt x="68" y="14"/>
                  </a:lnTo>
                  <a:lnTo>
                    <a:pt x="59" y="15"/>
                  </a:lnTo>
                  <a:lnTo>
                    <a:pt x="50" y="17"/>
                  </a:lnTo>
                  <a:lnTo>
                    <a:pt x="43" y="18"/>
                  </a:lnTo>
                  <a:lnTo>
                    <a:pt x="37" y="20"/>
                  </a:lnTo>
                  <a:lnTo>
                    <a:pt x="34" y="22"/>
                  </a:lnTo>
                  <a:lnTo>
                    <a:pt x="37" y="24"/>
                  </a:lnTo>
                  <a:lnTo>
                    <a:pt x="41" y="25"/>
                  </a:lnTo>
                  <a:lnTo>
                    <a:pt x="44" y="27"/>
                  </a:lnTo>
                  <a:lnTo>
                    <a:pt x="49" y="29"/>
                  </a:lnTo>
                  <a:lnTo>
                    <a:pt x="53" y="31"/>
                  </a:lnTo>
                  <a:lnTo>
                    <a:pt x="56" y="33"/>
                  </a:lnTo>
                  <a:lnTo>
                    <a:pt x="59" y="34"/>
                  </a:lnTo>
                  <a:lnTo>
                    <a:pt x="61" y="36"/>
                  </a:lnTo>
                  <a:lnTo>
                    <a:pt x="68" y="35"/>
                  </a:lnTo>
                  <a:lnTo>
                    <a:pt x="77" y="34"/>
                  </a:lnTo>
                  <a:lnTo>
                    <a:pt x="86" y="35"/>
                  </a:lnTo>
                  <a:lnTo>
                    <a:pt x="97" y="36"/>
                  </a:lnTo>
                  <a:lnTo>
                    <a:pt x="106" y="38"/>
                  </a:lnTo>
                  <a:lnTo>
                    <a:pt x="115" y="40"/>
                  </a:lnTo>
                  <a:lnTo>
                    <a:pt x="122" y="43"/>
                  </a:lnTo>
                  <a:lnTo>
                    <a:pt x="126" y="46"/>
                  </a:lnTo>
                  <a:lnTo>
                    <a:pt x="130" y="50"/>
                  </a:lnTo>
                  <a:lnTo>
                    <a:pt x="130" y="52"/>
                  </a:lnTo>
                  <a:lnTo>
                    <a:pt x="128" y="51"/>
                  </a:lnTo>
                  <a:lnTo>
                    <a:pt x="123" y="49"/>
                  </a:lnTo>
                  <a:lnTo>
                    <a:pt x="118" y="47"/>
                  </a:lnTo>
                  <a:lnTo>
                    <a:pt x="112" y="46"/>
                  </a:lnTo>
                  <a:lnTo>
                    <a:pt x="104" y="44"/>
                  </a:lnTo>
                  <a:lnTo>
                    <a:pt x="97" y="43"/>
                  </a:lnTo>
                  <a:lnTo>
                    <a:pt x="88" y="42"/>
                  </a:lnTo>
                  <a:lnTo>
                    <a:pt x="81" y="42"/>
                  </a:lnTo>
                  <a:lnTo>
                    <a:pt x="74" y="42"/>
                  </a:lnTo>
                  <a:lnTo>
                    <a:pt x="70" y="43"/>
                  </a:lnTo>
                  <a:lnTo>
                    <a:pt x="77" y="49"/>
                  </a:lnTo>
                  <a:lnTo>
                    <a:pt x="82" y="52"/>
                  </a:lnTo>
                  <a:lnTo>
                    <a:pt x="86" y="55"/>
                  </a:lnTo>
                  <a:lnTo>
                    <a:pt x="88" y="58"/>
                  </a:lnTo>
                  <a:lnTo>
                    <a:pt x="93" y="59"/>
                  </a:lnTo>
                  <a:lnTo>
                    <a:pt x="99" y="60"/>
                  </a:lnTo>
                  <a:lnTo>
                    <a:pt x="107" y="61"/>
                  </a:lnTo>
                  <a:lnTo>
                    <a:pt x="115" y="63"/>
                  </a:lnTo>
                  <a:lnTo>
                    <a:pt x="123" y="66"/>
                  </a:lnTo>
                  <a:lnTo>
                    <a:pt x="129" y="71"/>
                  </a:lnTo>
                  <a:lnTo>
                    <a:pt x="135" y="78"/>
                  </a:lnTo>
                  <a:lnTo>
                    <a:pt x="139" y="86"/>
                  </a:lnTo>
                  <a:lnTo>
                    <a:pt x="135" y="82"/>
                  </a:lnTo>
                  <a:lnTo>
                    <a:pt x="130" y="79"/>
                  </a:lnTo>
                  <a:lnTo>
                    <a:pt x="124" y="76"/>
                  </a:lnTo>
                  <a:lnTo>
                    <a:pt x="119" y="73"/>
                  </a:lnTo>
                  <a:lnTo>
                    <a:pt x="114" y="70"/>
                  </a:lnTo>
                  <a:lnTo>
                    <a:pt x="108" y="69"/>
                  </a:lnTo>
                  <a:lnTo>
                    <a:pt x="103" y="68"/>
                  </a:lnTo>
                  <a:lnTo>
                    <a:pt x="98" y="68"/>
                  </a:lnTo>
                  <a:lnTo>
                    <a:pt x="104" y="75"/>
                  </a:lnTo>
                  <a:lnTo>
                    <a:pt x="110" y="82"/>
                  </a:lnTo>
                  <a:lnTo>
                    <a:pt x="116" y="89"/>
                  </a:lnTo>
                  <a:lnTo>
                    <a:pt x="121" y="95"/>
                  </a:lnTo>
                  <a:lnTo>
                    <a:pt x="126" y="101"/>
                  </a:lnTo>
                  <a:lnTo>
                    <a:pt x="130" y="106"/>
                  </a:lnTo>
                  <a:lnTo>
                    <a:pt x="133" y="109"/>
                  </a:lnTo>
                  <a:lnTo>
                    <a:pt x="134" y="111"/>
                  </a:lnTo>
                  <a:lnTo>
                    <a:pt x="135" y="115"/>
                  </a:lnTo>
                  <a:lnTo>
                    <a:pt x="136" y="120"/>
                  </a:lnTo>
                  <a:lnTo>
                    <a:pt x="137" y="126"/>
                  </a:lnTo>
                  <a:lnTo>
                    <a:pt x="139" y="131"/>
                  </a:lnTo>
                  <a:lnTo>
                    <a:pt x="135" y="125"/>
                  </a:lnTo>
                  <a:lnTo>
                    <a:pt x="129" y="116"/>
                  </a:lnTo>
                  <a:lnTo>
                    <a:pt x="123" y="107"/>
                  </a:lnTo>
                  <a:lnTo>
                    <a:pt x="116" y="97"/>
                  </a:lnTo>
                  <a:lnTo>
                    <a:pt x="108" y="88"/>
                  </a:lnTo>
                  <a:lnTo>
                    <a:pt x="102" y="80"/>
                  </a:lnTo>
                  <a:lnTo>
                    <a:pt x="97" y="75"/>
                  </a:lnTo>
                  <a:lnTo>
                    <a:pt x="93" y="72"/>
                  </a:lnTo>
                  <a:lnTo>
                    <a:pt x="91" y="71"/>
                  </a:lnTo>
                  <a:lnTo>
                    <a:pt x="89" y="73"/>
                  </a:lnTo>
                  <a:lnTo>
                    <a:pt x="89" y="76"/>
                  </a:lnTo>
                  <a:lnTo>
                    <a:pt x="90" y="79"/>
                  </a:lnTo>
                  <a:lnTo>
                    <a:pt x="92" y="86"/>
                  </a:lnTo>
                  <a:lnTo>
                    <a:pt x="96" y="98"/>
                  </a:lnTo>
                  <a:lnTo>
                    <a:pt x="100" y="108"/>
                  </a:lnTo>
                  <a:lnTo>
                    <a:pt x="103" y="116"/>
                  </a:lnTo>
                  <a:lnTo>
                    <a:pt x="103" y="119"/>
                  </a:lnTo>
                  <a:lnTo>
                    <a:pt x="102" y="119"/>
                  </a:lnTo>
                  <a:lnTo>
                    <a:pt x="100" y="118"/>
                  </a:lnTo>
                  <a:lnTo>
                    <a:pt x="98" y="114"/>
                  </a:lnTo>
                  <a:lnTo>
                    <a:pt x="93" y="106"/>
                  </a:lnTo>
                  <a:lnTo>
                    <a:pt x="88" y="91"/>
                  </a:lnTo>
                  <a:lnTo>
                    <a:pt x="83" y="77"/>
                  </a:lnTo>
                  <a:lnTo>
                    <a:pt x="83" y="65"/>
                  </a:lnTo>
                  <a:lnTo>
                    <a:pt x="75" y="58"/>
                  </a:lnTo>
                  <a:lnTo>
                    <a:pt x="68" y="53"/>
                  </a:lnTo>
                  <a:lnTo>
                    <a:pt x="62" y="50"/>
                  </a:lnTo>
                  <a:lnTo>
                    <a:pt x="60" y="48"/>
                  </a:lnTo>
                  <a:lnTo>
                    <a:pt x="58" y="46"/>
                  </a:lnTo>
                  <a:lnTo>
                    <a:pt x="56" y="46"/>
                  </a:lnTo>
                  <a:lnTo>
                    <a:pt x="55" y="47"/>
                  </a:lnTo>
                  <a:lnTo>
                    <a:pt x="55" y="51"/>
                  </a:lnTo>
                  <a:lnTo>
                    <a:pt x="55" y="59"/>
                  </a:lnTo>
                  <a:lnTo>
                    <a:pt x="58" y="74"/>
                  </a:lnTo>
                  <a:lnTo>
                    <a:pt x="62" y="88"/>
                  </a:lnTo>
                  <a:lnTo>
                    <a:pt x="69" y="100"/>
                  </a:lnTo>
                  <a:lnTo>
                    <a:pt x="73" y="105"/>
                  </a:lnTo>
                  <a:lnTo>
                    <a:pt x="73" y="107"/>
                  </a:lnTo>
                  <a:lnTo>
                    <a:pt x="70" y="107"/>
                  </a:lnTo>
                  <a:lnTo>
                    <a:pt x="67" y="104"/>
                  </a:lnTo>
                  <a:lnTo>
                    <a:pt x="61" y="95"/>
                  </a:lnTo>
                  <a:lnTo>
                    <a:pt x="55" y="80"/>
                  </a:lnTo>
                  <a:lnTo>
                    <a:pt x="49" y="62"/>
                  </a:lnTo>
                  <a:lnTo>
                    <a:pt x="49" y="41"/>
                  </a:lnTo>
                  <a:lnTo>
                    <a:pt x="44" y="36"/>
                  </a:lnTo>
                  <a:lnTo>
                    <a:pt x="38" y="32"/>
                  </a:lnTo>
                  <a:lnTo>
                    <a:pt x="32" y="29"/>
                  </a:lnTo>
                  <a:lnTo>
                    <a:pt x="29" y="27"/>
                  </a:lnTo>
                  <a:lnTo>
                    <a:pt x="27" y="33"/>
                  </a:lnTo>
                  <a:lnTo>
                    <a:pt x="27" y="42"/>
                  </a:lnTo>
                  <a:lnTo>
                    <a:pt x="29" y="52"/>
                  </a:lnTo>
                  <a:lnTo>
                    <a:pt x="31" y="59"/>
                  </a:lnTo>
                  <a:lnTo>
                    <a:pt x="31" y="67"/>
                  </a:lnTo>
                  <a:lnTo>
                    <a:pt x="33" y="79"/>
                  </a:lnTo>
                  <a:lnTo>
                    <a:pt x="36" y="88"/>
                  </a:lnTo>
                  <a:lnTo>
                    <a:pt x="37" y="95"/>
                  </a:lnTo>
                  <a:lnTo>
                    <a:pt x="37" y="97"/>
                  </a:lnTo>
                  <a:lnTo>
                    <a:pt x="35" y="96"/>
                  </a:lnTo>
                  <a:lnTo>
                    <a:pt x="32" y="92"/>
                  </a:lnTo>
                  <a:lnTo>
                    <a:pt x="30" y="85"/>
                  </a:lnTo>
                  <a:lnTo>
                    <a:pt x="28" y="73"/>
                  </a:lnTo>
                  <a:lnTo>
                    <a:pt x="25" y="54"/>
                  </a:lnTo>
                  <a:lnTo>
                    <a:pt x="22" y="37"/>
                  </a:lnTo>
                  <a:lnTo>
                    <a:pt x="20" y="25"/>
                  </a:lnTo>
                  <a:lnTo>
                    <a:pt x="12" y="17"/>
                  </a:lnTo>
                  <a:lnTo>
                    <a:pt x="6" y="10"/>
                  </a:lnTo>
                  <a:lnTo>
                    <a:pt x="2" y="5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00" name="Freeform 1920">
              <a:extLst>
                <a:ext uri="{FF2B5EF4-FFF2-40B4-BE49-F238E27FC236}">
                  <a16:creationId xmlns:a16="http://schemas.microsoft.com/office/drawing/2014/main" id="{80E3EBA8-59CD-5C1B-9C29-BF44AFE672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" y="307"/>
              <a:ext cx="97" cy="179"/>
            </a:xfrm>
            <a:custGeom>
              <a:avLst/>
              <a:gdLst>
                <a:gd name="T0" fmla="*/ 43 w 97"/>
                <a:gd name="T1" fmla="*/ 1 h 179"/>
                <a:gd name="T2" fmla="*/ 46 w 97"/>
                <a:gd name="T3" fmla="*/ 20 h 179"/>
                <a:gd name="T4" fmla="*/ 49 w 97"/>
                <a:gd name="T5" fmla="*/ 28 h 179"/>
                <a:gd name="T6" fmla="*/ 55 w 97"/>
                <a:gd name="T7" fmla="*/ 34 h 179"/>
                <a:gd name="T8" fmla="*/ 65 w 97"/>
                <a:gd name="T9" fmla="*/ 43 h 179"/>
                <a:gd name="T10" fmla="*/ 75 w 97"/>
                <a:gd name="T11" fmla="*/ 57 h 179"/>
                <a:gd name="T12" fmla="*/ 86 w 97"/>
                <a:gd name="T13" fmla="*/ 79 h 179"/>
                <a:gd name="T14" fmla="*/ 95 w 97"/>
                <a:gd name="T15" fmla="*/ 95 h 179"/>
                <a:gd name="T16" fmla="*/ 97 w 97"/>
                <a:gd name="T17" fmla="*/ 103 h 179"/>
                <a:gd name="T18" fmla="*/ 94 w 97"/>
                <a:gd name="T19" fmla="*/ 103 h 179"/>
                <a:gd name="T20" fmla="*/ 90 w 97"/>
                <a:gd name="T21" fmla="*/ 94 h 179"/>
                <a:gd name="T22" fmla="*/ 84 w 97"/>
                <a:gd name="T23" fmla="*/ 82 h 179"/>
                <a:gd name="T24" fmla="*/ 75 w 97"/>
                <a:gd name="T25" fmla="*/ 67 h 179"/>
                <a:gd name="T26" fmla="*/ 67 w 97"/>
                <a:gd name="T27" fmla="*/ 55 h 179"/>
                <a:gd name="T28" fmla="*/ 61 w 97"/>
                <a:gd name="T29" fmla="*/ 48 h 179"/>
                <a:gd name="T30" fmla="*/ 55 w 97"/>
                <a:gd name="T31" fmla="*/ 43 h 179"/>
                <a:gd name="T32" fmla="*/ 51 w 97"/>
                <a:gd name="T33" fmla="*/ 52 h 179"/>
                <a:gd name="T34" fmla="*/ 52 w 97"/>
                <a:gd name="T35" fmla="*/ 72 h 179"/>
                <a:gd name="T36" fmla="*/ 57 w 97"/>
                <a:gd name="T37" fmla="*/ 83 h 179"/>
                <a:gd name="T38" fmla="*/ 68 w 97"/>
                <a:gd name="T39" fmla="*/ 94 h 179"/>
                <a:gd name="T40" fmla="*/ 80 w 97"/>
                <a:gd name="T41" fmla="*/ 111 h 179"/>
                <a:gd name="T42" fmla="*/ 89 w 97"/>
                <a:gd name="T43" fmla="*/ 131 h 179"/>
                <a:gd name="T44" fmla="*/ 91 w 97"/>
                <a:gd name="T45" fmla="*/ 147 h 179"/>
                <a:gd name="T46" fmla="*/ 86 w 97"/>
                <a:gd name="T47" fmla="*/ 139 h 179"/>
                <a:gd name="T48" fmla="*/ 79 w 97"/>
                <a:gd name="T49" fmla="*/ 122 h 179"/>
                <a:gd name="T50" fmla="*/ 73 w 97"/>
                <a:gd name="T51" fmla="*/ 111 h 179"/>
                <a:gd name="T52" fmla="*/ 65 w 97"/>
                <a:gd name="T53" fmla="*/ 101 h 179"/>
                <a:gd name="T54" fmla="*/ 57 w 97"/>
                <a:gd name="T55" fmla="*/ 94 h 179"/>
                <a:gd name="T56" fmla="*/ 59 w 97"/>
                <a:gd name="T57" fmla="*/ 109 h 179"/>
                <a:gd name="T58" fmla="*/ 65 w 97"/>
                <a:gd name="T59" fmla="*/ 154 h 179"/>
                <a:gd name="T60" fmla="*/ 62 w 97"/>
                <a:gd name="T61" fmla="*/ 178 h 179"/>
                <a:gd name="T62" fmla="*/ 61 w 97"/>
                <a:gd name="T63" fmla="*/ 176 h 179"/>
                <a:gd name="T64" fmla="*/ 59 w 97"/>
                <a:gd name="T65" fmla="*/ 157 h 179"/>
                <a:gd name="T66" fmla="*/ 50 w 97"/>
                <a:gd name="T67" fmla="*/ 114 h 179"/>
                <a:gd name="T68" fmla="*/ 40 w 97"/>
                <a:gd name="T69" fmla="*/ 107 h 179"/>
                <a:gd name="T70" fmla="*/ 26 w 97"/>
                <a:gd name="T71" fmla="*/ 129 h 179"/>
                <a:gd name="T72" fmla="*/ 21 w 97"/>
                <a:gd name="T73" fmla="*/ 146 h 179"/>
                <a:gd name="T74" fmla="*/ 18 w 97"/>
                <a:gd name="T75" fmla="*/ 142 h 179"/>
                <a:gd name="T76" fmla="*/ 24 w 97"/>
                <a:gd name="T77" fmla="*/ 123 h 179"/>
                <a:gd name="T78" fmla="*/ 38 w 97"/>
                <a:gd name="T79" fmla="*/ 95 h 179"/>
                <a:gd name="T80" fmla="*/ 44 w 97"/>
                <a:gd name="T81" fmla="*/ 76 h 179"/>
                <a:gd name="T82" fmla="*/ 44 w 97"/>
                <a:gd name="T83" fmla="*/ 52 h 179"/>
                <a:gd name="T84" fmla="*/ 39 w 97"/>
                <a:gd name="T85" fmla="*/ 48 h 179"/>
                <a:gd name="T86" fmla="*/ 27 w 97"/>
                <a:gd name="T87" fmla="*/ 61 h 179"/>
                <a:gd name="T88" fmla="*/ 15 w 97"/>
                <a:gd name="T89" fmla="*/ 77 h 179"/>
                <a:gd name="T90" fmla="*/ 6 w 97"/>
                <a:gd name="T91" fmla="*/ 93 h 179"/>
                <a:gd name="T92" fmla="*/ 2 w 97"/>
                <a:gd name="T93" fmla="*/ 104 h 179"/>
                <a:gd name="T94" fmla="*/ 0 w 97"/>
                <a:gd name="T95" fmla="*/ 102 h 179"/>
                <a:gd name="T96" fmla="*/ 3 w 97"/>
                <a:gd name="T97" fmla="*/ 91 h 179"/>
                <a:gd name="T98" fmla="*/ 12 w 97"/>
                <a:gd name="T99" fmla="*/ 75 h 179"/>
                <a:gd name="T100" fmla="*/ 23 w 97"/>
                <a:gd name="T101" fmla="*/ 55 h 179"/>
                <a:gd name="T102" fmla="*/ 35 w 97"/>
                <a:gd name="T103" fmla="*/ 38 h 179"/>
                <a:gd name="T104" fmla="*/ 43 w 97"/>
                <a:gd name="T105" fmla="*/ 27 h 179"/>
                <a:gd name="T106" fmla="*/ 41 w 97"/>
                <a:gd name="T107" fmla="*/ 11 h 179"/>
                <a:gd name="T108" fmla="*/ 40 w 97"/>
                <a:gd name="T109" fmla="*/ 5 h 179"/>
                <a:gd name="T110" fmla="*/ 41 w 97"/>
                <a:gd name="T111" fmla="*/ 2 h 1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"/>
                <a:gd name="T169" fmla="*/ 0 h 179"/>
                <a:gd name="T170" fmla="*/ 97 w 97"/>
                <a:gd name="T171" fmla="*/ 179 h 1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" h="179">
                  <a:moveTo>
                    <a:pt x="42" y="0"/>
                  </a:moveTo>
                  <a:lnTo>
                    <a:pt x="43" y="1"/>
                  </a:lnTo>
                  <a:lnTo>
                    <a:pt x="45" y="9"/>
                  </a:lnTo>
                  <a:lnTo>
                    <a:pt x="46" y="20"/>
                  </a:lnTo>
                  <a:lnTo>
                    <a:pt x="47" y="26"/>
                  </a:lnTo>
                  <a:lnTo>
                    <a:pt x="49" y="28"/>
                  </a:lnTo>
                  <a:lnTo>
                    <a:pt x="51" y="30"/>
                  </a:lnTo>
                  <a:lnTo>
                    <a:pt x="55" y="34"/>
                  </a:lnTo>
                  <a:lnTo>
                    <a:pt x="60" y="38"/>
                  </a:lnTo>
                  <a:lnTo>
                    <a:pt x="65" y="43"/>
                  </a:lnTo>
                  <a:lnTo>
                    <a:pt x="70" y="50"/>
                  </a:lnTo>
                  <a:lnTo>
                    <a:pt x="75" y="57"/>
                  </a:lnTo>
                  <a:lnTo>
                    <a:pt x="79" y="65"/>
                  </a:lnTo>
                  <a:lnTo>
                    <a:pt x="86" y="79"/>
                  </a:lnTo>
                  <a:lnTo>
                    <a:pt x="92" y="89"/>
                  </a:lnTo>
                  <a:lnTo>
                    <a:pt x="95" y="95"/>
                  </a:lnTo>
                  <a:lnTo>
                    <a:pt x="97" y="100"/>
                  </a:lnTo>
                  <a:lnTo>
                    <a:pt x="97" y="103"/>
                  </a:lnTo>
                  <a:lnTo>
                    <a:pt x="96" y="104"/>
                  </a:lnTo>
                  <a:lnTo>
                    <a:pt x="94" y="103"/>
                  </a:lnTo>
                  <a:lnTo>
                    <a:pt x="92" y="98"/>
                  </a:lnTo>
                  <a:lnTo>
                    <a:pt x="90" y="94"/>
                  </a:lnTo>
                  <a:lnTo>
                    <a:pt x="87" y="89"/>
                  </a:lnTo>
                  <a:lnTo>
                    <a:pt x="84" y="82"/>
                  </a:lnTo>
                  <a:lnTo>
                    <a:pt x="79" y="74"/>
                  </a:lnTo>
                  <a:lnTo>
                    <a:pt x="75" y="67"/>
                  </a:lnTo>
                  <a:lnTo>
                    <a:pt x="71" y="61"/>
                  </a:lnTo>
                  <a:lnTo>
                    <a:pt x="67" y="55"/>
                  </a:lnTo>
                  <a:lnTo>
                    <a:pt x="65" y="52"/>
                  </a:lnTo>
                  <a:lnTo>
                    <a:pt x="61" y="48"/>
                  </a:lnTo>
                  <a:lnTo>
                    <a:pt x="57" y="45"/>
                  </a:lnTo>
                  <a:lnTo>
                    <a:pt x="55" y="43"/>
                  </a:lnTo>
                  <a:lnTo>
                    <a:pt x="52" y="42"/>
                  </a:lnTo>
                  <a:lnTo>
                    <a:pt x="51" y="52"/>
                  </a:lnTo>
                  <a:lnTo>
                    <a:pt x="51" y="63"/>
                  </a:lnTo>
                  <a:lnTo>
                    <a:pt x="52" y="72"/>
                  </a:lnTo>
                  <a:lnTo>
                    <a:pt x="53" y="79"/>
                  </a:lnTo>
                  <a:lnTo>
                    <a:pt x="57" y="83"/>
                  </a:lnTo>
                  <a:lnTo>
                    <a:pt x="62" y="89"/>
                  </a:lnTo>
                  <a:lnTo>
                    <a:pt x="68" y="94"/>
                  </a:lnTo>
                  <a:lnTo>
                    <a:pt x="74" y="102"/>
                  </a:lnTo>
                  <a:lnTo>
                    <a:pt x="80" y="111"/>
                  </a:lnTo>
                  <a:lnTo>
                    <a:pt x="85" y="120"/>
                  </a:lnTo>
                  <a:lnTo>
                    <a:pt x="89" y="131"/>
                  </a:lnTo>
                  <a:lnTo>
                    <a:pt x="91" y="144"/>
                  </a:lnTo>
                  <a:lnTo>
                    <a:pt x="91" y="147"/>
                  </a:lnTo>
                  <a:lnTo>
                    <a:pt x="89" y="146"/>
                  </a:lnTo>
                  <a:lnTo>
                    <a:pt x="86" y="139"/>
                  </a:lnTo>
                  <a:lnTo>
                    <a:pt x="82" y="128"/>
                  </a:lnTo>
                  <a:lnTo>
                    <a:pt x="79" y="122"/>
                  </a:lnTo>
                  <a:lnTo>
                    <a:pt x="77" y="116"/>
                  </a:lnTo>
                  <a:lnTo>
                    <a:pt x="73" y="111"/>
                  </a:lnTo>
                  <a:lnTo>
                    <a:pt x="69" y="105"/>
                  </a:lnTo>
                  <a:lnTo>
                    <a:pt x="65" y="101"/>
                  </a:lnTo>
                  <a:lnTo>
                    <a:pt x="61" y="97"/>
                  </a:lnTo>
                  <a:lnTo>
                    <a:pt x="57" y="94"/>
                  </a:lnTo>
                  <a:lnTo>
                    <a:pt x="54" y="93"/>
                  </a:lnTo>
                  <a:lnTo>
                    <a:pt x="59" y="109"/>
                  </a:lnTo>
                  <a:lnTo>
                    <a:pt x="62" y="131"/>
                  </a:lnTo>
                  <a:lnTo>
                    <a:pt x="65" y="154"/>
                  </a:lnTo>
                  <a:lnTo>
                    <a:pt x="64" y="173"/>
                  </a:lnTo>
                  <a:lnTo>
                    <a:pt x="62" y="178"/>
                  </a:lnTo>
                  <a:lnTo>
                    <a:pt x="61" y="179"/>
                  </a:lnTo>
                  <a:lnTo>
                    <a:pt x="61" y="176"/>
                  </a:lnTo>
                  <a:lnTo>
                    <a:pt x="61" y="171"/>
                  </a:lnTo>
                  <a:lnTo>
                    <a:pt x="59" y="157"/>
                  </a:lnTo>
                  <a:lnTo>
                    <a:pt x="55" y="136"/>
                  </a:lnTo>
                  <a:lnTo>
                    <a:pt x="50" y="114"/>
                  </a:lnTo>
                  <a:lnTo>
                    <a:pt x="47" y="101"/>
                  </a:lnTo>
                  <a:lnTo>
                    <a:pt x="40" y="107"/>
                  </a:lnTo>
                  <a:lnTo>
                    <a:pt x="32" y="117"/>
                  </a:lnTo>
                  <a:lnTo>
                    <a:pt x="26" y="129"/>
                  </a:lnTo>
                  <a:lnTo>
                    <a:pt x="23" y="141"/>
                  </a:lnTo>
                  <a:lnTo>
                    <a:pt x="21" y="146"/>
                  </a:lnTo>
                  <a:lnTo>
                    <a:pt x="19" y="146"/>
                  </a:lnTo>
                  <a:lnTo>
                    <a:pt x="18" y="142"/>
                  </a:lnTo>
                  <a:lnTo>
                    <a:pt x="20" y="135"/>
                  </a:lnTo>
                  <a:lnTo>
                    <a:pt x="24" y="123"/>
                  </a:lnTo>
                  <a:lnTo>
                    <a:pt x="31" y="109"/>
                  </a:lnTo>
                  <a:lnTo>
                    <a:pt x="38" y="95"/>
                  </a:lnTo>
                  <a:lnTo>
                    <a:pt x="43" y="88"/>
                  </a:lnTo>
                  <a:lnTo>
                    <a:pt x="44" y="76"/>
                  </a:lnTo>
                  <a:lnTo>
                    <a:pt x="44" y="63"/>
                  </a:lnTo>
                  <a:lnTo>
                    <a:pt x="44" y="52"/>
                  </a:lnTo>
                  <a:lnTo>
                    <a:pt x="44" y="44"/>
                  </a:lnTo>
                  <a:lnTo>
                    <a:pt x="39" y="48"/>
                  </a:lnTo>
                  <a:lnTo>
                    <a:pt x="33" y="54"/>
                  </a:lnTo>
                  <a:lnTo>
                    <a:pt x="27" y="61"/>
                  </a:lnTo>
                  <a:lnTo>
                    <a:pt x="20" y="68"/>
                  </a:lnTo>
                  <a:lnTo>
                    <a:pt x="15" y="77"/>
                  </a:lnTo>
                  <a:lnTo>
                    <a:pt x="10" y="86"/>
                  </a:lnTo>
                  <a:lnTo>
                    <a:pt x="6" y="93"/>
                  </a:lnTo>
                  <a:lnTo>
                    <a:pt x="4" y="101"/>
                  </a:lnTo>
                  <a:lnTo>
                    <a:pt x="2" y="104"/>
                  </a:lnTo>
                  <a:lnTo>
                    <a:pt x="1" y="104"/>
                  </a:lnTo>
                  <a:lnTo>
                    <a:pt x="0" y="102"/>
                  </a:lnTo>
                  <a:lnTo>
                    <a:pt x="1" y="96"/>
                  </a:lnTo>
                  <a:lnTo>
                    <a:pt x="3" y="91"/>
                  </a:lnTo>
                  <a:lnTo>
                    <a:pt x="6" y="84"/>
                  </a:lnTo>
                  <a:lnTo>
                    <a:pt x="12" y="75"/>
                  </a:lnTo>
                  <a:lnTo>
                    <a:pt x="17" y="65"/>
                  </a:lnTo>
                  <a:lnTo>
                    <a:pt x="23" y="55"/>
                  </a:lnTo>
                  <a:lnTo>
                    <a:pt x="29" y="46"/>
                  </a:lnTo>
                  <a:lnTo>
                    <a:pt x="35" y="38"/>
                  </a:lnTo>
                  <a:lnTo>
                    <a:pt x="40" y="33"/>
                  </a:lnTo>
                  <a:lnTo>
                    <a:pt x="43" y="27"/>
                  </a:lnTo>
                  <a:lnTo>
                    <a:pt x="43" y="19"/>
                  </a:lnTo>
                  <a:lnTo>
                    <a:pt x="41" y="11"/>
                  </a:lnTo>
                  <a:lnTo>
                    <a:pt x="40" y="7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1" y="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01" name="Freeform 1921">
              <a:extLst>
                <a:ext uri="{FF2B5EF4-FFF2-40B4-BE49-F238E27FC236}">
                  <a16:creationId xmlns:a16="http://schemas.microsoft.com/office/drawing/2014/main" id="{05F20E97-8E48-9D7E-2D8D-8F8AE6F60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" y="73"/>
              <a:ext cx="116" cy="187"/>
            </a:xfrm>
            <a:custGeom>
              <a:avLst/>
              <a:gdLst>
                <a:gd name="T0" fmla="*/ 3 w 116"/>
                <a:gd name="T1" fmla="*/ 178 h 187"/>
                <a:gd name="T2" fmla="*/ 13 w 116"/>
                <a:gd name="T3" fmla="*/ 154 h 187"/>
                <a:gd name="T4" fmla="*/ 20 w 116"/>
                <a:gd name="T5" fmla="*/ 136 h 187"/>
                <a:gd name="T6" fmla="*/ 29 w 116"/>
                <a:gd name="T7" fmla="*/ 112 h 187"/>
                <a:gd name="T8" fmla="*/ 28 w 116"/>
                <a:gd name="T9" fmla="*/ 100 h 187"/>
                <a:gd name="T10" fmla="*/ 21 w 116"/>
                <a:gd name="T11" fmla="*/ 90 h 187"/>
                <a:gd name="T12" fmla="*/ 20 w 116"/>
                <a:gd name="T13" fmla="*/ 79 h 187"/>
                <a:gd name="T14" fmla="*/ 22 w 116"/>
                <a:gd name="T15" fmla="*/ 82 h 187"/>
                <a:gd name="T16" fmla="*/ 26 w 116"/>
                <a:gd name="T17" fmla="*/ 89 h 187"/>
                <a:gd name="T18" fmla="*/ 33 w 116"/>
                <a:gd name="T19" fmla="*/ 93 h 187"/>
                <a:gd name="T20" fmla="*/ 40 w 116"/>
                <a:gd name="T21" fmla="*/ 89 h 187"/>
                <a:gd name="T22" fmla="*/ 49 w 116"/>
                <a:gd name="T23" fmla="*/ 78 h 187"/>
                <a:gd name="T24" fmla="*/ 57 w 116"/>
                <a:gd name="T25" fmla="*/ 66 h 187"/>
                <a:gd name="T26" fmla="*/ 63 w 116"/>
                <a:gd name="T27" fmla="*/ 56 h 187"/>
                <a:gd name="T28" fmla="*/ 64 w 116"/>
                <a:gd name="T29" fmla="*/ 47 h 187"/>
                <a:gd name="T30" fmla="*/ 60 w 116"/>
                <a:gd name="T31" fmla="*/ 25 h 187"/>
                <a:gd name="T32" fmla="*/ 53 w 116"/>
                <a:gd name="T33" fmla="*/ 13 h 187"/>
                <a:gd name="T34" fmla="*/ 52 w 116"/>
                <a:gd name="T35" fmla="*/ 9 h 187"/>
                <a:gd name="T36" fmla="*/ 59 w 116"/>
                <a:gd name="T37" fmla="*/ 17 h 187"/>
                <a:gd name="T38" fmla="*/ 68 w 116"/>
                <a:gd name="T39" fmla="*/ 39 h 187"/>
                <a:gd name="T40" fmla="*/ 74 w 116"/>
                <a:gd name="T41" fmla="*/ 35 h 187"/>
                <a:gd name="T42" fmla="*/ 87 w 116"/>
                <a:gd name="T43" fmla="*/ 10 h 187"/>
                <a:gd name="T44" fmla="*/ 97 w 116"/>
                <a:gd name="T45" fmla="*/ 0 h 187"/>
                <a:gd name="T46" fmla="*/ 97 w 116"/>
                <a:gd name="T47" fmla="*/ 3 h 187"/>
                <a:gd name="T48" fmla="*/ 91 w 116"/>
                <a:gd name="T49" fmla="*/ 16 h 187"/>
                <a:gd name="T50" fmla="*/ 78 w 116"/>
                <a:gd name="T51" fmla="*/ 46 h 187"/>
                <a:gd name="T52" fmla="*/ 78 w 116"/>
                <a:gd name="T53" fmla="*/ 51 h 187"/>
                <a:gd name="T54" fmla="*/ 89 w 116"/>
                <a:gd name="T55" fmla="*/ 49 h 187"/>
                <a:gd name="T56" fmla="*/ 98 w 116"/>
                <a:gd name="T57" fmla="*/ 45 h 187"/>
                <a:gd name="T58" fmla="*/ 105 w 116"/>
                <a:gd name="T59" fmla="*/ 41 h 187"/>
                <a:gd name="T60" fmla="*/ 112 w 116"/>
                <a:gd name="T61" fmla="*/ 36 h 187"/>
                <a:gd name="T62" fmla="*/ 116 w 116"/>
                <a:gd name="T63" fmla="*/ 37 h 187"/>
                <a:gd name="T64" fmla="*/ 110 w 116"/>
                <a:gd name="T65" fmla="*/ 43 h 187"/>
                <a:gd name="T66" fmla="*/ 99 w 116"/>
                <a:gd name="T67" fmla="*/ 50 h 187"/>
                <a:gd name="T68" fmla="*/ 85 w 116"/>
                <a:gd name="T69" fmla="*/ 57 h 187"/>
                <a:gd name="T70" fmla="*/ 74 w 116"/>
                <a:gd name="T71" fmla="*/ 63 h 187"/>
                <a:gd name="T72" fmla="*/ 65 w 116"/>
                <a:gd name="T73" fmla="*/ 67 h 187"/>
                <a:gd name="T74" fmla="*/ 55 w 116"/>
                <a:gd name="T75" fmla="*/ 82 h 187"/>
                <a:gd name="T76" fmla="*/ 55 w 116"/>
                <a:gd name="T77" fmla="*/ 89 h 187"/>
                <a:gd name="T78" fmla="*/ 59 w 116"/>
                <a:gd name="T79" fmla="*/ 92 h 187"/>
                <a:gd name="T80" fmla="*/ 57 w 116"/>
                <a:gd name="T81" fmla="*/ 94 h 187"/>
                <a:gd name="T82" fmla="*/ 52 w 116"/>
                <a:gd name="T83" fmla="*/ 99 h 187"/>
                <a:gd name="T84" fmla="*/ 49 w 116"/>
                <a:gd name="T85" fmla="*/ 100 h 187"/>
                <a:gd name="T86" fmla="*/ 46 w 116"/>
                <a:gd name="T87" fmla="*/ 100 h 187"/>
                <a:gd name="T88" fmla="*/ 43 w 116"/>
                <a:gd name="T89" fmla="*/ 105 h 187"/>
                <a:gd name="T90" fmla="*/ 36 w 116"/>
                <a:gd name="T91" fmla="*/ 121 h 187"/>
                <a:gd name="T92" fmla="*/ 26 w 116"/>
                <a:gd name="T93" fmla="*/ 141 h 187"/>
                <a:gd name="T94" fmla="*/ 21 w 116"/>
                <a:gd name="T95" fmla="*/ 161 h 187"/>
                <a:gd name="T96" fmla="*/ 18 w 116"/>
                <a:gd name="T97" fmla="*/ 171 h 187"/>
                <a:gd name="T98" fmla="*/ 16 w 116"/>
                <a:gd name="T99" fmla="*/ 179 h 187"/>
                <a:gd name="T100" fmla="*/ 11 w 116"/>
                <a:gd name="T101" fmla="*/ 184 h 187"/>
                <a:gd name="T102" fmla="*/ 2 w 116"/>
                <a:gd name="T103" fmla="*/ 187 h 18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6"/>
                <a:gd name="T157" fmla="*/ 0 h 187"/>
                <a:gd name="T158" fmla="*/ 116 w 116"/>
                <a:gd name="T159" fmla="*/ 187 h 18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6" h="187">
                  <a:moveTo>
                    <a:pt x="0" y="187"/>
                  </a:moveTo>
                  <a:lnTo>
                    <a:pt x="3" y="178"/>
                  </a:lnTo>
                  <a:lnTo>
                    <a:pt x="8" y="165"/>
                  </a:lnTo>
                  <a:lnTo>
                    <a:pt x="13" y="154"/>
                  </a:lnTo>
                  <a:lnTo>
                    <a:pt x="17" y="145"/>
                  </a:lnTo>
                  <a:lnTo>
                    <a:pt x="20" y="136"/>
                  </a:lnTo>
                  <a:lnTo>
                    <a:pt x="24" y="124"/>
                  </a:lnTo>
                  <a:lnTo>
                    <a:pt x="29" y="112"/>
                  </a:lnTo>
                  <a:lnTo>
                    <a:pt x="32" y="105"/>
                  </a:lnTo>
                  <a:lnTo>
                    <a:pt x="28" y="100"/>
                  </a:lnTo>
                  <a:lnTo>
                    <a:pt x="24" y="95"/>
                  </a:lnTo>
                  <a:lnTo>
                    <a:pt x="21" y="90"/>
                  </a:lnTo>
                  <a:lnTo>
                    <a:pt x="20" y="83"/>
                  </a:lnTo>
                  <a:lnTo>
                    <a:pt x="20" y="79"/>
                  </a:lnTo>
                  <a:lnTo>
                    <a:pt x="21" y="79"/>
                  </a:lnTo>
                  <a:lnTo>
                    <a:pt x="22" y="82"/>
                  </a:lnTo>
                  <a:lnTo>
                    <a:pt x="24" y="86"/>
                  </a:lnTo>
                  <a:lnTo>
                    <a:pt x="26" y="89"/>
                  </a:lnTo>
                  <a:lnTo>
                    <a:pt x="30" y="91"/>
                  </a:lnTo>
                  <a:lnTo>
                    <a:pt x="33" y="93"/>
                  </a:lnTo>
                  <a:lnTo>
                    <a:pt x="36" y="94"/>
                  </a:lnTo>
                  <a:lnTo>
                    <a:pt x="40" y="89"/>
                  </a:lnTo>
                  <a:lnTo>
                    <a:pt x="44" y="84"/>
                  </a:lnTo>
                  <a:lnTo>
                    <a:pt x="49" y="78"/>
                  </a:lnTo>
                  <a:lnTo>
                    <a:pt x="53" y="72"/>
                  </a:lnTo>
                  <a:lnTo>
                    <a:pt x="57" y="66"/>
                  </a:lnTo>
                  <a:lnTo>
                    <a:pt x="61" y="61"/>
                  </a:lnTo>
                  <a:lnTo>
                    <a:pt x="63" y="56"/>
                  </a:lnTo>
                  <a:lnTo>
                    <a:pt x="64" y="53"/>
                  </a:lnTo>
                  <a:lnTo>
                    <a:pt x="64" y="47"/>
                  </a:lnTo>
                  <a:lnTo>
                    <a:pt x="63" y="36"/>
                  </a:lnTo>
                  <a:lnTo>
                    <a:pt x="60" y="25"/>
                  </a:lnTo>
                  <a:lnTo>
                    <a:pt x="56" y="18"/>
                  </a:lnTo>
                  <a:lnTo>
                    <a:pt x="53" y="13"/>
                  </a:lnTo>
                  <a:lnTo>
                    <a:pt x="52" y="10"/>
                  </a:lnTo>
                  <a:lnTo>
                    <a:pt x="52" y="9"/>
                  </a:lnTo>
                  <a:lnTo>
                    <a:pt x="55" y="11"/>
                  </a:lnTo>
                  <a:lnTo>
                    <a:pt x="59" y="17"/>
                  </a:lnTo>
                  <a:lnTo>
                    <a:pt x="64" y="27"/>
                  </a:lnTo>
                  <a:lnTo>
                    <a:pt x="68" y="39"/>
                  </a:lnTo>
                  <a:lnTo>
                    <a:pt x="69" y="47"/>
                  </a:lnTo>
                  <a:lnTo>
                    <a:pt x="74" y="35"/>
                  </a:lnTo>
                  <a:lnTo>
                    <a:pt x="81" y="22"/>
                  </a:lnTo>
                  <a:lnTo>
                    <a:pt x="87" y="10"/>
                  </a:lnTo>
                  <a:lnTo>
                    <a:pt x="93" y="2"/>
                  </a:lnTo>
                  <a:lnTo>
                    <a:pt x="97" y="0"/>
                  </a:lnTo>
                  <a:lnTo>
                    <a:pt x="98" y="1"/>
                  </a:lnTo>
                  <a:lnTo>
                    <a:pt x="97" y="3"/>
                  </a:lnTo>
                  <a:lnTo>
                    <a:pt x="94" y="7"/>
                  </a:lnTo>
                  <a:lnTo>
                    <a:pt x="91" y="16"/>
                  </a:lnTo>
                  <a:lnTo>
                    <a:pt x="84" y="31"/>
                  </a:lnTo>
                  <a:lnTo>
                    <a:pt x="78" y="46"/>
                  </a:lnTo>
                  <a:lnTo>
                    <a:pt x="73" y="53"/>
                  </a:lnTo>
                  <a:lnTo>
                    <a:pt x="78" y="51"/>
                  </a:lnTo>
                  <a:lnTo>
                    <a:pt x="84" y="50"/>
                  </a:lnTo>
                  <a:lnTo>
                    <a:pt x="89" y="49"/>
                  </a:lnTo>
                  <a:lnTo>
                    <a:pt x="93" y="47"/>
                  </a:lnTo>
                  <a:lnTo>
                    <a:pt x="98" y="45"/>
                  </a:lnTo>
                  <a:lnTo>
                    <a:pt x="102" y="43"/>
                  </a:lnTo>
                  <a:lnTo>
                    <a:pt x="105" y="41"/>
                  </a:lnTo>
                  <a:lnTo>
                    <a:pt x="108" y="39"/>
                  </a:lnTo>
                  <a:lnTo>
                    <a:pt x="112" y="36"/>
                  </a:lnTo>
                  <a:lnTo>
                    <a:pt x="115" y="35"/>
                  </a:lnTo>
                  <a:lnTo>
                    <a:pt x="116" y="37"/>
                  </a:lnTo>
                  <a:lnTo>
                    <a:pt x="114" y="40"/>
                  </a:lnTo>
                  <a:lnTo>
                    <a:pt x="110" y="43"/>
                  </a:lnTo>
                  <a:lnTo>
                    <a:pt x="105" y="46"/>
                  </a:lnTo>
                  <a:lnTo>
                    <a:pt x="99" y="50"/>
                  </a:lnTo>
                  <a:lnTo>
                    <a:pt x="92" y="53"/>
                  </a:lnTo>
                  <a:lnTo>
                    <a:pt x="85" y="57"/>
                  </a:lnTo>
                  <a:lnTo>
                    <a:pt x="79" y="61"/>
                  </a:lnTo>
                  <a:lnTo>
                    <a:pt x="74" y="63"/>
                  </a:lnTo>
                  <a:lnTo>
                    <a:pt x="71" y="64"/>
                  </a:lnTo>
                  <a:lnTo>
                    <a:pt x="65" y="67"/>
                  </a:lnTo>
                  <a:lnTo>
                    <a:pt x="59" y="75"/>
                  </a:lnTo>
                  <a:lnTo>
                    <a:pt x="55" y="82"/>
                  </a:lnTo>
                  <a:lnTo>
                    <a:pt x="54" y="87"/>
                  </a:lnTo>
                  <a:lnTo>
                    <a:pt x="55" y="89"/>
                  </a:lnTo>
                  <a:lnTo>
                    <a:pt x="57" y="91"/>
                  </a:lnTo>
                  <a:lnTo>
                    <a:pt x="59" y="92"/>
                  </a:lnTo>
                  <a:lnTo>
                    <a:pt x="61" y="92"/>
                  </a:lnTo>
                  <a:lnTo>
                    <a:pt x="57" y="94"/>
                  </a:lnTo>
                  <a:lnTo>
                    <a:pt x="55" y="96"/>
                  </a:lnTo>
                  <a:lnTo>
                    <a:pt x="52" y="99"/>
                  </a:lnTo>
                  <a:lnTo>
                    <a:pt x="50" y="101"/>
                  </a:lnTo>
                  <a:lnTo>
                    <a:pt x="49" y="100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3" y="105"/>
                  </a:lnTo>
                  <a:lnTo>
                    <a:pt x="40" y="111"/>
                  </a:lnTo>
                  <a:lnTo>
                    <a:pt x="36" y="121"/>
                  </a:lnTo>
                  <a:lnTo>
                    <a:pt x="30" y="131"/>
                  </a:lnTo>
                  <a:lnTo>
                    <a:pt x="26" y="141"/>
                  </a:lnTo>
                  <a:lnTo>
                    <a:pt x="23" y="152"/>
                  </a:lnTo>
                  <a:lnTo>
                    <a:pt x="21" y="161"/>
                  </a:lnTo>
                  <a:lnTo>
                    <a:pt x="20" y="167"/>
                  </a:lnTo>
                  <a:lnTo>
                    <a:pt x="18" y="171"/>
                  </a:lnTo>
                  <a:lnTo>
                    <a:pt x="18" y="175"/>
                  </a:lnTo>
                  <a:lnTo>
                    <a:pt x="16" y="179"/>
                  </a:lnTo>
                  <a:lnTo>
                    <a:pt x="13" y="182"/>
                  </a:lnTo>
                  <a:lnTo>
                    <a:pt x="11" y="184"/>
                  </a:lnTo>
                  <a:lnTo>
                    <a:pt x="6" y="186"/>
                  </a:lnTo>
                  <a:lnTo>
                    <a:pt x="2" y="187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02" name="Freeform 1922">
              <a:extLst>
                <a:ext uri="{FF2B5EF4-FFF2-40B4-BE49-F238E27FC236}">
                  <a16:creationId xmlns:a16="http://schemas.microsoft.com/office/drawing/2014/main" id="{F8AD0A57-F6E9-58FC-1BA2-E8B6D7EE40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" y="370"/>
              <a:ext cx="75" cy="144"/>
            </a:xfrm>
            <a:custGeom>
              <a:avLst/>
              <a:gdLst>
                <a:gd name="T0" fmla="*/ 49 w 75"/>
                <a:gd name="T1" fmla="*/ 8 h 144"/>
                <a:gd name="T2" fmla="*/ 42 w 75"/>
                <a:gd name="T3" fmla="*/ 26 h 144"/>
                <a:gd name="T4" fmla="*/ 36 w 75"/>
                <a:gd name="T5" fmla="*/ 30 h 144"/>
                <a:gd name="T6" fmla="*/ 24 w 75"/>
                <a:gd name="T7" fmla="*/ 35 h 144"/>
                <a:gd name="T8" fmla="*/ 12 w 75"/>
                <a:gd name="T9" fmla="*/ 43 h 144"/>
                <a:gd name="T10" fmla="*/ 3 w 75"/>
                <a:gd name="T11" fmla="*/ 50 h 144"/>
                <a:gd name="T12" fmla="*/ 0 w 75"/>
                <a:gd name="T13" fmla="*/ 55 h 144"/>
                <a:gd name="T14" fmla="*/ 1 w 75"/>
                <a:gd name="T15" fmla="*/ 55 h 144"/>
                <a:gd name="T16" fmla="*/ 6 w 75"/>
                <a:gd name="T17" fmla="*/ 53 h 144"/>
                <a:gd name="T18" fmla="*/ 14 w 75"/>
                <a:gd name="T19" fmla="*/ 48 h 144"/>
                <a:gd name="T20" fmla="*/ 24 w 75"/>
                <a:gd name="T21" fmla="*/ 41 h 144"/>
                <a:gd name="T22" fmla="*/ 34 w 75"/>
                <a:gd name="T23" fmla="*/ 37 h 144"/>
                <a:gd name="T24" fmla="*/ 35 w 75"/>
                <a:gd name="T25" fmla="*/ 43 h 144"/>
                <a:gd name="T26" fmla="*/ 32 w 75"/>
                <a:gd name="T27" fmla="*/ 61 h 144"/>
                <a:gd name="T28" fmla="*/ 29 w 75"/>
                <a:gd name="T29" fmla="*/ 71 h 144"/>
                <a:gd name="T30" fmla="*/ 20 w 75"/>
                <a:gd name="T31" fmla="*/ 81 h 144"/>
                <a:gd name="T32" fmla="*/ 11 w 75"/>
                <a:gd name="T33" fmla="*/ 91 h 144"/>
                <a:gd name="T34" fmla="*/ 5 w 75"/>
                <a:gd name="T35" fmla="*/ 99 h 144"/>
                <a:gd name="T36" fmla="*/ 3 w 75"/>
                <a:gd name="T37" fmla="*/ 105 h 144"/>
                <a:gd name="T38" fmla="*/ 5 w 75"/>
                <a:gd name="T39" fmla="*/ 107 h 144"/>
                <a:gd name="T40" fmla="*/ 11 w 75"/>
                <a:gd name="T41" fmla="*/ 98 h 144"/>
                <a:gd name="T42" fmla="*/ 26 w 75"/>
                <a:gd name="T43" fmla="*/ 83 h 144"/>
                <a:gd name="T44" fmla="*/ 32 w 75"/>
                <a:gd name="T45" fmla="*/ 89 h 144"/>
                <a:gd name="T46" fmla="*/ 35 w 75"/>
                <a:gd name="T47" fmla="*/ 128 h 144"/>
                <a:gd name="T48" fmla="*/ 37 w 75"/>
                <a:gd name="T49" fmla="*/ 143 h 144"/>
                <a:gd name="T50" fmla="*/ 38 w 75"/>
                <a:gd name="T51" fmla="*/ 142 h 144"/>
                <a:gd name="T52" fmla="*/ 39 w 75"/>
                <a:gd name="T53" fmla="*/ 125 h 144"/>
                <a:gd name="T54" fmla="*/ 37 w 75"/>
                <a:gd name="T55" fmla="*/ 83 h 144"/>
                <a:gd name="T56" fmla="*/ 40 w 75"/>
                <a:gd name="T57" fmla="*/ 70 h 144"/>
                <a:gd name="T58" fmla="*/ 41 w 75"/>
                <a:gd name="T59" fmla="*/ 72 h 144"/>
                <a:gd name="T60" fmla="*/ 46 w 75"/>
                <a:gd name="T61" fmla="*/ 83 h 144"/>
                <a:gd name="T62" fmla="*/ 62 w 75"/>
                <a:gd name="T63" fmla="*/ 104 h 144"/>
                <a:gd name="T64" fmla="*/ 70 w 75"/>
                <a:gd name="T65" fmla="*/ 109 h 144"/>
                <a:gd name="T66" fmla="*/ 67 w 75"/>
                <a:gd name="T67" fmla="*/ 103 h 144"/>
                <a:gd name="T68" fmla="*/ 59 w 75"/>
                <a:gd name="T69" fmla="*/ 91 h 144"/>
                <a:gd name="T70" fmla="*/ 47 w 75"/>
                <a:gd name="T71" fmla="*/ 74 h 144"/>
                <a:gd name="T72" fmla="*/ 44 w 75"/>
                <a:gd name="T73" fmla="*/ 60 h 144"/>
                <a:gd name="T74" fmla="*/ 45 w 75"/>
                <a:gd name="T75" fmla="*/ 43 h 144"/>
                <a:gd name="T76" fmla="*/ 47 w 75"/>
                <a:gd name="T77" fmla="*/ 36 h 144"/>
                <a:gd name="T78" fmla="*/ 50 w 75"/>
                <a:gd name="T79" fmla="*/ 38 h 144"/>
                <a:gd name="T80" fmla="*/ 57 w 75"/>
                <a:gd name="T81" fmla="*/ 46 h 144"/>
                <a:gd name="T82" fmla="*/ 70 w 75"/>
                <a:gd name="T83" fmla="*/ 59 h 144"/>
                <a:gd name="T84" fmla="*/ 75 w 75"/>
                <a:gd name="T85" fmla="*/ 63 h 144"/>
                <a:gd name="T86" fmla="*/ 71 w 75"/>
                <a:gd name="T87" fmla="*/ 55 h 144"/>
                <a:gd name="T88" fmla="*/ 63 w 75"/>
                <a:gd name="T89" fmla="*/ 46 h 144"/>
                <a:gd name="T90" fmla="*/ 56 w 75"/>
                <a:gd name="T91" fmla="*/ 36 h 144"/>
                <a:gd name="T92" fmla="*/ 53 w 75"/>
                <a:gd name="T93" fmla="*/ 28 h 144"/>
                <a:gd name="T94" fmla="*/ 53 w 75"/>
                <a:gd name="T95" fmla="*/ 14 h 144"/>
                <a:gd name="T96" fmla="*/ 57 w 75"/>
                <a:gd name="T97" fmla="*/ 2 h 144"/>
                <a:gd name="T98" fmla="*/ 55 w 75"/>
                <a:gd name="T99" fmla="*/ 0 h 14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5"/>
                <a:gd name="T151" fmla="*/ 0 h 144"/>
                <a:gd name="T152" fmla="*/ 75 w 75"/>
                <a:gd name="T153" fmla="*/ 144 h 14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5" h="144">
                  <a:moveTo>
                    <a:pt x="53" y="2"/>
                  </a:moveTo>
                  <a:lnTo>
                    <a:pt x="49" y="8"/>
                  </a:lnTo>
                  <a:lnTo>
                    <a:pt x="46" y="17"/>
                  </a:lnTo>
                  <a:lnTo>
                    <a:pt x="42" y="26"/>
                  </a:lnTo>
                  <a:lnTo>
                    <a:pt x="41" y="30"/>
                  </a:lnTo>
                  <a:lnTo>
                    <a:pt x="36" y="30"/>
                  </a:lnTo>
                  <a:lnTo>
                    <a:pt x="30" y="32"/>
                  </a:lnTo>
                  <a:lnTo>
                    <a:pt x="24" y="35"/>
                  </a:lnTo>
                  <a:lnTo>
                    <a:pt x="18" y="39"/>
                  </a:lnTo>
                  <a:lnTo>
                    <a:pt x="12" y="43"/>
                  </a:lnTo>
                  <a:lnTo>
                    <a:pt x="7" y="46"/>
                  </a:lnTo>
                  <a:lnTo>
                    <a:pt x="3" y="50"/>
                  </a:lnTo>
                  <a:lnTo>
                    <a:pt x="1" y="52"/>
                  </a:lnTo>
                  <a:lnTo>
                    <a:pt x="0" y="55"/>
                  </a:lnTo>
                  <a:lnTo>
                    <a:pt x="1" y="55"/>
                  </a:lnTo>
                  <a:lnTo>
                    <a:pt x="4" y="55"/>
                  </a:lnTo>
                  <a:lnTo>
                    <a:pt x="6" y="53"/>
                  </a:lnTo>
                  <a:lnTo>
                    <a:pt x="10" y="51"/>
                  </a:lnTo>
                  <a:lnTo>
                    <a:pt x="14" y="48"/>
                  </a:lnTo>
                  <a:lnTo>
                    <a:pt x="19" y="44"/>
                  </a:lnTo>
                  <a:lnTo>
                    <a:pt x="24" y="41"/>
                  </a:lnTo>
                  <a:lnTo>
                    <a:pt x="29" y="39"/>
                  </a:lnTo>
                  <a:lnTo>
                    <a:pt x="34" y="37"/>
                  </a:lnTo>
                  <a:lnTo>
                    <a:pt x="37" y="36"/>
                  </a:lnTo>
                  <a:lnTo>
                    <a:pt x="35" y="43"/>
                  </a:lnTo>
                  <a:lnTo>
                    <a:pt x="34" y="53"/>
                  </a:lnTo>
                  <a:lnTo>
                    <a:pt x="32" y="61"/>
                  </a:lnTo>
                  <a:lnTo>
                    <a:pt x="31" y="67"/>
                  </a:lnTo>
                  <a:lnTo>
                    <a:pt x="29" y="71"/>
                  </a:lnTo>
                  <a:lnTo>
                    <a:pt x="24" y="75"/>
                  </a:lnTo>
                  <a:lnTo>
                    <a:pt x="20" y="81"/>
                  </a:lnTo>
                  <a:lnTo>
                    <a:pt x="16" y="85"/>
                  </a:lnTo>
                  <a:lnTo>
                    <a:pt x="11" y="91"/>
                  </a:lnTo>
                  <a:lnTo>
                    <a:pt x="7" y="95"/>
                  </a:lnTo>
                  <a:lnTo>
                    <a:pt x="5" y="99"/>
                  </a:lnTo>
                  <a:lnTo>
                    <a:pt x="4" y="102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5" y="107"/>
                  </a:lnTo>
                  <a:lnTo>
                    <a:pt x="6" y="104"/>
                  </a:lnTo>
                  <a:lnTo>
                    <a:pt x="11" y="98"/>
                  </a:lnTo>
                  <a:lnTo>
                    <a:pt x="19" y="89"/>
                  </a:lnTo>
                  <a:lnTo>
                    <a:pt x="26" y="83"/>
                  </a:lnTo>
                  <a:lnTo>
                    <a:pt x="31" y="78"/>
                  </a:lnTo>
                  <a:lnTo>
                    <a:pt x="32" y="89"/>
                  </a:lnTo>
                  <a:lnTo>
                    <a:pt x="33" y="109"/>
                  </a:lnTo>
                  <a:lnTo>
                    <a:pt x="35" y="128"/>
                  </a:lnTo>
                  <a:lnTo>
                    <a:pt x="36" y="139"/>
                  </a:lnTo>
                  <a:lnTo>
                    <a:pt x="37" y="143"/>
                  </a:lnTo>
                  <a:lnTo>
                    <a:pt x="38" y="144"/>
                  </a:lnTo>
                  <a:lnTo>
                    <a:pt x="38" y="142"/>
                  </a:lnTo>
                  <a:lnTo>
                    <a:pt x="39" y="137"/>
                  </a:lnTo>
                  <a:lnTo>
                    <a:pt x="39" y="125"/>
                  </a:lnTo>
                  <a:lnTo>
                    <a:pt x="38" y="104"/>
                  </a:lnTo>
                  <a:lnTo>
                    <a:pt x="37" y="83"/>
                  </a:lnTo>
                  <a:lnTo>
                    <a:pt x="39" y="71"/>
                  </a:lnTo>
                  <a:lnTo>
                    <a:pt x="40" y="70"/>
                  </a:lnTo>
                  <a:lnTo>
                    <a:pt x="41" y="70"/>
                  </a:lnTo>
                  <a:lnTo>
                    <a:pt x="41" y="72"/>
                  </a:lnTo>
                  <a:lnTo>
                    <a:pt x="42" y="76"/>
                  </a:lnTo>
                  <a:lnTo>
                    <a:pt x="46" y="83"/>
                  </a:lnTo>
                  <a:lnTo>
                    <a:pt x="53" y="93"/>
                  </a:lnTo>
                  <a:lnTo>
                    <a:pt x="62" y="104"/>
                  </a:lnTo>
                  <a:lnTo>
                    <a:pt x="67" y="109"/>
                  </a:lnTo>
                  <a:lnTo>
                    <a:pt x="70" y="109"/>
                  </a:lnTo>
                  <a:lnTo>
                    <a:pt x="70" y="106"/>
                  </a:lnTo>
                  <a:lnTo>
                    <a:pt x="67" y="103"/>
                  </a:lnTo>
                  <a:lnTo>
                    <a:pt x="64" y="98"/>
                  </a:lnTo>
                  <a:lnTo>
                    <a:pt x="59" y="91"/>
                  </a:lnTo>
                  <a:lnTo>
                    <a:pt x="53" y="83"/>
                  </a:lnTo>
                  <a:lnTo>
                    <a:pt x="47" y="74"/>
                  </a:lnTo>
                  <a:lnTo>
                    <a:pt x="44" y="67"/>
                  </a:lnTo>
                  <a:lnTo>
                    <a:pt x="44" y="60"/>
                  </a:lnTo>
                  <a:lnTo>
                    <a:pt x="44" y="51"/>
                  </a:lnTo>
                  <a:lnTo>
                    <a:pt x="45" y="43"/>
                  </a:lnTo>
                  <a:lnTo>
                    <a:pt x="46" y="38"/>
                  </a:lnTo>
                  <a:lnTo>
                    <a:pt x="47" y="36"/>
                  </a:lnTo>
                  <a:lnTo>
                    <a:pt x="48" y="36"/>
                  </a:lnTo>
                  <a:lnTo>
                    <a:pt x="50" y="38"/>
                  </a:lnTo>
                  <a:lnTo>
                    <a:pt x="52" y="41"/>
                  </a:lnTo>
                  <a:lnTo>
                    <a:pt x="57" y="46"/>
                  </a:lnTo>
                  <a:lnTo>
                    <a:pt x="64" y="53"/>
                  </a:lnTo>
                  <a:lnTo>
                    <a:pt x="70" y="59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3" y="60"/>
                  </a:lnTo>
                  <a:lnTo>
                    <a:pt x="71" y="55"/>
                  </a:lnTo>
                  <a:lnTo>
                    <a:pt x="66" y="51"/>
                  </a:lnTo>
                  <a:lnTo>
                    <a:pt x="63" y="46"/>
                  </a:lnTo>
                  <a:lnTo>
                    <a:pt x="60" y="41"/>
                  </a:lnTo>
                  <a:lnTo>
                    <a:pt x="56" y="36"/>
                  </a:lnTo>
                  <a:lnTo>
                    <a:pt x="54" y="32"/>
                  </a:lnTo>
                  <a:lnTo>
                    <a:pt x="53" y="28"/>
                  </a:lnTo>
                  <a:lnTo>
                    <a:pt x="53" y="22"/>
                  </a:lnTo>
                  <a:lnTo>
                    <a:pt x="53" y="14"/>
                  </a:lnTo>
                  <a:lnTo>
                    <a:pt x="55" y="7"/>
                  </a:lnTo>
                  <a:lnTo>
                    <a:pt x="57" y="2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3" y="2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03" name="Freeform 1923">
              <a:extLst>
                <a:ext uri="{FF2B5EF4-FFF2-40B4-BE49-F238E27FC236}">
                  <a16:creationId xmlns:a16="http://schemas.microsoft.com/office/drawing/2014/main" id="{056025E6-748B-C961-0150-26CEE4C2A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74" y="305"/>
              <a:ext cx="149" cy="132"/>
            </a:xfrm>
            <a:custGeom>
              <a:avLst/>
              <a:gdLst>
                <a:gd name="T0" fmla="*/ 4 w 149"/>
                <a:gd name="T1" fmla="*/ 13 h 132"/>
                <a:gd name="T2" fmla="*/ 12 w 149"/>
                <a:gd name="T3" fmla="*/ 22 h 132"/>
                <a:gd name="T4" fmla="*/ 17 w 149"/>
                <a:gd name="T5" fmla="*/ 27 h 132"/>
                <a:gd name="T6" fmla="*/ 29 w 149"/>
                <a:gd name="T7" fmla="*/ 33 h 132"/>
                <a:gd name="T8" fmla="*/ 34 w 149"/>
                <a:gd name="T9" fmla="*/ 48 h 132"/>
                <a:gd name="T10" fmla="*/ 34 w 149"/>
                <a:gd name="T11" fmla="*/ 74 h 132"/>
                <a:gd name="T12" fmla="*/ 37 w 149"/>
                <a:gd name="T13" fmla="*/ 88 h 132"/>
                <a:gd name="T14" fmla="*/ 38 w 149"/>
                <a:gd name="T15" fmla="*/ 84 h 132"/>
                <a:gd name="T16" fmla="*/ 37 w 149"/>
                <a:gd name="T17" fmla="*/ 71 h 132"/>
                <a:gd name="T18" fmla="*/ 40 w 149"/>
                <a:gd name="T19" fmla="*/ 44 h 132"/>
                <a:gd name="T20" fmla="*/ 44 w 149"/>
                <a:gd name="T21" fmla="*/ 38 h 132"/>
                <a:gd name="T22" fmla="*/ 51 w 149"/>
                <a:gd name="T23" fmla="*/ 45 h 132"/>
                <a:gd name="T24" fmla="*/ 59 w 149"/>
                <a:gd name="T25" fmla="*/ 54 h 132"/>
                <a:gd name="T26" fmla="*/ 65 w 149"/>
                <a:gd name="T27" fmla="*/ 61 h 132"/>
                <a:gd name="T28" fmla="*/ 70 w 149"/>
                <a:gd name="T29" fmla="*/ 78 h 132"/>
                <a:gd name="T30" fmla="*/ 77 w 149"/>
                <a:gd name="T31" fmla="*/ 118 h 132"/>
                <a:gd name="T32" fmla="*/ 83 w 149"/>
                <a:gd name="T33" fmla="*/ 132 h 132"/>
                <a:gd name="T34" fmla="*/ 83 w 149"/>
                <a:gd name="T35" fmla="*/ 125 h 132"/>
                <a:gd name="T36" fmla="*/ 80 w 149"/>
                <a:gd name="T37" fmla="*/ 109 h 132"/>
                <a:gd name="T38" fmla="*/ 75 w 149"/>
                <a:gd name="T39" fmla="*/ 78 h 132"/>
                <a:gd name="T40" fmla="*/ 82 w 149"/>
                <a:gd name="T41" fmla="*/ 71 h 132"/>
                <a:gd name="T42" fmla="*/ 102 w 149"/>
                <a:gd name="T43" fmla="*/ 85 h 132"/>
                <a:gd name="T44" fmla="*/ 126 w 149"/>
                <a:gd name="T45" fmla="*/ 99 h 132"/>
                <a:gd name="T46" fmla="*/ 143 w 149"/>
                <a:gd name="T47" fmla="*/ 110 h 132"/>
                <a:gd name="T48" fmla="*/ 148 w 149"/>
                <a:gd name="T49" fmla="*/ 115 h 132"/>
                <a:gd name="T50" fmla="*/ 147 w 149"/>
                <a:gd name="T51" fmla="*/ 111 h 132"/>
                <a:gd name="T52" fmla="*/ 138 w 149"/>
                <a:gd name="T53" fmla="*/ 103 h 132"/>
                <a:gd name="T54" fmla="*/ 121 w 149"/>
                <a:gd name="T55" fmla="*/ 91 h 132"/>
                <a:gd name="T56" fmla="*/ 101 w 149"/>
                <a:gd name="T57" fmla="*/ 76 h 132"/>
                <a:gd name="T58" fmla="*/ 83 w 149"/>
                <a:gd name="T59" fmla="*/ 65 h 132"/>
                <a:gd name="T60" fmla="*/ 76 w 149"/>
                <a:gd name="T61" fmla="*/ 61 h 132"/>
                <a:gd name="T62" fmla="*/ 80 w 149"/>
                <a:gd name="T63" fmla="*/ 60 h 132"/>
                <a:gd name="T64" fmla="*/ 91 w 149"/>
                <a:gd name="T65" fmla="*/ 56 h 132"/>
                <a:gd name="T66" fmla="*/ 107 w 149"/>
                <a:gd name="T67" fmla="*/ 53 h 132"/>
                <a:gd name="T68" fmla="*/ 124 w 149"/>
                <a:gd name="T69" fmla="*/ 51 h 132"/>
                <a:gd name="T70" fmla="*/ 139 w 149"/>
                <a:gd name="T71" fmla="*/ 53 h 132"/>
                <a:gd name="T72" fmla="*/ 149 w 149"/>
                <a:gd name="T73" fmla="*/ 58 h 132"/>
                <a:gd name="T74" fmla="*/ 146 w 149"/>
                <a:gd name="T75" fmla="*/ 53 h 132"/>
                <a:gd name="T76" fmla="*/ 138 w 149"/>
                <a:gd name="T77" fmla="*/ 49 h 132"/>
                <a:gd name="T78" fmla="*/ 120 w 149"/>
                <a:gd name="T79" fmla="*/ 48 h 132"/>
                <a:gd name="T80" fmla="*/ 99 w 149"/>
                <a:gd name="T81" fmla="*/ 48 h 132"/>
                <a:gd name="T82" fmla="*/ 82 w 149"/>
                <a:gd name="T83" fmla="*/ 49 h 132"/>
                <a:gd name="T84" fmla="*/ 75 w 149"/>
                <a:gd name="T85" fmla="*/ 49 h 132"/>
                <a:gd name="T86" fmla="*/ 67 w 149"/>
                <a:gd name="T87" fmla="*/ 44 h 132"/>
                <a:gd name="T88" fmla="*/ 59 w 149"/>
                <a:gd name="T89" fmla="*/ 37 h 132"/>
                <a:gd name="T90" fmla="*/ 52 w 149"/>
                <a:gd name="T91" fmla="*/ 31 h 132"/>
                <a:gd name="T92" fmla="*/ 54 w 149"/>
                <a:gd name="T93" fmla="*/ 26 h 132"/>
                <a:gd name="T94" fmla="*/ 65 w 149"/>
                <a:gd name="T95" fmla="*/ 18 h 132"/>
                <a:gd name="T96" fmla="*/ 78 w 149"/>
                <a:gd name="T97" fmla="*/ 11 h 132"/>
                <a:gd name="T98" fmla="*/ 89 w 149"/>
                <a:gd name="T99" fmla="*/ 5 h 132"/>
                <a:gd name="T100" fmla="*/ 95 w 149"/>
                <a:gd name="T101" fmla="*/ 3 h 132"/>
                <a:gd name="T102" fmla="*/ 91 w 149"/>
                <a:gd name="T103" fmla="*/ 0 h 132"/>
                <a:gd name="T104" fmla="*/ 81 w 149"/>
                <a:gd name="T105" fmla="*/ 4 h 132"/>
                <a:gd name="T106" fmla="*/ 69 w 149"/>
                <a:gd name="T107" fmla="*/ 10 h 132"/>
                <a:gd name="T108" fmla="*/ 56 w 149"/>
                <a:gd name="T109" fmla="*/ 16 h 132"/>
                <a:gd name="T110" fmla="*/ 46 w 149"/>
                <a:gd name="T111" fmla="*/ 21 h 132"/>
                <a:gd name="T112" fmla="*/ 40 w 149"/>
                <a:gd name="T113" fmla="*/ 25 h 132"/>
                <a:gd name="T114" fmla="*/ 32 w 149"/>
                <a:gd name="T115" fmla="*/ 24 h 132"/>
                <a:gd name="T116" fmla="*/ 24 w 149"/>
                <a:gd name="T117" fmla="*/ 19 h 132"/>
                <a:gd name="T118" fmla="*/ 16 w 149"/>
                <a:gd name="T119" fmla="*/ 15 h 132"/>
                <a:gd name="T120" fmla="*/ 9 w 149"/>
                <a:gd name="T121" fmla="*/ 12 h 132"/>
                <a:gd name="T122" fmla="*/ 2 w 149"/>
                <a:gd name="T123" fmla="*/ 11 h 13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9"/>
                <a:gd name="T187" fmla="*/ 0 h 132"/>
                <a:gd name="T188" fmla="*/ 149 w 149"/>
                <a:gd name="T189" fmla="*/ 132 h 13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9" h="132">
                  <a:moveTo>
                    <a:pt x="0" y="11"/>
                  </a:moveTo>
                  <a:lnTo>
                    <a:pt x="4" y="13"/>
                  </a:lnTo>
                  <a:lnTo>
                    <a:pt x="8" y="18"/>
                  </a:lnTo>
                  <a:lnTo>
                    <a:pt x="12" y="22"/>
                  </a:lnTo>
                  <a:lnTo>
                    <a:pt x="14" y="25"/>
                  </a:lnTo>
                  <a:lnTo>
                    <a:pt x="17" y="27"/>
                  </a:lnTo>
                  <a:lnTo>
                    <a:pt x="23" y="29"/>
                  </a:lnTo>
                  <a:lnTo>
                    <a:pt x="29" y="33"/>
                  </a:lnTo>
                  <a:lnTo>
                    <a:pt x="34" y="36"/>
                  </a:lnTo>
                  <a:lnTo>
                    <a:pt x="34" y="48"/>
                  </a:lnTo>
                  <a:lnTo>
                    <a:pt x="34" y="62"/>
                  </a:lnTo>
                  <a:lnTo>
                    <a:pt x="34" y="74"/>
                  </a:lnTo>
                  <a:lnTo>
                    <a:pt x="35" y="84"/>
                  </a:lnTo>
                  <a:lnTo>
                    <a:pt x="37" y="88"/>
                  </a:lnTo>
                  <a:lnTo>
                    <a:pt x="38" y="88"/>
                  </a:lnTo>
                  <a:lnTo>
                    <a:pt x="38" y="84"/>
                  </a:lnTo>
                  <a:lnTo>
                    <a:pt x="37" y="80"/>
                  </a:lnTo>
                  <a:lnTo>
                    <a:pt x="37" y="71"/>
                  </a:lnTo>
                  <a:lnTo>
                    <a:pt x="38" y="58"/>
                  </a:lnTo>
                  <a:lnTo>
                    <a:pt x="40" y="44"/>
                  </a:lnTo>
                  <a:lnTo>
                    <a:pt x="41" y="37"/>
                  </a:lnTo>
                  <a:lnTo>
                    <a:pt x="44" y="38"/>
                  </a:lnTo>
                  <a:lnTo>
                    <a:pt x="46" y="41"/>
                  </a:lnTo>
                  <a:lnTo>
                    <a:pt x="51" y="45"/>
                  </a:lnTo>
                  <a:lnTo>
                    <a:pt x="55" y="50"/>
                  </a:lnTo>
                  <a:lnTo>
                    <a:pt x="59" y="54"/>
                  </a:lnTo>
                  <a:lnTo>
                    <a:pt x="63" y="58"/>
                  </a:lnTo>
                  <a:lnTo>
                    <a:pt x="65" y="61"/>
                  </a:lnTo>
                  <a:lnTo>
                    <a:pt x="68" y="63"/>
                  </a:lnTo>
                  <a:lnTo>
                    <a:pt x="70" y="78"/>
                  </a:lnTo>
                  <a:lnTo>
                    <a:pt x="72" y="98"/>
                  </a:lnTo>
                  <a:lnTo>
                    <a:pt x="77" y="118"/>
                  </a:lnTo>
                  <a:lnTo>
                    <a:pt x="81" y="129"/>
                  </a:lnTo>
                  <a:lnTo>
                    <a:pt x="83" y="132"/>
                  </a:lnTo>
                  <a:lnTo>
                    <a:pt x="84" y="130"/>
                  </a:lnTo>
                  <a:lnTo>
                    <a:pt x="83" y="125"/>
                  </a:lnTo>
                  <a:lnTo>
                    <a:pt x="82" y="120"/>
                  </a:lnTo>
                  <a:lnTo>
                    <a:pt x="80" y="109"/>
                  </a:lnTo>
                  <a:lnTo>
                    <a:pt x="77" y="93"/>
                  </a:lnTo>
                  <a:lnTo>
                    <a:pt x="75" y="78"/>
                  </a:lnTo>
                  <a:lnTo>
                    <a:pt x="75" y="67"/>
                  </a:lnTo>
                  <a:lnTo>
                    <a:pt x="82" y="71"/>
                  </a:lnTo>
                  <a:lnTo>
                    <a:pt x="91" y="78"/>
                  </a:lnTo>
                  <a:lnTo>
                    <a:pt x="102" y="85"/>
                  </a:lnTo>
                  <a:lnTo>
                    <a:pt x="114" y="92"/>
                  </a:lnTo>
                  <a:lnTo>
                    <a:pt x="126" y="99"/>
                  </a:lnTo>
                  <a:lnTo>
                    <a:pt x="135" y="105"/>
                  </a:lnTo>
                  <a:lnTo>
                    <a:pt x="143" y="110"/>
                  </a:lnTo>
                  <a:lnTo>
                    <a:pt x="146" y="113"/>
                  </a:lnTo>
                  <a:lnTo>
                    <a:pt x="148" y="115"/>
                  </a:lnTo>
                  <a:lnTo>
                    <a:pt x="149" y="114"/>
                  </a:lnTo>
                  <a:lnTo>
                    <a:pt x="147" y="111"/>
                  </a:lnTo>
                  <a:lnTo>
                    <a:pt x="143" y="107"/>
                  </a:lnTo>
                  <a:lnTo>
                    <a:pt x="138" y="103"/>
                  </a:lnTo>
                  <a:lnTo>
                    <a:pt x="131" y="97"/>
                  </a:lnTo>
                  <a:lnTo>
                    <a:pt x="121" y="91"/>
                  </a:lnTo>
                  <a:lnTo>
                    <a:pt x="111" y="83"/>
                  </a:lnTo>
                  <a:lnTo>
                    <a:pt x="101" y="76"/>
                  </a:lnTo>
                  <a:lnTo>
                    <a:pt x="91" y="69"/>
                  </a:lnTo>
                  <a:lnTo>
                    <a:pt x="83" y="65"/>
                  </a:lnTo>
                  <a:lnTo>
                    <a:pt x="79" y="62"/>
                  </a:lnTo>
                  <a:lnTo>
                    <a:pt x="76" y="61"/>
                  </a:lnTo>
                  <a:lnTo>
                    <a:pt x="77" y="60"/>
                  </a:lnTo>
                  <a:lnTo>
                    <a:pt x="80" y="60"/>
                  </a:lnTo>
                  <a:lnTo>
                    <a:pt x="86" y="58"/>
                  </a:lnTo>
                  <a:lnTo>
                    <a:pt x="91" y="56"/>
                  </a:lnTo>
                  <a:lnTo>
                    <a:pt x="98" y="54"/>
                  </a:lnTo>
                  <a:lnTo>
                    <a:pt x="107" y="53"/>
                  </a:lnTo>
                  <a:lnTo>
                    <a:pt x="115" y="52"/>
                  </a:lnTo>
                  <a:lnTo>
                    <a:pt x="124" y="51"/>
                  </a:lnTo>
                  <a:lnTo>
                    <a:pt x="132" y="52"/>
                  </a:lnTo>
                  <a:lnTo>
                    <a:pt x="139" y="53"/>
                  </a:lnTo>
                  <a:lnTo>
                    <a:pt x="144" y="55"/>
                  </a:lnTo>
                  <a:lnTo>
                    <a:pt x="149" y="58"/>
                  </a:lnTo>
                  <a:lnTo>
                    <a:pt x="149" y="56"/>
                  </a:lnTo>
                  <a:lnTo>
                    <a:pt x="146" y="53"/>
                  </a:lnTo>
                  <a:lnTo>
                    <a:pt x="142" y="50"/>
                  </a:lnTo>
                  <a:lnTo>
                    <a:pt x="138" y="49"/>
                  </a:lnTo>
                  <a:lnTo>
                    <a:pt x="130" y="48"/>
                  </a:lnTo>
                  <a:lnTo>
                    <a:pt x="120" y="48"/>
                  </a:lnTo>
                  <a:lnTo>
                    <a:pt x="110" y="48"/>
                  </a:lnTo>
                  <a:lnTo>
                    <a:pt x="99" y="48"/>
                  </a:lnTo>
                  <a:lnTo>
                    <a:pt x="89" y="49"/>
                  </a:lnTo>
                  <a:lnTo>
                    <a:pt x="82" y="49"/>
                  </a:lnTo>
                  <a:lnTo>
                    <a:pt x="77" y="50"/>
                  </a:lnTo>
                  <a:lnTo>
                    <a:pt x="75" y="49"/>
                  </a:lnTo>
                  <a:lnTo>
                    <a:pt x="71" y="47"/>
                  </a:lnTo>
                  <a:lnTo>
                    <a:pt x="67" y="44"/>
                  </a:lnTo>
                  <a:lnTo>
                    <a:pt x="63" y="40"/>
                  </a:lnTo>
                  <a:lnTo>
                    <a:pt x="59" y="37"/>
                  </a:lnTo>
                  <a:lnTo>
                    <a:pt x="54" y="33"/>
                  </a:lnTo>
                  <a:lnTo>
                    <a:pt x="52" y="31"/>
                  </a:lnTo>
                  <a:lnTo>
                    <a:pt x="50" y="29"/>
                  </a:lnTo>
                  <a:lnTo>
                    <a:pt x="54" y="26"/>
                  </a:lnTo>
                  <a:lnTo>
                    <a:pt x="59" y="22"/>
                  </a:lnTo>
                  <a:lnTo>
                    <a:pt x="65" y="18"/>
                  </a:lnTo>
                  <a:lnTo>
                    <a:pt x="72" y="14"/>
                  </a:lnTo>
                  <a:lnTo>
                    <a:pt x="78" y="11"/>
                  </a:lnTo>
                  <a:lnTo>
                    <a:pt x="83" y="7"/>
                  </a:lnTo>
                  <a:lnTo>
                    <a:pt x="89" y="5"/>
                  </a:lnTo>
                  <a:lnTo>
                    <a:pt x="92" y="4"/>
                  </a:lnTo>
                  <a:lnTo>
                    <a:pt x="95" y="3"/>
                  </a:lnTo>
                  <a:lnTo>
                    <a:pt x="95" y="1"/>
                  </a:lnTo>
                  <a:lnTo>
                    <a:pt x="91" y="0"/>
                  </a:lnTo>
                  <a:lnTo>
                    <a:pt x="85" y="2"/>
                  </a:lnTo>
                  <a:lnTo>
                    <a:pt x="81" y="4"/>
                  </a:lnTo>
                  <a:lnTo>
                    <a:pt x="76" y="7"/>
                  </a:lnTo>
                  <a:lnTo>
                    <a:pt x="69" y="10"/>
                  </a:lnTo>
                  <a:lnTo>
                    <a:pt x="63" y="12"/>
                  </a:lnTo>
                  <a:lnTo>
                    <a:pt x="56" y="16"/>
                  </a:lnTo>
                  <a:lnTo>
                    <a:pt x="51" y="19"/>
                  </a:lnTo>
                  <a:lnTo>
                    <a:pt x="46" y="21"/>
                  </a:lnTo>
                  <a:lnTo>
                    <a:pt x="43" y="23"/>
                  </a:lnTo>
                  <a:lnTo>
                    <a:pt x="40" y="25"/>
                  </a:lnTo>
                  <a:lnTo>
                    <a:pt x="36" y="25"/>
                  </a:lnTo>
                  <a:lnTo>
                    <a:pt x="32" y="24"/>
                  </a:lnTo>
                  <a:lnTo>
                    <a:pt x="28" y="21"/>
                  </a:lnTo>
                  <a:lnTo>
                    <a:pt x="24" y="19"/>
                  </a:lnTo>
                  <a:lnTo>
                    <a:pt x="21" y="17"/>
                  </a:lnTo>
                  <a:lnTo>
                    <a:pt x="16" y="15"/>
                  </a:lnTo>
                  <a:lnTo>
                    <a:pt x="12" y="14"/>
                  </a:lnTo>
                  <a:lnTo>
                    <a:pt x="9" y="12"/>
                  </a:lnTo>
                  <a:lnTo>
                    <a:pt x="4" y="11"/>
                  </a:lnTo>
                  <a:lnTo>
                    <a:pt x="2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04" name="Freeform 1924">
              <a:extLst>
                <a:ext uri="{FF2B5EF4-FFF2-40B4-BE49-F238E27FC236}">
                  <a16:creationId xmlns:a16="http://schemas.microsoft.com/office/drawing/2014/main" id="{9CF8E4FE-CB21-8F34-280A-BB615D3360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" y="507"/>
              <a:ext cx="97" cy="112"/>
            </a:xfrm>
            <a:custGeom>
              <a:avLst/>
              <a:gdLst>
                <a:gd name="T0" fmla="*/ 11 w 97"/>
                <a:gd name="T1" fmla="*/ 33 h 112"/>
                <a:gd name="T2" fmla="*/ 15 w 97"/>
                <a:gd name="T3" fmla="*/ 55 h 112"/>
                <a:gd name="T4" fmla="*/ 23 w 97"/>
                <a:gd name="T5" fmla="*/ 54 h 112"/>
                <a:gd name="T6" fmla="*/ 32 w 97"/>
                <a:gd name="T7" fmla="*/ 60 h 112"/>
                <a:gd name="T8" fmla="*/ 35 w 97"/>
                <a:gd name="T9" fmla="*/ 67 h 112"/>
                <a:gd name="T10" fmla="*/ 26 w 97"/>
                <a:gd name="T11" fmla="*/ 65 h 112"/>
                <a:gd name="T12" fmla="*/ 21 w 97"/>
                <a:gd name="T13" fmla="*/ 62 h 112"/>
                <a:gd name="T14" fmla="*/ 13 w 97"/>
                <a:gd name="T15" fmla="*/ 57 h 112"/>
                <a:gd name="T16" fmla="*/ 2 w 97"/>
                <a:gd name="T17" fmla="*/ 64 h 112"/>
                <a:gd name="T18" fmla="*/ 0 w 97"/>
                <a:gd name="T19" fmla="*/ 78 h 112"/>
                <a:gd name="T20" fmla="*/ 4 w 97"/>
                <a:gd name="T21" fmla="*/ 84 h 112"/>
                <a:gd name="T22" fmla="*/ 20 w 97"/>
                <a:gd name="T23" fmla="*/ 87 h 112"/>
                <a:gd name="T24" fmla="*/ 29 w 97"/>
                <a:gd name="T25" fmla="*/ 82 h 112"/>
                <a:gd name="T26" fmla="*/ 29 w 97"/>
                <a:gd name="T27" fmla="*/ 88 h 112"/>
                <a:gd name="T28" fmla="*/ 23 w 97"/>
                <a:gd name="T29" fmla="*/ 110 h 112"/>
                <a:gd name="T30" fmla="*/ 40 w 97"/>
                <a:gd name="T31" fmla="*/ 110 h 112"/>
                <a:gd name="T32" fmla="*/ 46 w 97"/>
                <a:gd name="T33" fmla="*/ 96 h 112"/>
                <a:gd name="T34" fmla="*/ 41 w 97"/>
                <a:gd name="T35" fmla="*/ 83 h 112"/>
                <a:gd name="T36" fmla="*/ 44 w 97"/>
                <a:gd name="T37" fmla="*/ 80 h 112"/>
                <a:gd name="T38" fmla="*/ 48 w 97"/>
                <a:gd name="T39" fmla="*/ 85 h 112"/>
                <a:gd name="T40" fmla="*/ 53 w 97"/>
                <a:gd name="T41" fmla="*/ 96 h 112"/>
                <a:gd name="T42" fmla="*/ 66 w 97"/>
                <a:gd name="T43" fmla="*/ 96 h 112"/>
                <a:gd name="T44" fmla="*/ 78 w 97"/>
                <a:gd name="T45" fmla="*/ 100 h 112"/>
                <a:gd name="T46" fmla="*/ 90 w 97"/>
                <a:gd name="T47" fmla="*/ 92 h 112"/>
                <a:gd name="T48" fmla="*/ 92 w 97"/>
                <a:gd name="T49" fmla="*/ 83 h 112"/>
                <a:gd name="T50" fmla="*/ 90 w 97"/>
                <a:gd name="T51" fmla="*/ 80 h 112"/>
                <a:gd name="T52" fmla="*/ 77 w 97"/>
                <a:gd name="T53" fmla="*/ 72 h 112"/>
                <a:gd name="T54" fmla="*/ 67 w 97"/>
                <a:gd name="T55" fmla="*/ 69 h 112"/>
                <a:gd name="T56" fmla="*/ 72 w 97"/>
                <a:gd name="T57" fmla="*/ 59 h 112"/>
                <a:gd name="T58" fmla="*/ 84 w 97"/>
                <a:gd name="T59" fmla="*/ 55 h 112"/>
                <a:gd name="T60" fmla="*/ 96 w 97"/>
                <a:gd name="T61" fmla="*/ 47 h 112"/>
                <a:gd name="T62" fmla="*/ 96 w 97"/>
                <a:gd name="T63" fmla="*/ 33 h 112"/>
                <a:gd name="T64" fmla="*/ 85 w 97"/>
                <a:gd name="T65" fmla="*/ 26 h 112"/>
                <a:gd name="T66" fmla="*/ 72 w 97"/>
                <a:gd name="T67" fmla="*/ 31 h 112"/>
                <a:gd name="T68" fmla="*/ 72 w 97"/>
                <a:gd name="T69" fmla="*/ 41 h 112"/>
                <a:gd name="T70" fmla="*/ 62 w 97"/>
                <a:gd name="T71" fmla="*/ 51 h 112"/>
                <a:gd name="T72" fmla="*/ 58 w 97"/>
                <a:gd name="T73" fmla="*/ 50 h 112"/>
                <a:gd name="T74" fmla="*/ 56 w 97"/>
                <a:gd name="T75" fmla="*/ 44 h 112"/>
                <a:gd name="T76" fmla="*/ 60 w 97"/>
                <a:gd name="T77" fmla="*/ 31 h 112"/>
                <a:gd name="T78" fmla="*/ 69 w 97"/>
                <a:gd name="T79" fmla="*/ 18 h 112"/>
                <a:gd name="T80" fmla="*/ 62 w 97"/>
                <a:gd name="T81" fmla="*/ 3 h 112"/>
                <a:gd name="T82" fmla="*/ 50 w 97"/>
                <a:gd name="T83" fmla="*/ 1 h 112"/>
                <a:gd name="T84" fmla="*/ 41 w 97"/>
                <a:gd name="T85" fmla="*/ 8 h 112"/>
                <a:gd name="T86" fmla="*/ 38 w 97"/>
                <a:gd name="T87" fmla="*/ 15 h 112"/>
                <a:gd name="T88" fmla="*/ 42 w 97"/>
                <a:gd name="T89" fmla="*/ 26 h 112"/>
                <a:gd name="T90" fmla="*/ 48 w 97"/>
                <a:gd name="T91" fmla="*/ 34 h 112"/>
                <a:gd name="T92" fmla="*/ 47 w 97"/>
                <a:gd name="T93" fmla="*/ 45 h 112"/>
                <a:gd name="T94" fmla="*/ 41 w 97"/>
                <a:gd name="T95" fmla="*/ 47 h 112"/>
                <a:gd name="T96" fmla="*/ 35 w 97"/>
                <a:gd name="T97" fmla="*/ 35 h 11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97"/>
                <a:gd name="T148" fmla="*/ 0 h 112"/>
                <a:gd name="T149" fmla="*/ 97 w 97"/>
                <a:gd name="T150" fmla="*/ 112 h 11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97" h="112">
                  <a:moveTo>
                    <a:pt x="23" y="26"/>
                  </a:moveTo>
                  <a:lnTo>
                    <a:pt x="17" y="28"/>
                  </a:lnTo>
                  <a:lnTo>
                    <a:pt x="11" y="33"/>
                  </a:lnTo>
                  <a:lnTo>
                    <a:pt x="8" y="42"/>
                  </a:lnTo>
                  <a:lnTo>
                    <a:pt x="12" y="54"/>
                  </a:lnTo>
                  <a:lnTo>
                    <a:pt x="15" y="55"/>
                  </a:lnTo>
                  <a:lnTo>
                    <a:pt x="18" y="55"/>
                  </a:lnTo>
                  <a:lnTo>
                    <a:pt x="22" y="55"/>
                  </a:lnTo>
                  <a:lnTo>
                    <a:pt x="23" y="54"/>
                  </a:lnTo>
                  <a:lnTo>
                    <a:pt x="27" y="55"/>
                  </a:lnTo>
                  <a:lnTo>
                    <a:pt x="29" y="58"/>
                  </a:lnTo>
                  <a:lnTo>
                    <a:pt x="32" y="60"/>
                  </a:lnTo>
                  <a:lnTo>
                    <a:pt x="34" y="63"/>
                  </a:lnTo>
                  <a:lnTo>
                    <a:pt x="35" y="66"/>
                  </a:lnTo>
                  <a:lnTo>
                    <a:pt x="35" y="67"/>
                  </a:lnTo>
                  <a:lnTo>
                    <a:pt x="33" y="67"/>
                  </a:lnTo>
                  <a:lnTo>
                    <a:pt x="29" y="66"/>
                  </a:lnTo>
                  <a:lnTo>
                    <a:pt x="26" y="65"/>
                  </a:lnTo>
                  <a:lnTo>
                    <a:pt x="23" y="64"/>
                  </a:lnTo>
                  <a:lnTo>
                    <a:pt x="22" y="64"/>
                  </a:lnTo>
                  <a:lnTo>
                    <a:pt x="21" y="62"/>
                  </a:lnTo>
                  <a:lnTo>
                    <a:pt x="20" y="60"/>
                  </a:lnTo>
                  <a:lnTo>
                    <a:pt x="17" y="58"/>
                  </a:lnTo>
                  <a:lnTo>
                    <a:pt x="13" y="57"/>
                  </a:lnTo>
                  <a:lnTo>
                    <a:pt x="9" y="58"/>
                  </a:lnTo>
                  <a:lnTo>
                    <a:pt x="5" y="60"/>
                  </a:lnTo>
                  <a:lnTo>
                    <a:pt x="2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0" y="78"/>
                  </a:lnTo>
                  <a:lnTo>
                    <a:pt x="1" y="81"/>
                  </a:lnTo>
                  <a:lnTo>
                    <a:pt x="3" y="82"/>
                  </a:lnTo>
                  <a:lnTo>
                    <a:pt x="4" y="84"/>
                  </a:lnTo>
                  <a:lnTo>
                    <a:pt x="9" y="87"/>
                  </a:lnTo>
                  <a:lnTo>
                    <a:pt x="15" y="88"/>
                  </a:lnTo>
                  <a:lnTo>
                    <a:pt x="20" y="87"/>
                  </a:lnTo>
                  <a:lnTo>
                    <a:pt x="23" y="84"/>
                  </a:lnTo>
                  <a:lnTo>
                    <a:pt x="26" y="82"/>
                  </a:lnTo>
                  <a:lnTo>
                    <a:pt x="29" y="82"/>
                  </a:lnTo>
                  <a:lnTo>
                    <a:pt x="31" y="82"/>
                  </a:lnTo>
                  <a:lnTo>
                    <a:pt x="34" y="83"/>
                  </a:lnTo>
                  <a:lnTo>
                    <a:pt x="29" y="88"/>
                  </a:lnTo>
                  <a:lnTo>
                    <a:pt x="24" y="96"/>
                  </a:lnTo>
                  <a:lnTo>
                    <a:pt x="22" y="104"/>
                  </a:lnTo>
                  <a:lnTo>
                    <a:pt x="23" y="110"/>
                  </a:lnTo>
                  <a:lnTo>
                    <a:pt x="29" y="112"/>
                  </a:lnTo>
                  <a:lnTo>
                    <a:pt x="34" y="112"/>
                  </a:lnTo>
                  <a:lnTo>
                    <a:pt x="40" y="110"/>
                  </a:lnTo>
                  <a:lnTo>
                    <a:pt x="43" y="107"/>
                  </a:lnTo>
                  <a:lnTo>
                    <a:pt x="46" y="102"/>
                  </a:lnTo>
                  <a:lnTo>
                    <a:pt x="46" y="96"/>
                  </a:lnTo>
                  <a:lnTo>
                    <a:pt x="45" y="90"/>
                  </a:lnTo>
                  <a:lnTo>
                    <a:pt x="43" y="86"/>
                  </a:lnTo>
                  <a:lnTo>
                    <a:pt x="41" y="83"/>
                  </a:lnTo>
                  <a:lnTo>
                    <a:pt x="41" y="82"/>
                  </a:lnTo>
                  <a:lnTo>
                    <a:pt x="42" y="81"/>
                  </a:lnTo>
                  <a:lnTo>
                    <a:pt x="44" y="80"/>
                  </a:lnTo>
                  <a:lnTo>
                    <a:pt x="46" y="80"/>
                  </a:lnTo>
                  <a:lnTo>
                    <a:pt x="47" y="82"/>
                  </a:lnTo>
                  <a:lnTo>
                    <a:pt x="48" y="85"/>
                  </a:lnTo>
                  <a:lnTo>
                    <a:pt x="48" y="88"/>
                  </a:lnTo>
                  <a:lnTo>
                    <a:pt x="49" y="92"/>
                  </a:lnTo>
                  <a:lnTo>
                    <a:pt x="53" y="96"/>
                  </a:lnTo>
                  <a:lnTo>
                    <a:pt x="57" y="97"/>
                  </a:lnTo>
                  <a:lnTo>
                    <a:pt x="64" y="93"/>
                  </a:lnTo>
                  <a:lnTo>
                    <a:pt x="66" y="96"/>
                  </a:lnTo>
                  <a:lnTo>
                    <a:pt x="70" y="98"/>
                  </a:lnTo>
                  <a:lnTo>
                    <a:pt x="74" y="100"/>
                  </a:lnTo>
                  <a:lnTo>
                    <a:pt x="78" y="100"/>
                  </a:lnTo>
                  <a:lnTo>
                    <a:pt x="82" y="99"/>
                  </a:lnTo>
                  <a:lnTo>
                    <a:pt x="86" y="96"/>
                  </a:lnTo>
                  <a:lnTo>
                    <a:pt x="90" y="92"/>
                  </a:lnTo>
                  <a:lnTo>
                    <a:pt x="92" y="85"/>
                  </a:lnTo>
                  <a:lnTo>
                    <a:pt x="92" y="84"/>
                  </a:lnTo>
                  <a:lnTo>
                    <a:pt x="92" y="83"/>
                  </a:lnTo>
                  <a:lnTo>
                    <a:pt x="91" y="83"/>
                  </a:lnTo>
                  <a:lnTo>
                    <a:pt x="91" y="82"/>
                  </a:lnTo>
                  <a:lnTo>
                    <a:pt x="90" y="80"/>
                  </a:lnTo>
                  <a:lnTo>
                    <a:pt x="87" y="75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3" y="73"/>
                  </a:lnTo>
                  <a:lnTo>
                    <a:pt x="70" y="72"/>
                  </a:lnTo>
                  <a:lnTo>
                    <a:pt x="67" y="69"/>
                  </a:lnTo>
                  <a:lnTo>
                    <a:pt x="66" y="67"/>
                  </a:lnTo>
                  <a:lnTo>
                    <a:pt x="69" y="63"/>
                  </a:lnTo>
                  <a:lnTo>
                    <a:pt x="72" y="59"/>
                  </a:lnTo>
                  <a:lnTo>
                    <a:pt x="75" y="56"/>
                  </a:lnTo>
                  <a:lnTo>
                    <a:pt x="78" y="54"/>
                  </a:lnTo>
                  <a:lnTo>
                    <a:pt x="84" y="55"/>
                  </a:lnTo>
                  <a:lnTo>
                    <a:pt x="90" y="53"/>
                  </a:lnTo>
                  <a:lnTo>
                    <a:pt x="93" y="51"/>
                  </a:lnTo>
                  <a:lnTo>
                    <a:pt x="96" y="47"/>
                  </a:lnTo>
                  <a:lnTo>
                    <a:pt x="97" y="42"/>
                  </a:lnTo>
                  <a:lnTo>
                    <a:pt x="97" y="38"/>
                  </a:lnTo>
                  <a:lnTo>
                    <a:pt x="96" y="33"/>
                  </a:lnTo>
                  <a:lnTo>
                    <a:pt x="94" y="29"/>
                  </a:lnTo>
                  <a:lnTo>
                    <a:pt x="90" y="27"/>
                  </a:lnTo>
                  <a:lnTo>
                    <a:pt x="85" y="26"/>
                  </a:lnTo>
                  <a:lnTo>
                    <a:pt x="79" y="27"/>
                  </a:lnTo>
                  <a:lnTo>
                    <a:pt x="75" y="28"/>
                  </a:lnTo>
                  <a:lnTo>
                    <a:pt x="72" y="31"/>
                  </a:lnTo>
                  <a:lnTo>
                    <a:pt x="72" y="34"/>
                  </a:lnTo>
                  <a:lnTo>
                    <a:pt x="72" y="38"/>
                  </a:lnTo>
                  <a:lnTo>
                    <a:pt x="72" y="41"/>
                  </a:lnTo>
                  <a:lnTo>
                    <a:pt x="69" y="45"/>
                  </a:lnTo>
                  <a:lnTo>
                    <a:pt x="66" y="48"/>
                  </a:lnTo>
                  <a:lnTo>
                    <a:pt x="62" y="51"/>
                  </a:lnTo>
                  <a:lnTo>
                    <a:pt x="60" y="53"/>
                  </a:lnTo>
                  <a:lnTo>
                    <a:pt x="59" y="52"/>
                  </a:lnTo>
                  <a:lnTo>
                    <a:pt x="58" y="50"/>
                  </a:lnTo>
                  <a:lnTo>
                    <a:pt x="56" y="49"/>
                  </a:lnTo>
                  <a:lnTo>
                    <a:pt x="54" y="48"/>
                  </a:lnTo>
                  <a:lnTo>
                    <a:pt x="56" y="44"/>
                  </a:lnTo>
                  <a:lnTo>
                    <a:pt x="58" y="39"/>
                  </a:lnTo>
                  <a:lnTo>
                    <a:pt x="59" y="34"/>
                  </a:lnTo>
                  <a:lnTo>
                    <a:pt x="60" y="31"/>
                  </a:lnTo>
                  <a:lnTo>
                    <a:pt x="64" y="28"/>
                  </a:lnTo>
                  <a:lnTo>
                    <a:pt x="67" y="23"/>
                  </a:lnTo>
                  <a:lnTo>
                    <a:pt x="69" y="18"/>
                  </a:lnTo>
                  <a:lnTo>
                    <a:pt x="69" y="12"/>
                  </a:lnTo>
                  <a:lnTo>
                    <a:pt x="66" y="7"/>
                  </a:lnTo>
                  <a:lnTo>
                    <a:pt x="62" y="3"/>
                  </a:lnTo>
                  <a:lnTo>
                    <a:pt x="58" y="0"/>
                  </a:lnTo>
                  <a:lnTo>
                    <a:pt x="53" y="0"/>
                  </a:lnTo>
                  <a:lnTo>
                    <a:pt x="50" y="1"/>
                  </a:lnTo>
                  <a:lnTo>
                    <a:pt x="48" y="3"/>
                  </a:lnTo>
                  <a:lnTo>
                    <a:pt x="44" y="5"/>
                  </a:lnTo>
                  <a:lnTo>
                    <a:pt x="41" y="8"/>
                  </a:lnTo>
                  <a:lnTo>
                    <a:pt x="40" y="10"/>
                  </a:lnTo>
                  <a:lnTo>
                    <a:pt x="39" y="12"/>
                  </a:lnTo>
                  <a:lnTo>
                    <a:pt x="38" y="15"/>
                  </a:lnTo>
                  <a:lnTo>
                    <a:pt x="38" y="17"/>
                  </a:lnTo>
                  <a:lnTo>
                    <a:pt x="40" y="22"/>
                  </a:lnTo>
                  <a:lnTo>
                    <a:pt x="42" y="26"/>
                  </a:lnTo>
                  <a:lnTo>
                    <a:pt x="45" y="28"/>
                  </a:lnTo>
                  <a:lnTo>
                    <a:pt x="48" y="29"/>
                  </a:lnTo>
                  <a:lnTo>
                    <a:pt x="48" y="34"/>
                  </a:lnTo>
                  <a:lnTo>
                    <a:pt x="48" y="39"/>
                  </a:lnTo>
                  <a:lnTo>
                    <a:pt x="47" y="43"/>
                  </a:lnTo>
                  <a:lnTo>
                    <a:pt x="47" y="45"/>
                  </a:lnTo>
                  <a:lnTo>
                    <a:pt x="45" y="45"/>
                  </a:lnTo>
                  <a:lnTo>
                    <a:pt x="42" y="46"/>
                  </a:lnTo>
                  <a:lnTo>
                    <a:pt x="41" y="47"/>
                  </a:lnTo>
                  <a:lnTo>
                    <a:pt x="37" y="42"/>
                  </a:lnTo>
                  <a:lnTo>
                    <a:pt x="35" y="35"/>
                  </a:lnTo>
                  <a:lnTo>
                    <a:pt x="31" y="28"/>
                  </a:lnTo>
                  <a:lnTo>
                    <a:pt x="23" y="26"/>
                  </a:lnTo>
                  <a:close/>
                </a:path>
              </a:pathLst>
            </a:custGeom>
            <a:solidFill>
              <a:srgbClr val="F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05" name="Freeform 1925">
              <a:extLst>
                <a:ext uri="{FF2B5EF4-FFF2-40B4-BE49-F238E27FC236}">
                  <a16:creationId xmlns:a16="http://schemas.microsoft.com/office/drawing/2014/main" id="{393D236F-A892-1C35-DDD8-097E4101C7AE}"/>
                </a:ext>
              </a:extLst>
            </p:cNvPr>
            <p:cNvSpPr>
              <a:spLocks/>
            </p:cNvSpPr>
            <p:nvPr/>
          </p:nvSpPr>
          <p:spPr bwMode="auto">
            <a:xfrm>
              <a:off x="90" y="656"/>
              <a:ext cx="101" cy="196"/>
            </a:xfrm>
            <a:custGeom>
              <a:avLst/>
              <a:gdLst>
                <a:gd name="T0" fmla="*/ 100 w 101"/>
                <a:gd name="T1" fmla="*/ 0 h 196"/>
                <a:gd name="T2" fmla="*/ 92 w 101"/>
                <a:gd name="T3" fmla="*/ 13 h 196"/>
                <a:gd name="T4" fmla="*/ 83 w 101"/>
                <a:gd name="T5" fmla="*/ 23 h 196"/>
                <a:gd name="T6" fmla="*/ 73 w 101"/>
                <a:gd name="T7" fmla="*/ 33 h 196"/>
                <a:gd name="T8" fmla="*/ 61 w 101"/>
                <a:gd name="T9" fmla="*/ 40 h 196"/>
                <a:gd name="T10" fmla="*/ 50 w 101"/>
                <a:gd name="T11" fmla="*/ 44 h 196"/>
                <a:gd name="T12" fmla="*/ 39 w 101"/>
                <a:gd name="T13" fmla="*/ 48 h 196"/>
                <a:gd name="T14" fmla="*/ 29 w 101"/>
                <a:gd name="T15" fmla="*/ 49 h 196"/>
                <a:gd name="T16" fmla="*/ 19 w 101"/>
                <a:gd name="T17" fmla="*/ 49 h 196"/>
                <a:gd name="T18" fmla="*/ 19 w 101"/>
                <a:gd name="T19" fmla="*/ 59 h 196"/>
                <a:gd name="T20" fmla="*/ 18 w 101"/>
                <a:gd name="T21" fmla="*/ 70 h 196"/>
                <a:gd name="T22" fmla="*/ 12 w 101"/>
                <a:gd name="T23" fmla="*/ 82 h 196"/>
                <a:gd name="T24" fmla="*/ 0 w 101"/>
                <a:gd name="T25" fmla="*/ 91 h 196"/>
                <a:gd name="T26" fmla="*/ 7 w 101"/>
                <a:gd name="T27" fmla="*/ 103 h 196"/>
                <a:gd name="T28" fmla="*/ 12 w 101"/>
                <a:gd name="T29" fmla="*/ 119 h 196"/>
                <a:gd name="T30" fmla="*/ 12 w 101"/>
                <a:gd name="T31" fmla="*/ 134 h 196"/>
                <a:gd name="T32" fmla="*/ 7 w 101"/>
                <a:gd name="T33" fmla="*/ 148 h 196"/>
                <a:gd name="T34" fmla="*/ 12 w 101"/>
                <a:gd name="T35" fmla="*/ 150 h 196"/>
                <a:gd name="T36" fmla="*/ 17 w 101"/>
                <a:gd name="T37" fmla="*/ 152 h 196"/>
                <a:gd name="T38" fmla="*/ 23 w 101"/>
                <a:gd name="T39" fmla="*/ 155 h 196"/>
                <a:gd name="T40" fmla="*/ 30 w 101"/>
                <a:gd name="T41" fmla="*/ 160 h 196"/>
                <a:gd name="T42" fmla="*/ 36 w 101"/>
                <a:gd name="T43" fmla="*/ 167 h 196"/>
                <a:gd name="T44" fmla="*/ 41 w 101"/>
                <a:gd name="T45" fmla="*/ 175 h 196"/>
                <a:gd name="T46" fmla="*/ 45 w 101"/>
                <a:gd name="T47" fmla="*/ 184 h 196"/>
                <a:gd name="T48" fmla="*/ 49 w 101"/>
                <a:gd name="T49" fmla="*/ 196 h 196"/>
                <a:gd name="T50" fmla="*/ 51 w 101"/>
                <a:gd name="T51" fmla="*/ 189 h 196"/>
                <a:gd name="T52" fmla="*/ 55 w 101"/>
                <a:gd name="T53" fmla="*/ 181 h 196"/>
                <a:gd name="T54" fmla="*/ 59 w 101"/>
                <a:gd name="T55" fmla="*/ 175 h 196"/>
                <a:gd name="T56" fmla="*/ 64 w 101"/>
                <a:gd name="T57" fmla="*/ 168 h 196"/>
                <a:gd name="T58" fmla="*/ 69 w 101"/>
                <a:gd name="T59" fmla="*/ 161 h 196"/>
                <a:gd name="T60" fmla="*/ 76 w 101"/>
                <a:gd name="T61" fmla="*/ 156 h 196"/>
                <a:gd name="T62" fmla="*/ 83 w 101"/>
                <a:gd name="T63" fmla="*/ 153 h 196"/>
                <a:gd name="T64" fmla="*/ 91 w 101"/>
                <a:gd name="T65" fmla="*/ 152 h 196"/>
                <a:gd name="T66" fmla="*/ 87 w 101"/>
                <a:gd name="T67" fmla="*/ 144 h 196"/>
                <a:gd name="T68" fmla="*/ 86 w 101"/>
                <a:gd name="T69" fmla="*/ 132 h 196"/>
                <a:gd name="T70" fmla="*/ 87 w 101"/>
                <a:gd name="T71" fmla="*/ 121 h 196"/>
                <a:gd name="T72" fmla="*/ 94 w 101"/>
                <a:gd name="T73" fmla="*/ 107 h 196"/>
                <a:gd name="T74" fmla="*/ 87 w 101"/>
                <a:gd name="T75" fmla="*/ 86 h 196"/>
                <a:gd name="T76" fmla="*/ 86 w 101"/>
                <a:gd name="T77" fmla="*/ 66 h 196"/>
                <a:gd name="T78" fmla="*/ 86 w 101"/>
                <a:gd name="T79" fmla="*/ 47 h 196"/>
                <a:gd name="T80" fmla="*/ 88 w 101"/>
                <a:gd name="T81" fmla="*/ 34 h 196"/>
                <a:gd name="T82" fmla="*/ 91 w 101"/>
                <a:gd name="T83" fmla="*/ 26 h 196"/>
                <a:gd name="T84" fmla="*/ 94 w 101"/>
                <a:gd name="T85" fmla="*/ 16 h 196"/>
                <a:gd name="T86" fmla="*/ 98 w 101"/>
                <a:gd name="T87" fmla="*/ 10 h 196"/>
                <a:gd name="T88" fmla="*/ 100 w 101"/>
                <a:gd name="T89" fmla="*/ 6 h 196"/>
                <a:gd name="T90" fmla="*/ 101 w 101"/>
                <a:gd name="T91" fmla="*/ 4 h 196"/>
                <a:gd name="T92" fmla="*/ 101 w 101"/>
                <a:gd name="T93" fmla="*/ 3 h 196"/>
                <a:gd name="T94" fmla="*/ 100 w 101"/>
                <a:gd name="T95" fmla="*/ 1 h 196"/>
                <a:gd name="T96" fmla="*/ 100 w 101"/>
                <a:gd name="T97" fmla="*/ 1 h 196"/>
                <a:gd name="T98" fmla="*/ 100 w 101"/>
                <a:gd name="T99" fmla="*/ 0 h 19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1"/>
                <a:gd name="T151" fmla="*/ 0 h 196"/>
                <a:gd name="T152" fmla="*/ 101 w 101"/>
                <a:gd name="T153" fmla="*/ 196 h 19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1" h="196">
                  <a:moveTo>
                    <a:pt x="100" y="0"/>
                  </a:moveTo>
                  <a:lnTo>
                    <a:pt x="92" y="13"/>
                  </a:lnTo>
                  <a:lnTo>
                    <a:pt x="83" y="23"/>
                  </a:lnTo>
                  <a:lnTo>
                    <a:pt x="73" y="33"/>
                  </a:lnTo>
                  <a:lnTo>
                    <a:pt x="61" y="40"/>
                  </a:lnTo>
                  <a:lnTo>
                    <a:pt x="50" y="44"/>
                  </a:lnTo>
                  <a:lnTo>
                    <a:pt x="39" y="48"/>
                  </a:lnTo>
                  <a:lnTo>
                    <a:pt x="29" y="49"/>
                  </a:lnTo>
                  <a:lnTo>
                    <a:pt x="19" y="49"/>
                  </a:lnTo>
                  <a:lnTo>
                    <a:pt x="19" y="59"/>
                  </a:lnTo>
                  <a:lnTo>
                    <a:pt x="18" y="70"/>
                  </a:lnTo>
                  <a:lnTo>
                    <a:pt x="12" y="82"/>
                  </a:lnTo>
                  <a:lnTo>
                    <a:pt x="0" y="91"/>
                  </a:lnTo>
                  <a:lnTo>
                    <a:pt x="7" y="103"/>
                  </a:lnTo>
                  <a:lnTo>
                    <a:pt x="12" y="119"/>
                  </a:lnTo>
                  <a:lnTo>
                    <a:pt x="12" y="134"/>
                  </a:lnTo>
                  <a:lnTo>
                    <a:pt x="7" y="148"/>
                  </a:lnTo>
                  <a:lnTo>
                    <a:pt x="12" y="150"/>
                  </a:lnTo>
                  <a:lnTo>
                    <a:pt x="17" y="152"/>
                  </a:lnTo>
                  <a:lnTo>
                    <a:pt x="23" y="155"/>
                  </a:lnTo>
                  <a:lnTo>
                    <a:pt x="30" y="160"/>
                  </a:lnTo>
                  <a:lnTo>
                    <a:pt x="36" y="167"/>
                  </a:lnTo>
                  <a:lnTo>
                    <a:pt x="41" y="175"/>
                  </a:lnTo>
                  <a:lnTo>
                    <a:pt x="45" y="184"/>
                  </a:lnTo>
                  <a:lnTo>
                    <a:pt x="49" y="196"/>
                  </a:lnTo>
                  <a:lnTo>
                    <a:pt x="51" y="189"/>
                  </a:lnTo>
                  <a:lnTo>
                    <a:pt x="55" y="181"/>
                  </a:lnTo>
                  <a:lnTo>
                    <a:pt x="59" y="175"/>
                  </a:lnTo>
                  <a:lnTo>
                    <a:pt x="64" y="168"/>
                  </a:lnTo>
                  <a:lnTo>
                    <a:pt x="69" y="161"/>
                  </a:lnTo>
                  <a:lnTo>
                    <a:pt x="76" y="156"/>
                  </a:lnTo>
                  <a:lnTo>
                    <a:pt x="83" y="153"/>
                  </a:lnTo>
                  <a:lnTo>
                    <a:pt x="91" y="152"/>
                  </a:lnTo>
                  <a:lnTo>
                    <a:pt x="87" y="144"/>
                  </a:lnTo>
                  <a:lnTo>
                    <a:pt x="86" y="132"/>
                  </a:lnTo>
                  <a:lnTo>
                    <a:pt x="87" y="121"/>
                  </a:lnTo>
                  <a:lnTo>
                    <a:pt x="94" y="107"/>
                  </a:lnTo>
                  <a:lnTo>
                    <a:pt x="87" y="86"/>
                  </a:lnTo>
                  <a:lnTo>
                    <a:pt x="86" y="66"/>
                  </a:lnTo>
                  <a:lnTo>
                    <a:pt x="86" y="47"/>
                  </a:lnTo>
                  <a:lnTo>
                    <a:pt x="88" y="34"/>
                  </a:lnTo>
                  <a:lnTo>
                    <a:pt x="91" y="26"/>
                  </a:lnTo>
                  <a:lnTo>
                    <a:pt x="94" y="16"/>
                  </a:lnTo>
                  <a:lnTo>
                    <a:pt x="98" y="10"/>
                  </a:lnTo>
                  <a:lnTo>
                    <a:pt x="100" y="6"/>
                  </a:lnTo>
                  <a:lnTo>
                    <a:pt x="101" y="4"/>
                  </a:lnTo>
                  <a:lnTo>
                    <a:pt x="101" y="3"/>
                  </a:lnTo>
                  <a:lnTo>
                    <a:pt x="100" y="1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06" name="Freeform 1926">
              <a:extLst>
                <a:ext uri="{FF2B5EF4-FFF2-40B4-BE49-F238E27FC236}">
                  <a16:creationId xmlns:a16="http://schemas.microsoft.com/office/drawing/2014/main" id="{48C32248-120E-7112-23CB-236B8CA32C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" y="607"/>
              <a:ext cx="190" cy="162"/>
            </a:xfrm>
            <a:custGeom>
              <a:avLst/>
              <a:gdLst>
                <a:gd name="T0" fmla="*/ 86 w 190"/>
                <a:gd name="T1" fmla="*/ 0 h 162"/>
                <a:gd name="T2" fmla="*/ 80 w 190"/>
                <a:gd name="T3" fmla="*/ 2 h 162"/>
                <a:gd name="T4" fmla="*/ 72 w 190"/>
                <a:gd name="T5" fmla="*/ 5 h 162"/>
                <a:gd name="T6" fmla="*/ 61 w 190"/>
                <a:gd name="T7" fmla="*/ 9 h 162"/>
                <a:gd name="T8" fmla="*/ 51 w 190"/>
                <a:gd name="T9" fmla="*/ 11 h 162"/>
                <a:gd name="T10" fmla="*/ 41 w 190"/>
                <a:gd name="T11" fmla="*/ 15 h 162"/>
                <a:gd name="T12" fmla="*/ 31 w 190"/>
                <a:gd name="T13" fmla="*/ 18 h 162"/>
                <a:gd name="T14" fmla="*/ 21 w 190"/>
                <a:gd name="T15" fmla="*/ 20 h 162"/>
                <a:gd name="T16" fmla="*/ 12 w 190"/>
                <a:gd name="T17" fmla="*/ 21 h 162"/>
                <a:gd name="T18" fmla="*/ 9 w 190"/>
                <a:gd name="T19" fmla="*/ 21 h 162"/>
                <a:gd name="T20" fmla="*/ 6 w 190"/>
                <a:gd name="T21" fmla="*/ 20 h 162"/>
                <a:gd name="T22" fmla="*/ 2 w 190"/>
                <a:gd name="T23" fmla="*/ 20 h 162"/>
                <a:gd name="T24" fmla="*/ 0 w 190"/>
                <a:gd name="T25" fmla="*/ 20 h 162"/>
                <a:gd name="T26" fmla="*/ 11 w 190"/>
                <a:gd name="T27" fmla="*/ 27 h 162"/>
                <a:gd name="T28" fmla="*/ 19 w 190"/>
                <a:gd name="T29" fmla="*/ 37 h 162"/>
                <a:gd name="T30" fmla="*/ 28 w 190"/>
                <a:gd name="T31" fmla="*/ 48 h 162"/>
                <a:gd name="T32" fmla="*/ 35 w 190"/>
                <a:gd name="T33" fmla="*/ 61 h 162"/>
                <a:gd name="T34" fmla="*/ 42 w 190"/>
                <a:gd name="T35" fmla="*/ 75 h 162"/>
                <a:gd name="T36" fmla="*/ 46 w 190"/>
                <a:gd name="T37" fmla="*/ 90 h 162"/>
                <a:gd name="T38" fmla="*/ 50 w 190"/>
                <a:gd name="T39" fmla="*/ 106 h 162"/>
                <a:gd name="T40" fmla="*/ 53 w 190"/>
                <a:gd name="T41" fmla="*/ 121 h 162"/>
                <a:gd name="T42" fmla="*/ 57 w 190"/>
                <a:gd name="T43" fmla="*/ 121 h 162"/>
                <a:gd name="T44" fmla="*/ 64 w 190"/>
                <a:gd name="T45" fmla="*/ 122 h 162"/>
                <a:gd name="T46" fmla="*/ 71 w 190"/>
                <a:gd name="T47" fmla="*/ 126 h 162"/>
                <a:gd name="T48" fmla="*/ 78 w 190"/>
                <a:gd name="T49" fmla="*/ 131 h 162"/>
                <a:gd name="T50" fmla="*/ 86 w 190"/>
                <a:gd name="T51" fmla="*/ 137 h 162"/>
                <a:gd name="T52" fmla="*/ 92 w 190"/>
                <a:gd name="T53" fmla="*/ 145 h 162"/>
                <a:gd name="T54" fmla="*/ 98 w 190"/>
                <a:gd name="T55" fmla="*/ 152 h 162"/>
                <a:gd name="T56" fmla="*/ 103 w 190"/>
                <a:gd name="T57" fmla="*/ 162 h 162"/>
                <a:gd name="T58" fmla="*/ 108 w 190"/>
                <a:gd name="T59" fmla="*/ 157 h 162"/>
                <a:gd name="T60" fmla="*/ 116 w 190"/>
                <a:gd name="T61" fmla="*/ 152 h 162"/>
                <a:gd name="T62" fmla="*/ 124 w 190"/>
                <a:gd name="T63" fmla="*/ 148 h 162"/>
                <a:gd name="T64" fmla="*/ 135 w 190"/>
                <a:gd name="T65" fmla="*/ 146 h 162"/>
                <a:gd name="T66" fmla="*/ 147 w 190"/>
                <a:gd name="T67" fmla="*/ 145 h 162"/>
                <a:gd name="T68" fmla="*/ 160 w 190"/>
                <a:gd name="T69" fmla="*/ 146 h 162"/>
                <a:gd name="T70" fmla="*/ 174 w 190"/>
                <a:gd name="T71" fmla="*/ 149 h 162"/>
                <a:gd name="T72" fmla="*/ 190 w 190"/>
                <a:gd name="T73" fmla="*/ 156 h 162"/>
                <a:gd name="T74" fmla="*/ 185 w 190"/>
                <a:gd name="T75" fmla="*/ 150 h 162"/>
                <a:gd name="T76" fmla="*/ 180 w 190"/>
                <a:gd name="T77" fmla="*/ 143 h 162"/>
                <a:gd name="T78" fmla="*/ 177 w 190"/>
                <a:gd name="T79" fmla="*/ 134 h 162"/>
                <a:gd name="T80" fmla="*/ 173 w 190"/>
                <a:gd name="T81" fmla="*/ 124 h 162"/>
                <a:gd name="T82" fmla="*/ 172 w 190"/>
                <a:gd name="T83" fmla="*/ 113 h 162"/>
                <a:gd name="T84" fmla="*/ 172 w 190"/>
                <a:gd name="T85" fmla="*/ 99 h 162"/>
                <a:gd name="T86" fmla="*/ 176 w 190"/>
                <a:gd name="T87" fmla="*/ 85 h 162"/>
                <a:gd name="T88" fmla="*/ 182 w 190"/>
                <a:gd name="T89" fmla="*/ 69 h 162"/>
                <a:gd name="T90" fmla="*/ 173 w 190"/>
                <a:gd name="T91" fmla="*/ 66 h 162"/>
                <a:gd name="T92" fmla="*/ 164 w 190"/>
                <a:gd name="T93" fmla="*/ 64 h 162"/>
                <a:gd name="T94" fmla="*/ 155 w 190"/>
                <a:gd name="T95" fmla="*/ 60 h 162"/>
                <a:gd name="T96" fmla="*/ 147 w 190"/>
                <a:gd name="T97" fmla="*/ 54 h 162"/>
                <a:gd name="T98" fmla="*/ 141 w 190"/>
                <a:gd name="T99" fmla="*/ 46 h 162"/>
                <a:gd name="T100" fmla="*/ 135 w 190"/>
                <a:gd name="T101" fmla="*/ 37 h 162"/>
                <a:gd name="T102" fmla="*/ 133 w 190"/>
                <a:gd name="T103" fmla="*/ 24 h 162"/>
                <a:gd name="T104" fmla="*/ 132 w 190"/>
                <a:gd name="T105" fmla="*/ 10 h 162"/>
                <a:gd name="T106" fmla="*/ 127 w 190"/>
                <a:gd name="T107" fmla="*/ 10 h 162"/>
                <a:gd name="T108" fmla="*/ 122 w 190"/>
                <a:gd name="T109" fmla="*/ 11 h 162"/>
                <a:gd name="T110" fmla="*/ 116 w 190"/>
                <a:gd name="T111" fmla="*/ 12 h 162"/>
                <a:gd name="T112" fmla="*/ 111 w 190"/>
                <a:gd name="T113" fmla="*/ 11 h 162"/>
                <a:gd name="T114" fmla="*/ 105 w 190"/>
                <a:gd name="T115" fmla="*/ 10 h 162"/>
                <a:gd name="T116" fmla="*/ 99 w 190"/>
                <a:gd name="T117" fmla="*/ 9 h 162"/>
                <a:gd name="T118" fmla="*/ 93 w 190"/>
                <a:gd name="T119" fmla="*/ 5 h 162"/>
                <a:gd name="T120" fmla="*/ 86 w 190"/>
                <a:gd name="T121" fmla="*/ 0 h 1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0"/>
                <a:gd name="T184" fmla="*/ 0 h 162"/>
                <a:gd name="T185" fmla="*/ 190 w 190"/>
                <a:gd name="T186" fmla="*/ 162 h 16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0" h="162">
                  <a:moveTo>
                    <a:pt x="86" y="0"/>
                  </a:moveTo>
                  <a:lnTo>
                    <a:pt x="80" y="2"/>
                  </a:lnTo>
                  <a:lnTo>
                    <a:pt x="72" y="5"/>
                  </a:lnTo>
                  <a:lnTo>
                    <a:pt x="61" y="9"/>
                  </a:lnTo>
                  <a:lnTo>
                    <a:pt x="51" y="11"/>
                  </a:lnTo>
                  <a:lnTo>
                    <a:pt x="41" y="15"/>
                  </a:lnTo>
                  <a:lnTo>
                    <a:pt x="31" y="18"/>
                  </a:lnTo>
                  <a:lnTo>
                    <a:pt x="21" y="20"/>
                  </a:lnTo>
                  <a:lnTo>
                    <a:pt x="12" y="21"/>
                  </a:lnTo>
                  <a:lnTo>
                    <a:pt x="9" y="21"/>
                  </a:lnTo>
                  <a:lnTo>
                    <a:pt x="6" y="20"/>
                  </a:lnTo>
                  <a:lnTo>
                    <a:pt x="2" y="20"/>
                  </a:lnTo>
                  <a:lnTo>
                    <a:pt x="0" y="20"/>
                  </a:lnTo>
                  <a:lnTo>
                    <a:pt x="11" y="27"/>
                  </a:lnTo>
                  <a:lnTo>
                    <a:pt x="19" y="37"/>
                  </a:lnTo>
                  <a:lnTo>
                    <a:pt x="28" y="48"/>
                  </a:lnTo>
                  <a:lnTo>
                    <a:pt x="35" y="61"/>
                  </a:lnTo>
                  <a:lnTo>
                    <a:pt x="42" y="75"/>
                  </a:lnTo>
                  <a:lnTo>
                    <a:pt x="46" y="90"/>
                  </a:lnTo>
                  <a:lnTo>
                    <a:pt x="50" y="106"/>
                  </a:lnTo>
                  <a:lnTo>
                    <a:pt x="53" y="121"/>
                  </a:lnTo>
                  <a:lnTo>
                    <a:pt x="57" y="121"/>
                  </a:lnTo>
                  <a:lnTo>
                    <a:pt x="64" y="122"/>
                  </a:lnTo>
                  <a:lnTo>
                    <a:pt x="71" y="126"/>
                  </a:lnTo>
                  <a:lnTo>
                    <a:pt x="78" y="131"/>
                  </a:lnTo>
                  <a:lnTo>
                    <a:pt x="86" y="137"/>
                  </a:lnTo>
                  <a:lnTo>
                    <a:pt x="92" y="145"/>
                  </a:lnTo>
                  <a:lnTo>
                    <a:pt x="98" y="152"/>
                  </a:lnTo>
                  <a:lnTo>
                    <a:pt x="103" y="162"/>
                  </a:lnTo>
                  <a:lnTo>
                    <a:pt x="108" y="157"/>
                  </a:lnTo>
                  <a:lnTo>
                    <a:pt x="116" y="152"/>
                  </a:lnTo>
                  <a:lnTo>
                    <a:pt x="124" y="148"/>
                  </a:lnTo>
                  <a:lnTo>
                    <a:pt x="135" y="146"/>
                  </a:lnTo>
                  <a:lnTo>
                    <a:pt x="147" y="145"/>
                  </a:lnTo>
                  <a:lnTo>
                    <a:pt x="160" y="146"/>
                  </a:lnTo>
                  <a:lnTo>
                    <a:pt x="174" y="149"/>
                  </a:lnTo>
                  <a:lnTo>
                    <a:pt x="190" y="156"/>
                  </a:lnTo>
                  <a:lnTo>
                    <a:pt x="185" y="150"/>
                  </a:lnTo>
                  <a:lnTo>
                    <a:pt x="180" y="143"/>
                  </a:lnTo>
                  <a:lnTo>
                    <a:pt x="177" y="134"/>
                  </a:lnTo>
                  <a:lnTo>
                    <a:pt x="173" y="124"/>
                  </a:lnTo>
                  <a:lnTo>
                    <a:pt x="172" y="113"/>
                  </a:lnTo>
                  <a:lnTo>
                    <a:pt x="172" y="99"/>
                  </a:lnTo>
                  <a:lnTo>
                    <a:pt x="176" y="85"/>
                  </a:lnTo>
                  <a:lnTo>
                    <a:pt x="182" y="69"/>
                  </a:lnTo>
                  <a:lnTo>
                    <a:pt x="173" y="66"/>
                  </a:lnTo>
                  <a:lnTo>
                    <a:pt x="164" y="64"/>
                  </a:lnTo>
                  <a:lnTo>
                    <a:pt x="155" y="60"/>
                  </a:lnTo>
                  <a:lnTo>
                    <a:pt x="147" y="54"/>
                  </a:lnTo>
                  <a:lnTo>
                    <a:pt x="141" y="46"/>
                  </a:lnTo>
                  <a:lnTo>
                    <a:pt x="135" y="37"/>
                  </a:lnTo>
                  <a:lnTo>
                    <a:pt x="133" y="24"/>
                  </a:lnTo>
                  <a:lnTo>
                    <a:pt x="132" y="10"/>
                  </a:lnTo>
                  <a:lnTo>
                    <a:pt x="127" y="10"/>
                  </a:lnTo>
                  <a:lnTo>
                    <a:pt x="122" y="11"/>
                  </a:lnTo>
                  <a:lnTo>
                    <a:pt x="116" y="12"/>
                  </a:lnTo>
                  <a:lnTo>
                    <a:pt x="111" y="11"/>
                  </a:lnTo>
                  <a:lnTo>
                    <a:pt x="105" y="10"/>
                  </a:lnTo>
                  <a:lnTo>
                    <a:pt x="99" y="9"/>
                  </a:lnTo>
                  <a:lnTo>
                    <a:pt x="93" y="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07" name="Freeform 1927">
              <a:extLst>
                <a:ext uri="{FF2B5EF4-FFF2-40B4-BE49-F238E27FC236}">
                  <a16:creationId xmlns:a16="http://schemas.microsoft.com/office/drawing/2014/main" id="{CA10F96C-031A-6346-020B-346E2F6F09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" y="363"/>
              <a:ext cx="166" cy="229"/>
            </a:xfrm>
            <a:custGeom>
              <a:avLst/>
              <a:gdLst>
                <a:gd name="T0" fmla="*/ 140 w 166"/>
                <a:gd name="T1" fmla="*/ 112 h 229"/>
                <a:gd name="T2" fmla="*/ 119 w 166"/>
                <a:gd name="T3" fmla="*/ 113 h 229"/>
                <a:gd name="T4" fmla="*/ 91 w 166"/>
                <a:gd name="T5" fmla="*/ 123 h 229"/>
                <a:gd name="T6" fmla="*/ 64 w 166"/>
                <a:gd name="T7" fmla="*/ 150 h 229"/>
                <a:gd name="T8" fmla="*/ 48 w 166"/>
                <a:gd name="T9" fmla="*/ 191 h 229"/>
                <a:gd name="T10" fmla="*/ 37 w 166"/>
                <a:gd name="T11" fmla="*/ 216 h 229"/>
                <a:gd name="T12" fmla="*/ 26 w 166"/>
                <a:gd name="T13" fmla="*/ 222 h 229"/>
                <a:gd name="T14" fmla="*/ 18 w 166"/>
                <a:gd name="T15" fmla="*/ 224 h 229"/>
                <a:gd name="T16" fmla="*/ 10 w 166"/>
                <a:gd name="T17" fmla="*/ 226 h 229"/>
                <a:gd name="T18" fmla="*/ 4 w 166"/>
                <a:gd name="T19" fmla="*/ 228 h 229"/>
                <a:gd name="T20" fmla="*/ 1 w 166"/>
                <a:gd name="T21" fmla="*/ 228 h 229"/>
                <a:gd name="T22" fmla="*/ 0 w 166"/>
                <a:gd name="T23" fmla="*/ 227 h 229"/>
                <a:gd name="T24" fmla="*/ 14 w 166"/>
                <a:gd name="T25" fmla="*/ 219 h 229"/>
                <a:gd name="T26" fmla="*/ 31 w 166"/>
                <a:gd name="T27" fmla="*/ 196 h 229"/>
                <a:gd name="T28" fmla="*/ 39 w 166"/>
                <a:gd name="T29" fmla="*/ 169 h 229"/>
                <a:gd name="T30" fmla="*/ 42 w 166"/>
                <a:gd name="T31" fmla="*/ 144 h 229"/>
                <a:gd name="T32" fmla="*/ 41 w 166"/>
                <a:gd name="T33" fmla="*/ 128 h 229"/>
                <a:gd name="T34" fmla="*/ 37 w 166"/>
                <a:gd name="T35" fmla="*/ 109 h 229"/>
                <a:gd name="T36" fmla="*/ 40 w 166"/>
                <a:gd name="T37" fmla="*/ 97 h 229"/>
                <a:gd name="T38" fmla="*/ 53 w 166"/>
                <a:gd name="T39" fmla="*/ 88 h 229"/>
                <a:gd name="T40" fmla="*/ 64 w 166"/>
                <a:gd name="T41" fmla="*/ 71 h 229"/>
                <a:gd name="T42" fmla="*/ 68 w 166"/>
                <a:gd name="T43" fmla="*/ 51 h 229"/>
                <a:gd name="T44" fmla="*/ 73 w 166"/>
                <a:gd name="T45" fmla="*/ 39 h 229"/>
                <a:gd name="T46" fmla="*/ 92 w 166"/>
                <a:gd name="T47" fmla="*/ 33 h 229"/>
                <a:gd name="T48" fmla="*/ 113 w 166"/>
                <a:gd name="T49" fmla="*/ 21 h 229"/>
                <a:gd name="T50" fmla="*/ 130 w 166"/>
                <a:gd name="T51" fmla="*/ 7 h 229"/>
                <a:gd name="T52" fmla="*/ 135 w 166"/>
                <a:gd name="T53" fmla="*/ 8 h 229"/>
                <a:gd name="T54" fmla="*/ 138 w 166"/>
                <a:gd name="T55" fmla="*/ 31 h 229"/>
                <a:gd name="T56" fmla="*/ 146 w 166"/>
                <a:gd name="T57" fmla="*/ 52 h 229"/>
                <a:gd name="T58" fmla="*/ 158 w 166"/>
                <a:gd name="T59" fmla="*/ 70 h 229"/>
                <a:gd name="T60" fmla="*/ 161 w 166"/>
                <a:gd name="T61" fmla="*/ 77 h 229"/>
                <a:gd name="T62" fmla="*/ 151 w 166"/>
                <a:gd name="T63" fmla="*/ 82 h 229"/>
                <a:gd name="T64" fmla="*/ 143 w 166"/>
                <a:gd name="T65" fmla="*/ 90 h 229"/>
                <a:gd name="T66" fmla="*/ 142 w 166"/>
                <a:gd name="T67" fmla="*/ 104 h 2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6"/>
                <a:gd name="T103" fmla="*/ 0 h 229"/>
                <a:gd name="T104" fmla="*/ 166 w 166"/>
                <a:gd name="T105" fmla="*/ 229 h 2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6" h="229">
                  <a:moveTo>
                    <a:pt x="146" y="112"/>
                  </a:moveTo>
                  <a:lnTo>
                    <a:pt x="140" y="112"/>
                  </a:lnTo>
                  <a:lnTo>
                    <a:pt x="131" y="112"/>
                  </a:lnTo>
                  <a:lnTo>
                    <a:pt x="119" y="113"/>
                  </a:lnTo>
                  <a:lnTo>
                    <a:pt x="105" y="117"/>
                  </a:lnTo>
                  <a:lnTo>
                    <a:pt x="91" y="123"/>
                  </a:lnTo>
                  <a:lnTo>
                    <a:pt x="77" y="134"/>
                  </a:lnTo>
                  <a:lnTo>
                    <a:pt x="64" y="150"/>
                  </a:lnTo>
                  <a:lnTo>
                    <a:pt x="54" y="172"/>
                  </a:lnTo>
                  <a:lnTo>
                    <a:pt x="48" y="191"/>
                  </a:lnTo>
                  <a:lnTo>
                    <a:pt x="43" y="206"/>
                  </a:lnTo>
                  <a:lnTo>
                    <a:pt x="37" y="216"/>
                  </a:lnTo>
                  <a:lnTo>
                    <a:pt x="30" y="221"/>
                  </a:lnTo>
                  <a:lnTo>
                    <a:pt x="26" y="222"/>
                  </a:lnTo>
                  <a:lnTo>
                    <a:pt x="22" y="223"/>
                  </a:lnTo>
                  <a:lnTo>
                    <a:pt x="18" y="224"/>
                  </a:lnTo>
                  <a:lnTo>
                    <a:pt x="14" y="225"/>
                  </a:lnTo>
                  <a:lnTo>
                    <a:pt x="10" y="226"/>
                  </a:lnTo>
                  <a:lnTo>
                    <a:pt x="6" y="227"/>
                  </a:lnTo>
                  <a:lnTo>
                    <a:pt x="4" y="228"/>
                  </a:lnTo>
                  <a:lnTo>
                    <a:pt x="1" y="229"/>
                  </a:lnTo>
                  <a:lnTo>
                    <a:pt x="1" y="228"/>
                  </a:lnTo>
                  <a:lnTo>
                    <a:pt x="1" y="227"/>
                  </a:lnTo>
                  <a:lnTo>
                    <a:pt x="0" y="227"/>
                  </a:lnTo>
                  <a:lnTo>
                    <a:pt x="0" y="226"/>
                  </a:lnTo>
                  <a:lnTo>
                    <a:pt x="14" y="219"/>
                  </a:lnTo>
                  <a:lnTo>
                    <a:pt x="24" y="209"/>
                  </a:lnTo>
                  <a:lnTo>
                    <a:pt x="31" y="196"/>
                  </a:lnTo>
                  <a:lnTo>
                    <a:pt x="36" y="182"/>
                  </a:lnTo>
                  <a:lnTo>
                    <a:pt x="39" y="169"/>
                  </a:lnTo>
                  <a:lnTo>
                    <a:pt x="41" y="155"/>
                  </a:lnTo>
                  <a:lnTo>
                    <a:pt x="42" y="144"/>
                  </a:lnTo>
                  <a:lnTo>
                    <a:pt x="42" y="136"/>
                  </a:lnTo>
                  <a:lnTo>
                    <a:pt x="41" y="128"/>
                  </a:lnTo>
                  <a:lnTo>
                    <a:pt x="40" y="119"/>
                  </a:lnTo>
                  <a:lnTo>
                    <a:pt x="37" y="109"/>
                  </a:lnTo>
                  <a:lnTo>
                    <a:pt x="35" y="98"/>
                  </a:lnTo>
                  <a:lnTo>
                    <a:pt x="40" y="97"/>
                  </a:lnTo>
                  <a:lnTo>
                    <a:pt x="46" y="93"/>
                  </a:lnTo>
                  <a:lnTo>
                    <a:pt x="53" y="88"/>
                  </a:lnTo>
                  <a:lnTo>
                    <a:pt x="59" y="80"/>
                  </a:lnTo>
                  <a:lnTo>
                    <a:pt x="64" y="71"/>
                  </a:lnTo>
                  <a:lnTo>
                    <a:pt x="67" y="62"/>
                  </a:lnTo>
                  <a:lnTo>
                    <a:pt x="68" y="51"/>
                  </a:lnTo>
                  <a:lnTo>
                    <a:pt x="67" y="40"/>
                  </a:lnTo>
                  <a:lnTo>
                    <a:pt x="73" y="39"/>
                  </a:lnTo>
                  <a:lnTo>
                    <a:pt x="83" y="37"/>
                  </a:lnTo>
                  <a:lnTo>
                    <a:pt x="92" y="33"/>
                  </a:lnTo>
                  <a:lnTo>
                    <a:pt x="103" y="28"/>
                  </a:lnTo>
                  <a:lnTo>
                    <a:pt x="113" y="21"/>
                  </a:lnTo>
                  <a:lnTo>
                    <a:pt x="122" y="14"/>
                  </a:lnTo>
                  <a:lnTo>
                    <a:pt x="130" y="7"/>
                  </a:lnTo>
                  <a:lnTo>
                    <a:pt x="135" y="0"/>
                  </a:lnTo>
                  <a:lnTo>
                    <a:pt x="135" y="8"/>
                  </a:lnTo>
                  <a:lnTo>
                    <a:pt x="136" y="19"/>
                  </a:lnTo>
                  <a:lnTo>
                    <a:pt x="138" y="31"/>
                  </a:lnTo>
                  <a:lnTo>
                    <a:pt x="141" y="41"/>
                  </a:lnTo>
                  <a:lnTo>
                    <a:pt x="146" y="52"/>
                  </a:lnTo>
                  <a:lnTo>
                    <a:pt x="152" y="62"/>
                  </a:lnTo>
                  <a:lnTo>
                    <a:pt x="158" y="70"/>
                  </a:lnTo>
                  <a:lnTo>
                    <a:pt x="166" y="76"/>
                  </a:lnTo>
                  <a:lnTo>
                    <a:pt x="161" y="77"/>
                  </a:lnTo>
                  <a:lnTo>
                    <a:pt x="156" y="79"/>
                  </a:lnTo>
                  <a:lnTo>
                    <a:pt x="151" y="82"/>
                  </a:lnTo>
                  <a:lnTo>
                    <a:pt x="146" y="86"/>
                  </a:lnTo>
                  <a:lnTo>
                    <a:pt x="143" y="90"/>
                  </a:lnTo>
                  <a:lnTo>
                    <a:pt x="142" y="96"/>
                  </a:lnTo>
                  <a:lnTo>
                    <a:pt x="142" y="104"/>
                  </a:lnTo>
                  <a:lnTo>
                    <a:pt x="146" y="112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08" name="Freeform 1928">
              <a:extLst>
                <a:ext uri="{FF2B5EF4-FFF2-40B4-BE49-F238E27FC236}">
                  <a16:creationId xmlns:a16="http://schemas.microsoft.com/office/drawing/2014/main" id="{432CFBDD-5B0B-5DCA-FA92-75659C115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" y="367"/>
              <a:ext cx="98" cy="222"/>
            </a:xfrm>
            <a:custGeom>
              <a:avLst/>
              <a:gdLst>
                <a:gd name="T0" fmla="*/ 54 w 98"/>
                <a:gd name="T1" fmla="*/ 220 h 222"/>
                <a:gd name="T2" fmla="*/ 47 w 98"/>
                <a:gd name="T3" fmla="*/ 212 h 222"/>
                <a:gd name="T4" fmla="*/ 37 w 98"/>
                <a:gd name="T5" fmla="*/ 213 h 222"/>
                <a:gd name="T6" fmla="*/ 31 w 98"/>
                <a:gd name="T7" fmla="*/ 209 h 222"/>
                <a:gd name="T8" fmla="*/ 33 w 98"/>
                <a:gd name="T9" fmla="*/ 203 h 222"/>
                <a:gd name="T10" fmla="*/ 39 w 98"/>
                <a:gd name="T11" fmla="*/ 196 h 222"/>
                <a:gd name="T12" fmla="*/ 48 w 98"/>
                <a:gd name="T13" fmla="*/ 195 h 222"/>
                <a:gd name="T14" fmla="*/ 57 w 98"/>
                <a:gd name="T15" fmla="*/ 191 h 222"/>
                <a:gd name="T16" fmla="*/ 60 w 98"/>
                <a:gd name="T17" fmla="*/ 185 h 222"/>
                <a:gd name="T18" fmla="*/ 61 w 98"/>
                <a:gd name="T19" fmla="*/ 180 h 222"/>
                <a:gd name="T20" fmla="*/ 61 w 98"/>
                <a:gd name="T21" fmla="*/ 175 h 222"/>
                <a:gd name="T22" fmla="*/ 59 w 98"/>
                <a:gd name="T23" fmla="*/ 171 h 222"/>
                <a:gd name="T24" fmla="*/ 54 w 98"/>
                <a:gd name="T25" fmla="*/ 167 h 222"/>
                <a:gd name="T26" fmla="*/ 43 w 98"/>
                <a:gd name="T27" fmla="*/ 167 h 222"/>
                <a:gd name="T28" fmla="*/ 36 w 98"/>
                <a:gd name="T29" fmla="*/ 171 h 222"/>
                <a:gd name="T30" fmla="*/ 36 w 98"/>
                <a:gd name="T31" fmla="*/ 178 h 222"/>
                <a:gd name="T32" fmla="*/ 33 w 98"/>
                <a:gd name="T33" fmla="*/ 185 h 222"/>
                <a:gd name="T34" fmla="*/ 26 w 98"/>
                <a:gd name="T35" fmla="*/ 191 h 222"/>
                <a:gd name="T36" fmla="*/ 23 w 98"/>
                <a:gd name="T37" fmla="*/ 192 h 222"/>
                <a:gd name="T38" fmla="*/ 20 w 98"/>
                <a:gd name="T39" fmla="*/ 189 h 222"/>
                <a:gd name="T40" fmla="*/ 20 w 98"/>
                <a:gd name="T41" fmla="*/ 184 h 222"/>
                <a:gd name="T42" fmla="*/ 23 w 98"/>
                <a:gd name="T43" fmla="*/ 174 h 222"/>
                <a:gd name="T44" fmla="*/ 27 w 98"/>
                <a:gd name="T45" fmla="*/ 168 h 222"/>
                <a:gd name="T46" fmla="*/ 32 w 98"/>
                <a:gd name="T47" fmla="*/ 161 h 222"/>
                <a:gd name="T48" fmla="*/ 33 w 98"/>
                <a:gd name="T49" fmla="*/ 156 h 222"/>
                <a:gd name="T50" fmla="*/ 33 w 98"/>
                <a:gd name="T51" fmla="*/ 153 h 222"/>
                <a:gd name="T52" fmla="*/ 31 w 98"/>
                <a:gd name="T53" fmla="*/ 148 h 222"/>
                <a:gd name="T54" fmla="*/ 26 w 98"/>
                <a:gd name="T55" fmla="*/ 143 h 222"/>
                <a:gd name="T56" fmla="*/ 18 w 98"/>
                <a:gd name="T57" fmla="*/ 140 h 222"/>
                <a:gd name="T58" fmla="*/ 14 w 98"/>
                <a:gd name="T59" fmla="*/ 141 h 222"/>
                <a:gd name="T60" fmla="*/ 11 w 98"/>
                <a:gd name="T61" fmla="*/ 143 h 222"/>
                <a:gd name="T62" fmla="*/ 7 w 98"/>
                <a:gd name="T63" fmla="*/ 146 h 222"/>
                <a:gd name="T64" fmla="*/ 0 w 98"/>
                <a:gd name="T65" fmla="*/ 127 h 222"/>
                <a:gd name="T66" fmla="*/ 10 w 98"/>
                <a:gd name="T67" fmla="*/ 84 h 222"/>
                <a:gd name="T68" fmla="*/ 36 w 98"/>
                <a:gd name="T69" fmla="*/ 44 h 222"/>
                <a:gd name="T70" fmla="*/ 69 w 98"/>
                <a:gd name="T71" fmla="*/ 15 h 222"/>
                <a:gd name="T72" fmla="*/ 89 w 98"/>
                <a:gd name="T73" fmla="*/ 4 h 222"/>
                <a:gd name="T74" fmla="*/ 98 w 98"/>
                <a:gd name="T75" fmla="*/ 0 h 222"/>
                <a:gd name="T76" fmla="*/ 91 w 98"/>
                <a:gd name="T77" fmla="*/ 14 h 222"/>
                <a:gd name="T78" fmla="*/ 81 w 98"/>
                <a:gd name="T79" fmla="*/ 39 h 222"/>
                <a:gd name="T80" fmla="*/ 81 w 98"/>
                <a:gd name="T81" fmla="*/ 60 h 222"/>
                <a:gd name="T82" fmla="*/ 86 w 98"/>
                <a:gd name="T83" fmla="*/ 82 h 222"/>
                <a:gd name="T84" fmla="*/ 92 w 98"/>
                <a:gd name="T85" fmla="*/ 105 h 222"/>
                <a:gd name="T86" fmla="*/ 96 w 98"/>
                <a:gd name="T87" fmla="*/ 124 h 222"/>
                <a:gd name="T88" fmla="*/ 97 w 98"/>
                <a:gd name="T89" fmla="*/ 140 h 222"/>
                <a:gd name="T90" fmla="*/ 94 w 98"/>
                <a:gd name="T91" fmla="*/ 165 h 222"/>
                <a:gd name="T92" fmla="*/ 86 w 98"/>
                <a:gd name="T93" fmla="*/ 192 h 222"/>
                <a:gd name="T94" fmla="*/ 69 w 98"/>
                <a:gd name="T95" fmla="*/ 215 h 22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8"/>
                <a:gd name="T145" fmla="*/ 0 h 222"/>
                <a:gd name="T146" fmla="*/ 98 w 98"/>
                <a:gd name="T147" fmla="*/ 222 h 22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8" h="222">
                  <a:moveTo>
                    <a:pt x="55" y="222"/>
                  </a:moveTo>
                  <a:lnTo>
                    <a:pt x="54" y="220"/>
                  </a:lnTo>
                  <a:lnTo>
                    <a:pt x="51" y="215"/>
                  </a:lnTo>
                  <a:lnTo>
                    <a:pt x="47" y="212"/>
                  </a:lnTo>
                  <a:lnTo>
                    <a:pt x="41" y="212"/>
                  </a:lnTo>
                  <a:lnTo>
                    <a:pt x="37" y="213"/>
                  </a:lnTo>
                  <a:lnTo>
                    <a:pt x="34" y="212"/>
                  </a:lnTo>
                  <a:lnTo>
                    <a:pt x="31" y="209"/>
                  </a:lnTo>
                  <a:lnTo>
                    <a:pt x="30" y="207"/>
                  </a:lnTo>
                  <a:lnTo>
                    <a:pt x="33" y="203"/>
                  </a:lnTo>
                  <a:lnTo>
                    <a:pt x="36" y="199"/>
                  </a:lnTo>
                  <a:lnTo>
                    <a:pt x="39" y="196"/>
                  </a:lnTo>
                  <a:lnTo>
                    <a:pt x="42" y="194"/>
                  </a:lnTo>
                  <a:lnTo>
                    <a:pt x="48" y="195"/>
                  </a:lnTo>
                  <a:lnTo>
                    <a:pt x="54" y="193"/>
                  </a:lnTo>
                  <a:lnTo>
                    <a:pt x="57" y="191"/>
                  </a:lnTo>
                  <a:lnTo>
                    <a:pt x="60" y="187"/>
                  </a:lnTo>
                  <a:lnTo>
                    <a:pt x="60" y="185"/>
                  </a:lnTo>
                  <a:lnTo>
                    <a:pt x="61" y="182"/>
                  </a:lnTo>
                  <a:lnTo>
                    <a:pt x="61" y="180"/>
                  </a:lnTo>
                  <a:lnTo>
                    <a:pt x="61" y="177"/>
                  </a:lnTo>
                  <a:lnTo>
                    <a:pt x="61" y="175"/>
                  </a:lnTo>
                  <a:lnTo>
                    <a:pt x="60" y="173"/>
                  </a:lnTo>
                  <a:lnTo>
                    <a:pt x="59" y="171"/>
                  </a:lnTo>
                  <a:lnTo>
                    <a:pt x="58" y="169"/>
                  </a:lnTo>
                  <a:lnTo>
                    <a:pt x="54" y="167"/>
                  </a:lnTo>
                  <a:lnTo>
                    <a:pt x="49" y="166"/>
                  </a:lnTo>
                  <a:lnTo>
                    <a:pt x="43" y="167"/>
                  </a:lnTo>
                  <a:lnTo>
                    <a:pt x="39" y="168"/>
                  </a:lnTo>
                  <a:lnTo>
                    <a:pt x="36" y="171"/>
                  </a:lnTo>
                  <a:lnTo>
                    <a:pt x="36" y="174"/>
                  </a:lnTo>
                  <a:lnTo>
                    <a:pt x="36" y="178"/>
                  </a:lnTo>
                  <a:lnTo>
                    <a:pt x="36" y="181"/>
                  </a:lnTo>
                  <a:lnTo>
                    <a:pt x="33" y="185"/>
                  </a:lnTo>
                  <a:lnTo>
                    <a:pt x="30" y="188"/>
                  </a:lnTo>
                  <a:lnTo>
                    <a:pt x="26" y="191"/>
                  </a:lnTo>
                  <a:lnTo>
                    <a:pt x="24" y="193"/>
                  </a:lnTo>
                  <a:lnTo>
                    <a:pt x="23" y="192"/>
                  </a:lnTo>
                  <a:lnTo>
                    <a:pt x="22" y="190"/>
                  </a:lnTo>
                  <a:lnTo>
                    <a:pt x="20" y="189"/>
                  </a:lnTo>
                  <a:lnTo>
                    <a:pt x="18" y="188"/>
                  </a:lnTo>
                  <a:lnTo>
                    <a:pt x="20" y="184"/>
                  </a:lnTo>
                  <a:lnTo>
                    <a:pt x="22" y="179"/>
                  </a:lnTo>
                  <a:lnTo>
                    <a:pt x="23" y="174"/>
                  </a:lnTo>
                  <a:lnTo>
                    <a:pt x="24" y="171"/>
                  </a:lnTo>
                  <a:lnTo>
                    <a:pt x="27" y="168"/>
                  </a:lnTo>
                  <a:lnTo>
                    <a:pt x="30" y="166"/>
                  </a:lnTo>
                  <a:lnTo>
                    <a:pt x="32" y="161"/>
                  </a:lnTo>
                  <a:lnTo>
                    <a:pt x="33" y="157"/>
                  </a:lnTo>
                  <a:lnTo>
                    <a:pt x="33" y="156"/>
                  </a:lnTo>
                  <a:lnTo>
                    <a:pt x="33" y="154"/>
                  </a:lnTo>
                  <a:lnTo>
                    <a:pt x="33" y="153"/>
                  </a:lnTo>
                  <a:lnTo>
                    <a:pt x="33" y="152"/>
                  </a:lnTo>
                  <a:lnTo>
                    <a:pt x="31" y="148"/>
                  </a:lnTo>
                  <a:lnTo>
                    <a:pt x="29" y="145"/>
                  </a:lnTo>
                  <a:lnTo>
                    <a:pt x="26" y="143"/>
                  </a:lnTo>
                  <a:lnTo>
                    <a:pt x="21" y="141"/>
                  </a:lnTo>
                  <a:lnTo>
                    <a:pt x="18" y="140"/>
                  </a:lnTo>
                  <a:lnTo>
                    <a:pt x="17" y="140"/>
                  </a:lnTo>
                  <a:lnTo>
                    <a:pt x="14" y="141"/>
                  </a:lnTo>
                  <a:lnTo>
                    <a:pt x="12" y="142"/>
                  </a:lnTo>
                  <a:lnTo>
                    <a:pt x="11" y="143"/>
                  </a:lnTo>
                  <a:lnTo>
                    <a:pt x="9" y="145"/>
                  </a:lnTo>
                  <a:lnTo>
                    <a:pt x="7" y="146"/>
                  </a:lnTo>
                  <a:lnTo>
                    <a:pt x="5" y="148"/>
                  </a:lnTo>
                  <a:lnTo>
                    <a:pt x="0" y="127"/>
                  </a:lnTo>
                  <a:lnTo>
                    <a:pt x="2" y="106"/>
                  </a:lnTo>
                  <a:lnTo>
                    <a:pt x="10" y="84"/>
                  </a:lnTo>
                  <a:lnTo>
                    <a:pt x="22" y="63"/>
                  </a:lnTo>
                  <a:lnTo>
                    <a:pt x="36" y="44"/>
                  </a:lnTo>
                  <a:lnTo>
                    <a:pt x="53" y="28"/>
                  </a:lnTo>
                  <a:lnTo>
                    <a:pt x="69" y="15"/>
                  </a:lnTo>
                  <a:lnTo>
                    <a:pt x="85" y="6"/>
                  </a:lnTo>
                  <a:lnTo>
                    <a:pt x="89" y="4"/>
                  </a:lnTo>
                  <a:lnTo>
                    <a:pt x="95" y="1"/>
                  </a:lnTo>
                  <a:lnTo>
                    <a:pt x="98" y="0"/>
                  </a:lnTo>
                  <a:lnTo>
                    <a:pt x="97" y="4"/>
                  </a:lnTo>
                  <a:lnTo>
                    <a:pt x="91" y="14"/>
                  </a:lnTo>
                  <a:lnTo>
                    <a:pt x="85" y="26"/>
                  </a:lnTo>
                  <a:lnTo>
                    <a:pt x="81" y="39"/>
                  </a:lnTo>
                  <a:lnTo>
                    <a:pt x="80" y="53"/>
                  </a:lnTo>
                  <a:lnTo>
                    <a:pt x="81" y="60"/>
                  </a:lnTo>
                  <a:lnTo>
                    <a:pt x="84" y="70"/>
                  </a:lnTo>
                  <a:lnTo>
                    <a:pt x="86" y="82"/>
                  </a:lnTo>
                  <a:lnTo>
                    <a:pt x="90" y="94"/>
                  </a:lnTo>
                  <a:lnTo>
                    <a:pt x="92" y="105"/>
                  </a:lnTo>
                  <a:lnTo>
                    <a:pt x="95" y="115"/>
                  </a:lnTo>
                  <a:lnTo>
                    <a:pt x="96" y="124"/>
                  </a:lnTo>
                  <a:lnTo>
                    <a:pt x="97" y="132"/>
                  </a:lnTo>
                  <a:lnTo>
                    <a:pt x="97" y="140"/>
                  </a:lnTo>
                  <a:lnTo>
                    <a:pt x="96" y="151"/>
                  </a:lnTo>
                  <a:lnTo>
                    <a:pt x="94" y="165"/>
                  </a:lnTo>
                  <a:lnTo>
                    <a:pt x="91" y="178"/>
                  </a:lnTo>
                  <a:lnTo>
                    <a:pt x="86" y="192"/>
                  </a:lnTo>
                  <a:lnTo>
                    <a:pt x="79" y="205"/>
                  </a:lnTo>
                  <a:lnTo>
                    <a:pt x="69" y="215"/>
                  </a:lnTo>
                  <a:lnTo>
                    <a:pt x="55" y="222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09" name="Freeform 1929">
              <a:extLst>
                <a:ext uri="{FF2B5EF4-FFF2-40B4-BE49-F238E27FC236}">
                  <a16:creationId xmlns:a16="http://schemas.microsoft.com/office/drawing/2014/main" id="{9C577D8F-5585-E706-039C-639858E6420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" y="475"/>
              <a:ext cx="478" cy="376"/>
            </a:xfrm>
            <a:custGeom>
              <a:avLst/>
              <a:gdLst>
                <a:gd name="T0" fmla="*/ 221 w 478"/>
                <a:gd name="T1" fmla="*/ 321 h 376"/>
                <a:gd name="T2" fmla="*/ 195 w 478"/>
                <a:gd name="T3" fmla="*/ 371 h 376"/>
                <a:gd name="T4" fmla="*/ 173 w 478"/>
                <a:gd name="T5" fmla="*/ 328 h 376"/>
                <a:gd name="T6" fmla="*/ 146 w 478"/>
                <a:gd name="T7" fmla="*/ 295 h 376"/>
                <a:gd name="T8" fmla="*/ 136 w 478"/>
                <a:gd name="T9" fmla="*/ 215 h 376"/>
                <a:gd name="T10" fmla="*/ 155 w 478"/>
                <a:gd name="T11" fmla="*/ 177 h 376"/>
                <a:gd name="T12" fmla="*/ 171 w 478"/>
                <a:gd name="T13" fmla="*/ 140 h 376"/>
                <a:gd name="T14" fmla="*/ 161 w 478"/>
                <a:gd name="T15" fmla="*/ 146 h 376"/>
                <a:gd name="T16" fmla="*/ 148 w 478"/>
                <a:gd name="T17" fmla="*/ 181 h 376"/>
                <a:gd name="T18" fmla="*/ 98 w 478"/>
                <a:gd name="T19" fmla="*/ 225 h 376"/>
                <a:gd name="T20" fmla="*/ 61 w 478"/>
                <a:gd name="T21" fmla="*/ 229 h 376"/>
                <a:gd name="T22" fmla="*/ 36 w 478"/>
                <a:gd name="T23" fmla="*/ 219 h 376"/>
                <a:gd name="T24" fmla="*/ 0 w 478"/>
                <a:gd name="T25" fmla="*/ 200 h 376"/>
                <a:gd name="T26" fmla="*/ 30 w 478"/>
                <a:gd name="T27" fmla="*/ 189 h 376"/>
                <a:gd name="T28" fmla="*/ 56 w 478"/>
                <a:gd name="T29" fmla="*/ 152 h 376"/>
                <a:gd name="T30" fmla="*/ 108 w 478"/>
                <a:gd name="T31" fmla="*/ 114 h 376"/>
                <a:gd name="T32" fmla="*/ 140 w 478"/>
                <a:gd name="T33" fmla="*/ 116 h 376"/>
                <a:gd name="T34" fmla="*/ 146 w 478"/>
                <a:gd name="T35" fmla="*/ 119 h 376"/>
                <a:gd name="T36" fmla="*/ 140 w 478"/>
                <a:gd name="T37" fmla="*/ 139 h 376"/>
                <a:gd name="T38" fmla="*/ 144 w 478"/>
                <a:gd name="T39" fmla="*/ 143 h 376"/>
                <a:gd name="T40" fmla="*/ 160 w 478"/>
                <a:gd name="T41" fmla="*/ 139 h 376"/>
                <a:gd name="T42" fmla="*/ 158 w 478"/>
                <a:gd name="T43" fmla="*/ 115 h 376"/>
                <a:gd name="T44" fmla="*/ 164 w 478"/>
                <a:gd name="T45" fmla="*/ 114 h 376"/>
                <a:gd name="T46" fmla="*/ 174 w 478"/>
                <a:gd name="T47" fmla="*/ 129 h 376"/>
                <a:gd name="T48" fmla="*/ 195 w 478"/>
                <a:gd name="T49" fmla="*/ 132 h 376"/>
                <a:gd name="T50" fmla="*/ 212 w 478"/>
                <a:gd name="T51" fmla="*/ 116 h 376"/>
                <a:gd name="T52" fmla="*/ 230 w 478"/>
                <a:gd name="T53" fmla="*/ 111 h 376"/>
                <a:gd name="T54" fmla="*/ 256 w 478"/>
                <a:gd name="T55" fmla="*/ 79 h 376"/>
                <a:gd name="T56" fmla="*/ 313 w 478"/>
                <a:gd name="T57" fmla="*/ 5 h 376"/>
                <a:gd name="T58" fmla="*/ 358 w 478"/>
                <a:gd name="T59" fmla="*/ 0 h 376"/>
                <a:gd name="T60" fmla="*/ 394 w 478"/>
                <a:gd name="T61" fmla="*/ 7 h 376"/>
                <a:gd name="T62" fmla="*/ 433 w 478"/>
                <a:gd name="T63" fmla="*/ 23 h 376"/>
                <a:gd name="T64" fmla="*/ 470 w 478"/>
                <a:gd name="T65" fmla="*/ 25 h 376"/>
                <a:gd name="T66" fmla="*/ 464 w 478"/>
                <a:gd name="T67" fmla="*/ 47 h 376"/>
                <a:gd name="T68" fmla="*/ 413 w 478"/>
                <a:gd name="T69" fmla="*/ 116 h 376"/>
                <a:gd name="T70" fmla="*/ 366 w 478"/>
                <a:gd name="T71" fmla="*/ 141 h 376"/>
                <a:gd name="T72" fmla="*/ 317 w 478"/>
                <a:gd name="T73" fmla="*/ 153 h 376"/>
                <a:gd name="T74" fmla="*/ 272 w 478"/>
                <a:gd name="T75" fmla="*/ 141 h 376"/>
                <a:gd name="T76" fmla="*/ 248 w 478"/>
                <a:gd name="T77" fmla="*/ 126 h 376"/>
                <a:gd name="T78" fmla="*/ 230 w 478"/>
                <a:gd name="T79" fmla="*/ 120 h 376"/>
                <a:gd name="T80" fmla="*/ 212 w 478"/>
                <a:gd name="T81" fmla="*/ 126 h 376"/>
                <a:gd name="T82" fmla="*/ 213 w 478"/>
                <a:gd name="T83" fmla="*/ 137 h 376"/>
                <a:gd name="T84" fmla="*/ 234 w 478"/>
                <a:gd name="T85" fmla="*/ 135 h 376"/>
                <a:gd name="T86" fmla="*/ 259 w 478"/>
                <a:gd name="T87" fmla="*/ 133 h 376"/>
                <a:gd name="T88" fmla="*/ 305 w 478"/>
                <a:gd name="T89" fmla="*/ 152 h 376"/>
                <a:gd name="T90" fmla="*/ 347 w 478"/>
                <a:gd name="T91" fmla="*/ 207 h 376"/>
                <a:gd name="T92" fmla="*/ 360 w 478"/>
                <a:gd name="T93" fmla="*/ 274 h 376"/>
                <a:gd name="T94" fmla="*/ 335 w 478"/>
                <a:gd name="T95" fmla="*/ 274 h 376"/>
                <a:gd name="T96" fmla="*/ 278 w 478"/>
                <a:gd name="T97" fmla="*/ 255 h 376"/>
                <a:gd name="T98" fmla="*/ 244 w 478"/>
                <a:gd name="T99" fmla="*/ 244 h 376"/>
                <a:gd name="T100" fmla="*/ 216 w 478"/>
                <a:gd name="T101" fmla="*/ 196 h 376"/>
                <a:gd name="T102" fmla="*/ 207 w 478"/>
                <a:gd name="T103" fmla="*/ 151 h 376"/>
                <a:gd name="T104" fmla="*/ 188 w 478"/>
                <a:gd name="T105" fmla="*/ 136 h 376"/>
                <a:gd name="T106" fmla="*/ 177 w 478"/>
                <a:gd name="T107" fmla="*/ 139 h 376"/>
                <a:gd name="T108" fmla="*/ 188 w 478"/>
                <a:gd name="T109" fmla="*/ 160 h 376"/>
                <a:gd name="T110" fmla="*/ 223 w 478"/>
                <a:gd name="T111" fmla="*/ 207 h 37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78"/>
                <a:gd name="T169" fmla="*/ 0 h 376"/>
                <a:gd name="T170" fmla="*/ 478 w 478"/>
                <a:gd name="T171" fmla="*/ 376 h 37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78" h="376">
                  <a:moveTo>
                    <a:pt x="228" y="222"/>
                  </a:moveTo>
                  <a:lnTo>
                    <a:pt x="232" y="249"/>
                  </a:lnTo>
                  <a:lnTo>
                    <a:pt x="232" y="276"/>
                  </a:lnTo>
                  <a:lnTo>
                    <a:pt x="229" y="302"/>
                  </a:lnTo>
                  <a:lnTo>
                    <a:pt x="221" y="321"/>
                  </a:lnTo>
                  <a:lnTo>
                    <a:pt x="213" y="335"/>
                  </a:lnTo>
                  <a:lnTo>
                    <a:pt x="206" y="348"/>
                  </a:lnTo>
                  <a:lnTo>
                    <a:pt x="201" y="361"/>
                  </a:lnTo>
                  <a:lnTo>
                    <a:pt x="196" y="376"/>
                  </a:lnTo>
                  <a:lnTo>
                    <a:pt x="195" y="371"/>
                  </a:lnTo>
                  <a:lnTo>
                    <a:pt x="193" y="363"/>
                  </a:lnTo>
                  <a:lnTo>
                    <a:pt x="189" y="355"/>
                  </a:lnTo>
                  <a:lnTo>
                    <a:pt x="184" y="346"/>
                  </a:lnTo>
                  <a:lnTo>
                    <a:pt x="179" y="336"/>
                  </a:lnTo>
                  <a:lnTo>
                    <a:pt x="173" y="328"/>
                  </a:lnTo>
                  <a:lnTo>
                    <a:pt x="167" y="319"/>
                  </a:lnTo>
                  <a:lnTo>
                    <a:pt x="161" y="313"/>
                  </a:lnTo>
                  <a:lnTo>
                    <a:pt x="155" y="307"/>
                  </a:lnTo>
                  <a:lnTo>
                    <a:pt x="150" y="301"/>
                  </a:lnTo>
                  <a:lnTo>
                    <a:pt x="146" y="295"/>
                  </a:lnTo>
                  <a:lnTo>
                    <a:pt x="142" y="288"/>
                  </a:lnTo>
                  <a:lnTo>
                    <a:pt x="135" y="267"/>
                  </a:lnTo>
                  <a:lnTo>
                    <a:pt x="134" y="247"/>
                  </a:lnTo>
                  <a:lnTo>
                    <a:pt x="134" y="228"/>
                  </a:lnTo>
                  <a:lnTo>
                    <a:pt x="136" y="215"/>
                  </a:lnTo>
                  <a:lnTo>
                    <a:pt x="138" y="207"/>
                  </a:lnTo>
                  <a:lnTo>
                    <a:pt x="141" y="199"/>
                  </a:lnTo>
                  <a:lnTo>
                    <a:pt x="146" y="193"/>
                  </a:lnTo>
                  <a:lnTo>
                    <a:pt x="151" y="185"/>
                  </a:lnTo>
                  <a:lnTo>
                    <a:pt x="155" y="177"/>
                  </a:lnTo>
                  <a:lnTo>
                    <a:pt x="160" y="169"/>
                  </a:lnTo>
                  <a:lnTo>
                    <a:pt x="165" y="160"/>
                  </a:lnTo>
                  <a:lnTo>
                    <a:pt x="170" y="151"/>
                  </a:lnTo>
                  <a:lnTo>
                    <a:pt x="171" y="145"/>
                  </a:lnTo>
                  <a:lnTo>
                    <a:pt x="171" y="140"/>
                  </a:lnTo>
                  <a:lnTo>
                    <a:pt x="171" y="135"/>
                  </a:lnTo>
                  <a:lnTo>
                    <a:pt x="169" y="134"/>
                  </a:lnTo>
                  <a:lnTo>
                    <a:pt x="165" y="137"/>
                  </a:lnTo>
                  <a:lnTo>
                    <a:pt x="163" y="141"/>
                  </a:lnTo>
                  <a:lnTo>
                    <a:pt x="161" y="146"/>
                  </a:lnTo>
                  <a:lnTo>
                    <a:pt x="159" y="151"/>
                  </a:lnTo>
                  <a:lnTo>
                    <a:pt x="158" y="160"/>
                  </a:lnTo>
                  <a:lnTo>
                    <a:pt x="155" y="168"/>
                  </a:lnTo>
                  <a:lnTo>
                    <a:pt x="152" y="174"/>
                  </a:lnTo>
                  <a:lnTo>
                    <a:pt x="148" y="181"/>
                  </a:lnTo>
                  <a:lnTo>
                    <a:pt x="140" y="194"/>
                  </a:lnTo>
                  <a:lnTo>
                    <a:pt x="131" y="204"/>
                  </a:lnTo>
                  <a:lnTo>
                    <a:pt x="121" y="214"/>
                  </a:lnTo>
                  <a:lnTo>
                    <a:pt x="109" y="221"/>
                  </a:lnTo>
                  <a:lnTo>
                    <a:pt x="98" y="225"/>
                  </a:lnTo>
                  <a:lnTo>
                    <a:pt x="87" y="229"/>
                  </a:lnTo>
                  <a:lnTo>
                    <a:pt x="77" y="230"/>
                  </a:lnTo>
                  <a:lnTo>
                    <a:pt x="67" y="230"/>
                  </a:lnTo>
                  <a:lnTo>
                    <a:pt x="63" y="230"/>
                  </a:lnTo>
                  <a:lnTo>
                    <a:pt x="61" y="229"/>
                  </a:lnTo>
                  <a:lnTo>
                    <a:pt x="57" y="228"/>
                  </a:lnTo>
                  <a:lnTo>
                    <a:pt x="54" y="227"/>
                  </a:lnTo>
                  <a:lnTo>
                    <a:pt x="48" y="225"/>
                  </a:lnTo>
                  <a:lnTo>
                    <a:pt x="42" y="223"/>
                  </a:lnTo>
                  <a:lnTo>
                    <a:pt x="36" y="219"/>
                  </a:lnTo>
                  <a:lnTo>
                    <a:pt x="30" y="216"/>
                  </a:lnTo>
                  <a:lnTo>
                    <a:pt x="24" y="212"/>
                  </a:lnTo>
                  <a:lnTo>
                    <a:pt x="17" y="208"/>
                  </a:lnTo>
                  <a:lnTo>
                    <a:pt x="9" y="204"/>
                  </a:lnTo>
                  <a:lnTo>
                    <a:pt x="0" y="200"/>
                  </a:lnTo>
                  <a:lnTo>
                    <a:pt x="5" y="198"/>
                  </a:lnTo>
                  <a:lnTo>
                    <a:pt x="11" y="197"/>
                  </a:lnTo>
                  <a:lnTo>
                    <a:pt x="18" y="195"/>
                  </a:lnTo>
                  <a:lnTo>
                    <a:pt x="24" y="192"/>
                  </a:lnTo>
                  <a:lnTo>
                    <a:pt x="30" y="189"/>
                  </a:lnTo>
                  <a:lnTo>
                    <a:pt x="36" y="184"/>
                  </a:lnTo>
                  <a:lnTo>
                    <a:pt x="42" y="179"/>
                  </a:lnTo>
                  <a:lnTo>
                    <a:pt x="45" y="172"/>
                  </a:lnTo>
                  <a:lnTo>
                    <a:pt x="49" y="163"/>
                  </a:lnTo>
                  <a:lnTo>
                    <a:pt x="56" y="152"/>
                  </a:lnTo>
                  <a:lnTo>
                    <a:pt x="64" y="142"/>
                  </a:lnTo>
                  <a:lnTo>
                    <a:pt x="74" y="131"/>
                  </a:lnTo>
                  <a:lnTo>
                    <a:pt x="85" y="123"/>
                  </a:lnTo>
                  <a:lnTo>
                    <a:pt x="96" y="117"/>
                  </a:lnTo>
                  <a:lnTo>
                    <a:pt x="108" y="114"/>
                  </a:lnTo>
                  <a:lnTo>
                    <a:pt x="121" y="116"/>
                  </a:lnTo>
                  <a:lnTo>
                    <a:pt x="126" y="119"/>
                  </a:lnTo>
                  <a:lnTo>
                    <a:pt x="132" y="120"/>
                  </a:lnTo>
                  <a:lnTo>
                    <a:pt x="137" y="119"/>
                  </a:lnTo>
                  <a:lnTo>
                    <a:pt x="140" y="116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8" y="114"/>
                  </a:lnTo>
                  <a:lnTo>
                    <a:pt x="151" y="115"/>
                  </a:lnTo>
                  <a:lnTo>
                    <a:pt x="146" y="119"/>
                  </a:lnTo>
                  <a:lnTo>
                    <a:pt x="142" y="125"/>
                  </a:lnTo>
                  <a:lnTo>
                    <a:pt x="140" y="131"/>
                  </a:lnTo>
                  <a:lnTo>
                    <a:pt x="139" y="137"/>
                  </a:lnTo>
                  <a:lnTo>
                    <a:pt x="139" y="138"/>
                  </a:lnTo>
                  <a:lnTo>
                    <a:pt x="140" y="139"/>
                  </a:lnTo>
                  <a:lnTo>
                    <a:pt x="140" y="141"/>
                  </a:lnTo>
                  <a:lnTo>
                    <a:pt x="140" y="142"/>
                  </a:lnTo>
                  <a:lnTo>
                    <a:pt x="141" y="142"/>
                  </a:lnTo>
                  <a:lnTo>
                    <a:pt x="142" y="142"/>
                  </a:lnTo>
                  <a:lnTo>
                    <a:pt x="144" y="143"/>
                  </a:lnTo>
                  <a:lnTo>
                    <a:pt x="145" y="144"/>
                  </a:lnTo>
                  <a:lnTo>
                    <a:pt x="149" y="145"/>
                  </a:lnTo>
                  <a:lnTo>
                    <a:pt x="153" y="144"/>
                  </a:lnTo>
                  <a:lnTo>
                    <a:pt x="158" y="142"/>
                  </a:lnTo>
                  <a:lnTo>
                    <a:pt x="160" y="139"/>
                  </a:lnTo>
                  <a:lnTo>
                    <a:pt x="163" y="134"/>
                  </a:lnTo>
                  <a:lnTo>
                    <a:pt x="163" y="128"/>
                  </a:lnTo>
                  <a:lnTo>
                    <a:pt x="162" y="122"/>
                  </a:lnTo>
                  <a:lnTo>
                    <a:pt x="160" y="118"/>
                  </a:lnTo>
                  <a:lnTo>
                    <a:pt x="158" y="115"/>
                  </a:lnTo>
                  <a:lnTo>
                    <a:pt x="158" y="114"/>
                  </a:lnTo>
                  <a:lnTo>
                    <a:pt x="159" y="113"/>
                  </a:lnTo>
                  <a:lnTo>
                    <a:pt x="161" y="112"/>
                  </a:lnTo>
                  <a:lnTo>
                    <a:pt x="163" y="112"/>
                  </a:lnTo>
                  <a:lnTo>
                    <a:pt x="164" y="114"/>
                  </a:lnTo>
                  <a:lnTo>
                    <a:pt x="165" y="117"/>
                  </a:lnTo>
                  <a:lnTo>
                    <a:pt x="165" y="120"/>
                  </a:lnTo>
                  <a:lnTo>
                    <a:pt x="166" y="124"/>
                  </a:lnTo>
                  <a:lnTo>
                    <a:pt x="170" y="128"/>
                  </a:lnTo>
                  <a:lnTo>
                    <a:pt x="174" y="129"/>
                  </a:lnTo>
                  <a:lnTo>
                    <a:pt x="181" y="125"/>
                  </a:lnTo>
                  <a:lnTo>
                    <a:pt x="183" y="128"/>
                  </a:lnTo>
                  <a:lnTo>
                    <a:pt x="187" y="130"/>
                  </a:lnTo>
                  <a:lnTo>
                    <a:pt x="191" y="132"/>
                  </a:lnTo>
                  <a:lnTo>
                    <a:pt x="195" y="132"/>
                  </a:lnTo>
                  <a:lnTo>
                    <a:pt x="199" y="131"/>
                  </a:lnTo>
                  <a:lnTo>
                    <a:pt x="203" y="128"/>
                  </a:lnTo>
                  <a:lnTo>
                    <a:pt x="207" y="124"/>
                  </a:lnTo>
                  <a:lnTo>
                    <a:pt x="209" y="117"/>
                  </a:lnTo>
                  <a:lnTo>
                    <a:pt x="212" y="116"/>
                  </a:lnTo>
                  <a:lnTo>
                    <a:pt x="214" y="115"/>
                  </a:lnTo>
                  <a:lnTo>
                    <a:pt x="218" y="114"/>
                  </a:lnTo>
                  <a:lnTo>
                    <a:pt x="222" y="113"/>
                  </a:lnTo>
                  <a:lnTo>
                    <a:pt x="226" y="112"/>
                  </a:lnTo>
                  <a:lnTo>
                    <a:pt x="230" y="111"/>
                  </a:lnTo>
                  <a:lnTo>
                    <a:pt x="234" y="110"/>
                  </a:lnTo>
                  <a:lnTo>
                    <a:pt x="238" y="109"/>
                  </a:lnTo>
                  <a:lnTo>
                    <a:pt x="245" y="104"/>
                  </a:lnTo>
                  <a:lnTo>
                    <a:pt x="251" y="94"/>
                  </a:lnTo>
                  <a:lnTo>
                    <a:pt x="256" y="79"/>
                  </a:lnTo>
                  <a:lnTo>
                    <a:pt x="262" y="60"/>
                  </a:lnTo>
                  <a:lnTo>
                    <a:pt x="272" y="38"/>
                  </a:lnTo>
                  <a:lnTo>
                    <a:pt x="285" y="22"/>
                  </a:lnTo>
                  <a:lnTo>
                    <a:pt x="299" y="11"/>
                  </a:lnTo>
                  <a:lnTo>
                    <a:pt x="313" y="5"/>
                  </a:lnTo>
                  <a:lnTo>
                    <a:pt x="327" y="1"/>
                  </a:lnTo>
                  <a:lnTo>
                    <a:pt x="339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58" y="0"/>
                  </a:lnTo>
                  <a:lnTo>
                    <a:pt x="363" y="1"/>
                  </a:lnTo>
                  <a:lnTo>
                    <a:pt x="370" y="2"/>
                  </a:lnTo>
                  <a:lnTo>
                    <a:pt x="378" y="3"/>
                  </a:lnTo>
                  <a:lnTo>
                    <a:pt x="386" y="5"/>
                  </a:lnTo>
                  <a:lnTo>
                    <a:pt x="394" y="7"/>
                  </a:lnTo>
                  <a:lnTo>
                    <a:pt x="403" y="10"/>
                  </a:lnTo>
                  <a:lnTo>
                    <a:pt x="409" y="14"/>
                  </a:lnTo>
                  <a:lnTo>
                    <a:pt x="416" y="18"/>
                  </a:lnTo>
                  <a:lnTo>
                    <a:pt x="424" y="21"/>
                  </a:lnTo>
                  <a:lnTo>
                    <a:pt x="433" y="23"/>
                  </a:lnTo>
                  <a:lnTo>
                    <a:pt x="440" y="25"/>
                  </a:lnTo>
                  <a:lnTo>
                    <a:pt x="449" y="26"/>
                  </a:lnTo>
                  <a:lnTo>
                    <a:pt x="457" y="26"/>
                  </a:lnTo>
                  <a:lnTo>
                    <a:pt x="464" y="26"/>
                  </a:lnTo>
                  <a:lnTo>
                    <a:pt x="470" y="25"/>
                  </a:lnTo>
                  <a:lnTo>
                    <a:pt x="478" y="25"/>
                  </a:lnTo>
                  <a:lnTo>
                    <a:pt x="478" y="29"/>
                  </a:lnTo>
                  <a:lnTo>
                    <a:pt x="475" y="32"/>
                  </a:lnTo>
                  <a:lnTo>
                    <a:pt x="471" y="36"/>
                  </a:lnTo>
                  <a:lnTo>
                    <a:pt x="464" y="47"/>
                  </a:lnTo>
                  <a:lnTo>
                    <a:pt x="456" y="60"/>
                  </a:lnTo>
                  <a:lnTo>
                    <a:pt x="446" y="75"/>
                  </a:lnTo>
                  <a:lnTo>
                    <a:pt x="435" y="89"/>
                  </a:lnTo>
                  <a:lnTo>
                    <a:pt x="424" y="104"/>
                  </a:lnTo>
                  <a:lnTo>
                    <a:pt x="413" y="116"/>
                  </a:lnTo>
                  <a:lnTo>
                    <a:pt x="402" y="126"/>
                  </a:lnTo>
                  <a:lnTo>
                    <a:pt x="391" y="132"/>
                  </a:lnTo>
                  <a:lnTo>
                    <a:pt x="385" y="134"/>
                  </a:lnTo>
                  <a:lnTo>
                    <a:pt x="377" y="137"/>
                  </a:lnTo>
                  <a:lnTo>
                    <a:pt x="366" y="141"/>
                  </a:lnTo>
                  <a:lnTo>
                    <a:pt x="356" y="143"/>
                  </a:lnTo>
                  <a:lnTo>
                    <a:pt x="346" y="147"/>
                  </a:lnTo>
                  <a:lnTo>
                    <a:pt x="336" y="150"/>
                  </a:lnTo>
                  <a:lnTo>
                    <a:pt x="326" y="152"/>
                  </a:lnTo>
                  <a:lnTo>
                    <a:pt x="317" y="153"/>
                  </a:lnTo>
                  <a:lnTo>
                    <a:pt x="310" y="152"/>
                  </a:lnTo>
                  <a:lnTo>
                    <a:pt x="300" y="150"/>
                  </a:lnTo>
                  <a:lnTo>
                    <a:pt x="290" y="147"/>
                  </a:lnTo>
                  <a:lnTo>
                    <a:pt x="281" y="143"/>
                  </a:lnTo>
                  <a:lnTo>
                    <a:pt x="272" y="141"/>
                  </a:lnTo>
                  <a:lnTo>
                    <a:pt x="264" y="137"/>
                  </a:lnTo>
                  <a:lnTo>
                    <a:pt x="258" y="134"/>
                  </a:lnTo>
                  <a:lnTo>
                    <a:pt x="255" y="132"/>
                  </a:lnTo>
                  <a:lnTo>
                    <a:pt x="251" y="129"/>
                  </a:lnTo>
                  <a:lnTo>
                    <a:pt x="248" y="126"/>
                  </a:lnTo>
                  <a:lnTo>
                    <a:pt x="244" y="123"/>
                  </a:lnTo>
                  <a:lnTo>
                    <a:pt x="240" y="121"/>
                  </a:lnTo>
                  <a:lnTo>
                    <a:pt x="238" y="120"/>
                  </a:lnTo>
                  <a:lnTo>
                    <a:pt x="234" y="120"/>
                  </a:lnTo>
                  <a:lnTo>
                    <a:pt x="230" y="120"/>
                  </a:lnTo>
                  <a:lnTo>
                    <a:pt x="226" y="121"/>
                  </a:lnTo>
                  <a:lnTo>
                    <a:pt x="221" y="122"/>
                  </a:lnTo>
                  <a:lnTo>
                    <a:pt x="218" y="123"/>
                  </a:lnTo>
                  <a:lnTo>
                    <a:pt x="214" y="125"/>
                  </a:lnTo>
                  <a:lnTo>
                    <a:pt x="212" y="126"/>
                  </a:lnTo>
                  <a:lnTo>
                    <a:pt x="208" y="129"/>
                  </a:lnTo>
                  <a:lnTo>
                    <a:pt x="207" y="132"/>
                  </a:lnTo>
                  <a:lnTo>
                    <a:pt x="208" y="134"/>
                  </a:lnTo>
                  <a:lnTo>
                    <a:pt x="211" y="136"/>
                  </a:lnTo>
                  <a:lnTo>
                    <a:pt x="213" y="137"/>
                  </a:lnTo>
                  <a:lnTo>
                    <a:pt x="217" y="137"/>
                  </a:lnTo>
                  <a:lnTo>
                    <a:pt x="220" y="136"/>
                  </a:lnTo>
                  <a:lnTo>
                    <a:pt x="225" y="136"/>
                  </a:lnTo>
                  <a:lnTo>
                    <a:pt x="229" y="135"/>
                  </a:lnTo>
                  <a:lnTo>
                    <a:pt x="234" y="135"/>
                  </a:lnTo>
                  <a:lnTo>
                    <a:pt x="239" y="134"/>
                  </a:lnTo>
                  <a:lnTo>
                    <a:pt x="244" y="133"/>
                  </a:lnTo>
                  <a:lnTo>
                    <a:pt x="249" y="132"/>
                  </a:lnTo>
                  <a:lnTo>
                    <a:pt x="253" y="132"/>
                  </a:lnTo>
                  <a:lnTo>
                    <a:pt x="259" y="133"/>
                  </a:lnTo>
                  <a:lnTo>
                    <a:pt x="265" y="134"/>
                  </a:lnTo>
                  <a:lnTo>
                    <a:pt x="273" y="137"/>
                  </a:lnTo>
                  <a:lnTo>
                    <a:pt x="281" y="141"/>
                  </a:lnTo>
                  <a:lnTo>
                    <a:pt x="293" y="145"/>
                  </a:lnTo>
                  <a:lnTo>
                    <a:pt x="305" y="152"/>
                  </a:lnTo>
                  <a:lnTo>
                    <a:pt x="316" y="159"/>
                  </a:lnTo>
                  <a:lnTo>
                    <a:pt x="324" y="169"/>
                  </a:lnTo>
                  <a:lnTo>
                    <a:pt x="333" y="180"/>
                  </a:lnTo>
                  <a:lnTo>
                    <a:pt x="340" y="193"/>
                  </a:lnTo>
                  <a:lnTo>
                    <a:pt x="347" y="207"/>
                  </a:lnTo>
                  <a:lnTo>
                    <a:pt x="351" y="222"/>
                  </a:lnTo>
                  <a:lnTo>
                    <a:pt x="355" y="238"/>
                  </a:lnTo>
                  <a:lnTo>
                    <a:pt x="358" y="253"/>
                  </a:lnTo>
                  <a:lnTo>
                    <a:pt x="359" y="264"/>
                  </a:lnTo>
                  <a:lnTo>
                    <a:pt x="360" y="274"/>
                  </a:lnTo>
                  <a:lnTo>
                    <a:pt x="359" y="283"/>
                  </a:lnTo>
                  <a:lnTo>
                    <a:pt x="358" y="293"/>
                  </a:lnTo>
                  <a:lnTo>
                    <a:pt x="353" y="286"/>
                  </a:lnTo>
                  <a:lnTo>
                    <a:pt x="344" y="279"/>
                  </a:lnTo>
                  <a:lnTo>
                    <a:pt x="335" y="274"/>
                  </a:lnTo>
                  <a:lnTo>
                    <a:pt x="324" y="268"/>
                  </a:lnTo>
                  <a:lnTo>
                    <a:pt x="311" y="264"/>
                  </a:lnTo>
                  <a:lnTo>
                    <a:pt x="299" y="260"/>
                  </a:lnTo>
                  <a:lnTo>
                    <a:pt x="288" y="257"/>
                  </a:lnTo>
                  <a:lnTo>
                    <a:pt x="278" y="255"/>
                  </a:lnTo>
                  <a:lnTo>
                    <a:pt x="272" y="254"/>
                  </a:lnTo>
                  <a:lnTo>
                    <a:pt x="265" y="252"/>
                  </a:lnTo>
                  <a:lnTo>
                    <a:pt x="257" y="251"/>
                  </a:lnTo>
                  <a:lnTo>
                    <a:pt x="250" y="248"/>
                  </a:lnTo>
                  <a:lnTo>
                    <a:pt x="244" y="244"/>
                  </a:lnTo>
                  <a:lnTo>
                    <a:pt x="237" y="237"/>
                  </a:lnTo>
                  <a:lnTo>
                    <a:pt x="232" y="229"/>
                  </a:lnTo>
                  <a:lnTo>
                    <a:pt x="227" y="220"/>
                  </a:lnTo>
                  <a:lnTo>
                    <a:pt x="221" y="206"/>
                  </a:lnTo>
                  <a:lnTo>
                    <a:pt x="216" y="196"/>
                  </a:lnTo>
                  <a:lnTo>
                    <a:pt x="213" y="183"/>
                  </a:lnTo>
                  <a:lnTo>
                    <a:pt x="213" y="166"/>
                  </a:lnTo>
                  <a:lnTo>
                    <a:pt x="213" y="161"/>
                  </a:lnTo>
                  <a:lnTo>
                    <a:pt x="210" y="155"/>
                  </a:lnTo>
                  <a:lnTo>
                    <a:pt x="207" y="151"/>
                  </a:lnTo>
                  <a:lnTo>
                    <a:pt x="203" y="146"/>
                  </a:lnTo>
                  <a:lnTo>
                    <a:pt x="199" y="143"/>
                  </a:lnTo>
                  <a:lnTo>
                    <a:pt x="195" y="140"/>
                  </a:lnTo>
                  <a:lnTo>
                    <a:pt x="191" y="138"/>
                  </a:lnTo>
                  <a:lnTo>
                    <a:pt x="188" y="136"/>
                  </a:lnTo>
                  <a:lnTo>
                    <a:pt x="183" y="134"/>
                  </a:lnTo>
                  <a:lnTo>
                    <a:pt x="179" y="132"/>
                  </a:lnTo>
                  <a:lnTo>
                    <a:pt x="177" y="133"/>
                  </a:lnTo>
                  <a:lnTo>
                    <a:pt x="176" y="135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8" y="147"/>
                  </a:lnTo>
                  <a:lnTo>
                    <a:pt x="180" y="152"/>
                  </a:lnTo>
                  <a:lnTo>
                    <a:pt x="183" y="155"/>
                  </a:lnTo>
                  <a:lnTo>
                    <a:pt x="188" y="160"/>
                  </a:lnTo>
                  <a:lnTo>
                    <a:pt x="194" y="167"/>
                  </a:lnTo>
                  <a:lnTo>
                    <a:pt x="201" y="174"/>
                  </a:lnTo>
                  <a:lnTo>
                    <a:pt x="209" y="184"/>
                  </a:lnTo>
                  <a:lnTo>
                    <a:pt x="217" y="195"/>
                  </a:lnTo>
                  <a:lnTo>
                    <a:pt x="223" y="207"/>
                  </a:lnTo>
                  <a:lnTo>
                    <a:pt x="228" y="222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10" name="Freeform 1930">
              <a:extLst>
                <a:ext uri="{FF2B5EF4-FFF2-40B4-BE49-F238E27FC236}">
                  <a16:creationId xmlns:a16="http://schemas.microsoft.com/office/drawing/2014/main" id="{4BB48E55-E424-6723-3827-3EE282E8CE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" y="418"/>
              <a:ext cx="144" cy="164"/>
            </a:xfrm>
            <a:custGeom>
              <a:avLst/>
              <a:gdLst>
                <a:gd name="T0" fmla="*/ 109 w 144"/>
                <a:gd name="T1" fmla="*/ 158 h 164"/>
                <a:gd name="T2" fmla="*/ 114 w 144"/>
                <a:gd name="T3" fmla="*/ 149 h 164"/>
                <a:gd name="T4" fmla="*/ 122 w 144"/>
                <a:gd name="T5" fmla="*/ 146 h 164"/>
                <a:gd name="T6" fmla="*/ 129 w 144"/>
                <a:gd name="T7" fmla="*/ 149 h 164"/>
                <a:gd name="T8" fmla="*/ 131 w 144"/>
                <a:gd name="T9" fmla="*/ 153 h 164"/>
                <a:gd name="T10" fmla="*/ 135 w 144"/>
                <a:gd name="T11" fmla="*/ 154 h 164"/>
                <a:gd name="T12" fmla="*/ 142 w 144"/>
                <a:gd name="T13" fmla="*/ 156 h 164"/>
                <a:gd name="T14" fmla="*/ 144 w 144"/>
                <a:gd name="T15" fmla="*/ 155 h 164"/>
                <a:gd name="T16" fmla="*/ 141 w 144"/>
                <a:gd name="T17" fmla="*/ 149 h 164"/>
                <a:gd name="T18" fmla="*/ 136 w 144"/>
                <a:gd name="T19" fmla="*/ 144 h 164"/>
                <a:gd name="T20" fmla="*/ 131 w 144"/>
                <a:gd name="T21" fmla="*/ 144 h 164"/>
                <a:gd name="T22" fmla="*/ 124 w 144"/>
                <a:gd name="T23" fmla="*/ 144 h 164"/>
                <a:gd name="T24" fmla="*/ 119 w 144"/>
                <a:gd name="T25" fmla="*/ 139 h 164"/>
                <a:gd name="T26" fmla="*/ 117 w 144"/>
                <a:gd name="T27" fmla="*/ 130 h 164"/>
                <a:gd name="T28" fmla="*/ 118 w 144"/>
                <a:gd name="T29" fmla="*/ 125 h 164"/>
                <a:gd name="T30" fmla="*/ 120 w 144"/>
                <a:gd name="T31" fmla="*/ 122 h 164"/>
                <a:gd name="T32" fmla="*/ 124 w 144"/>
                <a:gd name="T33" fmla="*/ 117 h 164"/>
                <a:gd name="T34" fmla="*/ 130 w 144"/>
                <a:gd name="T35" fmla="*/ 115 h 164"/>
                <a:gd name="T36" fmla="*/ 136 w 144"/>
                <a:gd name="T37" fmla="*/ 98 h 164"/>
                <a:gd name="T38" fmla="*/ 132 w 144"/>
                <a:gd name="T39" fmla="*/ 67 h 164"/>
                <a:gd name="T40" fmla="*/ 113 w 144"/>
                <a:gd name="T41" fmla="*/ 41 h 164"/>
                <a:gd name="T42" fmla="*/ 80 w 144"/>
                <a:gd name="T43" fmla="*/ 23 h 164"/>
                <a:gd name="T44" fmla="*/ 50 w 144"/>
                <a:gd name="T45" fmla="*/ 16 h 164"/>
                <a:gd name="T46" fmla="*/ 33 w 144"/>
                <a:gd name="T47" fmla="*/ 11 h 164"/>
                <a:gd name="T48" fmla="*/ 16 w 144"/>
                <a:gd name="T49" fmla="*/ 7 h 164"/>
                <a:gd name="T50" fmla="*/ 4 w 144"/>
                <a:gd name="T51" fmla="*/ 2 h 164"/>
                <a:gd name="T52" fmla="*/ 5 w 144"/>
                <a:gd name="T53" fmla="*/ 7 h 164"/>
                <a:gd name="T54" fmla="*/ 14 w 144"/>
                <a:gd name="T55" fmla="*/ 28 h 164"/>
                <a:gd name="T56" fmla="*/ 20 w 144"/>
                <a:gd name="T57" fmla="*/ 50 h 164"/>
                <a:gd name="T58" fmla="*/ 26 w 144"/>
                <a:gd name="T59" fmla="*/ 71 h 164"/>
                <a:gd name="T60" fmla="*/ 30 w 144"/>
                <a:gd name="T61" fmla="*/ 91 h 164"/>
                <a:gd name="T62" fmla="*/ 40 w 144"/>
                <a:gd name="T63" fmla="*/ 117 h 164"/>
                <a:gd name="T64" fmla="*/ 58 w 144"/>
                <a:gd name="T65" fmla="*/ 144 h 164"/>
                <a:gd name="T66" fmla="*/ 89 w 144"/>
                <a:gd name="T67" fmla="*/ 161 h 1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4"/>
                <a:gd name="T103" fmla="*/ 0 h 164"/>
                <a:gd name="T104" fmla="*/ 144 w 144"/>
                <a:gd name="T105" fmla="*/ 164 h 16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4" h="164">
                  <a:moveTo>
                    <a:pt x="109" y="164"/>
                  </a:moveTo>
                  <a:lnTo>
                    <a:pt x="109" y="158"/>
                  </a:lnTo>
                  <a:lnTo>
                    <a:pt x="111" y="153"/>
                  </a:lnTo>
                  <a:lnTo>
                    <a:pt x="114" y="149"/>
                  </a:lnTo>
                  <a:lnTo>
                    <a:pt x="118" y="147"/>
                  </a:lnTo>
                  <a:lnTo>
                    <a:pt x="122" y="146"/>
                  </a:lnTo>
                  <a:lnTo>
                    <a:pt x="126" y="147"/>
                  </a:lnTo>
                  <a:lnTo>
                    <a:pt x="129" y="149"/>
                  </a:lnTo>
                  <a:lnTo>
                    <a:pt x="130" y="151"/>
                  </a:lnTo>
                  <a:lnTo>
                    <a:pt x="131" y="153"/>
                  </a:lnTo>
                  <a:lnTo>
                    <a:pt x="132" y="153"/>
                  </a:lnTo>
                  <a:lnTo>
                    <a:pt x="135" y="154"/>
                  </a:lnTo>
                  <a:lnTo>
                    <a:pt x="138" y="155"/>
                  </a:lnTo>
                  <a:lnTo>
                    <a:pt x="142" y="156"/>
                  </a:lnTo>
                  <a:lnTo>
                    <a:pt x="144" y="156"/>
                  </a:lnTo>
                  <a:lnTo>
                    <a:pt x="144" y="155"/>
                  </a:lnTo>
                  <a:lnTo>
                    <a:pt x="143" y="152"/>
                  </a:lnTo>
                  <a:lnTo>
                    <a:pt x="141" y="149"/>
                  </a:lnTo>
                  <a:lnTo>
                    <a:pt x="138" y="147"/>
                  </a:lnTo>
                  <a:lnTo>
                    <a:pt x="136" y="144"/>
                  </a:lnTo>
                  <a:lnTo>
                    <a:pt x="132" y="143"/>
                  </a:lnTo>
                  <a:lnTo>
                    <a:pt x="131" y="144"/>
                  </a:lnTo>
                  <a:lnTo>
                    <a:pt x="127" y="144"/>
                  </a:lnTo>
                  <a:lnTo>
                    <a:pt x="124" y="144"/>
                  </a:lnTo>
                  <a:lnTo>
                    <a:pt x="121" y="143"/>
                  </a:lnTo>
                  <a:lnTo>
                    <a:pt x="119" y="139"/>
                  </a:lnTo>
                  <a:lnTo>
                    <a:pt x="117" y="134"/>
                  </a:lnTo>
                  <a:lnTo>
                    <a:pt x="117" y="130"/>
                  </a:lnTo>
                  <a:lnTo>
                    <a:pt x="117" y="127"/>
                  </a:lnTo>
                  <a:lnTo>
                    <a:pt x="118" y="125"/>
                  </a:lnTo>
                  <a:lnTo>
                    <a:pt x="119" y="123"/>
                  </a:lnTo>
                  <a:lnTo>
                    <a:pt x="120" y="122"/>
                  </a:lnTo>
                  <a:lnTo>
                    <a:pt x="121" y="120"/>
                  </a:lnTo>
                  <a:lnTo>
                    <a:pt x="124" y="117"/>
                  </a:lnTo>
                  <a:lnTo>
                    <a:pt x="127" y="116"/>
                  </a:lnTo>
                  <a:lnTo>
                    <a:pt x="130" y="115"/>
                  </a:lnTo>
                  <a:lnTo>
                    <a:pt x="132" y="115"/>
                  </a:lnTo>
                  <a:lnTo>
                    <a:pt x="136" y="98"/>
                  </a:lnTo>
                  <a:lnTo>
                    <a:pt x="135" y="83"/>
                  </a:lnTo>
                  <a:lnTo>
                    <a:pt x="132" y="67"/>
                  </a:lnTo>
                  <a:lnTo>
                    <a:pt x="124" y="54"/>
                  </a:lnTo>
                  <a:lnTo>
                    <a:pt x="113" y="41"/>
                  </a:lnTo>
                  <a:lnTo>
                    <a:pt x="98" y="32"/>
                  </a:lnTo>
                  <a:lnTo>
                    <a:pt x="80" y="23"/>
                  </a:lnTo>
                  <a:lnTo>
                    <a:pt x="59" y="18"/>
                  </a:lnTo>
                  <a:lnTo>
                    <a:pt x="50" y="16"/>
                  </a:lnTo>
                  <a:lnTo>
                    <a:pt x="41" y="14"/>
                  </a:lnTo>
                  <a:lnTo>
                    <a:pt x="33" y="11"/>
                  </a:lnTo>
                  <a:lnTo>
                    <a:pt x="24" y="8"/>
                  </a:lnTo>
                  <a:lnTo>
                    <a:pt x="16" y="7"/>
                  </a:lnTo>
                  <a:lnTo>
                    <a:pt x="10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5" y="7"/>
                  </a:lnTo>
                  <a:lnTo>
                    <a:pt x="10" y="17"/>
                  </a:lnTo>
                  <a:lnTo>
                    <a:pt x="14" y="28"/>
                  </a:lnTo>
                  <a:lnTo>
                    <a:pt x="17" y="38"/>
                  </a:lnTo>
                  <a:lnTo>
                    <a:pt x="20" y="50"/>
                  </a:lnTo>
                  <a:lnTo>
                    <a:pt x="23" y="62"/>
                  </a:lnTo>
                  <a:lnTo>
                    <a:pt x="26" y="71"/>
                  </a:lnTo>
                  <a:lnTo>
                    <a:pt x="28" y="81"/>
                  </a:lnTo>
                  <a:lnTo>
                    <a:pt x="30" y="91"/>
                  </a:lnTo>
                  <a:lnTo>
                    <a:pt x="34" y="104"/>
                  </a:lnTo>
                  <a:lnTo>
                    <a:pt x="40" y="117"/>
                  </a:lnTo>
                  <a:lnTo>
                    <a:pt x="47" y="131"/>
                  </a:lnTo>
                  <a:lnTo>
                    <a:pt x="58" y="144"/>
                  </a:lnTo>
                  <a:lnTo>
                    <a:pt x="71" y="154"/>
                  </a:lnTo>
                  <a:lnTo>
                    <a:pt x="89" y="161"/>
                  </a:lnTo>
                  <a:lnTo>
                    <a:pt x="109" y="164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11" name="Freeform 1931">
              <a:extLst>
                <a:ext uri="{FF2B5EF4-FFF2-40B4-BE49-F238E27FC236}">
                  <a16:creationId xmlns:a16="http://schemas.microsoft.com/office/drawing/2014/main" id="{71B8E90F-418A-9D0D-09B7-613552F2CD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" y="516"/>
              <a:ext cx="14" cy="18"/>
            </a:xfrm>
            <a:custGeom>
              <a:avLst/>
              <a:gdLst>
                <a:gd name="T0" fmla="*/ 0 w 14"/>
                <a:gd name="T1" fmla="*/ 7 h 18"/>
                <a:gd name="T2" fmla="*/ 1 w 14"/>
                <a:gd name="T3" fmla="*/ 3 h 18"/>
                <a:gd name="T4" fmla="*/ 2 w 14"/>
                <a:gd name="T5" fmla="*/ 1 h 18"/>
                <a:gd name="T6" fmla="*/ 5 w 14"/>
                <a:gd name="T7" fmla="*/ 0 h 18"/>
                <a:gd name="T8" fmla="*/ 8 w 14"/>
                <a:gd name="T9" fmla="*/ 0 h 18"/>
                <a:gd name="T10" fmla="*/ 10 w 14"/>
                <a:gd name="T11" fmla="*/ 1 h 18"/>
                <a:gd name="T12" fmla="*/ 13 w 14"/>
                <a:gd name="T13" fmla="*/ 3 h 18"/>
                <a:gd name="T14" fmla="*/ 14 w 14"/>
                <a:gd name="T15" fmla="*/ 5 h 18"/>
                <a:gd name="T16" fmla="*/ 14 w 14"/>
                <a:gd name="T17" fmla="*/ 9 h 18"/>
                <a:gd name="T18" fmla="*/ 14 w 14"/>
                <a:gd name="T19" fmla="*/ 13 h 18"/>
                <a:gd name="T20" fmla="*/ 13 w 14"/>
                <a:gd name="T21" fmla="*/ 15 h 18"/>
                <a:gd name="T22" fmla="*/ 10 w 14"/>
                <a:gd name="T23" fmla="*/ 17 h 18"/>
                <a:gd name="T24" fmla="*/ 8 w 14"/>
                <a:gd name="T25" fmla="*/ 18 h 18"/>
                <a:gd name="T26" fmla="*/ 6 w 14"/>
                <a:gd name="T27" fmla="*/ 17 h 18"/>
                <a:gd name="T28" fmla="*/ 2 w 14"/>
                <a:gd name="T29" fmla="*/ 14 h 18"/>
                <a:gd name="T30" fmla="*/ 1 w 14"/>
                <a:gd name="T31" fmla="*/ 11 h 18"/>
                <a:gd name="T32" fmla="*/ 0 w 14"/>
                <a:gd name="T33" fmla="*/ 7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8"/>
                <a:gd name="T53" fmla="*/ 14 w 14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8">
                  <a:moveTo>
                    <a:pt x="0" y="7"/>
                  </a:moveTo>
                  <a:lnTo>
                    <a:pt x="1" y="3"/>
                  </a:lnTo>
                  <a:lnTo>
                    <a:pt x="2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3" y="3"/>
                  </a:lnTo>
                  <a:lnTo>
                    <a:pt x="14" y="5"/>
                  </a:lnTo>
                  <a:lnTo>
                    <a:pt x="14" y="9"/>
                  </a:lnTo>
                  <a:lnTo>
                    <a:pt x="14" y="13"/>
                  </a:lnTo>
                  <a:lnTo>
                    <a:pt x="13" y="15"/>
                  </a:lnTo>
                  <a:lnTo>
                    <a:pt x="10" y="17"/>
                  </a:lnTo>
                  <a:lnTo>
                    <a:pt x="8" y="18"/>
                  </a:lnTo>
                  <a:lnTo>
                    <a:pt x="6" y="17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12" name="Freeform 1932">
              <a:extLst>
                <a:ext uri="{FF2B5EF4-FFF2-40B4-BE49-F238E27FC236}">
                  <a16:creationId xmlns:a16="http://schemas.microsoft.com/office/drawing/2014/main" id="{697BFC1F-9CDA-6AFC-CE5B-986F69DA6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" y="539"/>
              <a:ext cx="16" cy="19"/>
            </a:xfrm>
            <a:custGeom>
              <a:avLst/>
              <a:gdLst>
                <a:gd name="T0" fmla="*/ 2 w 16"/>
                <a:gd name="T1" fmla="*/ 2 h 19"/>
                <a:gd name="T2" fmla="*/ 4 w 16"/>
                <a:gd name="T3" fmla="*/ 0 h 19"/>
                <a:gd name="T4" fmla="*/ 8 w 16"/>
                <a:gd name="T5" fmla="*/ 0 h 19"/>
                <a:gd name="T6" fmla="*/ 12 w 16"/>
                <a:gd name="T7" fmla="*/ 1 h 19"/>
                <a:gd name="T8" fmla="*/ 14 w 16"/>
                <a:gd name="T9" fmla="*/ 3 h 19"/>
                <a:gd name="T10" fmla="*/ 16 w 16"/>
                <a:gd name="T11" fmla="*/ 6 h 19"/>
                <a:gd name="T12" fmla="*/ 16 w 16"/>
                <a:gd name="T13" fmla="*/ 10 h 19"/>
                <a:gd name="T14" fmla="*/ 16 w 16"/>
                <a:gd name="T15" fmla="*/ 14 h 19"/>
                <a:gd name="T16" fmla="*/ 15 w 16"/>
                <a:gd name="T17" fmla="*/ 17 h 19"/>
                <a:gd name="T18" fmla="*/ 13 w 16"/>
                <a:gd name="T19" fmla="*/ 19 h 19"/>
                <a:gd name="T20" fmla="*/ 8 w 16"/>
                <a:gd name="T21" fmla="*/ 19 h 19"/>
                <a:gd name="T22" fmla="*/ 5 w 16"/>
                <a:gd name="T23" fmla="*/ 17 h 19"/>
                <a:gd name="T24" fmla="*/ 2 w 16"/>
                <a:gd name="T25" fmla="*/ 15 h 19"/>
                <a:gd name="T26" fmla="*/ 1 w 16"/>
                <a:gd name="T27" fmla="*/ 12 h 19"/>
                <a:gd name="T28" fmla="*/ 0 w 16"/>
                <a:gd name="T29" fmla="*/ 8 h 19"/>
                <a:gd name="T30" fmla="*/ 0 w 16"/>
                <a:gd name="T31" fmla="*/ 5 h 19"/>
                <a:gd name="T32" fmla="*/ 2 w 16"/>
                <a:gd name="T33" fmla="*/ 2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9"/>
                <a:gd name="T53" fmla="*/ 16 w 16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9">
                  <a:moveTo>
                    <a:pt x="2" y="2"/>
                  </a:moveTo>
                  <a:lnTo>
                    <a:pt x="4" y="0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4" y="3"/>
                  </a:lnTo>
                  <a:lnTo>
                    <a:pt x="16" y="6"/>
                  </a:lnTo>
                  <a:lnTo>
                    <a:pt x="16" y="10"/>
                  </a:lnTo>
                  <a:lnTo>
                    <a:pt x="16" y="14"/>
                  </a:lnTo>
                  <a:lnTo>
                    <a:pt x="15" y="17"/>
                  </a:lnTo>
                  <a:lnTo>
                    <a:pt x="13" y="19"/>
                  </a:lnTo>
                  <a:lnTo>
                    <a:pt x="8" y="19"/>
                  </a:lnTo>
                  <a:lnTo>
                    <a:pt x="5" y="17"/>
                  </a:lnTo>
                  <a:lnTo>
                    <a:pt x="2" y="15"/>
                  </a:lnTo>
                  <a:lnTo>
                    <a:pt x="1" y="12"/>
                  </a:lnTo>
                  <a:lnTo>
                    <a:pt x="0" y="8"/>
                  </a:lnTo>
                  <a:lnTo>
                    <a:pt x="0" y="5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13" name="Freeform 1933">
              <a:extLst>
                <a:ext uri="{FF2B5EF4-FFF2-40B4-BE49-F238E27FC236}">
                  <a16:creationId xmlns:a16="http://schemas.microsoft.com/office/drawing/2014/main" id="{2AB33949-7EB0-9AFB-6482-52945F8C87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" y="561"/>
              <a:ext cx="15" cy="18"/>
            </a:xfrm>
            <a:custGeom>
              <a:avLst/>
              <a:gdLst>
                <a:gd name="T0" fmla="*/ 1 w 15"/>
                <a:gd name="T1" fmla="*/ 3 h 18"/>
                <a:gd name="T2" fmla="*/ 3 w 15"/>
                <a:gd name="T3" fmla="*/ 1 h 18"/>
                <a:gd name="T4" fmla="*/ 7 w 15"/>
                <a:gd name="T5" fmla="*/ 0 h 18"/>
                <a:gd name="T6" fmla="*/ 10 w 15"/>
                <a:gd name="T7" fmla="*/ 0 h 18"/>
                <a:gd name="T8" fmla="*/ 14 w 15"/>
                <a:gd name="T9" fmla="*/ 1 h 18"/>
                <a:gd name="T10" fmla="*/ 15 w 15"/>
                <a:gd name="T11" fmla="*/ 5 h 18"/>
                <a:gd name="T12" fmla="*/ 15 w 15"/>
                <a:gd name="T13" fmla="*/ 9 h 18"/>
                <a:gd name="T14" fmla="*/ 14 w 15"/>
                <a:gd name="T15" fmla="*/ 13 h 18"/>
                <a:gd name="T16" fmla="*/ 13 w 15"/>
                <a:gd name="T17" fmla="*/ 16 h 18"/>
                <a:gd name="T18" fmla="*/ 10 w 15"/>
                <a:gd name="T19" fmla="*/ 17 h 18"/>
                <a:gd name="T20" fmla="*/ 8 w 15"/>
                <a:gd name="T21" fmla="*/ 18 h 18"/>
                <a:gd name="T22" fmla="*/ 4 w 15"/>
                <a:gd name="T23" fmla="*/ 18 h 18"/>
                <a:gd name="T24" fmla="*/ 1 w 15"/>
                <a:gd name="T25" fmla="*/ 16 h 18"/>
                <a:gd name="T26" fmla="*/ 0 w 15"/>
                <a:gd name="T27" fmla="*/ 13 h 18"/>
                <a:gd name="T28" fmla="*/ 0 w 15"/>
                <a:gd name="T29" fmla="*/ 9 h 18"/>
                <a:gd name="T30" fmla="*/ 1 w 15"/>
                <a:gd name="T31" fmla="*/ 6 h 18"/>
                <a:gd name="T32" fmla="*/ 1 w 15"/>
                <a:gd name="T33" fmla="*/ 3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8"/>
                <a:gd name="T53" fmla="*/ 15 w 15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8">
                  <a:moveTo>
                    <a:pt x="1" y="3"/>
                  </a:moveTo>
                  <a:lnTo>
                    <a:pt x="3" y="1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1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4" y="13"/>
                  </a:lnTo>
                  <a:lnTo>
                    <a:pt x="13" y="16"/>
                  </a:lnTo>
                  <a:lnTo>
                    <a:pt x="10" y="17"/>
                  </a:lnTo>
                  <a:lnTo>
                    <a:pt x="8" y="18"/>
                  </a:lnTo>
                  <a:lnTo>
                    <a:pt x="4" y="18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6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14" name="Freeform 1934">
              <a:extLst>
                <a:ext uri="{FF2B5EF4-FFF2-40B4-BE49-F238E27FC236}">
                  <a16:creationId xmlns:a16="http://schemas.microsoft.com/office/drawing/2014/main" id="{4C16868B-4831-3BFA-4E93-F16767977B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" y="538"/>
              <a:ext cx="16" cy="19"/>
            </a:xfrm>
            <a:custGeom>
              <a:avLst/>
              <a:gdLst>
                <a:gd name="T0" fmla="*/ 3 w 16"/>
                <a:gd name="T1" fmla="*/ 1 h 19"/>
                <a:gd name="T2" fmla="*/ 1 w 16"/>
                <a:gd name="T3" fmla="*/ 4 h 19"/>
                <a:gd name="T4" fmla="*/ 0 w 16"/>
                <a:gd name="T5" fmla="*/ 8 h 19"/>
                <a:gd name="T6" fmla="*/ 0 w 16"/>
                <a:gd name="T7" fmla="*/ 12 h 19"/>
                <a:gd name="T8" fmla="*/ 1 w 16"/>
                <a:gd name="T9" fmla="*/ 15 h 19"/>
                <a:gd name="T10" fmla="*/ 3 w 16"/>
                <a:gd name="T11" fmla="*/ 17 h 19"/>
                <a:gd name="T12" fmla="*/ 8 w 16"/>
                <a:gd name="T13" fmla="*/ 19 h 19"/>
                <a:gd name="T14" fmla="*/ 11 w 16"/>
                <a:gd name="T15" fmla="*/ 19 h 19"/>
                <a:gd name="T16" fmla="*/ 14 w 16"/>
                <a:gd name="T17" fmla="*/ 17 h 19"/>
                <a:gd name="T18" fmla="*/ 15 w 16"/>
                <a:gd name="T19" fmla="*/ 14 h 19"/>
                <a:gd name="T20" fmla="*/ 16 w 16"/>
                <a:gd name="T21" fmla="*/ 11 h 19"/>
                <a:gd name="T22" fmla="*/ 16 w 16"/>
                <a:gd name="T23" fmla="*/ 8 h 19"/>
                <a:gd name="T24" fmla="*/ 15 w 16"/>
                <a:gd name="T25" fmla="*/ 5 h 19"/>
                <a:gd name="T26" fmla="*/ 13 w 16"/>
                <a:gd name="T27" fmla="*/ 3 h 19"/>
                <a:gd name="T28" fmla="*/ 9 w 16"/>
                <a:gd name="T29" fmla="*/ 1 h 19"/>
                <a:gd name="T30" fmla="*/ 5 w 16"/>
                <a:gd name="T31" fmla="*/ 0 h 19"/>
                <a:gd name="T32" fmla="*/ 3 w 16"/>
                <a:gd name="T33" fmla="*/ 1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9"/>
                <a:gd name="T53" fmla="*/ 16 w 16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9">
                  <a:moveTo>
                    <a:pt x="3" y="1"/>
                  </a:moveTo>
                  <a:lnTo>
                    <a:pt x="1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" y="15"/>
                  </a:lnTo>
                  <a:lnTo>
                    <a:pt x="3" y="17"/>
                  </a:lnTo>
                  <a:lnTo>
                    <a:pt x="8" y="19"/>
                  </a:lnTo>
                  <a:lnTo>
                    <a:pt x="11" y="19"/>
                  </a:lnTo>
                  <a:lnTo>
                    <a:pt x="14" y="17"/>
                  </a:lnTo>
                  <a:lnTo>
                    <a:pt x="15" y="14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5" y="5"/>
                  </a:lnTo>
                  <a:lnTo>
                    <a:pt x="13" y="3"/>
                  </a:lnTo>
                  <a:lnTo>
                    <a:pt x="9" y="1"/>
                  </a:lnTo>
                  <a:lnTo>
                    <a:pt x="5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15" name="Freeform 1935">
              <a:extLst>
                <a:ext uri="{FF2B5EF4-FFF2-40B4-BE49-F238E27FC236}">
                  <a16:creationId xmlns:a16="http://schemas.microsoft.com/office/drawing/2014/main" id="{663CB8BE-6851-615B-EB03-469EECA5D0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" y="572"/>
              <a:ext cx="13" cy="17"/>
            </a:xfrm>
            <a:custGeom>
              <a:avLst/>
              <a:gdLst>
                <a:gd name="T0" fmla="*/ 0 w 13"/>
                <a:gd name="T1" fmla="*/ 11 h 17"/>
                <a:gd name="T2" fmla="*/ 0 w 13"/>
                <a:gd name="T3" fmla="*/ 8 h 17"/>
                <a:gd name="T4" fmla="*/ 0 w 13"/>
                <a:gd name="T5" fmla="*/ 5 h 17"/>
                <a:gd name="T6" fmla="*/ 1 w 13"/>
                <a:gd name="T7" fmla="*/ 3 h 17"/>
                <a:gd name="T8" fmla="*/ 4 w 13"/>
                <a:gd name="T9" fmla="*/ 1 h 17"/>
                <a:gd name="T10" fmla="*/ 8 w 13"/>
                <a:gd name="T11" fmla="*/ 0 h 17"/>
                <a:gd name="T12" fmla="*/ 11 w 13"/>
                <a:gd name="T13" fmla="*/ 1 h 17"/>
                <a:gd name="T14" fmla="*/ 12 w 13"/>
                <a:gd name="T15" fmla="*/ 3 h 17"/>
                <a:gd name="T16" fmla="*/ 13 w 13"/>
                <a:gd name="T17" fmla="*/ 6 h 17"/>
                <a:gd name="T18" fmla="*/ 13 w 13"/>
                <a:gd name="T19" fmla="*/ 9 h 17"/>
                <a:gd name="T20" fmla="*/ 12 w 13"/>
                <a:gd name="T21" fmla="*/ 13 h 17"/>
                <a:gd name="T22" fmla="*/ 10 w 13"/>
                <a:gd name="T23" fmla="*/ 15 h 17"/>
                <a:gd name="T24" fmla="*/ 8 w 13"/>
                <a:gd name="T25" fmla="*/ 17 h 17"/>
                <a:gd name="T26" fmla="*/ 6 w 13"/>
                <a:gd name="T27" fmla="*/ 17 h 17"/>
                <a:gd name="T28" fmla="*/ 3 w 13"/>
                <a:gd name="T29" fmla="*/ 15 h 17"/>
                <a:gd name="T30" fmla="*/ 0 w 13"/>
                <a:gd name="T31" fmla="*/ 13 h 17"/>
                <a:gd name="T32" fmla="*/ 0 w 13"/>
                <a:gd name="T33" fmla="*/ 11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7"/>
                <a:gd name="T53" fmla="*/ 13 w 13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7">
                  <a:moveTo>
                    <a:pt x="0" y="11"/>
                  </a:moveTo>
                  <a:lnTo>
                    <a:pt x="0" y="8"/>
                  </a:lnTo>
                  <a:lnTo>
                    <a:pt x="0" y="5"/>
                  </a:ln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3"/>
                  </a:lnTo>
                  <a:lnTo>
                    <a:pt x="13" y="6"/>
                  </a:lnTo>
                  <a:lnTo>
                    <a:pt x="13" y="9"/>
                  </a:lnTo>
                  <a:lnTo>
                    <a:pt x="12" y="13"/>
                  </a:lnTo>
                  <a:lnTo>
                    <a:pt x="10" y="15"/>
                  </a:lnTo>
                  <a:lnTo>
                    <a:pt x="8" y="17"/>
                  </a:lnTo>
                  <a:lnTo>
                    <a:pt x="6" y="17"/>
                  </a:lnTo>
                  <a:lnTo>
                    <a:pt x="3" y="15"/>
                  </a:lnTo>
                  <a:lnTo>
                    <a:pt x="0" y="1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16" name="Freeform 1936">
              <a:extLst>
                <a:ext uri="{FF2B5EF4-FFF2-40B4-BE49-F238E27FC236}">
                  <a16:creationId xmlns:a16="http://schemas.microsoft.com/office/drawing/2014/main" id="{7EAA2CEF-34EA-917B-F169-89394BC0A7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" y="597"/>
              <a:ext cx="12" cy="19"/>
            </a:xfrm>
            <a:custGeom>
              <a:avLst/>
              <a:gdLst>
                <a:gd name="T0" fmla="*/ 5 w 12"/>
                <a:gd name="T1" fmla="*/ 19 h 19"/>
                <a:gd name="T2" fmla="*/ 2 w 12"/>
                <a:gd name="T3" fmla="*/ 18 h 19"/>
                <a:gd name="T4" fmla="*/ 0 w 12"/>
                <a:gd name="T5" fmla="*/ 16 h 19"/>
                <a:gd name="T6" fmla="*/ 0 w 12"/>
                <a:gd name="T7" fmla="*/ 13 h 19"/>
                <a:gd name="T8" fmla="*/ 0 w 12"/>
                <a:gd name="T9" fmla="*/ 9 h 19"/>
                <a:gd name="T10" fmla="*/ 1 w 12"/>
                <a:gd name="T11" fmla="*/ 6 h 19"/>
                <a:gd name="T12" fmla="*/ 3 w 12"/>
                <a:gd name="T13" fmla="*/ 3 h 19"/>
                <a:gd name="T14" fmla="*/ 6 w 12"/>
                <a:gd name="T15" fmla="*/ 1 h 19"/>
                <a:gd name="T16" fmla="*/ 8 w 12"/>
                <a:gd name="T17" fmla="*/ 0 h 19"/>
                <a:gd name="T18" fmla="*/ 10 w 12"/>
                <a:gd name="T19" fmla="*/ 1 h 19"/>
                <a:gd name="T20" fmla="*/ 12 w 12"/>
                <a:gd name="T21" fmla="*/ 3 h 19"/>
                <a:gd name="T22" fmla="*/ 12 w 12"/>
                <a:gd name="T23" fmla="*/ 7 h 19"/>
                <a:gd name="T24" fmla="*/ 12 w 12"/>
                <a:gd name="T25" fmla="*/ 10 h 19"/>
                <a:gd name="T26" fmla="*/ 12 w 12"/>
                <a:gd name="T27" fmla="*/ 13 h 19"/>
                <a:gd name="T28" fmla="*/ 10 w 12"/>
                <a:gd name="T29" fmla="*/ 16 h 19"/>
                <a:gd name="T30" fmla="*/ 8 w 12"/>
                <a:gd name="T31" fmla="*/ 18 h 19"/>
                <a:gd name="T32" fmla="*/ 5 w 12"/>
                <a:gd name="T33" fmla="*/ 19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9"/>
                <a:gd name="T53" fmla="*/ 12 w 12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9">
                  <a:moveTo>
                    <a:pt x="5" y="19"/>
                  </a:moveTo>
                  <a:lnTo>
                    <a:pt x="2" y="18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2" y="13"/>
                  </a:lnTo>
                  <a:lnTo>
                    <a:pt x="10" y="16"/>
                  </a:lnTo>
                  <a:lnTo>
                    <a:pt x="8" y="18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17" name="Freeform 1937">
              <a:extLst>
                <a:ext uri="{FF2B5EF4-FFF2-40B4-BE49-F238E27FC236}">
                  <a16:creationId xmlns:a16="http://schemas.microsoft.com/office/drawing/2014/main" id="{C74432D3-C56A-72DD-4B2A-C4F8BE9B1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" y="580"/>
              <a:ext cx="15" cy="21"/>
            </a:xfrm>
            <a:custGeom>
              <a:avLst/>
              <a:gdLst>
                <a:gd name="T0" fmla="*/ 1 w 15"/>
                <a:gd name="T1" fmla="*/ 11 h 21"/>
                <a:gd name="T2" fmla="*/ 3 w 15"/>
                <a:gd name="T3" fmla="*/ 8 h 21"/>
                <a:gd name="T4" fmla="*/ 4 w 15"/>
                <a:gd name="T5" fmla="*/ 4 h 21"/>
                <a:gd name="T6" fmla="*/ 6 w 15"/>
                <a:gd name="T7" fmla="*/ 1 h 21"/>
                <a:gd name="T8" fmla="*/ 9 w 15"/>
                <a:gd name="T9" fmla="*/ 0 h 21"/>
                <a:gd name="T10" fmla="*/ 13 w 15"/>
                <a:gd name="T11" fmla="*/ 1 h 21"/>
                <a:gd name="T12" fmla="*/ 15 w 15"/>
                <a:gd name="T13" fmla="*/ 4 h 21"/>
                <a:gd name="T14" fmla="*/ 15 w 15"/>
                <a:gd name="T15" fmla="*/ 7 h 21"/>
                <a:gd name="T16" fmla="*/ 15 w 15"/>
                <a:gd name="T17" fmla="*/ 10 h 21"/>
                <a:gd name="T18" fmla="*/ 13 w 15"/>
                <a:gd name="T19" fmla="*/ 14 h 21"/>
                <a:gd name="T20" fmla="*/ 11 w 15"/>
                <a:gd name="T21" fmla="*/ 17 h 21"/>
                <a:gd name="T22" fmla="*/ 8 w 15"/>
                <a:gd name="T23" fmla="*/ 20 h 21"/>
                <a:gd name="T24" fmla="*/ 5 w 15"/>
                <a:gd name="T25" fmla="*/ 21 h 21"/>
                <a:gd name="T26" fmla="*/ 3 w 15"/>
                <a:gd name="T27" fmla="*/ 20 h 21"/>
                <a:gd name="T28" fmla="*/ 1 w 15"/>
                <a:gd name="T29" fmla="*/ 17 h 21"/>
                <a:gd name="T30" fmla="*/ 0 w 15"/>
                <a:gd name="T31" fmla="*/ 14 h 21"/>
                <a:gd name="T32" fmla="*/ 1 w 15"/>
                <a:gd name="T33" fmla="*/ 11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21"/>
                <a:gd name="T53" fmla="*/ 15 w 15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21">
                  <a:moveTo>
                    <a:pt x="1" y="11"/>
                  </a:moveTo>
                  <a:lnTo>
                    <a:pt x="3" y="8"/>
                  </a:lnTo>
                  <a:lnTo>
                    <a:pt x="4" y="4"/>
                  </a:lnTo>
                  <a:lnTo>
                    <a:pt x="6" y="1"/>
                  </a:lnTo>
                  <a:lnTo>
                    <a:pt x="9" y="0"/>
                  </a:lnTo>
                  <a:lnTo>
                    <a:pt x="13" y="1"/>
                  </a:lnTo>
                  <a:lnTo>
                    <a:pt x="15" y="4"/>
                  </a:lnTo>
                  <a:lnTo>
                    <a:pt x="15" y="7"/>
                  </a:lnTo>
                  <a:lnTo>
                    <a:pt x="15" y="10"/>
                  </a:lnTo>
                  <a:lnTo>
                    <a:pt x="13" y="14"/>
                  </a:lnTo>
                  <a:lnTo>
                    <a:pt x="11" y="17"/>
                  </a:lnTo>
                  <a:lnTo>
                    <a:pt x="8" y="20"/>
                  </a:lnTo>
                  <a:lnTo>
                    <a:pt x="5" y="21"/>
                  </a:lnTo>
                  <a:lnTo>
                    <a:pt x="3" y="20"/>
                  </a:lnTo>
                  <a:lnTo>
                    <a:pt x="1" y="17"/>
                  </a:lnTo>
                  <a:lnTo>
                    <a:pt x="0" y="14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18" name="Freeform 1938">
              <a:extLst>
                <a:ext uri="{FF2B5EF4-FFF2-40B4-BE49-F238E27FC236}">
                  <a16:creationId xmlns:a16="http://schemas.microsoft.com/office/drawing/2014/main" id="{32E486A6-18FE-E539-DC4E-6D16F1AA58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" y="585"/>
              <a:ext cx="14" cy="16"/>
            </a:xfrm>
            <a:custGeom>
              <a:avLst/>
              <a:gdLst>
                <a:gd name="T0" fmla="*/ 11 w 14"/>
                <a:gd name="T1" fmla="*/ 1 h 16"/>
                <a:gd name="T2" fmla="*/ 13 w 14"/>
                <a:gd name="T3" fmla="*/ 3 h 16"/>
                <a:gd name="T4" fmla="*/ 13 w 14"/>
                <a:gd name="T5" fmla="*/ 5 h 16"/>
                <a:gd name="T6" fmla="*/ 14 w 14"/>
                <a:gd name="T7" fmla="*/ 7 h 16"/>
                <a:gd name="T8" fmla="*/ 13 w 14"/>
                <a:gd name="T9" fmla="*/ 10 h 16"/>
                <a:gd name="T10" fmla="*/ 11 w 14"/>
                <a:gd name="T11" fmla="*/ 13 h 16"/>
                <a:gd name="T12" fmla="*/ 9 w 14"/>
                <a:gd name="T13" fmla="*/ 15 h 16"/>
                <a:gd name="T14" fmla="*/ 7 w 14"/>
                <a:gd name="T15" fmla="*/ 16 h 16"/>
                <a:gd name="T16" fmla="*/ 4 w 14"/>
                <a:gd name="T17" fmla="*/ 16 h 16"/>
                <a:gd name="T18" fmla="*/ 2 w 14"/>
                <a:gd name="T19" fmla="*/ 15 h 16"/>
                <a:gd name="T20" fmla="*/ 1 w 14"/>
                <a:gd name="T21" fmla="*/ 12 h 16"/>
                <a:gd name="T22" fmla="*/ 0 w 14"/>
                <a:gd name="T23" fmla="*/ 9 h 16"/>
                <a:gd name="T24" fmla="*/ 0 w 14"/>
                <a:gd name="T25" fmla="*/ 6 h 16"/>
                <a:gd name="T26" fmla="*/ 1 w 14"/>
                <a:gd name="T27" fmla="*/ 3 h 16"/>
                <a:gd name="T28" fmla="*/ 4 w 14"/>
                <a:gd name="T29" fmla="*/ 1 h 16"/>
                <a:gd name="T30" fmla="*/ 7 w 14"/>
                <a:gd name="T31" fmla="*/ 0 h 16"/>
                <a:gd name="T32" fmla="*/ 11 w 14"/>
                <a:gd name="T33" fmla="*/ 1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6"/>
                <a:gd name="T53" fmla="*/ 14 w 14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6">
                  <a:moveTo>
                    <a:pt x="11" y="1"/>
                  </a:moveTo>
                  <a:lnTo>
                    <a:pt x="13" y="3"/>
                  </a:lnTo>
                  <a:lnTo>
                    <a:pt x="13" y="5"/>
                  </a:lnTo>
                  <a:lnTo>
                    <a:pt x="14" y="7"/>
                  </a:lnTo>
                  <a:lnTo>
                    <a:pt x="13" y="10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7" y="16"/>
                  </a:lnTo>
                  <a:lnTo>
                    <a:pt x="4" y="16"/>
                  </a:lnTo>
                  <a:lnTo>
                    <a:pt x="2" y="15"/>
                  </a:lnTo>
                  <a:lnTo>
                    <a:pt x="1" y="12"/>
                  </a:lnTo>
                  <a:lnTo>
                    <a:pt x="0" y="9"/>
                  </a:lnTo>
                  <a:lnTo>
                    <a:pt x="0" y="6"/>
                  </a:lnTo>
                  <a:lnTo>
                    <a:pt x="1" y="3"/>
                  </a:lnTo>
                  <a:lnTo>
                    <a:pt x="4" y="1"/>
                  </a:lnTo>
                  <a:lnTo>
                    <a:pt x="7" y="0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19" name="Freeform 1939">
              <a:extLst>
                <a:ext uri="{FF2B5EF4-FFF2-40B4-BE49-F238E27FC236}">
                  <a16:creationId xmlns:a16="http://schemas.microsoft.com/office/drawing/2014/main" id="{1FE66992-BAFA-711F-6F9C-D0E95BC8B8F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" y="608"/>
              <a:ext cx="122" cy="94"/>
            </a:xfrm>
            <a:custGeom>
              <a:avLst/>
              <a:gdLst>
                <a:gd name="T0" fmla="*/ 119 w 122"/>
                <a:gd name="T1" fmla="*/ 9 h 94"/>
                <a:gd name="T2" fmla="*/ 117 w 122"/>
                <a:gd name="T3" fmla="*/ 8 h 94"/>
                <a:gd name="T4" fmla="*/ 116 w 122"/>
                <a:gd name="T5" fmla="*/ 4 h 94"/>
                <a:gd name="T6" fmla="*/ 110 w 122"/>
                <a:gd name="T7" fmla="*/ 10 h 94"/>
                <a:gd name="T8" fmla="*/ 98 w 122"/>
                <a:gd name="T9" fmla="*/ 8 h 94"/>
                <a:gd name="T10" fmla="*/ 72 w 122"/>
                <a:gd name="T11" fmla="*/ 2 h 94"/>
                <a:gd name="T12" fmla="*/ 52 w 122"/>
                <a:gd name="T13" fmla="*/ 1 h 94"/>
                <a:gd name="T14" fmla="*/ 49 w 122"/>
                <a:gd name="T15" fmla="*/ 5 h 94"/>
                <a:gd name="T16" fmla="*/ 66 w 122"/>
                <a:gd name="T17" fmla="*/ 4 h 94"/>
                <a:gd name="T18" fmla="*/ 87 w 122"/>
                <a:gd name="T19" fmla="*/ 9 h 94"/>
                <a:gd name="T20" fmla="*/ 102 w 122"/>
                <a:gd name="T21" fmla="*/ 17 h 94"/>
                <a:gd name="T22" fmla="*/ 100 w 122"/>
                <a:gd name="T23" fmla="*/ 21 h 94"/>
                <a:gd name="T24" fmla="*/ 91 w 122"/>
                <a:gd name="T25" fmla="*/ 27 h 94"/>
                <a:gd name="T26" fmla="*/ 80 w 122"/>
                <a:gd name="T27" fmla="*/ 29 h 94"/>
                <a:gd name="T28" fmla="*/ 62 w 122"/>
                <a:gd name="T29" fmla="*/ 23 h 94"/>
                <a:gd name="T30" fmla="*/ 41 w 122"/>
                <a:gd name="T31" fmla="*/ 21 h 94"/>
                <a:gd name="T32" fmla="*/ 31 w 122"/>
                <a:gd name="T33" fmla="*/ 26 h 94"/>
                <a:gd name="T34" fmla="*/ 38 w 122"/>
                <a:gd name="T35" fmla="*/ 26 h 94"/>
                <a:gd name="T36" fmla="*/ 48 w 122"/>
                <a:gd name="T37" fmla="*/ 26 h 94"/>
                <a:gd name="T38" fmla="*/ 60 w 122"/>
                <a:gd name="T39" fmla="*/ 28 h 94"/>
                <a:gd name="T40" fmla="*/ 74 w 122"/>
                <a:gd name="T41" fmla="*/ 33 h 94"/>
                <a:gd name="T42" fmla="*/ 76 w 122"/>
                <a:gd name="T43" fmla="*/ 38 h 94"/>
                <a:gd name="T44" fmla="*/ 58 w 122"/>
                <a:gd name="T45" fmla="*/ 45 h 94"/>
                <a:gd name="T46" fmla="*/ 41 w 122"/>
                <a:gd name="T47" fmla="*/ 42 h 94"/>
                <a:gd name="T48" fmla="*/ 26 w 122"/>
                <a:gd name="T49" fmla="*/ 38 h 94"/>
                <a:gd name="T50" fmla="*/ 31 w 122"/>
                <a:gd name="T51" fmla="*/ 43 h 94"/>
                <a:gd name="T52" fmla="*/ 45 w 122"/>
                <a:gd name="T53" fmla="*/ 50 h 94"/>
                <a:gd name="T54" fmla="*/ 30 w 122"/>
                <a:gd name="T55" fmla="*/ 56 h 94"/>
                <a:gd name="T56" fmla="*/ 10 w 122"/>
                <a:gd name="T57" fmla="*/ 63 h 94"/>
                <a:gd name="T58" fmla="*/ 0 w 122"/>
                <a:gd name="T59" fmla="*/ 66 h 94"/>
                <a:gd name="T60" fmla="*/ 6 w 122"/>
                <a:gd name="T61" fmla="*/ 67 h 94"/>
                <a:gd name="T62" fmla="*/ 22 w 122"/>
                <a:gd name="T63" fmla="*/ 65 h 94"/>
                <a:gd name="T64" fmla="*/ 42 w 122"/>
                <a:gd name="T65" fmla="*/ 60 h 94"/>
                <a:gd name="T66" fmla="*/ 50 w 122"/>
                <a:gd name="T67" fmla="*/ 64 h 94"/>
                <a:gd name="T68" fmla="*/ 42 w 122"/>
                <a:gd name="T69" fmla="*/ 91 h 94"/>
                <a:gd name="T70" fmla="*/ 43 w 122"/>
                <a:gd name="T71" fmla="*/ 94 h 94"/>
                <a:gd name="T72" fmla="*/ 53 w 122"/>
                <a:gd name="T73" fmla="*/ 74 h 94"/>
                <a:gd name="T74" fmla="*/ 62 w 122"/>
                <a:gd name="T75" fmla="*/ 55 h 94"/>
                <a:gd name="T76" fmla="*/ 74 w 122"/>
                <a:gd name="T77" fmla="*/ 49 h 94"/>
                <a:gd name="T78" fmla="*/ 85 w 122"/>
                <a:gd name="T79" fmla="*/ 43 h 94"/>
                <a:gd name="T80" fmla="*/ 86 w 122"/>
                <a:gd name="T81" fmla="*/ 63 h 94"/>
                <a:gd name="T82" fmla="*/ 80 w 122"/>
                <a:gd name="T83" fmla="*/ 87 h 94"/>
                <a:gd name="T84" fmla="*/ 85 w 122"/>
                <a:gd name="T85" fmla="*/ 82 h 94"/>
                <a:gd name="T86" fmla="*/ 94 w 122"/>
                <a:gd name="T87" fmla="*/ 51 h 94"/>
                <a:gd name="T88" fmla="*/ 103 w 122"/>
                <a:gd name="T89" fmla="*/ 30 h 94"/>
                <a:gd name="T90" fmla="*/ 111 w 122"/>
                <a:gd name="T91" fmla="*/ 21 h 94"/>
                <a:gd name="T92" fmla="*/ 113 w 122"/>
                <a:gd name="T93" fmla="*/ 26 h 94"/>
                <a:gd name="T94" fmla="*/ 111 w 122"/>
                <a:gd name="T95" fmla="*/ 58 h 94"/>
                <a:gd name="T96" fmla="*/ 117 w 122"/>
                <a:gd name="T97" fmla="*/ 40 h 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2"/>
                <a:gd name="T148" fmla="*/ 0 h 94"/>
                <a:gd name="T149" fmla="*/ 122 w 122"/>
                <a:gd name="T150" fmla="*/ 94 h 9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2" h="94">
                  <a:moveTo>
                    <a:pt x="122" y="11"/>
                  </a:moveTo>
                  <a:lnTo>
                    <a:pt x="121" y="10"/>
                  </a:lnTo>
                  <a:lnTo>
                    <a:pt x="119" y="9"/>
                  </a:lnTo>
                  <a:lnTo>
                    <a:pt x="118" y="9"/>
                  </a:lnTo>
                  <a:lnTo>
                    <a:pt x="117" y="9"/>
                  </a:lnTo>
                  <a:lnTo>
                    <a:pt x="117" y="8"/>
                  </a:lnTo>
                  <a:lnTo>
                    <a:pt x="117" y="6"/>
                  </a:lnTo>
                  <a:lnTo>
                    <a:pt x="116" y="5"/>
                  </a:lnTo>
                  <a:lnTo>
                    <a:pt x="116" y="4"/>
                  </a:lnTo>
                  <a:lnTo>
                    <a:pt x="114" y="7"/>
                  </a:lnTo>
                  <a:lnTo>
                    <a:pt x="112" y="9"/>
                  </a:lnTo>
                  <a:lnTo>
                    <a:pt x="110" y="10"/>
                  </a:lnTo>
                  <a:lnTo>
                    <a:pt x="109" y="11"/>
                  </a:lnTo>
                  <a:lnTo>
                    <a:pt x="104" y="9"/>
                  </a:lnTo>
                  <a:lnTo>
                    <a:pt x="98" y="8"/>
                  </a:lnTo>
                  <a:lnTo>
                    <a:pt x="89" y="6"/>
                  </a:lnTo>
                  <a:lnTo>
                    <a:pt x="80" y="3"/>
                  </a:lnTo>
                  <a:lnTo>
                    <a:pt x="72" y="2"/>
                  </a:lnTo>
                  <a:lnTo>
                    <a:pt x="63" y="1"/>
                  </a:lnTo>
                  <a:lnTo>
                    <a:pt x="57" y="0"/>
                  </a:lnTo>
                  <a:lnTo>
                    <a:pt x="52" y="1"/>
                  </a:lnTo>
                  <a:lnTo>
                    <a:pt x="47" y="3"/>
                  </a:lnTo>
                  <a:lnTo>
                    <a:pt x="46" y="4"/>
                  </a:lnTo>
                  <a:lnTo>
                    <a:pt x="49" y="5"/>
                  </a:lnTo>
                  <a:lnTo>
                    <a:pt x="52" y="4"/>
                  </a:lnTo>
                  <a:lnTo>
                    <a:pt x="59" y="3"/>
                  </a:lnTo>
                  <a:lnTo>
                    <a:pt x="66" y="4"/>
                  </a:lnTo>
                  <a:lnTo>
                    <a:pt x="73" y="5"/>
                  </a:lnTo>
                  <a:lnTo>
                    <a:pt x="80" y="7"/>
                  </a:lnTo>
                  <a:lnTo>
                    <a:pt x="87" y="9"/>
                  </a:lnTo>
                  <a:lnTo>
                    <a:pt x="93" y="11"/>
                  </a:lnTo>
                  <a:lnTo>
                    <a:pt x="99" y="14"/>
                  </a:lnTo>
                  <a:lnTo>
                    <a:pt x="102" y="17"/>
                  </a:lnTo>
                  <a:lnTo>
                    <a:pt x="104" y="19"/>
                  </a:lnTo>
                  <a:lnTo>
                    <a:pt x="103" y="20"/>
                  </a:lnTo>
                  <a:lnTo>
                    <a:pt x="100" y="21"/>
                  </a:lnTo>
                  <a:lnTo>
                    <a:pt x="98" y="23"/>
                  </a:lnTo>
                  <a:lnTo>
                    <a:pt x="94" y="25"/>
                  </a:lnTo>
                  <a:lnTo>
                    <a:pt x="91" y="27"/>
                  </a:lnTo>
                  <a:lnTo>
                    <a:pt x="87" y="29"/>
                  </a:lnTo>
                  <a:lnTo>
                    <a:pt x="85" y="31"/>
                  </a:lnTo>
                  <a:lnTo>
                    <a:pt x="80" y="29"/>
                  </a:lnTo>
                  <a:lnTo>
                    <a:pt x="75" y="27"/>
                  </a:lnTo>
                  <a:lnTo>
                    <a:pt x="68" y="25"/>
                  </a:lnTo>
                  <a:lnTo>
                    <a:pt x="62" y="23"/>
                  </a:lnTo>
                  <a:lnTo>
                    <a:pt x="54" y="22"/>
                  </a:lnTo>
                  <a:lnTo>
                    <a:pt x="47" y="21"/>
                  </a:lnTo>
                  <a:lnTo>
                    <a:pt x="41" y="21"/>
                  </a:lnTo>
                  <a:lnTo>
                    <a:pt x="36" y="23"/>
                  </a:lnTo>
                  <a:lnTo>
                    <a:pt x="32" y="25"/>
                  </a:lnTo>
                  <a:lnTo>
                    <a:pt x="31" y="26"/>
                  </a:lnTo>
                  <a:lnTo>
                    <a:pt x="31" y="27"/>
                  </a:lnTo>
                  <a:lnTo>
                    <a:pt x="35" y="26"/>
                  </a:lnTo>
                  <a:lnTo>
                    <a:pt x="38" y="26"/>
                  </a:lnTo>
                  <a:lnTo>
                    <a:pt x="41" y="26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52" y="26"/>
                  </a:lnTo>
                  <a:lnTo>
                    <a:pt x="56" y="27"/>
                  </a:lnTo>
                  <a:lnTo>
                    <a:pt x="60" y="28"/>
                  </a:lnTo>
                  <a:lnTo>
                    <a:pt x="63" y="29"/>
                  </a:lnTo>
                  <a:lnTo>
                    <a:pt x="69" y="31"/>
                  </a:lnTo>
                  <a:lnTo>
                    <a:pt x="74" y="33"/>
                  </a:lnTo>
                  <a:lnTo>
                    <a:pt x="78" y="34"/>
                  </a:lnTo>
                  <a:lnTo>
                    <a:pt x="80" y="36"/>
                  </a:lnTo>
                  <a:lnTo>
                    <a:pt x="76" y="38"/>
                  </a:lnTo>
                  <a:lnTo>
                    <a:pt x="69" y="41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6"/>
                  </a:lnTo>
                  <a:lnTo>
                    <a:pt x="48" y="44"/>
                  </a:lnTo>
                  <a:lnTo>
                    <a:pt x="41" y="42"/>
                  </a:lnTo>
                  <a:lnTo>
                    <a:pt x="36" y="40"/>
                  </a:lnTo>
                  <a:lnTo>
                    <a:pt x="31" y="38"/>
                  </a:lnTo>
                  <a:lnTo>
                    <a:pt x="26" y="38"/>
                  </a:lnTo>
                  <a:lnTo>
                    <a:pt x="24" y="39"/>
                  </a:lnTo>
                  <a:lnTo>
                    <a:pt x="26" y="41"/>
                  </a:lnTo>
                  <a:lnTo>
                    <a:pt x="31" y="43"/>
                  </a:lnTo>
                  <a:lnTo>
                    <a:pt x="38" y="45"/>
                  </a:lnTo>
                  <a:lnTo>
                    <a:pt x="42" y="48"/>
                  </a:lnTo>
                  <a:lnTo>
                    <a:pt x="45" y="50"/>
                  </a:lnTo>
                  <a:lnTo>
                    <a:pt x="42" y="51"/>
                  </a:lnTo>
                  <a:lnTo>
                    <a:pt x="37" y="53"/>
                  </a:lnTo>
                  <a:lnTo>
                    <a:pt x="30" y="56"/>
                  </a:lnTo>
                  <a:lnTo>
                    <a:pt x="23" y="58"/>
                  </a:lnTo>
                  <a:lnTo>
                    <a:pt x="16" y="60"/>
                  </a:lnTo>
                  <a:lnTo>
                    <a:pt x="10" y="63"/>
                  </a:lnTo>
                  <a:lnTo>
                    <a:pt x="5" y="64"/>
                  </a:lnTo>
                  <a:lnTo>
                    <a:pt x="2" y="65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7"/>
                  </a:lnTo>
                  <a:lnTo>
                    <a:pt x="6" y="67"/>
                  </a:lnTo>
                  <a:lnTo>
                    <a:pt x="10" y="67"/>
                  </a:lnTo>
                  <a:lnTo>
                    <a:pt x="16" y="66"/>
                  </a:lnTo>
                  <a:lnTo>
                    <a:pt x="22" y="65"/>
                  </a:lnTo>
                  <a:lnTo>
                    <a:pt x="30" y="64"/>
                  </a:lnTo>
                  <a:lnTo>
                    <a:pt x="36" y="62"/>
                  </a:lnTo>
                  <a:lnTo>
                    <a:pt x="42" y="60"/>
                  </a:lnTo>
                  <a:lnTo>
                    <a:pt x="47" y="58"/>
                  </a:lnTo>
                  <a:lnTo>
                    <a:pt x="50" y="56"/>
                  </a:lnTo>
                  <a:lnTo>
                    <a:pt x="50" y="64"/>
                  </a:lnTo>
                  <a:lnTo>
                    <a:pt x="48" y="74"/>
                  </a:lnTo>
                  <a:lnTo>
                    <a:pt x="45" y="84"/>
                  </a:lnTo>
                  <a:lnTo>
                    <a:pt x="42" y="91"/>
                  </a:lnTo>
                  <a:lnTo>
                    <a:pt x="40" y="93"/>
                  </a:lnTo>
                  <a:lnTo>
                    <a:pt x="41" y="94"/>
                  </a:lnTo>
                  <a:lnTo>
                    <a:pt x="43" y="94"/>
                  </a:lnTo>
                  <a:lnTo>
                    <a:pt x="44" y="91"/>
                  </a:lnTo>
                  <a:lnTo>
                    <a:pt x="48" y="85"/>
                  </a:lnTo>
                  <a:lnTo>
                    <a:pt x="53" y="74"/>
                  </a:lnTo>
                  <a:lnTo>
                    <a:pt x="57" y="64"/>
                  </a:lnTo>
                  <a:lnTo>
                    <a:pt x="59" y="56"/>
                  </a:lnTo>
                  <a:lnTo>
                    <a:pt x="62" y="55"/>
                  </a:lnTo>
                  <a:lnTo>
                    <a:pt x="66" y="53"/>
                  </a:lnTo>
                  <a:lnTo>
                    <a:pt x="69" y="51"/>
                  </a:lnTo>
                  <a:lnTo>
                    <a:pt x="74" y="49"/>
                  </a:lnTo>
                  <a:lnTo>
                    <a:pt x="78" y="47"/>
                  </a:lnTo>
                  <a:lnTo>
                    <a:pt x="81" y="45"/>
                  </a:lnTo>
                  <a:lnTo>
                    <a:pt x="85" y="43"/>
                  </a:lnTo>
                  <a:lnTo>
                    <a:pt x="86" y="42"/>
                  </a:lnTo>
                  <a:lnTo>
                    <a:pt x="86" y="51"/>
                  </a:lnTo>
                  <a:lnTo>
                    <a:pt x="86" y="63"/>
                  </a:lnTo>
                  <a:lnTo>
                    <a:pt x="84" y="74"/>
                  </a:lnTo>
                  <a:lnTo>
                    <a:pt x="82" y="82"/>
                  </a:lnTo>
                  <a:lnTo>
                    <a:pt x="80" y="87"/>
                  </a:lnTo>
                  <a:lnTo>
                    <a:pt x="80" y="88"/>
                  </a:lnTo>
                  <a:lnTo>
                    <a:pt x="82" y="87"/>
                  </a:lnTo>
                  <a:lnTo>
                    <a:pt x="85" y="82"/>
                  </a:lnTo>
                  <a:lnTo>
                    <a:pt x="88" y="74"/>
                  </a:lnTo>
                  <a:lnTo>
                    <a:pt x="92" y="63"/>
                  </a:lnTo>
                  <a:lnTo>
                    <a:pt x="94" y="51"/>
                  </a:lnTo>
                  <a:lnTo>
                    <a:pt x="94" y="39"/>
                  </a:lnTo>
                  <a:lnTo>
                    <a:pt x="99" y="35"/>
                  </a:lnTo>
                  <a:lnTo>
                    <a:pt x="103" y="30"/>
                  </a:lnTo>
                  <a:lnTo>
                    <a:pt x="106" y="26"/>
                  </a:lnTo>
                  <a:lnTo>
                    <a:pt x="109" y="23"/>
                  </a:lnTo>
                  <a:lnTo>
                    <a:pt x="111" y="21"/>
                  </a:lnTo>
                  <a:lnTo>
                    <a:pt x="112" y="21"/>
                  </a:lnTo>
                  <a:lnTo>
                    <a:pt x="113" y="23"/>
                  </a:lnTo>
                  <a:lnTo>
                    <a:pt x="113" y="26"/>
                  </a:lnTo>
                  <a:lnTo>
                    <a:pt x="112" y="35"/>
                  </a:lnTo>
                  <a:lnTo>
                    <a:pt x="111" y="46"/>
                  </a:lnTo>
                  <a:lnTo>
                    <a:pt x="111" y="58"/>
                  </a:lnTo>
                  <a:lnTo>
                    <a:pt x="110" y="66"/>
                  </a:lnTo>
                  <a:lnTo>
                    <a:pt x="114" y="57"/>
                  </a:lnTo>
                  <a:lnTo>
                    <a:pt x="117" y="40"/>
                  </a:lnTo>
                  <a:lnTo>
                    <a:pt x="120" y="24"/>
                  </a:lnTo>
                  <a:lnTo>
                    <a:pt x="122" y="11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20" name="Freeform 1940">
              <a:extLst>
                <a:ext uri="{FF2B5EF4-FFF2-40B4-BE49-F238E27FC236}">
                  <a16:creationId xmlns:a16="http://schemas.microsoft.com/office/drawing/2014/main" id="{E1D5C752-2D70-29AD-1B76-1E6E271DDD91}"/>
                </a:ext>
              </a:extLst>
            </p:cNvPr>
            <p:cNvSpPr>
              <a:spLocks/>
            </p:cNvSpPr>
            <p:nvPr/>
          </p:nvSpPr>
          <p:spPr bwMode="auto">
            <a:xfrm>
              <a:off x="72" y="441"/>
              <a:ext cx="99" cy="104"/>
            </a:xfrm>
            <a:custGeom>
              <a:avLst/>
              <a:gdLst>
                <a:gd name="T0" fmla="*/ 96 w 99"/>
                <a:gd name="T1" fmla="*/ 102 h 104"/>
                <a:gd name="T2" fmla="*/ 98 w 99"/>
                <a:gd name="T3" fmla="*/ 99 h 104"/>
                <a:gd name="T4" fmla="*/ 95 w 99"/>
                <a:gd name="T5" fmla="*/ 94 h 104"/>
                <a:gd name="T6" fmla="*/ 89 w 99"/>
                <a:gd name="T7" fmla="*/ 85 h 104"/>
                <a:gd name="T8" fmla="*/ 87 w 99"/>
                <a:gd name="T9" fmla="*/ 73 h 104"/>
                <a:gd name="T10" fmla="*/ 85 w 99"/>
                <a:gd name="T11" fmla="*/ 48 h 104"/>
                <a:gd name="T12" fmla="*/ 80 w 99"/>
                <a:gd name="T13" fmla="*/ 36 h 104"/>
                <a:gd name="T14" fmla="*/ 78 w 99"/>
                <a:gd name="T15" fmla="*/ 36 h 104"/>
                <a:gd name="T16" fmla="*/ 79 w 99"/>
                <a:gd name="T17" fmla="*/ 47 h 104"/>
                <a:gd name="T18" fmla="*/ 80 w 99"/>
                <a:gd name="T19" fmla="*/ 68 h 104"/>
                <a:gd name="T20" fmla="*/ 74 w 99"/>
                <a:gd name="T21" fmla="*/ 71 h 104"/>
                <a:gd name="T22" fmla="*/ 64 w 99"/>
                <a:gd name="T23" fmla="*/ 63 h 104"/>
                <a:gd name="T24" fmla="*/ 58 w 99"/>
                <a:gd name="T25" fmla="*/ 53 h 104"/>
                <a:gd name="T26" fmla="*/ 54 w 99"/>
                <a:gd name="T27" fmla="*/ 33 h 104"/>
                <a:gd name="T28" fmla="*/ 53 w 99"/>
                <a:gd name="T29" fmla="*/ 19 h 104"/>
                <a:gd name="T30" fmla="*/ 52 w 99"/>
                <a:gd name="T31" fmla="*/ 8 h 104"/>
                <a:gd name="T32" fmla="*/ 49 w 99"/>
                <a:gd name="T33" fmla="*/ 2 h 104"/>
                <a:gd name="T34" fmla="*/ 49 w 99"/>
                <a:gd name="T35" fmla="*/ 6 h 104"/>
                <a:gd name="T36" fmla="*/ 49 w 99"/>
                <a:gd name="T37" fmla="*/ 15 h 104"/>
                <a:gd name="T38" fmla="*/ 48 w 99"/>
                <a:gd name="T39" fmla="*/ 24 h 104"/>
                <a:gd name="T40" fmla="*/ 48 w 99"/>
                <a:gd name="T41" fmla="*/ 33 h 104"/>
                <a:gd name="T42" fmla="*/ 49 w 99"/>
                <a:gd name="T43" fmla="*/ 47 h 104"/>
                <a:gd name="T44" fmla="*/ 43 w 99"/>
                <a:gd name="T45" fmla="*/ 46 h 104"/>
                <a:gd name="T46" fmla="*/ 30 w 99"/>
                <a:gd name="T47" fmla="*/ 30 h 104"/>
                <a:gd name="T48" fmla="*/ 16 w 99"/>
                <a:gd name="T49" fmla="*/ 13 h 104"/>
                <a:gd name="T50" fmla="*/ 5 w 99"/>
                <a:gd name="T51" fmla="*/ 2 h 104"/>
                <a:gd name="T52" fmla="*/ 6 w 99"/>
                <a:gd name="T53" fmla="*/ 10 h 104"/>
                <a:gd name="T54" fmla="*/ 20 w 99"/>
                <a:gd name="T55" fmla="*/ 30 h 104"/>
                <a:gd name="T56" fmla="*/ 28 w 99"/>
                <a:gd name="T57" fmla="*/ 42 h 104"/>
                <a:gd name="T58" fmla="*/ 41 w 99"/>
                <a:gd name="T59" fmla="*/ 55 h 104"/>
                <a:gd name="T60" fmla="*/ 41 w 99"/>
                <a:gd name="T61" fmla="*/ 59 h 104"/>
                <a:gd name="T62" fmla="*/ 28 w 99"/>
                <a:gd name="T63" fmla="*/ 56 h 104"/>
                <a:gd name="T64" fmla="*/ 21 w 99"/>
                <a:gd name="T65" fmla="*/ 51 h 104"/>
                <a:gd name="T66" fmla="*/ 18 w 99"/>
                <a:gd name="T67" fmla="*/ 52 h 104"/>
                <a:gd name="T68" fmla="*/ 22 w 99"/>
                <a:gd name="T69" fmla="*/ 57 h 104"/>
                <a:gd name="T70" fmla="*/ 31 w 99"/>
                <a:gd name="T71" fmla="*/ 63 h 104"/>
                <a:gd name="T72" fmla="*/ 42 w 99"/>
                <a:gd name="T73" fmla="*/ 67 h 104"/>
                <a:gd name="T74" fmla="*/ 53 w 99"/>
                <a:gd name="T75" fmla="*/ 70 h 104"/>
                <a:gd name="T76" fmla="*/ 62 w 99"/>
                <a:gd name="T77" fmla="*/ 72 h 104"/>
                <a:gd name="T78" fmla="*/ 73 w 99"/>
                <a:gd name="T79" fmla="*/ 81 h 104"/>
                <a:gd name="T80" fmla="*/ 74 w 99"/>
                <a:gd name="T81" fmla="*/ 87 h 104"/>
                <a:gd name="T82" fmla="*/ 67 w 99"/>
                <a:gd name="T83" fmla="*/ 90 h 104"/>
                <a:gd name="T84" fmla="*/ 58 w 99"/>
                <a:gd name="T85" fmla="*/ 91 h 104"/>
                <a:gd name="T86" fmla="*/ 50 w 99"/>
                <a:gd name="T87" fmla="*/ 91 h 104"/>
                <a:gd name="T88" fmla="*/ 43 w 99"/>
                <a:gd name="T89" fmla="*/ 90 h 104"/>
                <a:gd name="T90" fmla="*/ 42 w 99"/>
                <a:gd name="T91" fmla="*/ 93 h 104"/>
                <a:gd name="T92" fmla="*/ 52 w 99"/>
                <a:gd name="T93" fmla="*/ 95 h 104"/>
                <a:gd name="T94" fmla="*/ 63 w 99"/>
                <a:gd name="T95" fmla="*/ 95 h 104"/>
                <a:gd name="T96" fmla="*/ 73 w 99"/>
                <a:gd name="T97" fmla="*/ 95 h 104"/>
                <a:gd name="T98" fmla="*/ 82 w 99"/>
                <a:gd name="T99" fmla="*/ 94 h 104"/>
                <a:gd name="T100" fmla="*/ 89 w 99"/>
                <a:gd name="T101" fmla="*/ 95 h 104"/>
                <a:gd name="T102" fmla="*/ 93 w 99"/>
                <a:gd name="T103" fmla="*/ 101 h 10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9"/>
                <a:gd name="T157" fmla="*/ 0 h 104"/>
                <a:gd name="T158" fmla="*/ 99 w 99"/>
                <a:gd name="T159" fmla="*/ 104 h 10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9" h="104">
                  <a:moveTo>
                    <a:pt x="95" y="104"/>
                  </a:moveTo>
                  <a:lnTo>
                    <a:pt x="96" y="102"/>
                  </a:lnTo>
                  <a:lnTo>
                    <a:pt x="97" y="100"/>
                  </a:lnTo>
                  <a:lnTo>
                    <a:pt x="98" y="99"/>
                  </a:lnTo>
                  <a:lnTo>
                    <a:pt x="99" y="97"/>
                  </a:lnTo>
                  <a:lnTo>
                    <a:pt x="95" y="94"/>
                  </a:lnTo>
                  <a:lnTo>
                    <a:pt x="92" y="90"/>
                  </a:lnTo>
                  <a:lnTo>
                    <a:pt x="89" y="85"/>
                  </a:lnTo>
                  <a:lnTo>
                    <a:pt x="88" y="81"/>
                  </a:lnTo>
                  <a:lnTo>
                    <a:pt x="87" y="73"/>
                  </a:lnTo>
                  <a:lnTo>
                    <a:pt x="86" y="61"/>
                  </a:lnTo>
                  <a:lnTo>
                    <a:pt x="85" y="48"/>
                  </a:lnTo>
                  <a:lnTo>
                    <a:pt x="83" y="39"/>
                  </a:lnTo>
                  <a:lnTo>
                    <a:pt x="80" y="36"/>
                  </a:lnTo>
                  <a:lnTo>
                    <a:pt x="79" y="35"/>
                  </a:lnTo>
                  <a:lnTo>
                    <a:pt x="78" y="36"/>
                  </a:lnTo>
                  <a:lnTo>
                    <a:pt x="79" y="39"/>
                  </a:lnTo>
                  <a:lnTo>
                    <a:pt x="79" y="47"/>
                  </a:lnTo>
                  <a:lnTo>
                    <a:pt x="80" y="58"/>
                  </a:lnTo>
                  <a:lnTo>
                    <a:pt x="80" y="68"/>
                  </a:lnTo>
                  <a:lnTo>
                    <a:pt x="79" y="75"/>
                  </a:lnTo>
                  <a:lnTo>
                    <a:pt x="74" y="71"/>
                  </a:lnTo>
                  <a:lnTo>
                    <a:pt x="69" y="67"/>
                  </a:lnTo>
                  <a:lnTo>
                    <a:pt x="64" y="63"/>
                  </a:lnTo>
                  <a:lnTo>
                    <a:pt x="61" y="59"/>
                  </a:lnTo>
                  <a:lnTo>
                    <a:pt x="58" y="53"/>
                  </a:lnTo>
                  <a:lnTo>
                    <a:pt x="55" y="43"/>
                  </a:lnTo>
                  <a:lnTo>
                    <a:pt x="54" y="33"/>
                  </a:lnTo>
                  <a:lnTo>
                    <a:pt x="53" y="25"/>
                  </a:lnTo>
                  <a:lnTo>
                    <a:pt x="53" y="19"/>
                  </a:lnTo>
                  <a:lnTo>
                    <a:pt x="53" y="13"/>
                  </a:lnTo>
                  <a:lnTo>
                    <a:pt x="52" y="8"/>
                  </a:lnTo>
                  <a:lnTo>
                    <a:pt x="50" y="4"/>
                  </a:lnTo>
                  <a:lnTo>
                    <a:pt x="49" y="2"/>
                  </a:lnTo>
                  <a:lnTo>
                    <a:pt x="49" y="3"/>
                  </a:lnTo>
                  <a:lnTo>
                    <a:pt x="49" y="6"/>
                  </a:lnTo>
                  <a:lnTo>
                    <a:pt x="49" y="11"/>
                  </a:lnTo>
                  <a:lnTo>
                    <a:pt x="49" y="15"/>
                  </a:lnTo>
                  <a:lnTo>
                    <a:pt x="49" y="20"/>
                  </a:lnTo>
                  <a:lnTo>
                    <a:pt x="48" y="24"/>
                  </a:lnTo>
                  <a:lnTo>
                    <a:pt x="48" y="28"/>
                  </a:lnTo>
                  <a:lnTo>
                    <a:pt x="48" y="33"/>
                  </a:lnTo>
                  <a:lnTo>
                    <a:pt x="49" y="40"/>
                  </a:lnTo>
                  <a:lnTo>
                    <a:pt x="49" y="47"/>
                  </a:lnTo>
                  <a:lnTo>
                    <a:pt x="50" y="53"/>
                  </a:lnTo>
                  <a:lnTo>
                    <a:pt x="43" y="46"/>
                  </a:lnTo>
                  <a:lnTo>
                    <a:pt x="37" y="39"/>
                  </a:lnTo>
                  <a:lnTo>
                    <a:pt x="30" y="30"/>
                  </a:lnTo>
                  <a:lnTo>
                    <a:pt x="23" y="21"/>
                  </a:lnTo>
                  <a:lnTo>
                    <a:pt x="16" y="13"/>
                  </a:lnTo>
                  <a:lnTo>
                    <a:pt x="10" y="7"/>
                  </a:lnTo>
                  <a:lnTo>
                    <a:pt x="5" y="2"/>
                  </a:lnTo>
                  <a:lnTo>
                    <a:pt x="0" y="0"/>
                  </a:lnTo>
                  <a:lnTo>
                    <a:pt x="6" y="10"/>
                  </a:lnTo>
                  <a:lnTo>
                    <a:pt x="14" y="20"/>
                  </a:lnTo>
                  <a:lnTo>
                    <a:pt x="20" y="30"/>
                  </a:lnTo>
                  <a:lnTo>
                    <a:pt x="24" y="37"/>
                  </a:lnTo>
                  <a:lnTo>
                    <a:pt x="28" y="42"/>
                  </a:lnTo>
                  <a:lnTo>
                    <a:pt x="35" y="49"/>
                  </a:lnTo>
                  <a:lnTo>
                    <a:pt x="41" y="55"/>
                  </a:lnTo>
                  <a:lnTo>
                    <a:pt x="46" y="59"/>
                  </a:lnTo>
                  <a:lnTo>
                    <a:pt x="41" y="59"/>
                  </a:lnTo>
                  <a:lnTo>
                    <a:pt x="34" y="58"/>
                  </a:lnTo>
                  <a:lnTo>
                    <a:pt x="28" y="56"/>
                  </a:lnTo>
                  <a:lnTo>
                    <a:pt x="24" y="53"/>
                  </a:lnTo>
                  <a:lnTo>
                    <a:pt x="21" y="51"/>
                  </a:lnTo>
                  <a:lnTo>
                    <a:pt x="18" y="51"/>
                  </a:lnTo>
                  <a:lnTo>
                    <a:pt x="18" y="52"/>
                  </a:lnTo>
                  <a:lnTo>
                    <a:pt x="19" y="55"/>
                  </a:lnTo>
                  <a:lnTo>
                    <a:pt x="22" y="57"/>
                  </a:lnTo>
                  <a:lnTo>
                    <a:pt x="26" y="60"/>
                  </a:lnTo>
                  <a:lnTo>
                    <a:pt x="31" y="63"/>
                  </a:lnTo>
                  <a:lnTo>
                    <a:pt x="36" y="65"/>
                  </a:lnTo>
                  <a:lnTo>
                    <a:pt x="42" y="67"/>
                  </a:lnTo>
                  <a:lnTo>
                    <a:pt x="47" y="68"/>
                  </a:lnTo>
                  <a:lnTo>
                    <a:pt x="53" y="70"/>
                  </a:lnTo>
                  <a:lnTo>
                    <a:pt x="57" y="70"/>
                  </a:lnTo>
                  <a:lnTo>
                    <a:pt x="62" y="72"/>
                  </a:lnTo>
                  <a:lnTo>
                    <a:pt x="68" y="76"/>
                  </a:lnTo>
                  <a:lnTo>
                    <a:pt x="73" y="81"/>
                  </a:lnTo>
                  <a:lnTo>
                    <a:pt x="77" y="86"/>
                  </a:lnTo>
                  <a:lnTo>
                    <a:pt x="74" y="87"/>
                  </a:lnTo>
                  <a:lnTo>
                    <a:pt x="71" y="89"/>
                  </a:lnTo>
                  <a:lnTo>
                    <a:pt x="67" y="90"/>
                  </a:lnTo>
                  <a:lnTo>
                    <a:pt x="62" y="90"/>
                  </a:lnTo>
                  <a:lnTo>
                    <a:pt x="58" y="91"/>
                  </a:lnTo>
                  <a:lnTo>
                    <a:pt x="54" y="91"/>
                  </a:lnTo>
                  <a:lnTo>
                    <a:pt x="50" y="91"/>
                  </a:lnTo>
                  <a:lnTo>
                    <a:pt x="47" y="91"/>
                  </a:lnTo>
                  <a:lnTo>
                    <a:pt x="43" y="90"/>
                  </a:lnTo>
                  <a:lnTo>
                    <a:pt x="40" y="91"/>
                  </a:lnTo>
                  <a:lnTo>
                    <a:pt x="42" y="93"/>
                  </a:lnTo>
                  <a:lnTo>
                    <a:pt x="48" y="94"/>
                  </a:lnTo>
                  <a:lnTo>
                    <a:pt x="52" y="95"/>
                  </a:lnTo>
                  <a:lnTo>
                    <a:pt x="57" y="95"/>
                  </a:lnTo>
                  <a:lnTo>
                    <a:pt x="63" y="95"/>
                  </a:lnTo>
                  <a:lnTo>
                    <a:pt x="68" y="95"/>
                  </a:lnTo>
                  <a:lnTo>
                    <a:pt x="73" y="95"/>
                  </a:lnTo>
                  <a:lnTo>
                    <a:pt x="79" y="94"/>
                  </a:lnTo>
                  <a:lnTo>
                    <a:pt x="82" y="94"/>
                  </a:lnTo>
                  <a:lnTo>
                    <a:pt x="85" y="94"/>
                  </a:lnTo>
                  <a:lnTo>
                    <a:pt x="89" y="95"/>
                  </a:lnTo>
                  <a:lnTo>
                    <a:pt x="92" y="97"/>
                  </a:lnTo>
                  <a:lnTo>
                    <a:pt x="93" y="101"/>
                  </a:lnTo>
                  <a:lnTo>
                    <a:pt x="95" y="104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21" name="Freeform 1941">
              <a:extLst>
                <a:ext uri="{FF2B5EF4-FFF2-40B4-BE49-F238E27FC236}">
                  <a16:creationId xmlns:a16="http://schemas.microsoft.com/office/drawing/2014/main" id="{0DFBCE8B-693E-8930-4548-0FD8D31783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401"/>
              <a:ext cx="60" cy="159"/>
            </a:xfrm>
            <a:custGeom>
              <a:avLst/>
              <a:gdLst>
                <a:gd name="T0" fmla="*/ 6 w 60"/>
                <a:gd name="T1" fmla="*/ 132 h 159"/>
                <a:gd name="T2" fmla="*/ 10 w 60"/>
                <a:gd name="T3" fmla="*/ 125 h 159"/>
                <a:gd name="T4" fmla="*/ 13 w 60"/>
                <a:gd name="T5" fmla="*/ 127 h 159"/>
                <a:gd name="T6" fmla="*/ 16 w 60"/>
                <a:gd name="T7" fmla="*/ 113 h 159"/>
                <a:gd name="T8" fmla="*/ 6 w 60"/>
                <a:gd name="T9" fmla="*/ 90 h 159"/>
                <a:gd name="T10" fmla="*/ 0 w 60"/>
                <a:gd name="T11" fmla="*/ 65 h 159"/>
                <a:gd name="T12" fmla="*/ 2 w 60"/>
                <a:gd name="T13" fmla="*/ 66 h 159"/>
                <a:gd name="T14" fmla="*/ 12 w 60"/>
                <a:gd name="T15" fmla="*/ 92 h 159"/>
                <a:gd name="T16" fmla="*/ 23 w 60"/>
                <a:gd name="T17" fmla="*/ 75 h 159"/>
                <a:gd name="T18" fmla="*/ 22 w 60"/>
                <a:gd name="T19" fmla="*/ 45 h 159"/>
                <a:gd name="T20" fmla="*/ 21 w 60"/>
                <a:gd name="T21" fmla="*/ 19 h 159"/>
                <a:gd name="T22" fmla="*/ 24 w 60"/>
                <a:gd name="T23" fmla="*/ 20 h 159"/>
                <a:gd name="T24" fmla="*/ 24 w 60"/>
                <a:gd name="T25" fmla="*/ 35 h 159"/>
                <a:gd name="T26" fmla="*/ 30 w 60"/>
                <a:gd name="T27" fmla="*/ 35 h 159"/>
                <a:gd name="T28" fmla="*/ 44 w 60"/>
                <a:gd name="T29" fmla="*/ 2 h 159"/>
                <a:gd name="T30" fmla="*/ 48 w 60"/>
                <a:gd name="T31" fmla="*/ 2 h 159"/>
                <a:gd name="T32" fmla="*/ 38 w 60"/>
                <a:gd name="T33" fmla="*/ 24 h 159"/>
                <a:gd name="T34" fmla="*/ 37 w 60"/>
                <a:gd name="T35" fmla="*/ 44 h 159"/>
                <a:gd name="T36" fmla="*/ 50 w 60"/>
                <a:gd name="T37" fmla="*/ 37 h 159"/>
                <a:gd name="T38" fmla="*/ 53 w 60"/>
                <a:gd name="T39" fmla="*/ 37 h 159"/>
                <a:gd name="T40" fmla="*/ 42 w 60"/>
                <a:gd name="T41" fmla="*/ 48 h 159"/>
                <a:gd name="T42" fmla="*/ 30 w 60"/>
                <a:gd name="T43" fmla="*/ 66 h 159"/>
                <a:gd name="T44" fmla="*/ 24 w 60"/>
                <a:gd name="T45" fmla="*/ 98 h 159"/>
                <a:gd name="T46" fmla="*/ 37 w 60"/>
                <a:gd name="T47" fmla="*/ 97 h 159"/>
                <a:gd name="T48" fmla="*/ 50 w 60"/>
                <a:gd name="T49" fmla="*/ 93 h 159"/>
                <a:gd name="T50" fmla="*/ 56 w 60"/>
                <a:gd name="T51" fmla="*/ 89 h 159"/>
                <a:gd name="T52" fmla="*/ 55 w 60"/>
                <a:gd name="T53" fmla="*/ 93 h 159"/>
                <a:gd name="T54" fmla="*/ 46 w 60"/>
                <a:gd name="T55" fmla="*/ 100 h 159"/>
                <a:gd name="T56" fmla="*/ 31 w 60"/>
                <a:gd name="T57" fmla="*/ 106 h 159"/>
                <a:gd name="T58" fmla="*/ 23 w 60"/>
                <a:gd name="T59" fmla="*/ 111 h 159"/>
                <a:gd name="T60" fmla="*/ 20 w 60"/>
                <a:gd name="T61" fmla="*/ 128 h 159"/>
                <a:gd name="T62" fmla="*/ 29 w 60"/>
                <a:gd name="T63" fmla="*/ 131 h 159"/>
                <a:gd name="T64" fmla="*/ 46 w 60"/>
                <a:gd name="T65" fmla="*/ 122 h 159"/>
                <a:gd name="T66" fmla="*/ 58 w 60"/>
                <a:gd name="T67" fmla="*/ 113 h 159"/>
                <a:gd name="T68" fmla="*/ 58 w 60"/>
                <a:gd name="T69" fmla="*/ 117 h 159"/>
                <a:gd name="T70" fmla="*/ 43 w 60"/>
                <a:gd name="T71" fmla="*/ 138 h 159"/>
                <a:gd name="T72" fmla="*/ 36 w 60"/>
                <a:gd name="T73" fmla="*/ 139 h 159"/>
                <a:gd name="T74" fmla="*/ 30 w 60"/>
                <a:gd name="T75" fmla="*/ 133 h 159"/>
                <a:gd name="T76" fmla="*/ 15 w 60"/>
                <a:gd name="T77" fmla="*/ 134 h 159"/>
                <a:gd name="T78" fmla="*/ 12 w 60"/>
                <a:gd name="T79" fmla="*/ 144 h 159"/>
                <a:gd name="T80" fmla="*/ 6 w 60"/>
                <a:gd name="T81" fmla="*/ 154 h 159"/>
                <a:gd name="T82" fmla="*/ 4 w 60"/>
                <a:gd name="T83" fmla="*/ 154 h 159"/>
                <a:gd name="T84" fmla="*/ 9 w 60"/>
                <a:gd name="T85" fmla="*/ 141 h 159"/>
                <a:gd name="T86" fmla="*/ 2 w 60"/>
                <a:gd name="T87" fmla="*/ 135 h 15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0"/>
                <a:gd name="T133" fmla="*/ 0 h 159"/>
                <a:gd name="T134" fmla="*/ 60 w 60"/>
                <a:gd name="T135" fmla="*/ 159 h 15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0" h="159">
                  <a:moveTo>
                    <a:pt x="0" y="137"/>
                  </a:moveTo>
                  <a:lnTo>
                    <a:pt x="3" y="134"/>
                  </a:lnTo>
                  <a:lnTo>
                    <a:pt x="6" y="132"/>
                  </a:lnTo>
                  <a:lnTo>
                    <a:pt x="8" y="127"/>
                  </a:lnTo>
                  <a:lnTo>
                    <a:pt x="9" y="123"/>
                  </a:lnTo>
                  <a:lnTo>
                    <a:pt x="10" y="125"/>
                  </a:lnTo>
                  <a:lnTo>
                    <a:pt x="12" y="126"/>
                  </a:lnTo>
                  <a:lnTo>
                    <a:pt x="12" y="127"/>
                  </a:lnTo>
                  <a:lnTo>
                    <a:pt x="13" y="127"/>
                  </a:lnTo>
                  <a:lnTo>
                    <a:pt x="14" y="124"/>
                  </a:lnTo>
                  <a:lnTo>
                    <a:pt x="15" y="119"/>
                  </a:lnTo>
                  <a:lnTo>
                    <a:pt x="16" y="113"/>
                  </a:lnTo>
                  <a:lnTo>
                    <a:pt x="15" y="109"/>
                  </a:lnTo>
                  <a:lnTo>
                    <a:pt x="11" y="102"/>
                  </a:lnTo>
                  <a:lnTo>
                    <a:pt x="6" y="90"/>
                  </a:lnTo>
                  <a:lnTo>
                    <a:pt x="1" y="78"/>
                  </a:lnTo>
                  <a:lnTo>
                    <a:pt x="0" y="70"/>
                  </a:lnTo>
                  <a:lnTo>
                    <a:pt x="0" y="65"/>
                  </a:lnTo>
                  <a:lnTo>
                    <a:pt x="1" y="63"/>
                  </a:lnTo>
                  <a:lnTo>
                    <a:pt x="2" y="63"/>
                  </a:lnTo>
                  <a:lnTo>
                    <a:pt x="2" y="66"/>
                  </a:lnTo>
                  <a:lnTo>
                    <a:pt x="4" y="73"/>
                  </a:lnTo>
                  <a:lnTo>
                    <a:pt x="7" y="82"/>
                  </a:lnTo>
                  <a:lnTo>
                    <a:pt x="12" y="92"/>
                  </a:lnTo>
                  <a:lnTo>
                    <a:pt x="18" y="97"/>
                  </a:lnTo>
                  <a:lnTo>
                    <a:pt x="20" y="87"/>
                  </a:lnTo>
                  <a:lnTo>
                    <a:pt x="23" y="75"/>
                  </a:lnTo>
                  <a:lnTo>
                    <a:pt x="24" y="62"/>
                  </a:lnTo>
                  <a:lnTo>
                    <a:pt x="24" y="52"/>
                  </a:lnTo>
                  <a:lnTo>
                    <a:pt x="22" y="45"/>
                  </a:lnTo>
                  <a:lnTo>
                    <a:pt x="21" y="34"/>
                  </a:lnTo>
                  <a:lnTo>
                    <a:pt x="20" y="24"/>
                  </a:lnTo>
                  <a:lnTo>
                    <a:pt x="21" y="19"/>
                  </a:lnTo>
                  <a:lnTo>
                    <a:pt x="23" y="17"/>
                  </a:lnTo>
                  <a:lnTo>
                    <a:pt x="24" y="17"/>
                  </a:lnTo>
                  <a:lnTo>
                    <a:pt x="24" y="20"/>
                  </a:lnTo>
                  <a:lnTo>
                    <a:pt x="24" y="24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25" y="41"/>
                  </a:lnTo>
                  <a:lnTo>
                    <a:pt x="27" y="45"/>
                  </a:lnTo>
                  <a:lnTo>
                    <a:pt x="30" y="35"/>
                  </a:lnTo>
                  <a:lnTo>
                    <a:pt x="34" y="22"/>
                  </a:lnTo>
                  <a:lnTo>
                    <a:pt x="38" y="10"/>
                  </a:lnTo>
                  <a:lnTo>
                    <a:pt x="44" y="2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48" y="2"/>
                  </a:lnTo>
                  <a:lnTo>
                    <a:pt x="46" y="5"/>
                  </a:lnTo>
                  <a:lnTo>
                    <a:pt x="43" y="12"/>
                  </a:lnTo>
                  <a:lnTo>
                    <a:pt x="38" y="24"/>
                  </a:lnTo>
                  <a:lnTo>
                    <a:pt x="35" y="37"/>
                  </a:lnTo>
                  <a:lnTo>
                    <a:pt x="33" y="45"/>
                  </a:lnTo>
                  <a:lnTo>
                    <a:pt x="37" y="44"/>
                  </a:lnTo>
                  <a:lnTo>
                    <a:pt x="43" y="42"/>
                  </a:lnTo>
                  <a:lnTo>
                    <a:pt x="47" y="40"/>
                  </a:lnTo>
                  <a:lnTo>
                    <a:pt x="50" y="37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7"/>
                  </a:lnTo>
                  <a:lnTo>
                    <a:pt x="51" y="40"/>
                  </a:lnTo>
                  <a:lnTo>
                    <a:pt x="47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32" y="54"/>
                  </a:lnTo>
                  <a:lnTo>
                    <a:pt x="30" y="66"/>
                  </a:lnTo>
                  <a:lnTo>
                    <a:pt x="28" y="79"/>
                  </a:lnTo>
                  <a:lnTo>
                    <a:pt x="26" y="91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33" y="97"/>
                  </a:lnTo>
                  <a:lnTo>
                    <a:pt x="37" y="97"/>
                  </a:lnTo>
                  <a:lnTo>
                    <a:pt x="43" y="96"/>
                  </a:lnTo>
                  <a:lnTo>
                    <a:pt x="46" y="95"/>
                  </a:lnTo>
                  <a:lnTo>
                    <a:pt x="50" y="93"/>
                  </a:lnTo>
                  <a:lnTo>
                    <a:pt x="53" y="92"/>
                  </a:lnTo>
                  <a:lnTo>
                    <a:pt x="55" y="91"/>
                  </a:lnTo>
                  <a:lnTo>
                    <a:pt x="56" y="89"/>
                  </a:lnTo>
                  <a:lnTo>
                    <a:pt x="57" y="89"/>
                  </a:lnTo>
                  <a:lnTo>
                    <a:pt x="57" y="91"/>
                  </a:lnTo>
                  <a:lnTo>
                    <a:pt x="55" y="93"/>
                  </a:lnTo>
                  <a:lnTo>
                    <a:pt x="54" y="95"/>
                  </a:lnTo>
                  <a:lnTo>
                    <a:pt x="50" y="97"/>
                  </a:lnTo>
                  <a:lnTo>
                    <a:pt x="46" y="100"/>
                  </a:lnTo>
                  <a:lnTo>
                    <a:pt x="41" y="102"/>
                  </a:lnTo>
                  <a:lnTo>
                    <a:pt x="36" y="105"/>
                  </a:lnTo>
                  <a:lnTo>
                    <a:pt x="31" y="106"/>
                  </a:lnTo>
                  <a:lnTo>
                    <a:pt x="28" y="107"/>
                  </a:lnTo>
                  <a:lnTo>
                    <a:pt x="25" y="108"/>
                  </a:lnTo>
                  <a:lnTo>
                    <a:pt x="23" y="111"/>
                  </a:lnTo>
                  <a:lnTo>
                    <a:pt x="21" y="117"/>
                  </a:lnTo>
                  <a:lnTo>
                    <a:pt x="20" y="124"/>
                  </a:lnTo>
                  <a:lnTo>
                    <a:pt x="20" y="128"/>
                  </a:lnTo>
                  <a:lnTo>
                    <a:pt x="22" y="130"/>
                  </a:lnTo>
                  <a:lnTo>
                    <a:pt x="24" y="131"/>
                  </a:lnTo>
                  <a:lnTo>
                    <a:pt x="29" y="131"/>
                  </a:lnTo>
                  <a:lnTo>
                    <a:pt x="31" y="130"/>
                  </a:lnTo>
                  <a:lnTo>
                    <a:pt x="39" y="126"/>
                  </a:lnTo>
                  <a:lnTo>
                    <a:pt x="46" y="122"/>
                  </a:lnTo>
                  <a:lnTo>
                    <a:pt x="52" y="118"/>
                  </a:lnTo>
                  <a:lnTo>
                    <a:pt x="55" y="115"/>
                  </a:lnTo>
                  <a:lnTo>
                    <a:pt x="58" y="113"/>
                  </a:lnTo>
                  <a:lnTo>
                    <a:pt x="60" y="112"/>
                  </a:lnTo>
                  <a:lnTo>
                    <a:pt x="60" y="113"/>
                  </a:lnTo>
                  <a:lnTo>
                    <a:pt x="58" y="117"/>
                  </a:lnTo>
                  <a:lnTo>
                    <a:pt x="54" y="124"/>
                  </a:lnTo>
                  <a:lnTo>
                    <a:pt x="48" y="132"/>
                  </a:lnTo>
                  <a:lnTo>
                    <a:pt x="43" y="138"/>
                  </a:lnTo>
                  <a:lnTo>
                    <a:pt x="37" y="143"/>
                  </a:lnTo>
                  <a:lnTo>
                    <a:pt x="37" y="141"/>
                  </a:lnTo>
                  <a:lnTo>
                    <a:pt x="36" y="139"/>
                  </a:lnTo>
                  <a:lnTo>
                    <a:pt x="35" y="137"/>
                  </a:lnTo>
                  <a:lnTo>
                    <a:pt x="34" y="135"/>
                  </a:lnTo>
                  <a:lnTo>
                    <a:pt x="30" y="133"/>
                  </a:lnTo>
                  <a:lnTo>
                    <a:pt x="25" y="132"/>
                  </a:lnTo>
                  <a:lnTo>
                    <a:pt x="19" y="133"/>
                  </a:lnTo>
                  <a:lnTo>
                    <a:pt x="15" y="134"/>
                  </a:lnTo>
                  <a:lnTo>
                    <a:pt x="12" y="137"/>
                  </a:lnTo>
                  <a:lnTo>
                    <a:pt x="12" y="140"/>
                  </a:lnTo>
                  <a:lnTo>
                    <a:pt x="12" y="144"/>
                  </a:lnTo>
                  <a:lnTo>
                    <a:pt x="12" y="147"/>
                  </a:lnTo>
                  <a:lnTo>
                    <a:pt x="9" y="151"/>
                  </a:lnTo>
                  <a:lnTo>
                    <a:pt x="6" y="154"/>
                  </a:lnTo>
                  <a:lnTo>
                    <a:pt x="2" y="157"/>
                  </a:lnTo>
                  <a:lnTo>
                    <a:pt x="0" y="159"/>
                  </a:lnTo>
                  <a:lnTo>
                    <a:pt x="4" y="154"/>
                  </a:lnTo>
                  <a:lnTo>
                    <a:pt x="7" y="149"/>
                  </a:lnTo>
                  <a:lnTo>
                    <a:pt x="9" y="144"/>
                  </a:lnTo>
                  <a:lnTo>
                    <a:pt x="9" y="141"/>
                  </a:lnTo>
                  <a:lnTo>
                    <a:pt x="7" y="138"/>
                  </a:lnTo>
                  <a:lnTo>
                    <a:pt x="5" y="136"/>
                  </a:lnTo>
                  <a:lnTo>
                    <a:pt x="2" y="135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22" name="Freeform 1942">
              <a:extLst>
                <a:ext uri="{FF2B5EF4-FFF2-40B4-BE49-F238E27FC236}">
                  <a16:creationId xmlns:a16="http://schemas.microsoft.com/office/drawing/2014/main" id="{9457BE47-3A7E-F95E-A305-945C6E757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" y="489"/>
              <a:ext cx="10" cy="20"/>
            </a:xfrm>
            <a:custGeom>
              <a:avLst/>
              <a:gdLst>
                <a:gd name="T0" fmla="*/ 10 w 10"/>
                <a:gd name="T1" fmla="*/ 19 h 20"/>
                <a:gd name="T2" fmla="*/ 7 w 10"/>
                <a:gd name="T3" fmla="*/ 18 h 20"/>
                <a:gd name="T4" fmla="*/ 6 w 10"/>
                <a:gd name="T5" fmla="*/ 18 h 20"/>
                <a:gd name="T6" fmla="*/ 3 w 10"/>
                <a:gd name="T7" fmla="*/ 19 h 20"/>
                <a:gd name="T8" fmla="*/ 1 w 10"/>
                <a:gd name="T9" fmla="*/ 20 h 20"/>
                <a:gd name="T10" fmla="*/ 1 w 10"/>
                <a:gd name="T11" fmla="*/ 16 h 20"/>
                <a:gd name="T12" fmla="*/ 0 w 10"/>
                <a:gd name="T13" fmla="*/ 11 h 20"/>
                <a:gd name="T14" fmla="*/ 0 w 10"/>
                <a:gd name="T15" fmla="*/ 7 h 20"/>
                <a:gd name="T16" fmla="*/ 0 w 10"/>
                <a:gd name="T17" fmla="*/ 2 h 20"/>
                <a:gd name="T18" fmla="*/ 0 w 10"/>
                <a:gd name="T19" fmla="*/ 0 h 20"/>
                <a:gd name="T20" fmla="*/ 1 w 10"/>
                <a:gd name="T21" fmla="*/ 0 h 20"/>
                <a:gd name="T22" fmla="*/ 1 w 10"/>
                <a:gd name="T23" fmla="*/ 1 h 20"/>
                <a:gd name="T24" fmla="*/ 1 w 10"/>
                <a:gd name="T25" fmla="*/ 3 h 20"/>
                <a:gd name="T26" fmla="*/ 2 w 10"/>
                <a:gd name="T27" fmla="*/ 7 h 20"/>
                <a:gd name="T28" fmla="*/ 5 w 10"/>
                <a:gd name="T29" fmla="*/ 11 h 20"/>
                <a:gd name="T30" fmla="*/ 7 w 10"/>
                <a:gd name="T31" fmla="*/ 16 h 20"/>
                <a:gd name="T32" fmla="*/ 10 w 10"/>
                <a:gd name="T33" fmla="*/ 19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20"/>
                <a:gd name="T53" fmla="*/ 10 w 10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20">
                  <a:moveTo>
                    <a:pt x="10" y="19"/>
                  </a:moveTo>
                  <a:lnTo>
                    <a:pt x="7" y="18"/>
                  </a:lnTo>
                  <a:lnTo>
                    <a:pt x="6" y="18"/>
                  </a:lnTo>
                  <a:lnTo>
                    <a:pt x="3" y="19"/>
                  </a:lnTo>
                  <a:lnTo>
                    <a:pt x="1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2" y="7"/>
                  </a:lnTo>
                  <a:lnTo>
                    <a:pt x="5" y="11"/>
                  </a:lnTo>
                  <a:lnTo>
                    <a:pt x="7" y="16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23" name="Freeform 1943">
              <a:extLst>
                <a:ext uri="{FF2B5EF4-FFF2-40B4-BE49-F238E27FC236}">
                  <a16:creationId xmlns:a16="http://schemas.microsoft.com/office/drawing/2014/main" id="{B53D068B-C3F0-DB6C-EE6A-9AABBAD82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" y="484"/>
              <a:ext cx="193" cy="132"/>
            </a:xfrm>
            <a:custGeom>
              <a:avLst/>
              <a:gdLst>
                <a:gd name="T0" fmla="*/ 19 w 193"/>
                <a:gd name="T1" fmla="*/ 93 h 132"/>
                <a:gd name="T2" fmla="*/ 37 w 193"/>
                <a:gd name="T3" fmla="*/ 80 h 132"/>
                <a:gd name="T4" fmla="*/ 48 w 193"/>
                <a:gd name="T5" fmla="*/ 49 h 132"/>
                <a:gd name="T6" fmla="*/ 63 w 193"/>
                <a:gd name="T7" fmla="*/ 24 h 132"/>
                <a:gd name="T8" fmla="*/ 81 w 193"/>
                <a:gd name="T9" fmla="*/ 3 h 132"/>
                <a:gd name="T10" fmla="*/ 87 w 193"/>
                <a:gd name="T11" fmla="*/ 1 h 132"/>
                <a:gd name="T12" fmla="*/ 75 w 193"/>
                <a:gd name="T13" fmla="*/ 17 h 132"/>
                <a:gd name="T14" fmla="*/ 58 w 193"/>
                <a:gd name="T15" fmla="*/ 41 h 132"/>
                <a:gd name="T16" fmla="*/ 50 w 193"/>
                <a:gd name="T17" fmla="*/ 65 h 132"/>
                <a:gd name="T18" fmla="*/ 52 w 193"/>
                <a:gd name="T19" fmla="*/ 71 h 132"/>
                <a:gd name="T20" fmla="*/ 65 w 193"/>
                <a:gd name="T21" fmla="*/ 62 h 132"/>
                <a:gd name="T22" fmla="*/ 79 w 193"/>
                <a:gd name="T23" fmla="*/ 51 h 132"/>
                <a:gd name="T24" fmla="*/ 97 w 193"/>
                <a:gd name="T25" fmla="*/ 26 h 132"/>
                <a:gd name="T26" fmla="*/ 125 w 193"/>
                <a:gd name="T27" fmla="*/ 4 h 132"/>
                <a:gd name="T28" fmla="*/ 136 w 193"/>
                <a:gd name="T29" fmla="*/ 2 h 132"/>
                <a:gd name="T30" fmla="*/ 113 w 193"/>
                <a:gd name="T31" fmla="*/ 21 h 132"/>
                <a:gd name="T32" fmla="*/ 91 w 193"/>
                <a:gd name="T33" fmla="*/ 48 h 132"/>
                <a:gd name="T34" fmla="*/ 93 w 193"/>
                <a:gd name="T35" fmla="*/ 53 h 132"/>
                <a:gd name="T36" fmla="*/ 115 w 193"/>
                <a:gd name="T37" fmla="*/ 49 h 132"/>
                <a:gd name="T38" fmla="*/ 139 w 193"/>
                <a:gd name="T39" fmla="*/ 33 h 132"/>
                <a:gd name="T40" fmla="*/ 167 w 193"/>
                <a:gd name="T41" fmla="*/ 19 h 132"/>
                <a:gd name="T42" fmla="*/ 175 w 193"/>
                <a:gd name="T43" fmla="*/ 19 h 132"/>
                <a:gd name="T44" fmla="*/ 153 w 193"/>
                <a:gd name="T45" fmla="*/ 29 h 132"/>
                <a:gd name="T46" fmla="*/ 134 w 193"/>
                <a:gd name="T47" fmla="*/ 46 h 132"/>
                <a:gd name="T48" fmla="*/ 154 w 193"/>
                <a:gd name="T49" fmla="*/ 49 h 132"/>
                <a:gd name="T50" fmla="*/ 182 w 193"/>
                <a:gd name="T51" fmla="*/ 41 h 132"/>
                <a:gd name="T52" fmla="*/ 193 w 193"/>
                <a:gd name="T53" fmla="*/ 37 h 132"/>
                <a:gd name="T54" fmla="*/ 176 w 193"/>
                <a:gd name="T55" fmla="*/ 49 h 132"/>
                <a:gd name="T56" fmla="*/ 144 w 193"/>
                <a:gd name="T57" fmla="*/ 58 h 132"/>
                <a:gd name="T58" fmla="*/ 147 w 193"/>
                <a:gd name="T59" fmla="*/ 69 h 132"/>
                <a:gd name="T60" fmla="*/ 168 w 193"/>
                <a:gd name="T61" fmla="*/ 81 h 132"/>
                <a:gd name="T62" fmla="*/ 176 w 193"/>
                <a:gd name="T63" fmla="*/ 88 h 132"/>
                <a:gd name="T64" fmla="*/ 154 w 193"/>
                <a:gd name="T65" fmla="*/ 80 h 132"/>
                <a:gd name="T66" fmla="*/ 127 w 193"/>
                <a:gd name="T67" fmla="*/ 66 h 132"/>
                <a:gd name="T68" fmla="*/ 112 w 193"/>
                <a:gd name="T69" fmla="*/ 64 h 132"/>
                <a:gd name="T70" fmla="*/ 97 w 193"/>
                <a:gd name="T71" fmla="*/ 66 h 132"/>
                <a:gd name="T72" fmla="*/ 103 w 193"/>
                <a:gd name="T73" fmla="*/ 78 h 132"/>
                <a:gd name="T74" fmla="*/ 118 w 193"/>
                <a:gd name="T75" fmla="*/ 92 h 132"/>
                <a:gd name="T76" fmla="*/ 136 w 193"/>
                <a:gd name="T77" fmla="*/ 104 h 132"/>
                <a:gd name="T78" fmla="*/ 143 w 193"/>
                <a:gd name="T79" fmla="*/ 113 h 132"/>
                <a:gd name="T80" fmla="*/ 117 w 193"/>
                <a:gd name="T81" fmla="*/ 96 h 132"/>
                <a:gd name="T82" fmla="*/ 92 w 193"/>
                <a:gd name="T83" fmla="*/ 78 h 132"/>
                <a:gd name="T84" fmla="*/ 79 w 193"/>
                <a:gd name="T85" fmla="*/ 72 h 132"/>
                <a:gd name="T86" fmla="*/ 56 w 193"/>
                <a:gd name="T87" fmla="*/ 81 h 132"/>
                <a:gd name="T88" fmla="*/ 52 w 193"/>
                <a:gd name="T89" fmla="*/ 89 h 132"/>
                <a:gd name="T90" fmla="*/ 70 w 193"/>
                <a:gd name="T91" fmla="*/ 105 h 132"/>
                <a:gd name="T92" fmla="*/ 96 w 193"/>
                <a:gd name="T93" fmla="*/ 126 h 132"/>
                <a:gd name="T94" fmla="*/ 99 w 193"/>
                <a:gd name="T95" fmla="*/ 132 h 132"/>
                <a:gd name="T96" fmla="*/ 74 w 193"/>
                <a:gd name="T97" fmla="*/ 114 h 132"/>
                <a:gd name="T98" fmla="*/ 47 w 193"/>
                <a:gd name="T99" fmla="*/ 96 h 132"/>
                <a:gd name="T100" fmla="*/ 30 w 193"/>
                <a:gd name="T101" fmla="*/ 99 h 132"/>
                <a:gd name="T102" fmla="*/ 5 w 193"/>
                <a:gd name="T103" fmla="*/ 107 h 132"/>
                <a:gd name="T104" fmla="*/ 5 w 193"/>
                <a:gd name="T105" fmla="*/ 105 h 13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3"/>
                <a:gd name="T160" fmla="*/ 0 h 132"/>
                <a:gd name="T161" fmla="*/ 193 w 193"/>
                <a:gd name="T162" fmla="*/ 132 h 13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3" h="132">
                  <a:moveTo>
                    <a:pt x="8" y="102"/>
                  </a:moveTo>
                  <a:lnTo>
                    <a:pt x="11" y="99"/>
                  </a:lnTo>
                  <a:lnTo>
                    <a:pt x="15" y="96"/>
                  </a:lnTo>
                  <a:lnTo>
                    <a:pt x="19" y="93"/>
                  </a:lnTo>
                  <a:lnTo>
                    <a:pt x="25" y="89"/>
                  </a:lnTo>
                  <a:lnTo>
                    <a:pt x="30" y="86"/>
                  </a:lnTo>
                  <a:lnTo>
                    <a:pt x="35" y="83"/>
                  </a:lnTo>
                  <a:lnTo>
                    <a:pt x="37" y="80"/>
                  </a:lnTo>
                  <a:lnTo>
                    <a:pt x="39" y="78"/>
                  </a:lnTo>
                  <a:lnTo>
                    <a:pt x="41" y="72"/>
                  </a:lnTo>
                  <a:lnTo>
                    <a:pt x="44" y="61"/>
                  </a:lnTo>
                  <a:lnTo>
                    <a:pt x="48" y="49"/>
                  </a:lnTo>
                  <a:lnTo>
                    <a:pt x="53" y="40"/>
                  </a:lnTo>
                  <a:lnTo>
                    <a:pt x="55" y="36"/>
                  </a:lnTo>
                  <a:lnTo>
                    <a:pt x="59" y="30"/>
                  </a:lnTo>
                  <a:lnTo>
                    <a:pt x="63" y="24"/>
                  </a:lnTo>
                  <a:lnTo>
                    <a:pt x="67" y="18"/>
                  </a:lnTo>
                  <a:lnTo>
                    <a:pt x="72" y="12"/>
                  </a:lnTo>
                  <a:lnTo>
                    <a:pt x="77" y="7"/>
                  </a:lnTo>
                  <a:lnTo>
                    <a:pt x="81" y="3"/>
                  </a:lnTo>
                  <a:lnTo>
                    <a:pt x="84" y="1"/>
                  </a:lnTo>
                  <a:lnTo>
                    <a:pt x="87" y="0"/>
                  </a:lnTo>
                  <a:lnTo>
                    <a:pt x="88" y="0"/>
                  </a:lnTo>
                  <a:lnTo>
                    <a:pt x="87" y="1"/>
                  </a:lnTo>
                  <a:lnTo>
                    <a:pt x="85" y="4"/>
                  </a:lnTo>
                  <a:lnTo>
                    <a:pt x="84" y="7"/>
                  </a:lnTo>
                  <a:lnTo>
                    <a:pt x="80" y="11"/>
                  </a:lnTo>
                  <a:lnTo>
                    <a:pt x="75" y="17"/>
                  </a:lnTo>
                  <a:lnTo>
                    <a:pt x="71" y="23"/>
                  </a:lnTo>
                  <a:lnTo>
                    <a:pt x="66" y="29"/>
                  </a:lnTo>
                  <a:lnTo>
                    <a:pt x="61" y="36"/>
                  </a:lnTo>
                  <a:lnTo>
                    <a:pt x="58" y="41"/>
                  </a:lnTo>
                  <a:lnTo>
                    <a:pt x="55" y="45"/>
                  </a:lnTo>
                  <a:lnTo>
                    <a:pt x="53" y="51"/>
                  </a:lnTo>
                  <a:lnTo>
                    <a:pt x="51" y="58"/>
                  </a:lnTo>
                  <a:lnTo>
                    <a:pt x="50" y="65"/>
                  </a:lnTo>
                  <a:lnTo>
                    <a:pt x="49" y="69"/>
                  </a:lnTo>
                  <a:lnTo>
                    <a:pt x="49" y="72"/>
                  </a:lnTo>
                  <a:lnTo>
                    <a:pt x="50" y="72"/>
                  </a:lnTo>
                  <a:lnTo>
                    <a:pt x="52" y="71"/>
                  </a:lnTo>
                  <a:lnTo>
                    <a:pt x="55" y="69"/>
                  </a:lnTo>
                  <a:lnTo>
                    <a:pt x="58" y="67"/>
                  </a:lnTo>
                  <a:lnTo>
                    <a:pt x="60" y="65"/>
                  </a:lnTo>
                  <a:lnTo>
                    <a:pt x="65" y="62"/>
                  </a:lnTo>
                  <a:lnTo>
                    <a:pt x="68" y="59"/>
                  </a:lnTo>
                  <a:lnTo>
                    <a:pt x="72" y="56"/>
                  </a:lnTo>
                  <a:lnTo>
                    <a:pt x="76" y="53"/>
                  </a:lnTo>
                  <a:lnTo>
                    <a:pt x="79" y="51"/>
                  </a:lnTo>
                  <a:lnTo>
                    <a:pt x="81" y="51"/>
                  </a:lnTo>
                  <a:lnTo>
                    <a:pt x="85" y="43"/>
                  </a:lnTo>
                  <a:lnTo>
                    <a:pt x="91" y="34"/>
                  </a:lnTo>
                  <a:lnTo>
                    <a:pt x="97" y="26"/>
                  </a:lnTo>
                  <a:lnTo>
                    <a:pt x="105" y="19"/>
                  </a:lnTo>
                  <a:lnTo>
                    <a:pt x="113" y="13"/>
                  </a:lnTo>
                  <a:lnTo>
                    <a:pt x="120" y="8"/>
                  </a:lnTo>
                  <a:lnTo>
                    <a:pt x="125" y="4"/>
                  </a:lnTo>
                  <a:lnTo>
                    <a:pt x="129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6" y="2"/>
                  </a:lnTo>
                  <a:lnTo>
                    <a:pt x="133" y="4"/>
                  </a:lnTo>
                  <a:lnTo>
                    <a:pt x="127" y="8"/>
                  </a:lnTo>
                  <a:lnTo>
                    <a:pt x="120" y="14"/>
                  </a:lnTo>
                  <a:lnTo>
                    <a:pt x="113" y="21"/>
                  </a:lnTo>
                  <a:lnTo>
                    <a:pt x="106" y="27"/>
                  </a:lnTo>
                  <a:lnTo>
                    <a:pt x="100" y="35"/>
                  </a:lnTo>
                  <a:lnTo>
                    <a:pt x="95" y="42"/>
                  </a:lnTo>
                  <a:lnTo>
                    <a:pt x="91" y="48"/>
                  </a:lnTo>
                  <a:lnTo>
                    <a:pt x="90" y="51"/>
                  </a:lnTo>
                  <a:lnTo>
                    <a:pt x="90" y="53"/>
                  </a:lnTo>
                  <a:lnTo>
                    <a:pt x="91" y="53"/>
                  </a:lnTo>
                  <a:lnTo>
                    <a:pt x="93" y="53"/>
                  </a:lnTo>
                  <a:lnTo>
                    <a:pt x="97" y="52"/>
                  </a:lnTo>
                  <a:lnTo>
                    <a:pt x="103" y="51"/>
                  </a:lnTo>
                  <a:lnTo>
                    <a:pt x="109" y="50"/>
                  </a:lnTo>
                  <a:lnTo>
                    <a:pt x="115" y="49"/>
                  </a:lnTo>
                  <a:lnTo>
                    <a:pt x="120" y="48"/>
                  </a:lnTo>
                  <a:lnTo>
                    <a:pt x="125" y="43"/>
                  </a:lnTo>
                  <a:lnTo>
                    <a:pt x="131" y="38"/>
                  </a:lnTo>
                  <a:lnTo>
                    <a:pt x="139" y="33"/>
                  </a:lnTo>
                  <a:lnTo>
                    <a:pt x="147" y="28"/>
                  </a:lnTo>
                  <a:lnTo>
                    <a:pt x="155" y="24"/>
                  </a:lnTo>
                  <a:lnTo>
                    <a:pt x="162" y="21"/>
                  </a:lnTo>
                  <a:lnTo>
                    <a:pt x="167" y="19"/>
                  </a:lnTo>
                  <a:lnTo>
                    <a:pt x="170" y="17"/>
                  </a:lnTo>
                  <a:lnTo>
                    <a:pt x="174" y="16"/>
                  </a:lnTo>
                  <a:lnTo>
                    <a:pt x="176" y="17"/>
                  </a:lnTo>
                  <a:lnTo>
                    <a:pt x="175" y="19"/>
                  </a:lnTo>
                  <a:lnTo>
                    <a:pt x="170" y="21"/>
                  </a:lnTo>
                  <a:lnTo>
                    <a:pt x="165" y="23"/>
                  </a:lnTo>
                  <a:lnTo>
                    <a:pt x="159" y="26"/>
                  </a:lnTo>
                  <a:lnTo>
                    <a:pt x="153" y="29"/>
                  </a:lnTo>
                  <a:lnTo>
                    <a:pt x="147" y="33"/>
                  </a:lnTo>
                  <a:lnTo>
                    <a:pt x="142" y="38"/>
                  </a:lnTo>
                  <a:lnTo>
                    <a:pt x="138" y="42"/>
                  </a:lnTo>
                  <a:lnTo>
                    <a:pt x="134" y="46"/>
                  </a:lnTo>
                  <a:lnTo>
                    <a:pt x="133" y="50"/>
                  </a:lnTo>
                  <a:lnTo>
                    <a:pt x="139" y="51"/>
                  </a:lnTo>
                  <a:lnTo>
                    <a:pt x="146" y="50"/>
                  </a:lnTo>
                  <a:lnTo>
                    <a:pt x="154" y="49"/>
                  </a:lnTo>
                  <a:lnTo>
                    <a:pt x="162" y="47"/>
                  </a:lnTo>
                  <a:lnTo>
                    <a:pt x="170" y="45"/>
                  </a:lnTo>
                  <a:lnTo>
                    <a:pt x="176" y="43"/>
                  </a:lnTo>
                  <a:lnTo>
                    <a:pt x="182" y="41"/>
                  </a:lnTo>
                  <a:lnTo>
                    <a:pt x="185" y="40"/>
                  </a:lnTo>
                  <a:lnTo>
                    <a:pt x="189" y="37"/>
                  </a:lnTo>
                  <a:lnTo>
                    <a:pt x="193" y="36"/>
                  </a:lnTo>
                  <a:lnTo>
                    <a:pt x="193" y="37"/>
                  </a:lnTo>
                  <a:lnTo>
                    <a:pt x="190" y="40"/>
                  </a:lnTo>
                  <a:lnTo>
                    <a:pt x="187" y="43"/>
                  </a:lnTo>
                  <a:lnTo>
                    <a:pt x="183" y="46"/>
                  </a:lnTo>
                  <a:lnTo>
                    <a:pt x="176" y="49"/>
                  </a:lnTo>
                  <a:lnTo>
                    <a:pt x="169" y="52"/>
                  </a:lnTo>
                  <a:lnTo>
                    <a:pt x="161" y="55"/>
                  </a:lnTo>
                  <a:lnTo>
                    <a:pt x="152" y="57"/>
                  </a:lnTo>
                  <a:lnTo>
                    <a:pt x="144" y="58"/>
                  </a:lnTo>
                  <a:lnTo>
                    <a:pt x="135" y="58"/>
                  </a:lnTo>
                  <a:lnTo>
                    <a:pt x="138" y="62"/>
                  </a:lnTo>
                  <a:lnTo>
                    <a:pt x="142" y="65"/>
                  </a:lnTo>
                  <a:lnTo>
                    <a:pt x="147" y="69"/>
                  </a:lnTo>
                  <a:lnTo>
                    <a:pt x="153" y="73"/>
                  </a:lnTo>
                  <a:lnTo>
                    <a:pt x="158" y="76"/>
                  </a:lnTo>
                  <a:lnTo>
                    <a:pt x="164" y="79"/>
                  </a:lnTo>
                  <a:lnTo>
                    <a:pt x="168" y="81"/>
                  </a:lnTo>
                  <a:lnTo>
                    <a:pt x="171" y="83"/>
                  </a:lnTo>
                  <a:lnTo>
                    <a:pt x="176" y="85"/>
                  </a:lnTo>
                  <a:lnTo>
                    <a:pt x="177" y="87"/>
                  </a:lnTo>
                  <a:lnTo>
                    <a:pt x="176" y="88"/>
                  </a:lnTo>
                  <a:lnTo>
                    <a:pt x="172" y="87"/>
                  </a:lnTo>
                  <a:lnTo>
                    <a:pt x="168" y="86"/>
                  </a:lnTo>
                  <a:lnTo>
                    <a:pt x="162" y="83"/>
                  </a:lnTo>
                  <a:lnTo>
                    <a:pt x="154" y="80"/>
                  </a:lnTo>
                  <a:lnTo>
                    <a:pt x="146" y="77"/>
                  </a:lnTo>
                  <a:lnTo>
                    <a:pt x="139" y="73"/>
                  </a:lnTo>
                  <a:lnTo>
                    <a:pt x="132" y="70"/>
                  </a:lnTo>
                  <a:lnTo>
                    <a:pt x="127" y="66"/>
                  </a:lnTo>
                  <a:lnTo>
                    <a:pt x="123" y="63"/>
                  </a:lnTo>
                  <a:lnTo>
                    <a:pt x="120" y="63"/>
                  </a:lnTo>
                  <a:lnTo>
                    <a:pt x="116" y="64"/>
                  </a:lnTo>
                  <a:lnTo>
                    <a:pt x="112" y="64"/>
                  </a:lnTo>
                  <a:lnTo>
                    <a:pt x="108" y="64"/>
                  </a:lnTo>
                  <a:lnTo>
                    <a:pt x="103" y="65"/>
                  </a:lnTo>
                  <a:lnTo>
                    <a:pt x="100" y="65"/>
                  </a:lnTo>
                  <a:lnTo>
                    <a:pt x="97" y="66"/>
                  </a:lnTo>
                  <a:lnTo>
                    <a:pt x="94" y="66"/>
                  </a:lnTo>
                  <a:lnTo>
                    <a:pt x="96" y="70"/>
                  </a:lnTo>
                  <a:lnTo>
                    <a:pt x="99" y="74"/>
                  </a:lnTo>
                  <a:lnTo>
                    <a:pt x="103" y="78"/>
                  </a:lnTo>
                  <a:lnTo>
                    <a:pt x="107" y="81"/>
                  </a:lnTo>
                  <a:lnTo>
                    <a:pt x="110" y="85"/>
                  </a:lnTo>
                  <a:lnTo>
                    <a:pt x="115" y="89"/>
                  </a:lnTo>
                  <a:lnTo>
                    <a:pt x="118" y="92"/>
                  </a:lnTo>
                  <a:lnTo>
                    <a:pt x="121" y="94"/>
                  </a:lnTo>
                  <a:lnTo>
                    <a:pt x="126" y="98"/>
                  </a:lnTo>
                  <a:lnTo>
                    <a:pt x="132" y="101"/>
                  </a:lnTo>
                  <a:lnTo>
                    <a:pt x="136" y="104"/>
                  </a:lnTo>
                  <a:lnTo>
                    <a:pt x="140" y="106"/>
                  </a:lnTo>
                  <a:lnTo>
                    <a:pt x="143" y="109"/>
                  </a:lnTo>
                  <a:lnTo>
                    <a:pt x="145" y="112"/>
                  </a:lnTo>
                  <a:lnTo>
                    <a:pt x="143" y="113"/>
                  </a:lnTo>
                  <a:lnTo>
                    <a:pt x="136" y="109"/>
                  </a:lnTo>
                  <a:lnTo>
                    <a:pt x="131" y="105"/>
                  </a:lnTo>
                  <a:lnTo>
                    <a:pt x="124" y="101"/>
                  </a:lnTo>
                  <a:lnTo>
                    <a:pt x="117" y="96"/>
                  </a:lnTo>
                  <a:lnTo>
                    <a:pt x="110" y="91"/>
                  </a:lnTo>
                  <a:lnTo>
                    <a:pt x="103" y="86"/>
                  </a:lnTo>
                  <a:lnTo>
                    <a:pt x="97" y="81"/>
                  </a:lnTo>
                  <a:lnTo>
                    <a:pt x="92" y="78"/>
                  </a:lnTo>
                  <a:lnTo>
                    <a:pt x="89" y="75"/>
                  </a:lnTo>
                  <a:lnTo>
                    <a:pt x="85" y="72"/>
                  </a:lnTo>
                  <a:lnTo>
                    <a:pt x="82" y="71"/>
                  </a:lnTo>
                  <a:lnTo>
                    <a:pt x="79" y="72"/>
                  </a:lnTo>
                  <a:lnTo>
                    <a:pt x="76" y="74"/>
                  </a:lnTo>
                  <a:lnTo>
                    <a:pt x="71" y="76"/>
                  </a:lnTo>
                  <a:lnTo>
                    <a:pt x="63" y="78"/>
                  </a:lnTo>
                  <a:lnTo>
                    <a:pt x="56" y="81"/>
                  </a:lnTo>
                  <a:lnTo>
                    <a:pt x="52" y="83"/>
                  </a:lnTo>
                  <a:lnTo>
                    <a:pt x="51" y="85"/>
                  </a:lnTo>
                  <a:lnTo>
                    <a:pt x="51" y="87"/>
                  </a:lnTo>
                  <a:lnTo>
                    <a:pt x="52" y="89"/>
                  </a:lnTo>
                  <a:lnTo>
                    <a:pt x="55" y="93"/>
                  </a:lnTo>
                  <a:lnTo>
                    <a:pt x="59" y="96"/>
                  </a:lnTo>
                  <a:lnTo>
                    <a:pt x="64" y="100"/>
                  </a:lnTo>
                  <a:lnTo>
                    <a:pt x="70" y="105"/>
                  </a:lnTo>
                  <a:lnTo>
                    <a:pt x="77" y="110"/>
                  </a:lnTo>
                  <a:lnTo>
                    <a:pt x="84" y="116"/>
                  </a:lnTo>
                  <a:lnTo>
                    <a:pt x="91" y="121"/>
                  </a:lnTo>
                  <a:lnTo>
                    <a:pt x="96" y="126"/>
                  </a:lnTo>
                  <a:lnTo>
                    <a:pt x="100" y="128"/>
                  </a:lnTo>
                  <a:lnTo>
                    <a:pt x="103" y="131"/>
                  </a:lnTo>
                  <a:lnTo>
                    <a:pt x="103" y="132"/>
                  </a:lnTo>
                  <a:lnTo>
                    <a:pt x="99" y="132"/>
                  </a:lnTo>
                  <a:lnTo>
                    <a:pt x="92" y="128"/>
                  </a:lnTo>
                  <a:lnTo>
                    <a:pt x="88" y="124"/>
                  </a:lnTo>
                  <a:lnTo>
                    <a:pt x="81" y="119"/>
                  </a:lnTo>
                  <a:lnTo>
                    <a:pt x="74" y="114"/>
                  </a:lnTo>
                  <a:lnTo>
                    <a:pt x="66" y="108"/>
                  </a:lnTo>
                  <a:lnTo>
                    <a:pt x="59" y="104"/>
                  </a:lnTo>
                  <a:lnTo>
                    <a:pt x="52" y="100"/>
                  </a:lnTo>
                  <a:lnTo>
                    <a:pt x="47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36" y="97"/>
                  </a:lnTo>
                  <a:lnTo>
                    <a:pt x="30" y="99"/>
                  </a:lnTo>
                  <a:lnTo>
                    <a:pt x="24" y="102"/>
                  </a:lnTo>
                  <a:lnTo>
                    <a:pt x="17" y="104"/>
                  </a:lnTo>
                  <a:lnTo>
                    <a:pt x="11" y="106"/>
                  </a:lnTo>
                  <a:lnTo>
                    <a:pt x="5" y="107"/>
                  </a:lnTo>
                  <a:lnTo>
                    <a:pt x="2" y="108"/>
                  </a:lnTo>
                  <a:lnTo>
                    <a:pt x="0" y="108"/>
                  </a:lnTo>
                  <a:lnTo>
                    <a:pt x="1" y="107"/>
                  </a:lnTo>
                  <a:lnTo>
                    <a:pt x="5" y="105"/>
                  </a:lnTo>
                  <a:lnTo>
                    <a:pt x="8" y="102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24" name="Freeform 1944">
              <a:extLst>
                <a:ext uri="{FF2B5EF4-FFF2-40B4-BE49-F238E27FC236}">
                  <a16:creationId xmlns:a16="http://schemas.microsoft.com/office/drawing/2014/main" id="{62BEC1A8-D5B3-C5CE-30CA-484567D9F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" y="617"/>
              <a:ext cx="139" cy="131"/>
            </a:xfrm>
            <a:custGeom>
              <a:avLst/>
              <a:gdLst>
                <a:gd name="T0" fmla="*/ 15 w 139"/>
                <a:gd name="T1" fmla="*/ 11 h 131"/>
                <a:gd name="T2" fmla="*/ 33 w 139"/>
                <a:gd name="T3" fmla="*/ 13 h 131"/>
                <a:gd name="T4" fmla="*/ 62 w 139"/>
                <a:gd name="T5" fmla="*/ 8 h 131"/>
                <a:gd name="T6" fmla="*/ 88 w 139"/>
                <a:gd name="T7" fmla="*/ 8 h 131"/>
                <a:gd name="T8" fmla="*/ 97 w 139"/>
                <a:gd name="T9" fmla="*/ 14 h 131"/>
                <a:gd name="T10" fmla="*/ 81 w 139"/>
                <a:gd name="T11" fmla="*/ 13 h 131"/>
                <a:gd name="T12" fmla="*/ 59 w 139"/>
                <a:gd name="T13" fmla="*/ 15 h 131"/>
                <a:gd name="T14" fmla="*/ 37 w 139"/>
                <a:gd name="T15" fmla="*/ 20 h 131"/>
                <a:gd name="T16" fmla="*/ 41 w 139"/>
                <a:gd name="T17" fmla="*/ 26 h 131"/>
                <a:gd name="T18" fmla="*/ 53 w 139"/>
                <a:gd name="T19" fmla="*/ 31 h 131"/>
                <a:gd name="T20" fmla="*/ 61 w 139"/>
                <a:gd name="T21" fmla="*/ 35 h 131"/>
                <a:gd name="T22" fmla="*/ 86 w 139"/>
                <a:gd name="T23" fmla="*/ 34 h 131"/>
                <a:gd name="T24" fmla="*/ 115 w 139"/>
                <a:gd name="T25" fmla="*/ 39 h 131"/>
                <a:gd name="T26" fmla="*/ 129 w 139"/>
                <a:gd name="T27" fmla="*/ 50 h 131"/>
                <a:gd name="T28" fmla="*/ 123 w 139"/>
                <a:gd name="T29" fmla="*/ 49 h 131"/>
                <a:gd name="T30" fmla="*/ 104 w 139"/>
                <a:gd name="T31" fmla="*/ 44 h 131"/>
                <a:gd name="T32" fmla="*/ 80 w 139"/>
                <a:gd name="T33" fmla="*/ 41 h 131"/>
                <a:gd name="T34" fmla="*/ 76 w 139"/>
                <a:gd name="T35" fmla="*/ 48 h 131"/>
                <a:gd name="T36" fmla="*/ 88 w 139"/>
                <a:gd name="T37" fmla="*/ 58 h 131"/>
                <a:gd name="T38" fmla="*/ 107 w 139"/>
                <a:gd name="T39" fmla="*/ 60 h 131"/>
                <a:gd name="T40" fmla="*/ 129 w 139"/>
                <a:gd name="T41" fmla="*/ 71 h 131"/>
                <a:gd name="T42" fmla="*/ 135 w 139"/>
                <a:gd name="T43" fmla="*/ 82 h 131"/>
                <a:gd name="T44" fmla="*/ 119 w 139"/>
                <a:gd name="T45" fmla="*/ 72 h 131"/>
                <a:gd name="T46" fmla="*/ 103 w 139"/>
                <a:gd name="T47" fmla="*/ 67 h 131"/>
                <a:gd name="T48" fmla="*/ 110 w 139"/>
                <a:gd name="T49" fmla="*/ 82 h 131"/>
                <a:gd name="T50" fmla="*/ 126 w 139"/>
                <a:gd name="T51" fmla="*/ 101 h 131"/>
                <a:gd name="T52" fmla="*/ 134 w 139"/>
                <a:gd name="T53" fmla="*/ 111 h 131"/>
                <a:gd name="T54" fmla="*/ 137 w 139"/>
                <a:gd name="T55" fmla="*/ 126 h 131"/>
                <a:gd name="T56" fmla="*/ 129 w 139"/>
                <a:gd name="T57" fmla="*/ 116 h 131"/>
                <a:gd name="T58" fmla="*/ 108 w 139"/>
                <a:gd name="T59" fmla="*/ 87 h 131"/>
                <a:gd name="T60" fmla="*/ 93 w 139"/>
                <a:gd name="T61" fmla="*/ 71 h 131"/>
                <a:gd name="T62" fmla="*/ 89 w 139"/>
                <a:gd name="T63" fmla="*/ 76 h 131"/>
                <a:gd name="T64" fmla="*/ 95 w 139"/>
                <a:gd name="T65" fmla="*/ 97 h 131"/>
                <a:gd name="T66" fmla="*/ 103 w 139"/>
                <a:gd name="T67" fmla="*/ 118 h 131"/>
                <a:gd name="T68" fmla="*/ 98 w 139"/>
                <a:gd name="T69" fmla="*/ 113 h 131"/>
                <a:gd name="T70" fmla="*/ 83 w 139"/>
                <a:gd name="T71" fmla="*/ 76 h 131"/>
                <a:gd name="T72" fmla="*/ 68 w 139"/>
                <a:gd name="T73" fmla="*/ 53 h 131"/>
                <a:gd name="T74" fmla="*/ 58 w 139"/>
                <a:gd name="T75" fmla="*/ 46 h 131"/>
                <a:gd name="T76" fmla="*/ 55 w 139"/>
                <a:gd name="T77" fmla="*/ 50 h 131"/>
                <a:gd name="T78" fmla="*/ 62 w 139"/>
                <a:gd name="T79" fmla="*/ 87 h 131"/>
                <a:gd name="T80" fmla="*/ 72 w 139"/>
                <a:gd name="T81" fmla="*/ 107 h 131"/>
                <a:gd name="T82" fmla="*/ 62 w 139"/>
                <a:gd name="T83" fmla="*/ 95 h 131"/>
                <a:gd name="T84" fmla="*/ 49 w 139"/>
                <a:gd name="T85" fmla="*/ 41 h 131"/>
                <a:gd name="T86" fmla="*/ 32 w 139"/>
                <a:gd name="T87" fmla="*/ 29 h 131"/>
                <a:gd name="T88" fmla="*/ 27 w 139"/>
                <a:gd name="T89" fmla="*/ 42 h 131"/>
                <a:gd name="T90" fmla="*/ 31 w 139"/>
                <a:gd name="T91" fmla="*/ 67 h 131"/>
                <a:gd name="T92" fmla="*/ 37 w 139"/>
                <a:gd name="T93" fmla="*/ 94 h 131"/>
                <a:gd name="T94" fmla="*/ 32 w 139"/>
                <a:gd name="T95" fmla="*/ 91 h 131"/>
                <a:gd name="T96" fmla="*/ 25 w 139"/>
                <a:gd name="T97" fmla="*/ 54 h 131"/>
                <a:gd name="T98" fmla="*/ 13 w 139"/>
                <a:gd name="T99" fmla="*/ 17 h 131"/>
                <a:gd name="T100" fmla="*/ 0 w 139"/>
                <a:gd name="T101" fmla="*/ 1 h 131"/>
                <a:gd name="T102" fmla="*/ 2 w 139"/>
                <a:gd name="T103" fmla="*/ 0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9"/>
                <a:gd name="T157" fmla="*/ 0 h 131"/>
                <a:gd name="T158" fmla="*/ 139 w 13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9" h="131">
                  <a:moveTo>
                    <a:pt x="4" y="1"/>
                  </a:moveTo>
                  <a:lnTo>
                    <a:pt x="9" y="6"/>
                  </a:lnTo>
                  <a:lnTo>
                    <a:pt x="15" y="11"/>
                  </a:lnTo>
                  <a:lnTo>
                    <a:pt x="21" y="14"/>
                  </a:lnTo>
                  <a:lnTo>
                    <a:pt x="26" y="15"/>
                  </a:lnTo>
                  <a:lnTo>
                    <a:pt x="33" y="13"/>
                  </a:lnTo>
                  <a:lnTo>
                    <a:pt x="42" y="11"/>
                  </a:lnTo>
                  <a:lnTo>
                    <a:pt x="52" y="9"/>
                  </a:lnTo>
                  <a:lnTo>
                    <a:pt x="62" y="8"/>
                  </a:lnTo>
                  <a:lnTo>
                    <a:pt x="72" y="7"/>
                  </a:lnTo>
                  <a:lnTo>
                    <a:pt x="80" y="7"/>
                  </a:lnTo>
                  <a:lnTo>
                    <a:pt x="88" y="8"/>
                  </a:lnTo>
                  <a:lnTo>
                    <a:pt x="92" y="9"/>
                  </a:lnTo>
                  <a:lnTo>
                    <a:pt x="97" y="12"/>
                  </a:lnTo>
                  <a:lnTo>
                    <a:pt x="97" y="14"/>
                  </a:lnTo>
                  <a:lnTo>
                    <a:pt x="93" y="14"/>
                  </a:lnTo>
                  <a:lnTo>
                    <a:pt x="86" y="13"/>
                  </a:lnTo>
                  <a:lnTo>
                    <a:pt x="81" y="13"/>
                  </a:lnTo>
                  <a:lnTo>
                    <a:pt x="75" y="13"/>
                  </a:lnTo>
                  <a:lnTo>
                    <a:pt x="67" y="14"/>
                  </a:lnTo>
                  <a:lnTo>
                    <a:pt x="59" y="15"/>
                  </a:lnTo>
                  <a:lnTo>
                    <a:pt x="50" y="16"/>
                  </a:lnTo>
                  <a:lnTo>
                    <a:pt x="43" y="18"/>
                  </a:lnTo>
                  <a:lnTo>
                    <a:pt x="37" y="20"/>
                  </a:lnTo>
                  <a:lnTo>
                    <a:pt x="34" y="22"/>
                  </a:lnTo>
                  <a:lnTo>
                    <a:pt x="37" y="24"/>
                  </a:lnTo>
                  <a:lnTo>
                    <a:pt x="41" y="26"/>
                  </a:lnTo>
                  <a:lnTo>
                    <a:pt x="44" y="27"/>
                  </a:lnTo>
                  <a:lnTo>
                    <a:pt x="49" y="29"/>
                  </a:lnTo>
                  <a:lnTo>
                    <a:pt x="53" y="31"/>
                  </a:lnTo>
                  <a:lnTo>
                    <a:pt x="56" y="32"/>
                  </a:lnTo>
                  <a:lnTo>
                    <a:pt x="59" y="34"/>
                  </a:lnTo>
                  <a:lnTo>
                    <a:pt x="61" y="35"/>
                  </a:lnTo>
                  <a:lnTo>
                    <a:pt x="68" y="34"/>
                  </a:lnTo>
                  <a:lnTo>
                    <a:pt x="77" y="33"/>
                  </a:lnTo>
                  <a:lnTo>
                    <a:pt x="86" y="34"/>
                  </a:lnTo>
                  <a:lnTo>
                    <a:pt x="97" y="35"/>
                  </a:lnTo>
                  <a:lnTo>
                    <a:pt x="106" y="37"/>
                  </a:lnTo>
                  <a:lnTo>
                    <a:pt x="115" y="39"/>
                  </a:lnTo>
                  <a:lnTo>
                    <a:pt x="122" y="42"/>
                  </a:lnTo>
                  <a:lnTo>
                    <a:pt x="126" y="45"/>
                  </a:lnTo>
                  <a:lnTo>
                    <a:pt x="129" y="50"/>
                  </a:lnTo>
                  <a:lnTo>
                    <a:pt x="130" y="52"/>
                  </a:lnTo>
                  <a:lnTo>
                    <a:pt x="128" y="51"/>
                  </a:lnTo>
                  <a:lnTo>
                    <a:pt x="123" y="49"/>
                  </a:lnTo>
                  <a:lnTo>
                    <a:pt x="118" y="47"/>
                  </a:lnTo>
                  <a:lnTo>
                    <a:pt x="112" y="45"/>
                  </a:lnTo>
                  <a:lnTo>
                    <a:pt x="104" y="44"/>
                  </a:lnTo>
                  <a:lnTo>
                    <a:pt x="97" y="42"/>
                  </a:lnTo>
                  <a:lnTo>
                    <a:pt x="88" y="41"/>
                  </a:lnTo>
                  <a:lnTo>
                    <a:pt x="80" y="41"/>
                  </a:lnTo>
                  <a:lnTo>
                    <a:pt x="74" y="41"/>
                  </a:lnTo>
                  <a:lnTo>
                    <a:pt x="70" y="42"/>
                  </a:lnTo>
                  <a:lnTo>
                    <a:pt x="76" y="48"/>
                  </a:lnTo>
                  <a:lnTo>
                    <a:pt x="82" y="52"/>
                  </a:lnTo>
                  <a:lnTo>
                    <a:pt x="86" y="55"/>
                  </a:lnTo>
                  <a:lnTo>
                    <a:pt x="88" y="58"/>
                  </a:lnTo>
                  <a:lnTo>
                    <a:pt x="93" y="58"/>
                  </a:lnTo>
                  <a:lnTo>
                    <a:pt x="99" y="59"/>
                  </a:lnTo>
                  <a:lnTo>
                    <a:pt x="107" y="60"/>
                  </a:lnTo>
                  <a:lnTo>
                    <a:pt x="115" y="62"/>
                  </a:lnTo>
                  <a:lnTo>
                    <a:pt x="123" y="66"/>
                  </a:lnTo>
                  <a:lnTo>
                    <a:pt x="129" y="71"/>
                  </a:lnTo>
                  <a:lnTo>
                    <a:pt x="135" y="78"/>
                  </a:lnTo>
                  <a:lnTo>
                    <a:pt x="139" y="86"/>
                  </a:lnTo>
                  <a:lnTo>
                    <a:pt x="135" y="82"/>
                  </a:lnTo>
                  <a:lnTo>
                    <a:pt x="130" y="79"/>
                  </a:lnTo>
                  <a:lnTo>
                    <a:pt x="124" y="76"/>
                  </a:lnTo>
                  <a:lnTo>
                    <a:pt x="119" y="72"/>
                  </a:lnTo>
                  <a:lnTo>
                    <a:pt x="114" y="70"/>
                  </a:lnTo>
                  <a:lnTo>
                    <a:pt x="108" y="68"/>
                  </a:lnTo>
                  <a:lnTo>
                    <a:pt x="103" y="67"/>
                  </a:lnTo>
                  <a:lnTo>
                    <a:pt x="98" y="67"/>
                  </a:lnTo>
                  <a:lnTo>
                    <a:pt x="104" y="75"/>
                  </a:lnTo>
                  <a:lnTo>
                    <a:pt x="110" y="82"/>
                  </a:lnTo>
                  <a:lnTo>
                    <a:pt x="116" y="89"/>
                  </a:lnTo>
                  <a:lnTo>
                    <a:pt x="121" y="95"/>
                  </a:lnTo>
                  <a:lnTo>
                    <a:pt x="126" y="101"/>
                  </a:lnTo>
                  <a:lnTo>
                    <a:pt x="130" y="106"/>
                  </a:lnTo>
                  <a:lnTo>
                    <a:pt x="133" y="109"/>
                  </a:lnTo>
                  <a:lnTo>
                    <a:pt x="134" y="111"/>
                  </a:lnTo>
                  <a:lnTo>
                    <a:pt x="135" y="115"/>
                  </a:lnTo>
                  <a:lnTo>
                    <a:pt x="135" y="120"/>
                  </a:lnTo>
                  <a:lnTo>
                    <a:pt x="137" y="126"/>
                  </a:lnTo>
                  <a:lnTo>
                    <a:pt x="139" y="131"/>
                  </a:lnTo>
                  <a:lnTo>
                    <a:pt x="135" y="124"/>
                  </a:lnTo>
                  <a:lnTo>
                    <a:pt x="129" y="116"/>
                  </a:lnTo>
                  <a:lnTo>
                    <a:pt x="123" y="107"/>
                  </a:lnTo>
                  <a:lnTo>
                    <a:pt x="115" y="97"/>
                  </a:lnTo>
                  <a:lnTo>
                    <a:pt x="108" y="87"/>
                  </a:lnTo>
                  <a:lnTo>
                    <a:pt x="102" y="80"/>
                  </a:lnTo>
                  <a:lnTo>
                    <a:pt x="97" y="74"/>
                  </a:lnTo>
                  <a:lnTo>
                    <a:pt x="93" y="71"/>
                  </a:lnTo>
                  <a:lnTo>
                    <a:pt x="90" y="70"/>
                  </a:lnTo>
                  <a:lnTo>
                    <a:pt x="89" y="72"/>
                  </a:lnTo>
                  <a:lnTo>
                    <a:pt x="89" y="76"/>
                  </a:lnTo>
                  <a:lnTo>
                    <a:pt x="90" y="80"/>
                  </a:lnTo>
                  <a:lnTo>
                    <a:pt x="92" y="86"/>
                  </a:lnTo>
                  <a:lnTo>
                    <a:pt x="95" y="97"/>
                  </a:lnTo>
                  <a:lnTo>
                    <a:pt x="99" y="109"/>
                  </a:lnTo>
                  <a:lnTo>
                    <a:pt x="102" y="115"/>
                  </a:lnTo>
                  <a:lnTo>
                    <a:pt x="103" y="118"/>
                  </a:lnTo>
                  <a:lnTo>
                    <a:pt x="102" y="118"/>
                  </a:lnTo>
                  <a:lnTo>
                    <a:pt x="99" y="117"/>
                  </a:lnTo>
                  <a:lnTo>
                    <a:pt x="98" y="113"/>
                  </a:lnTo>
                  <a:lnTo>
                    <a:pt x="93" y="105"/>
                  </a:lnTo>
                  <a:lnTo>
                    <a:pt x="87" y="90"/>
                  </a:lnTo>
                  <a:lnTo>
                    <a:pt x="83" y="76"/>
                  </a:lnTo>
                  <a:lnTo>
                    <a:pt x="83" y="65"/>
                  </a:lnTo>
                  <a:lnTo>
                    <a:pt x="75" y="58"/>
                  </a:lnTo>
                  <a:lnTo>
                    <a:pt x="68" y="53"/>
                  </a:lnTo>
                  <a:lnTo>
                    <a:pt x="62" y="49"/>
                  </a:lnTo>
                  <a:lnTo>
                    <a:pt x="60" y="47"/>
                  </a:lnTo>
                  <a:lnTo>
                    <a:pt x="58" y="46"/>
                  </a:lnTo>
                  <a:lnTo>
                    <a:pt x="56" y="45"/>
                  </a:lnTo>
                  <a:lnTo>
                    <a:pt x="55" y="46"/>
                  </a:lnTo>
                  <a:lnTo>
                    <a:pt x="55" y="50"/>
                  </a:lnTo>
                  <a:lnTo>
                    <a:pt x="55" y="58"/>
                  </a:lnTo>
                  <a:lnTo>
                    <a:pt x="58" y="73"/>
                  </a:lnTo>
                  <a:lnTo>
                    <a:pt x="62" y="87"/>
                  </a:lnTo>
                  <a:lnTo>
                    <a:pt x="69" y="100"/>
                  </a:lnTo>
                  <a:lnTo>
                    <a:pt x="73" y="105"/>
                  </a:lnTo>
                  <a:lnTo>
                    <a:pt x="72" y="107"/>
                  </a:lnTo>
                  <a:lnTo>
                    <a:pt x="70" y="106"/>
                  </a:lnTo>
                  <a:lnTo>
                    <a:pt x="67" y="103"/>
                  </a:lnTo>
                  <a:lnTo>
                    <a:pt x="62" y="95"/>
                  </a:lnTo>
                  <a:lnTo>
                    <a:pt x="55" y="81"/>
                  </a:lnTo>
                  <a:lnTo>
                    <a:pt x="49" y="61"/>
                  </a:lnTo>
                  <a:lnTo>
                    <a:pt x="49" y="41"/>
                  </a:lnTo>
                  <a:lnTo>
                    <a:pt x="44" y="36"/>
                  </a:lnTo>
                  <a:lnTo>
                    <a:pt x="38" y="32"/>
                  </a:lnTo>
                  <a:lnTo>
                    <a:pt x="32" y="29"/>
                  </a:lnTo>
                  <a:lnTo>
                    <a:pt x="28" y="27"/>
                  </a:lnTo>
                  <a:lnTo>
                    <a:pt x="27" y="33"/>
                  </a:lnTo>
                  <a:lnTo>
                    <a:pt x="27" y="42"/>
                  </a:lnTo>
                  <a:lnTo>
                    <a:pt x="29" y="52"/>
                  </a:lnTo>
                  <a:lnTo>
                    <a:pt x="31" y="59"/>
                  </a:lnTo>
                  <a:lnTo>
                    <a:pt x="31" y="67"/>
                  </a:lnTo>
                  <a:lnTo>
                    <a:pt x="33" y="78"/>
                  </a:lnTo>
                  <a:lnTo>
                    <a:pt x="35" y="88"/>
                  </a:lnTo>
                  <a:lnTo>
                    <a:pt x="37" y="94"/>
                  </a:lnTo>
                  <a:lnTo>
                    <a:pt x="37" y="96"/>
                  </a:lnTo>
                  <a:lnTo>
                    <a:pt x="35" y="95"/>
                  </a:lnTo>
                  <a:lnTo>
                    <a:pt x="32" y="91"/>
                  </a:lnTo>
                  <a:lnTo>
                    <a:pt x="30" y="84"/>
                  </a:lnTo>
                  <a:lnTo>
                    <a:pt x="28" y="72"/>
                  </a:lnTo>
                  <a:lnTo>
                    <a:pt x="25" y="54"/>
                  </a:lnTo>
                  <a:lnTo>
                    <a:pt x="22" y="36"/>
                  </a:lnTo>
                  <a:lnTo>
                    <a:pt x="20" y="26"/>
                  </a:lnTo>
                  <a:lnTo>
                    <a:pt x="13" y="17"/>
                  </a:lnTo>
                  <a:lnTo>
                    <a:pt x="6" y="10"/>
                  </a:lnTo>
                  <a:lnTo>
                    <a:pt x="2" y="5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25" name="Freeform 1945">
              <a:extLst>
                <a:ext uri="{FF2B5EF4-FFF2-40B4-BE49-F238E27FC236}">
                  <a16:creationId xmlns:a16="http://schemas.microsoft.com/office/drawing/2014/main" id="{28CFA868-FC02-202F-362D-7B3866B0F9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" y="632"/>
              <a:ext cx="97" cy="179"/>
            </a:xfrm>
            <a:custGeom>
              <a:avLst/>
              <a:gdLst>
                <a:gd name="T0" fmla="*/ 43 w 97"/>
                <a:gd name="T1" fmla="*/ 2 h 179"/>
                <a:gd name="T2" fmla="*/ 46 w 97"/>
                <a:gd name="T3" fmla="*/ 21 h 179"/>
                <a:gd name="T4" fmla="*/ 49 w 97"/>
                <a:gd name="T5" fmla="*/ 29 h 179"/>
                <a:gd name="T6" fmla="*/ 55 w 97"/>
                <a:gd name="T7" fmla="*/ 35 h 179"/>
                <a:gd name="T8" fmla="*/ 65 w 97"/>
                <a:gd name="T9" fmla="*/ 44 h 179"/>
                <a:gd name="T10" fmla="*/ 74 w 97"/>
                <a:gd name="T11" fmla="*/ 58 h 179"/>
                <a:gd name="T12" fmla="*/ 86 w 97"/>
                <a:gd name="T13" fmla="*/ 80 h 179"/>
                <a:gd name="T14" fmla="*/ 95 w 97"/>
                <a:gd name="T15" fmla="*/ 96 h 179"/>
                <a:gd name="T16" fmla="*/ 97 w 97"/>
                <a:gd name="T17" fmla="*/ 104 h 179"/>
                <a:gd name="T18" fmla="*/ 94 w 97"/>
                <a:gd name="T19" fmla="*/ 104 h 179"/>
                <a:gd name="T20" fmla="*/ 90 w 97"/>
                <a:gd name="T21" fmla="*/ 95 h 179"/>
                <a:gd name="T22" fmla="*/ 84 w 97"/>
                <a:gd name="T23" fmla="*/ 83 h 179"/>
                <a:gd name="T24" fmla="*/ 75 w 97"/>
                <a:gd name="T25" fmla="*/ 68 h 179"/>
                <a:gd name="T26" fmla="*/ 67 w 97"/>
                <a:gd name="T27" fmla="*/ 56 h 179"/>
                <a:gd name="T28" fmla="*/ 61 w 97"/>
                <a:gd name="T29" fmla="*/ 49 h 179"/>
                <a:gd name="T30" fmla="*/ 55 w 97"/>
                <a:gd name="T31" fmla="*/ 44 h 179"/>
                <a:gd name="T32" fmla="*/ 51 w 97"/>
                <a:gd name="T33" fmla="*/ 53 h 179"/>
                <a:gd name="T34" fmla="*/ 52 w 97"/>
                <a:gd name="T35" fmla="*/ 73 h 179"/>
                <a:gd name="T36" fmla="*/ 57 w 97"/>
                <a:gd name="T37" fmla="*/ 84 h 179"/>
                <a:gd name="T38" fmla="*/ 68 w 97"/>
                <a:gd name="T39" fmla="*/ 95 h 179"/>
                <a:gd name="T40" fmla="*/ 80 w 97"/>
                <a:gd name="T41" fmla="*/ 112 h 179"/>
                <a:gd name="T42" fmla="*/ 89 w 97"/>
                <a:gd name="T43" fmla="*/ 132 h 179"/>
                <a:gd name="T44" fmla="*/ 91 w 97"/>
                <a:gd name="T45" fmla="*/ 148 h 179"/>
                <a:gd name="T46" fmla="*/ 86 w 97"/>
                <a:gd name="T47" fmla="*/ 140 h 179"/>
                <a:gd name="T48" fmla="*/ 79 w 97"/>
                <a:gd name="T49" fmla="*/ 122 h 179"/>
                <a:gd name="T50" fmla="*/ 73 w 97"/>
                <a:gd name="T51" fmla="*/ 111 h 179"/>
                <a:gd name="T52" fmla="*/ 65 w 97"/>
                <a:gd name="T53" fmla="*/ 102 h 179"/>
                <a:gd name="T54" fmla="*/ 57 w 97"/>
                <a:gd name="T55" fmla="*/ 95 h 179"/>
                <a:gd name="T56" fmla="*/ 59 w 97"/>
                <a:gd name="T57" fmla="*/ 110 h 179"/>
                <a:gd name="T58" fmla="*/ 64 w 97"/>
                <a:gd name="T59" fmla="*/ 155 h 179"/>
                <a:gd name="T60" fmla="*/ 62 w 97"/>
                <a:gd name="T61" fmla="*/ 179 h 179"/>
                <a:gd name="T62" fmla="*/ 61 w 97"/>
                <a:gd name="T63" fmla="*/ 176 h 179"/>
                <a:gd name="T64" fmla="*/ 59 w 97"/>
                <a:gd name="T65" fmla="*/ 158 h 179"/>
                <a:gd name="T66" fmla="*/ 50 w 97"/>
                <a:gd name="T67" fmla="*/ 115 h 179"/>
                <a:gd name="T68" fmla="*/ 40 w 97"/>
                <a:gd name="T69" fmla="*/ 108 h 179"/>
                <a:gd name="T70" fmla="*/ 26 w 97"/>
                <a:gd name="T71" fmla="*/ 129 h 179"/>
                <a:gd name="T72" fmla="*/ 21 w 97"/>
                <a:gd name="T73" fmla="*/ 146 h 179"/>
                <a:gd name="T74" fmla="*/ 18 w 97"/>
                <a:gd name="T75" fmla="*/ 142 h 179"/>
                <a:gd name="T76" fmla="*/ 24 w 97"/>
                <a:gd name="T77" fmla="*/ 124 h 179"/>
                <a:gd name="T78" fmla="*/ 37 w 97"/>
                <a:gd name="T79" fmla="*/ 96 h 179"/>
                <a:gd name="T80" fmla="*/ 43 w 97"/>
                <a:gd name="T81" fmla="*/ 76 h 179"/>
                <a:gd name="T82" fmla="*/ 43 w 97"/>
                <a:gd name="T83" fmla="*/ 52 h 179"/>
                <a:gd name="T84" fmla="*/ 38 w 97"/>
                <a:gd name="T85" fmla="*/ 49 h 179"/>
                <a:gd name="T86" fmla="*/ 26 w 97"/>
                <a:gd name="T87" fmla="*/ 62 h 179"/>
                <a:gd name="T88" fmla="*/ 15 w 97"/>
                <a:gd name="T89" fmla="*/ 77 h 179"/>
                <a:gd name="T90" fmla="*/ 6 w 97"/>
                <a:gd name="T91" fmla="*/ 94 h 179"/>
                <a:gd name="T92" fmla="*/ 2 w 97"/>
                <a:gd name="T93" fmla="*/ 105 h 179"/>
                <a:gd name="T94" fmla="*/ 0 w 97"/>
                <a:gd name="T95" fmla="*/ 103 h 179"/>
                <a:gd name="T96" fmla="*/ 3 w 97"/>
                <a:gd name="T97" fmla="*/ 93 h 179"/>
                <a:gd name="T98" fmla="*/ 12 w 97"/>
                <a:gd name="T99" fmla="*/ 75 h 179"/>
                <a:gd name="T100" fmla="*/ 23 w 97"/>
                <a:gd name="T101" fmla="*/ 56 h 179"/>
                <a:gd name="T102" fmla="*/ 35 w 97"/>
                <a:gd name="T103" fmla="*/ 39 h 179"/>
                <a:gd name="T104" fmla="*/ 43 w 97"/>
                <a:gd name="T105" fmla="*/ 28 h 179"/>
                <a:gd name="T106" fmla="*/ 41 w 97"/>
                <a:gd name="T107" fmla="*/ 12 h 179"/>
                <a:gd name="T108" fmla="*/ 40 w 97"/>
                <a:gd name="T109" fmla="*/ 5 h 179"/>
                <a:gd name="T110" fmla="*/ 41 w 97"/>
                <a:gd name="T111" fmla="*/ 2 h 1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"/>
                <a:gd name="T169" fmla="*/ 0 h 179"/>
                <a:gd name="T170" fmla="*/ 97 w 97"/>
                <a:gd name="T171" fmla="*/ 179 h 1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" h="179">
                  <a:moveTo>
                    <a:pt x="42" y="0"/>
                  </a:moveTo>
                  <a:lnTo>
                    <a:pt x="43" y="2"/>
                  </a:lnTo>
                  <a:lnTo>
                    <a:pt x="44" y="11"/>
                  </a:lnTo>
                  <a:lnTo>
                    <a:pt x="46" y="21"/>
                  </a:lnTo>
                  <a:lnTo>
                    <a:pt x="47" y="27"/>
                  </a:lnTo>
                  <a:lnTo>
                    <a:pt x="49" y="29"/>
                  </a:lnTo>
                  <a:lnTo>
                    <a:pt x="51" y="31"/>
                  </a:lnTo>
                  <a:lnTo>
                    <a:pt x="55" y="35"/>
                  </a:lnTo>
                  <a:lnTo>
                    <a:pt x="60" y="39"/>
                  </a:lnTo>
                  <a:lnTo>
                    <a:pt x="65" y="44"/>
                  </a:lnTo>
                  <a:lnTo>
                    <a:pt x="70" y="50"/>
                  </a:lnTo>
                  <a:lnTo>
                    <a:pt x="74" y="58"/>
                  </a:lnTo>
                  <a:lnTo>
                    <a:pt x="79" y="66"/>
                  </a:lnTo>
                  <a:lnTo>
                    <a:pt x="86" y="80"/>
                  </a:lnTo>
                  <a:lnTo>
                    <a:pt x="92" y="90"/>
                  </a:lnTo>
                  <a:lnTo>
                    <a:pt x="95" y="96"/>
                  </a:lnTo>
                  <a:lnTo>
                    <a:pt x="97" y="101"/>
                  </a:lnTo>
                  <a:lnTo>
                    <a:pt x="97" y="104"/>
                  </a:lnTo>
                  <a:lnTo>
                    <a:pt x="96" y="105"/>
                  </a:lnTo>
                  <a:lnTo>
                    <a:pt x="94" y="104"/>
                  </a:lnTo>
                  <a:lnTo>
                    <a:pt x="92" y="99"/>
                  </a:lnTo>
                  <a:lnTo>
                    <a:pt x="90" y="95"/>
                  </a:lnTo>
                  <a:lnTo>
                    <a:pt x="87" y="90"/>
                  </a:lnTo>
                  <a:lnTo>
                    <a:pt x="84" y="83"/>
                  </a:lnTo>
                  <a:lnTo>
                    <a:pt x="79" y="75"/>
                  </a:lnTo>
                  <a:lnTo>
                    <a:pt x="75" y="68"/>
                  </a:lnTo>
                  <a:lnTo>
                    <a:pt x="71" y="62"/>
                  </a:lnTo>
                  <a:lnTo>
                    <a:pt x="67" y="56"/>
                  </a:lnTo>
                  <a:lnTo>
                    <a:pt x="65" y="53"/>
                  </a:lnTo>
                  <a:lnTo>
                    <a:pt x="61" y="49"/>
                  </a:lnTo>
                  <a:lnTo>
                    <a:pt x="57" y="46"/>
                  </a:lnTo>
                  <a:lnTo>
                    <a:pt x="55" y="44"/>
                  </a:lnTo>
                  <a:lnTo>
                    <a:pt x="52" y="43"/>
                  </a:lnTo>
                  <a:lnTo>
                    <a:pt x="51" y="53"/>
                  </a:lnTo>
                  <a:lnTo>
                    <a:pt x="51" y="63"/>
                  </a:lnTo>
                  <a:lnTo>
                    <a:pt x="52" y="73"/>
                  </a:lnTo>
                  <a:lnTo>
                    <a:pt x="53" y="80"/>
                  </a:lnTo>
                  <a:lnTo>
                    <a:pt x="57" y="84"/>
                  </a:lnTo>
                  <a:lnTo>
                    <a:pt x="62" y="89"/>
                  </a:lnTo>
                  <a:lnTo>
                    <a:pt x="68" y="95"/>
                  </a:lnTo>
                  <a:lnTo>
                    <a:pt x="74" y="103"/>
                  </a:lnTo>
                  <a:lnTo>
                    <a:pt x="80" y="112"/>
                  </a:lnTo>
                  <a:lnTo>
                    <a:pt x="86" y="122"/>
                  </a:lnTo>
                  <a:lnTo>
                    <a:pt x="89" y="132"/>
                  </a:lnTo>
                  <a:lnTo>
                    <a:pt x="91" y="144"/>
                  </a:lnTo>
                  <a:lnTo>
                    <a:pt x="91" y="148"/>
                  </a:lnTo>
                  <a:lnTo>
                    <a:pt x="89" y="147"/>
                  </a:lnTo>
                  <a:lnTo>
                    <a:pt x="86" y="140"/>
                  </a:lnTo>
                  <a:lnTo>
                    <a:pt x="82" y="129"/>
                  </a:lnTo>
                  <a:lnTo>
                    <a:pt x="79" y="122"/>
                  </a:lnTo>
                  <a:lnTo>
                    <a:pt x="77" y="117"/>
                  </a:lnTo>
                  <a:lnTo>
                    <a:pt x="73" y="111"/>
                  </a:lnTo>
                  <a:lnTo>
                    <a:pt x="69" y="106"/>
                  </a:lnTo>
                  <a:lnTo>
                    <a:pt x="65" y="102"/>
                  </a:lnTo>
                  <a:lnTo>
                    <a:pt x="61" y="98"/>
                  </a:lnTo>
                  <a:lnTo>
                    <a:pt x="57" y="95"/>
                  </a:lnTo>
                  <a:lnTo>
                    <a:pt x="54" y="94"/>
                  </a:lnTo>
                  <a:lnTo>
                    <a:pt x="59" y="110"/>
                  </a:lnTo>
                  <a:lnTo>
                    <a:pt x="62" y="131"/>
                  </a:lnTo>
                  <a:lnTo>
                    <a:pt x="64" y="155"/>
                  </a:lnTo>
                  <a:lnTo>
                    <a:pt x="63" y="175"/>
                  </a:lnTo>
                  <a:lnTo>
                    <a:pt x="62" y="179"/>
                  </a:lnTo>
                  <a:lnTo>
                    <a:pt x="61" y="179"/>
                  </a:lnTo>
                  <a:lnTo>
                    <a:pt x="61" y="176"/>
                  </a:lnTo>
                  <a:lnTo>
                    <a:pt x="61" y="172"/>
                  </a:lnTo>
                  <a:lnTo>
                    <a:pt x="59" y="158"/>
                  </a:lnTo>
                  <a:lnTo>
                    <a:pt x="55" y="136"/>
                  </a:lnTo>
                  <a:lnTo>
                    <a:pt x="50" y="115"/>
                  </a:lnTo>
                  <a:lnTo>
                    <a:pt x="47" y="102"/>
                  </a:lnTo>
                  <a:lnTo>
                    <a:pt x="40" y="108"/>
                  </a:lnTo>
                  <a:lnTo>
                    <a:pt x="32" y="118"/>
                  </a:lnTo>
                  <a:lnTo>
                    <a:pt x="26" y="129"/>
                  </a:lnTo>
                  <a:lnTo>
                    <a:pt x="23" y="142"/>
                  </a:lnTo>
                  <a:lnTo>
                    <a:pt x="21" y="146"/>
                  </a:lnTo>
                  <a:lnTo>
                    <a:pt x="19" y="146"/>
                  </a:lnTo>
                  <a:lnTo>
                    <a:pt x="18" y="142"/>
                  </a:lnTo>
                  <a:lnTo>
                    <a:pt x="19" y="135"/>
                  </a:lnTo>
                  <a:lnTo>
                    <a:pt x="24" y="124"/>
                  </a:lnTo>
                  <a:lnTo>
                    <a:pt x="31" y="110"/>
                  </a:lnTo>
                  <a:lnTo>
                    <a:pt x="37" y="96"/>
                  </a:lnTo>
                  <a:lnTo>
                    <a:pt x="43" y="88"/>
                  </a:lnTo>
                  <a:lnTo>
                    <a:pt x="43" y="76"/>
                  </a:lnTo>
                  <a:lnTo>
                    <a:pt x="44" y="64"/>
                  </a:lnTo>
                  <a:lnTo>
                    <a:pt x="43" y="52"/>
                  </a:lnTo>
                  <a:lnTo>
                    <a:pt x="43" y="45"/>
                  </a:lnTo>
                  <a:lnTo>
                    <a:pt x="38" y="49"/>
                  </a:lnTo>
                  <a:lnTo>
                    <a:pt x="32" y="55"/>
                  </a:lnTo>
                  <a:lnTo>
                    <a:pt x="26" y="62"/>
                  </a:lnTo>
                  <a:lnTo>
                    <a:pt x="20" y="69"/>
                  </a:lnTo>
                  <a:lnTo>
                    <a:pt x="15" y="77"/>
                  </a:lnTo>
                  <a:lnTo>
                    <a:pt x="10" y="86"/>
                  </a:lnTo>
                  <a:lnTo>
                    <a:pt x="6" y="94"/>
                  </a:lnTo>
                  <a:lnTo>
                    <a:pt x="4" y="101"/>
                  </a:lnTo>
                  <a:lnTo>
                    <a:pt x="2" y="105"/>
                  </a:lnTo>
                  <a:lnTo>
                    <a:pt x="1" y="105"/>
                  </a:lnTo>
                  <a:lnTo>
                    <a:pt x="0" y="103"/>
                  </a:lnTo>
                  <a:lnTo>
                    <a:pt x="1" y="97"/>
                  </a:lnTo>
                  <a:lnTo>
                    <a:pt x="3" y="93"/>
                  </a:lnTo>
                  <a:lnTo>
                    <a:pt x="6" y="85"/>
                  </a:lnTo>
                  <a:lnTo>
                    <a:pt x="12" y="75"/>
                  </a:lnTo>
                  <a:lnTo>
                    <a:pt x="17" y="66"/>
                  </a:lnTo>
                  <a:lnTo>
                    <a:pt x="23" y="56"/>
                  </a:lnTo>
                  <a:lnTo>
                    <a:pt x="29" y="46"/>
                  </a:lnTo>
                  <a:lnTo>
                    <a:pt x="35" y="39"/>
                  </a:lnTo>
                  <a:lnTo>
                    <a:pt x="40" y="34"/>
                  </a:lnTo>
                  <a:lnTo>
                    <a:pt x="43" y="28"/>
                  </a:lnTo>
                  <a:lnTo>
                    <a:pt x="43" y="19"/>
                  </a:lnTo>
                  <a:lnTo>
                    <a:pt x="41" y="12"/>
                  </a:lnTo>
                  <a:lnTo>
                    <a:pt x="40" y="8"/>
                  </a:lnTo>
                  <a:lnTo>
                    <a:pt x="40" y="5"/>
                  </a:lnTo>
                  <a:lnTo>
                    <a:pt x="40" y="4"/>
                  </a:lnTo>
                  <a:lnTo>
                    <a:pt x="41" y="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26" name="Freeform 1946">
              <a:extLst>
                <a:ext uri="{FF2B5EF4-FFF2-40B4-BE49-F238E27FC236}">
                  <a16:creationId xmlns:a16="http://schemas.microsoft.com/office/drawing/2014/main" id="{3B034F29-3366-59B7-FE6C-005A4237DA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" y="399"/>
              <a:ext cx="116" cy="187"/>
            </a:xfrm>
            <a:custGeom>
              <a:avLst/>
              <a:gdLst>
                <a:gd name="T0" fmla="*/ 3 w 116"/>
                <a:gd name="T1" fmla="*/ 178 h 187"/>
                <a:gd name="T2" fmla="*/ 12 w 116"/>
                <a:gd name="T3" fmla="*/ 153 h 187"/>
                <a:gd name="T4" fmla="*/ 19 w 116"/>
                <a:gd name="T5" fmla="*/ 136 h 187"/>
                <a:gd name="T6" fmla="*/ 29 w 116"/>
                <a:gd name="T7" fmla="*/ 111 h 187"/>
                <a:gd name="T8" fmla="*/ 27 w 116"/>
                <a:gd name="T9" fmla="*/ 100 h 187"/>
                <a:gd name="T10" fmla="*/ 21 w 116"/>
                <a:gd name="T11" fmla="*/ 90 h 187"/>
                <a:gd name="T12" fmla="*/ 20 w 116"/>
                <a:gd name="T13" fmla="*/ 79 h 187"/>
                <a:gd name="T14" fmla="*/ 22 w 116"/>
                <a:gd name="T15" fmla="*/ 81 h 187"/>
                <a:gd name="T16" fmla="*/ 26 w 116"/>
                <a:gd name="T17" fmla="*/ 88 h 187"/>
                <a:gd name="T18" fmla="*/ 33 w 116"/>
                <a:gd name="T19" fmla="*/ 93 h 187"/>
                <a:gd name="T20" fmla="*/ 39 w 116"/>
                <a:gd name="T21" fmla="*/ 89 h 187"/>
                <a:gd name="T22" fmla="*/ 49 w 116"/>
                <a:gd name="T23" fmla="*/ 78 h 187"/>
                <a:gd name="T24" fmla="*/ 57 w 116"/>
                <a:gd name="T25" fmla="*/ 66 h 187"/>
                <a:gd name="T26" fmla="*/ 62 w 116"/>
                <a:gd name="T27" fmla="*/ 56 h 187"/>
                <a:gd name="T28" fmla="*/ 64 w 116"/>
                <a:gd name="T29" fmla="*/ 47 h 187"/>
                <a:gd name="T30" fmla="*/ 59 w 116"/>
                <a:gd name="T31" fmla="*/ 25 h 187"/>
                <a:gd name="T32" fmla="*/ 53 w 116"/>
                <a:gd name="T33" fmla="*/ 12 h 187"/>
                <a:gd name="T34" fmla="*/ 52 w 116"/>
                <a:gd name="T35" fmla="*/ 9 h 187"/>
                <a:gd name="T36" fmla="*/ 59 w 116"/>
                <a:gd name="T37" fmla="*/ 17 h 187"/>
                <a:gd name="T38" fmla="*/ 67 w 116"/>
                <a:gd name="T39" fmla="*/ 38 h 187"/>
                <a:gd name="T40" fmla="*/ 74 w 116"/>
                <a:gd name="T41" fmla="*/ 35 h 187"/>
                <a:gd name="T42" fmla="*/ 87 w 116"/>
                <a:gd name="T43" fmla="*/ 9 h 187"/>
                <a:gd name="T44" fmla="*/ 97 w 116"/>
                <a:gd name="T45" fmla="*/ 0 h 187"/>
                <a:gd name="T46" fmla="*/ 97 w 116"/>
                <a:gd name="T47" fmla="*/ 3 h 187"/>
                <a:gd name="T48" fmla="*/ 90 w 116"/>
                <a:gd name="T49" fmla="*/ 16 h 187"/>
                <a:gd name="T50" fmla="*/ 77 w 116"/>
                <a:gd name="T51" fmla="*/ 46 h 187"/>
                <a:gd name="T52" fmla="*/ 78 w 116"/>
                <a:gd name="T53" fmla="*/ 52 h 187"/>
                <a:gd name="T54" fmla="*/ 89 w 116"/>
                <a:gd name="T55" fmla="*/ 48 h 187"/>
                <a:gd name="T56" fmla="*/ 98 w 116"/>
                <a:gd name="T57" fmla="*/ 45 h 187"/>
                <a:gd name="T58" fmla="*/ 104 w 116"/>
                <a:gd name="T59" fmla="*/ 41 h 187"/>
                <a:gd name="T60" fmla="*/ 111 w 116"/>
                <a:gd name="T61" fmla="*/ 36 h 187"/>
                <a:gd name="T62" fmla="*/ 116 w 116"/>
                <a:gd name="T63" fmla="*/ 36 h 187"/>
                <a:gd name="T64" fmla="*/ 110 w 116"/>
                <a:gd name="T65" fmla="*/ 42 h 187"/>
                <a:gd name="T66" fmla="*/ 99 w 116"/>
                <a:gd name="T67" fmla="*/ 50 h 187"/>
                <a:gd name="T68" fmla="*/ 85 w 116"/>
                <a:gd name="T69" fmla="*/ 57 h 187"/>
                <a:gd name="T70" fmla="*/ 73 w 116"/>
                <a:gd name="T71" fmla="*/ 62 h 187"/>
                <a:gd name="T72" fmla="*/ 65 w 116"/>
                <a:gd name="T73" fmla="*/ 67 h 187"/>
                <a:gd name="T74" fmla="*/ 55 w 116"/>
                <a:gd name="T75" fmla="*/ 81 h 187"/>
                <a:gd name="T76" fmla="*/ 55 w 116"/>
                <a:gd name="T77" fmla="*/ 88 h 187"/>
                <a:gd name="T78" fmla="*/ 59 w 116"/>
                <a:gd name="T79" fmla="*/ 91 h 187"/>
                <a:gd name="T80" fmla="*/ 57 w 116"/>
                <a:gd name="T81" fmla="*/ 94 h 187"/>
                <a:gd name="T82" fmla="*/ 52 w 116"/>
                <a:gd name="T83" fmla="*/ 99 h 187"/>
                <a:gd name="T84" fmla="*/ 49 w 116"/>
                <a:gd name="T85" fmla="*/ 100 h 187"/>
                <a:gd name="T86" fmla="*/ 46 w 116"/>
                <a:gd name="T87" fmla="*/ 100 h 187"/>
                <a:gd name="T88" fmla="*/ 43 w 116"/>
                <a:gd name="T89" fmla="*/ 104 h 187"/>
                <a:gd name="T90" fmla="*/ 36 w 116"/>
                <a:gd name="T91" fmla="*/ 120 h 187"/>
                <a:gd name="T92" fmla="*/ 26 w 116"/>
                <a:gd name="T93" fmla="*/ 141 h 187"/>
                <a:gd name="T94" fmla="*/ 21 w 116"/>
                <a:gd name="T95" fmla="*/ 161 h 187"/>
                <a:gd name="T96" fmla="*/ 18 w 116"/>
                <a:gd name="T97" fmla="*/ 171 h 187"/>
                <a:gd name="T98" fmla="*/ 15 w 116"/>
                <a:gd name="T99" fmla="*/ 179 h 187"/>
                <a:gd name="T100" fmla="*/ 11 w 116"/>
                <a:gd name="T101" fmla="*/ 183 h 187"/>
                <a:gd name="T102" fmla="*/ 2 w 116"/>
                <a:gd name="T103" fmla="*/ 186 h 18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6"/>
                <a:gd name="T157" fmla="*/ 0 h 187"/>
                <a:gd name="T158" fmla="*/ 116 w 116"/>
                <a:gd name="T159" fmla="*/ 187 h 18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6" h="187">
                  <a:moveTo>
                    <a:pt x="0" y="187"/>
                  </a:moveTo>
                  <a:lnTo>
                    <a:pt x="3" y="178"/>
                  </a:lnTo>
                  <a:lnTo>
                    <a:pt x="8" y="165"/>
                  </a:lnTo>
                  <a:lnTo>
                    <a:pt x="12" y="153"/>
                  </a:lnTo>
                  <a:lnTo>
                    <a:pt x="16" y="144"/>
                  </a:lnTo>
                  <a:lnTo>
                    <a:pt x="19" y="136"/>
                  </a:lnTo>
                  <a:lnTo>
                    <a:pt x="24" y="123"/>
                  </a:lnTo>
                  <a:lnTo>
                    <a:pt x="29" y="111"/>
                  </a:lnTo>
                  <a:lnTo>
                    <a:pt x="31" y="105"/>
                  </a:lnTo>
                  <a:lnTo>
                    <a:pt x="27" y="100"/>
                  </a:lnTo>
                  <a:lnTo>
                    <a:pt x="24" y="95"/>
                  </a:lnTo>
                  <a:lnTo>
                    <a:pt x="21" y="90"/>
                  </a:lnTo>
                  <a:lnTo>
                    <a:pt x="20" y="83"/>
                  </a:lnTo>
                  <a:lnTo>
                    <a:pt x="20" y="79"/>
                  </a:lnTo>
                  <a:lnTo>
                    <a:pt x="21" y="79"/>
                  </a:lnTo>
                  <a:lnTo>
                    <a:pt x="22" y="81"/>
                  </a:lnTo>
                  <a:lnTo>
                    <a:pt x="24" y="85"/>
                  </a:lnTo>
                  <a:lnTo>
                    <a:pt x="26" y="88"/>
                  </a:lnTo>
                  <a:lnTo>
                    <a:pt x="30" y="91"/>
                  </a:lnTo>
                  <a:lnTo>
                    <a:pt x="33" y="93"/>
                  </a:lnTo>
                  <a:lnTo>
                    <a:pt x="36" y="94"/>
                  </a:lnTo>
                  <a:lnTo>
                    <a:pt x="39" y="89"/>
                  </a:lnTo>
                  <a:lnTo>
                    <a:pt x="44" y="84"/>
                  </a:lnTo>
                  <a:lnTo>
                    <a:pt x="49" y="78"/>
                  </a:lnTo>
                  <a:lnTo>
                    <a:pt x="53" y="72"/>
                  </a:lnTo>
                  <a:lnTo>
                    <a:pt x="57" y="66"/>
                  </a:lnTo>
                  <a:lnTo>
                    <a:pt x="61" y="61"/>
                  </a:lnTo>
                  <a:lnTo>
                    <a:pt x="62" y="56"/>
                  </a:lnTo>
                  <a:lnTo>
                    <a:pt x="64" y="54"/>
                  </a:lnTo>
                  <a:lnTo>
                    <a:pt x="64" y="47"/>
                  </a:lnTo>
                  <a:lnTo>
                    <a:pt x="62" y="35"/>
                  </a:lnTo>
                  <a:lnTo>
                    <a:pt x="59" y="25"/>
                  </a:lnTo>
                  <a:lnTo>
                    <a:pt x="55" y="17"/>
                  </a:lnTo>
                  <a:lnTo>
                    <a:pt x="53" y="12"/>
                  </a:lnTo>
                  <a:lnTo>
                    <a:pt x="51" y="9"/>
                  </a:lnTo>
                  <a:lnTo>
                    <a:pt x="52" y="9"/>
                  </a:lnTo>
                  <a:lnTo>
                    <a:pt x="55" y="11"/>
                  </a:lnTo>
                  <a:lnTo>
                    <a:pt x="59" y="17"/>
                  </a:lnTo>
                  <a:lnTo>
                    <a:pt x="64" y="27"/>
                  </a:lnTo>
                  <a:lnTo>
                    <a:pt x="67" y="38"/>
                  </a:lnTo>
                  <a:lnTo>
                    <a:pt x="69" y="47"/>
                  </a:lnTo>
                  <a:lnTo>
                    <a:pt x="74" y="35"/>
                  </a:lnTo>
                  <a:lnTo>
                    <a:pt x="81" y="22"/>
                  </a:lnTo>
                  <a:lnTo>
                    <a:pt x="87" y="9"/>
                  </a:lnTo>
                  <a:lnTo>
                    <a:pt x="93" y="2"/>
                  </a:lnTo>
                  <a:lnTo>
                    <a:pt x="97" y="0"/>
                  </a:lnTo>
                  <a:lnTo>
                    <a:pt x="98" y="0"/>
                  </a:lnTo>
                  <a:lnTo>
                    <a:pt x="97" y="3"/>
                  </a:lnTo>
                  <a:lnTo>
                    <a:pt x="94" y="6"/>
                  </a:lnTo>
                  <a:lnTo>
                    <a:pt x="90" y="16"/>
                  </a:lnTo>
                  <a:lnTo>
                    <a:pt x="84" y="31"/>
                  </a:lnTo>
                  <a:lnTo>
                    <a:pt x="77" y="46"/>
                  </a:lnTo>
                  <a:lnTo>
                    <a:pt x="73" y="54"/>
                  </a:lnTo>
                  <a:lnTo>
                    <a:pt x="78" y="52"/>
                  </a:lnTo>
                  <a:lnTo>
                    <a:pt x="84" y="50"/>
                  </a:lnTo>
                  <a:lnTo>
                    <a:pt x="89" y="48"/>
                  </a:lnTo>
                  <a:lnTo>
                    <a:pt x="93" y="46"/>
                  </a:lnTo>
                  <a:lnTo>
                    <a:pt x="98" y="45"/>
                  </a:lnTo>
                  <a:lnTo>
                    <a:pt x="102" y="43"/>
                  </a:lnTo>
                  <a:lnTo>
                    <a:pt x="104" y="41"/>
                  </a:lnTo>
                  <a:lnTo>
                    <a:pt x="107" y="39"/>
                  </a:lnTo>
                  <a:lnTo>
                    <a:pt x="111" y="36"/>
                  </a:lnTo>
                  <a:lnTo>
                    <a:pt x="115" y="35"/>
                  </a:lnTo>
                  <a:lnTo>
                    <a:pt x="116" y="36"/>
                  </a:lnTo>
                  <a:lnTo>
                    <a:pt x="113" y="39"/>
                  </a:lnTo>
                  <a:lnTo>
                    <a:pt x="110" y="42"/>
                  </a:lnTo>
                  <a:lnTo>
                    <a:pt x="105" y="45"/>
                  </a:lnTo>
                  <a:lnTo>
                    <a:pt x="99" y="50"/>
                  </a:lnTo>
                  <a:lnTo>
                    <a:pt x="92" y="54"/>
                  </a:lnTo>
                  <a:lnTo>
                    <a:pt x="85" y="57"/>
                  </a:lnTo>
                  <a:lnTo>
                    <a:pt x="79" y="60"/>
                  </a:lnTo>
                  <a:lnTo>
                    <a:pt x="73" y="62"/>
                  </a:lnTo>
                  <a:lnTo>
                    <a:pt x="70" y="63"/>
                  </a:lnTo>
                  <a:lnTo>
                    <a:pt x="65" y="67"/>
                  </a:lnTo>
                  <a:lnTo>
                    <a:pt x="59" y="74"/>
                  </a:lnTo>
                  <a:lnTo>
                    <a:pt x="55" y="81"/>
                  </a:lnTo>
                  <a:lnTo>
                    <a:pt x="53" y="86"/>
                  </a:lnTo>
                  <a:lnTo>
                    <a:pt x="55" y="88"/>
                  </a:lnTo>
                  <a:lnTo>
                    <a:pt x="56" y="90"/>
                  </a:lnTo>
                  <a:lnTo>
                    <a:pt x="59" y="91"/>
                  </a:lnTo>
                  <a:lnTo>
                    <a:pt x="61" y="91"/>
                  </a:lnTo>
                  <a:lnTo>
                    <a:pt x="57" y="94"/>
                  </a:lnTo>
                  <a:lnTo>
                    <a:pt x="55" y="96"/>
                  </a:lnTo>
                  <a:lnTo>
                    <a:pt x="52" y="99"/>
                  </a:lnTo>
                  <a:lnTo>
                    <a:pt x="50" y="101"/>
                  </a:lnTo>
                  <a:lnTo>
                    <a:pt x="49" y="100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3" y="104"/>
                  </a:lnTo>
                  <a:lnTo>
                    <a:pt x="40" y="111"/>
                  </a:lnTo>
                  <a:lnTo>
                    <a:pt x="36" y="120"/>
                  </a:lnTo>
                  <a:lnTo>
                    <a:pt x="30" y="131"/>
                  </a:lnTo>
                  <a:lnTo>
                    <a:pt x="26" y="141"/>
                  </a:lnTo>
                  <a:lnTo>
                    <a:pt x="23" y="151"/>
                  </a:lnTo>
                  <a:lnTo>
                    <a:pt x="21" y="161"/>
                  </a:lnTo>
                  <a:lnTo>
                    <a:pt x="20" y="167"/>
                  </a:lnTo>
                  <a:lnTo>
                    <a:pt x="18" y="171"/>
                  </a:lnTo>
                  <a:lnTo>
                    <a:pt x="17" y="175"/>
                  </a:lnTo>
                  <a:lnTo>
                    <a:pt x="15" y="179"/>
                  </a:lnTo>
                  <a:lnTo>
                    <a:pt x="13" y="181"/>
                  </a:lnTo>
                  <a:lnTo>
                    <a:pt x="11" y="183"/>
                  </a:lnTo>
                  <a:lnTo>
                    <a:pt x="6" y="185"/>
                  </a:lnTo>
                  <a:lnTo>
                    <a:pt x="2" y="186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27" name="Freeform 1947">
              <a:extLst>
                <a:ext uri="{FF2B5EF4-FFF2-40B4-BE49-F238E27FC236}">
                  <a16:creationId xmlns:a16="http://schemas.microsoft.com/office/drawing/2014/main" id="{DD7AFEE1-0B4D-EFDD-83AB-457A479B11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" y="696"/>
              <a:ext cx="75" cy="143"/>
            </a:xfrm>
            <a:custGeom>
              <a:avLst/>
              <a:gdLst>
                <a:gd name="T0" fmla="*/ 49 w 75"/>
                <a:gd name="T1" fmla="*/ 8 h 143"/>
                <a:gd name="T2" fmla="*/ 41 w 75"/>
                <a:gd name="T3" fmla="*/ 25 h 143"/>
                <a:gd name="T4" fmla="*/ 35 w 75"/>
                <a:gd name="T5" fmla="*/ 30 h 143"/>
                <a:gd name="T6" fmla="*/ 23 w 75"/>
                <a:gd name="T7" fmla="*/ 34 h 143"/>
                <a:gd name="T8" fmla="*/ 11 w 75"/>
                <a:gd name="T9" fmla="*/ 42 h 143"/>
                <a:gd name="T10" fmla="*/ 3 w 75"/>
                <a:gd name="T11" fmla="*/ 49 h 143"/>
                <a:gd name="T12" fmla="*/ 0 w 75"/>
                <a:gd name="T13" fmla="*/ 55 h 143"/>
                <a:gd name="T14" fmla="*/ 1 w 75"/>
                <a:gd name="T15" fmla="*/ 56 h 143"/>
                <a:gd name="T16" fmla="*/ 6 w 75"/>
                <a:gd name="T17" fmla="*/ 53 h 143"/>
                <a:gd name="T18" fmla="*/ 14 w 75"/>
                <a:gd name="T19" fmla="*/ 47 h 143"/>
                <a:gd name="T20" fmla="*/ 24 w 75"/>
                <a:gd name="T21" fmla="*/ 41 h 143"/>
                <a:gd name="T22" fmla="*/ 34 w 75"/>
                <a:gd name="T23" fmla="*/ 36 h 143"/>
                <a:gd name="T24" fmla="*/ 35 w 75"/>
                <a:gd name="T25" fmla="*/ 42 h 143"/>
                <a:gd name="T26" fmla="*/ 32 w 75"/>
                <a:gd name="T27" fmla="*/ 61 h 143"/>
                <a:gd name="T28" fmla="*/ 28 w 75"/>
                <a:gd name="T29" fmla="*/ 71 h 143"/>
                <a:gd name="T30" fmla="*/ 20 w 75"/>
                <a:gd name="T31" fmla="*/ 81 h 143"/>
                <a:gd name="T32" fmla="*/ 11 w 75"/>
                <a:gd name="T33" fmla="*/ 91 h 143"/>
                <a:gd name="T34" fmla="*/ 5 w 75"/>
                <a:gd name="T35" fmla="*/ 99 h 143"/>
                <a:gd name="T36" fmla="*/ 3 w 75"/>
                <a:gd name="T37" fmla="*/ 105 h 143"/>
                <a:gd name="T38" fmla="*/ 5 w 75"/>
                <a:gd name="T39" fmla="*/ 107 h 143"/>
                <a:gd name="T40" fmla="*/ 11 w 75"/>
                <a:gd name="T41" fmla="*/ 98 h 143"/>
                <a:gd name="T42" fmla="*/ 26 w 75"/>
                <a:gd name="T43" fmla="*/ 83 h 143"/>
                <a:gd name="T44" fmla="*/ 32 w 75"/>
                <a:gd name="T45" fmla="*/ 89 h 143"/>
                <a:gd name="T46" fmla="*/ 35 w 75"/>
                <a:gd name="T47" fmla="*/ 128 h 143"/>
                <a:gd name="T48" fmla="*/ 37 w 75"/>
                <a:gd name="T49" fmla="*/ 142 h 143"/>
                <a:gd name="T50" fmla="*/ 38 w 75"/>
                <a:gd name="T51" fmla="*/ 142 h 143"/>
                <a:gd name="T52" fmla="*/ 38 w 75"/>
                <a:gd name="T53" fmla="*/ 125 h 143"/>
                <a:gd name="T54" fmla="*/ 37 w 75"/>
                <a:gd name="T55" fmla="*/ 84 h 143"/>
                <a:gd name="T56" fmla="*/ 40 w 75"/>
                <a:gd name="T57" fmla="*/ 70 h 143"/>
                <a:gd name="T58" fmla="*/ 41 w 75"/>
                <a:gd name="T59" fmla="*/ 71 h 143"/>
                <a:gd name="T60" fmla="*/ 46 w 75"/>
                <a:gd name="T61" fmla="*/ 83 h 143"/>
                <a:gd name="T62" fmla="*/ 61 w 75"/>
                <a:gd name="T63" fmla="*/ 103 h 143"/>
                <a:gd name="T64" fmla="*/ 70 w 75"/>
                <a:gd name="T65" fmla="*/ 108 h 143"/>
                <a:gd name="T66" fmla="*/ 66 w 75"/>
                <a:gd name="T67" fmla="*/ 102 h 143"/>
                <a:gd name="T68" fmla="*/ 59 w 75"/>
                <a:gd name="T69" fmla="*/ 90 h 143"/>
                <a:gd name="T70" fmla="*/ 47 w 75"/>
                <a:gd name="T71" fmla="*/ 73 h 143"/>
                <a:gd name="T72" fmla="*/ 44 w 75"/>
                <a:gd name="T73" fmla="*/ 59 h 143"/>
                <a:gd name="T74" fmla="*/ 45 w 75"/>
                <a:gd name="T75" fmla="*/ 42 h 143"/>
                <a:gd name="T76" fmla="*/ 47 w 75"/>
                <a:gd name="T77" fmla="*/ 35 h 143"/>
                <a:gd name="T78" fmla="*/ 49 w 75"/>
                <a:gd name="T79" fmla="*/ 37 h 143"/>
                <a:gd name="T80" fmla="*/ 57 w 75"/>
                <a:gd name="T81" fmla="*/ 46 h 143"/>
                <a:gd name="T82" fmla="*/ 70 w 75"/>
                <a:gd name="T83" fmla="*/ 59 h 143"/>
                <a:gd name="T84" fmla="*/ 75 w 75"/>
                <a:gd name="T85" fmla="*/ 63 h 143"/>
                <a:gd name="T86" fmla="*/ 70 w 75"/>
                <a:gd name="T87" fmla="*/ 56 h 143"/>
                <a:gd name="T88" fmla="*/ 63 w 75"/>
                <a:gd name="T89" fmla="*/ 46 h 143"/>
                <a:gd name="T90" fmla="*/ 55 w 75"/>
                <a:gd name="T91" fmla="*/ 35 h 143"/>
                <a:gd name="T92" fmla="*/ 53 w 75"/>
                <a:gd name="T93" fmla="*/ 29 h 143"/>
                <a:gd name="T94" fmla="*/ 53 w 75"/>
                <a:gd name="T95" fmla="*/ 14 h 143"/>
                <a:gd name="T96" fmla="*/ 57 w 75"/>
                <a:gd name="T97" fmla="*/ 2 h 143"/>
                <a:gd name="T98" fmla="*/ 55 w 75"/>
                <a:gd name="T99" fmla="*/ 0 h 14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5"/>
                <a:gd name="T151" fmla="*/ 0 h 143"/>
                <a:gd name="T152" fmla="*/ 75 w 75"/>
                <a:gd name="T153" fmla="*/ 143 h 14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5" h="143">
                  <a:moveTo>
                    <a:pt x="53" y="3"/>
                  </a:moveTo>
                  <a:lnTo>
                    <a:pt x="49" y="8"/>
                  </a:lnTo>
                  <a:lnTo>
                    <a:pt x="45" y="17"/>
                  </a:lnTo>
                  <a:lnTo>
                    <a:pt x="41" y="25"/>
                  </a:lnTo>
                  <a:lnTo>
                    <a:pt x="40" y="30"/>
                  </a:lnTo>
                  <a:lnTo>
                    <a:pt x="35" y="30"/>
                  </a:lnTo>
                  <a:lnTo>
                    <a:pt x="30" y="31"/>
                  </a:lnTo>
                  <a:lnTo>
                    <a:pt x="23" y="34"/>
                  </a:lnTo>
                  <a:lnTo>
                    <a:pt x="17" y="38"/>
                  </a:lnTo>
                  <a:lnTo>
                    <a:pt x="11" y="42"/>
                  </a:lnTo>
                  <a:lnTo>
                    <a:pt x="6" y="46"/>
                  </a:lnTo>
                  <a:lnTo>
                    <a:pt x="3" y="49"/>
                  </a:lnTo>
                  <a:lnTo>
                    <a:pt x="1" y="52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1" y="56"/>
                  </a:lnTo>
                  <a:lnTo>
                    <a:pt x="4" y="54"/>
                  </a:lnTo>
                  <a:lnTo>
                    <a:pt x="6" y="53"/>
                  </a:lnTo>
                  <a:lnTo>
                    <a:pt x="10" y="50"/>
                  </a:lnTo>
                  <a:lnTo>
                    <a:pt x="14" y="47"/>
                  </a:lnTo>
                  <a:lnTo>
                    <a:pt x="19" y="44"/>
                  </a:lnTo>
                  <a:lnTo>
                    <a:pt x="24" y="41"/>
                  </a:lnTo>
                  <a:lnTo>
                    <a:pt x="29" y="38"/>
                  </a:lnTo>
                  <a:lnTo>
                    <a:pt x="34" y="36"/>
                  </a:lnTo>
                  <a:lnTo>
                    <a:pt x="37" y="35"/>
                  </a:lnTo>
                  <a:lnTo>
                    <a:pt x="35" y="42"/>
                  </a:lnTo>
                  <a:lnTo>
                    <a:pt x="34" y="52"/>
                  </a:lnTo>
                  <a:lnTo>
                    <a:pt x="32" y="61"/>
                  </a:lnTo>
                  <a:lnTo>
                    <a:pt x="31" y="67"/>
                  </a:lnTo>
                  <a:lnTo>
                    <a:pt x="28" y="71"/>
                  </a:lnTo>
                  <a:lnTo>
                    <a:pt x="24" y="75"/>
                  </a:lnTo>
                  <a:lnTo>
                    <a:pt x="20" y="81"/>
                  </a:lnTo>
                  <a:lnTo>
                    <a:pt x="15" y="85"/>
                  </a:lnTo>
                  <a:lnTo>
                    <a:pt x="11" y="91"/>
                  </a:lnTo>
                  <a:lnTo>
                    <a:pt x="7" y="95"/>
                  </a:lnTo>
                  <a:lnTo>
                    <a:pt x="5" y="99"/>
                  </a:lnTo>
                  <a:lnTo>
                    <a:pt x="3" y="102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5" y="107"/>
                  </a:lnTo>
                  <a:lnTo>
                    <a:pt x="6" y="104"/>
                  </a:lnTo>
                  <a:lnTo>
                    <a:pt x="11" y="98"/>
                  </a:lnTo>
                  <a:lnTo>
                    <a:pt x="18" y="89"/>
                  </a:lnTo>
                  <a:lnTo>
                    <a:pt x="26" y="83"/>
                  </a:lnTo>
                  <a:lnTo>
                    <a:pt x="31" y="78"/>
                  </a:lnTo>
                  <a:lnTo>
                    <a:pt x="32" y="89"/>
                  </a:lnTo>
                  <a:lnTo>
                    <a:pt x="33" y="109"/>
                  </a:lnTo>
                  <a:lnTo>
                    <a:pt x="35" y="128"/>
                  </a:lnTo>
                  <a:lnTo>
                    <a:pt x="36" y="139"/>
                  </a:lnTo>
                  <a:lnTo>
                    <a:pt x="37" y="142"/>
                  </a:lnTo>
                  <a:lnTo>
                    <a:pt x="38" y="143"/>
                  </a:lnTo>
                  <a:lnTo>
                    <a:pt x="38" y="142"/>
                  </a:lnTo>
                  <a:lnTo>
                    <a:pt x="39" y="138"/>
                  </a:lnTo>
                  <a:lnTo>
                    <a:pt x="38" y="125"/>
                  </a:lnTo>
                  <a:lnTo>
                    <a:pt x="38" y="104"/>
                  </a:lnTo>
                  <a:lnTo>
                    <a:pt x="37" y="84"/>
                  </a:lnTo>
                  <a:lnTo>
                    <a:pt x="39" y="71"/>
                  </a:lnTo>
                  <a:lnTo>
                    <a:pt x="40" y="70"/>
                  </a:lnTo>
                  <a:lnTo>
                    <a:pt x="41" y="70"/>
                  </a:lnTo>
                  <a:lnTo>
                    <a:pt x="41" y="71"/>
                  </a:lnTo>
                  <a:lnTo>
                    <a:pt x="42" y="75"/>
                  </a:lnTo>
                  <a:lnTo>
                    <a:pt x="46" y="83"/>
                  </a:lnTo>
                  <a:lnTo>
                    <a:pt x="54" y="92"/>
                  </a:lnTo>
                  <a:lnTo>
                    <a:pt x="61" y="103"/>
                  </a:lnTo>
                  <a:lnTo>
                    <a:pt x="67" y="108"/>
                  </a:lnTo>
                  <a:lnTo>
                    <a:pt x="70" y="108"/>
                  </a:lnTo>
                  <a:lnTo>
                    <a:pt x="69" y="106"/>
                  </a:lnTo>
                  <a:lnTo>
                    <a:pt x="66" y="102"/>
                  </a:lnTo>
                  <a:lnTo>
                    <a:pt x="63" y="97"/>
                  </a:lnTo>
                  <a:lnTo>
                    <a:pt x="59" y="90"/>
                  </a:lnTo>
                  <a:lnTo>
                    <a:pt x="53" y="82"/>
                  </a:lnTo>
                  <a:lnTo>
                    <a:pt x="47" y="73"/>
                  </a:lnTo>
                  <a:lnTo>
                    <a:pt x="44" y="66"/>
                  </a:lnTo>
                  <a:lnTo>
                    <a:pt x="44" y="59"/>
                  </a:lnTo>
                  <a:lnTo>
                    <a:pt x="44" y="51"/>
                  </a:lnTo>
                  <a:lnTo>
                    <a:pt x="45" y="42"/>
                  </a:lnTo>
                  <a:lnTo>
                    <a:pt x="46" y="37"/>
                  </a:lnTo>
                  <a:lnTo>
                    <a:pt x="47" y="35"/>
                  </a:lnTo>
                  <a:lnTo>
                    <a:pt x="49" y="37"/>
                  </a:lnTo>
                  <a:lnTo>
                    <a:pt x="52" y="40"/>
                  </a:lnTo>
                  <a:lnTo>
                    <a:pt x="57" y="46"/>
                  </a:lnTo>
                  <a:lnTo>
                    <a:pt x="63" y="53"/>
                  </a:lnTo>
                  <a:lnTo>
                    <a:pt x="70" y="59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3" y="59"/>
                  </a:lnTo>
                  <a:lnTo>
                    <a:pt x="70" y="56"/>
                  </a:lnTo>
                  <a:lnTo>
                    <a:pt x="66" y="51"/>
                  </a:lnTo>
                  <a:lnTo>
                    <a:pt x="63" y="46"/>
                  </a:lnTo>
                  <a:lnTo>
                    <a:pt x="59" y="40"/>
                  </a:lnTo>
                  <a:lnTo>
                    <a:pt x="55" y="35"/>
                  </a:lnTo>
                  <a:lnTo>
                    <a:pt x="54" y="32"/>
                  </a:lnTo>
                  <a:lnTo>
                    <a:pt x="53" y="29"/>
                  </a:lnTo>
                  <a:lnTo>
                    <a:pt x="52" y="22"/>
                  </a:lnTo>
                  <a:lnTo>
                    <a:pt x="53" y="14"/>
                  </a:lnTo>
                  <a:lnTo>
                    <a:pt x="55" y="6"/>
                  </a:lnTo>
                  <a:lnTo>
                    <a:pt x="57" y="2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3" y="3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28" name="Freeform 1948">
              <a:extLst>
                <a:ext uri="{FF2B5EF4-FFF2-40B4-BE49-F238E27FC236}">
                  <a16:creationId xmlns:a16="http://schemas.microsoft.com/office/drawing/2014/main" id="{A772E3EE-A97C-EB1D-C385-8A02D2291C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" y="631"/>
              <a:ext cx="149" cy="132"/>
            </a:xfrm>
            <a:custGeom>
              <a:avLst/>
              <a:gdLst>
                <a:gd name="T0" fmla="*/ 3 w 149"/>
                <a:gd name="T1" fmla="*/ 13 h 132"/>
                <a:gd name="T2" fmla="*/ 11 w 149"/>
                <a:gd name="T3" fmla="*/ 21 h 132"/>
                <a:gd name="T4" fmla="*/ 17 w 149"/>
                <a:gd name="T5" fmla="*/ 26 h 132"/>
                <a:gd name="T6" fmla="*/ 29 w 149"/>
                <a:gd name="T7" fmla="*/ 32 h 132"/>
                <a:gd name="T8" fmla="*/ 33 w 149"/>
                <a:gd name="T9" fmla="*/ 48 h 132"/>
                <a:gd name="T10" fmla="*/ 34 w 149"/>
                <a:gd name="T11" fmla="*/ 74 h 132"/>
                <a:gd name="T12" fmla="*/ 36 w 149"/>
                <a:gd name="T13" fmla="*/ 88 h 132"/>
                <a:gd name="T14" fmla="*/ 38 w 149"/>
                <a:gd name="T15" fmla="*/ 84 h 132"/>
                <a:gd name="T16" fmla="*/ 37 w 149"/>
                <a:gd name="T17" fmla="*/ 70 h 132"/>
                <a:gd name="T18" fmla="*/ 40 w 149"/>
                <a:gd name="T19" fmla="*/ 43 h 132"/>
                <a:gd name="T20" fmla="*/ 43 w 149"/>
                <a:gd name="T21" fmla="*/ 38 h 132"/>
                <a:gd name="T22" fmla="*/ 50 w 149"/>
                <a:gd name="T23" fmla="*/ 45 h 132"/>
                <a:gd name="T24" fmla="*/ 59 w 149"/>
                <a:gd name="T25" fmla="*/ 54 h 132"/>
                <a:gd name="T26" fmla="*/ 65 w 149"/>
                <a:gd name="T27" fmla="*/ 61 h 132"/>
                <a:gd name="T28" fmla="*/ 70 w 149"/>
                <a:gd name="T29" fmla="*/ 77 h 132"/>
                <a:gd name="T30" fmla="*/ 77 w 149"/>
                <a:gd name="T31" fmla="*/ 118 h 132"/>
                <a:gd name="T32" fmla="*/ 83 w 149"/>
                <a:gd name="T33" fmla="*/ 132 h 132"/>
                <a:gd name="T34" fmla="*/ 83 w 149"/>
                <a:gd name="T35" fmla="*/ 125 h 132"/>
                <a:gd name="T36" fmla="*/ 79 w 149"/>
                <a:gd name="T37" fmla="*/ 109 h 132"/>
                <a:gd name="T38" fmla="*/ 75 w 149"/>
                <a:gd name="T39" fmla="*/ 78 h 132"/>
                <a:gd name="T40" fmla="*/ 82 w 149"/>
                <a:gd name="T41" fmla="*/ 71 h 132"/>
                <a:gd name="T42" fmla="*/ 102 w 149"/>
                <a:gd name="T43" fmla="*/ 84 h 132"/>
                <a:gd name="T44" fmla="*/ 125 w 149"/>
                <a:gd name="T45" fmla="*/ 98 h 132"/>
                <a:gd name="T46" fmla="*/ 143 w 149"/>
                <a:gd name="T47" fmla="*/ 110 h 132"/>
                <a:gd name="T48" fmla="*/ 148 w 149"/>
                <a:gd name="T49" fmla="*/ 115 h 132"/>
                <a:gd name="T50" fmla="*/ 147 w 149"/>
                <a:gd name="T51" fmla="*/ 111 h 132"/>
                <a:gd name="T52" fmla="*/ 138 w 149"/>
                <a:gd name="T53" fmla="*/ 102 h 132"/>
                <a:gd name="T54" fmla="*/ 121 w 149"/>
                <a:gd name="T55" fmla="*/ 90 h 132"/>
                <a:gd name="T56" fmla="*/ 101 w 149"/>
                <a:gd name="T57" fmla="*/ 75 h 132"/>
                <a:gd name="T58" fmla="*/ 83 w 149"/>
                <a:gd name="T59" fmla="*/ 65 h 132"/>
                <a:gd name="T60" fmla="*/ 75 w 149"/>
                <a:gd name="T61" fmla="*/ 60 h 132"/>
                <a:gd name="T62" fmla="*/ 80 w 149"/>
                <a:gd name="T63" fmla="*/ 59 h 132"/>
                <a:gd name="T64" fmla="*/ 90 w 149"/>
                <a:gd name="T65" fmla="*/ 55 h 132"/>
                <a:gd name="T66" fmla="*/ 106 w 149"/>
                <a:gd name="T67" fmla="*/ 52 h 132"/>
                <a:gd name="T68" fmla="*/ 124 w 149"/>
                <a:gd name="T69" fmla="*/ 51 h 132"/>
                <a:gd name="T70" fmla="*/ 138 w 149"/>
                <a:gd name="T71" fmla="*/ 53 h 132"/>
                <a:gd name="T72" fmla="*/ 149 w 149"/>
                <a:gd name="T73" fmla="*/ 57 h 132"/>
                <a:gd name="T74" fmla="*/ 146 w 149"/>
                <a:gd name="T75" fmla="*/ 52 h 132"/>
                <a:gd name="T76" fmla="*/ 138 w 149"/>
                <a:gd name="T77" fmla="*/ 48 h 132"/>
                <a:gd name="T78" fmla="*/ 120 w 149"/>
                <a:gd name="T79" fmla="*/ 47 h 132"/>
                <a:gd name="T80" fmla="*/ 99 w 149"/>
                <a:gd name="T81" fmla="*/ 48 h 132"/>
                <a:gd name="T82" fmla="*/ 82 w 149"/>
                <a:gd name="T83" fmla="*/ 49 h 132"/>
                <a:gd name="T84" fmla="*/ 75 w 149"/>
                <a:gd name="T85" fmla="*/ 48 h 132"/>
                <a:gd name="T86" fmla="*/ 67 w 149"/>
                <a:gd name="T87" fmla="*/ 43 h 132"/>
                <a:gd name="T88" fmla="*/ 58 w 149"/>
                <a:gd name="T89" fmla="*/ 37 h 132"/>
                <a:gd name="T90" fmla="*/ 51 w 149"/>
                <a:gd name="T91" fmla="*/ 30 h 132"/>
                <a:gd name="T92" fmla="*/ 53 w 149"/>
                <a:gd name="T93" fmla="*/ 25 h 132"/>
                <a:gd name="T94" fmla="*/ 65 w 149"/>
                <a:gd name="T95" fmla="*/ 18 h 132"/>
                <a:gd name="T96" fmla="*/ 77 w 149"/>
                <a:gd name="T97" fmla="*/ 11 h 132"/>
                <a:gd name="T98" fmla="*/ 89 w 149"/>
                <a:gd name="T99" fmla="*/ 5 h 132"/>
                <a:gd name="T100" fmla="*/ 95 w 149"/>
                <a:gd name="T101" fmla="*/ 3 h 132"/>
                <a:gd name="T102" fmla="*/ 90 w 149"/>
                <a:gd name="T103" fmla="*/ 0 h 132"/>
                <a:gd name="T104" fmla="*/ 80 w 149"/>
                <a:gd name="T105" fmla="*/ 4 h 132"/>
                <a:gd name="T106" fmla="*/ 69 w 149"/>
                <a:gd name="T107" fmla="*/ 9 h 132"/>
                <a:gd name="T108" fmla="*/ 56 w 149"/>
                <a:gd name="T109" fmla="*/ 16 h 132"/>
                <a:gd name="T110" fmla="*/ 46 w 149"/>
                <a:gd name="T111" fmla="*/ 21 h 132"/>
                <a:gd name="T112" fmla="*/ 40 w 149"/>
                <a:gd name="T113" fmla="*/ 25 h 132"/>
                <a:gd name="T114" fmla="*/ 32 w 149"/>
                <a:gd name="T115" fmla="*/ 24 h 132"/>
                <a:gd name="T116" fmla="*/ 23 w 149"/>
                <a:gd name="T117" fmla="*/ 19 h 132"/>
                <a:gd name="T118" fmla="*/ 16 w 149"/>
                <a:gd name="T119" fmla="*/ 15 h 132"/>
                <a:gd name="T120" fmla="*/ 8 w 149"/>
                <a:gd name="T121" fmla="*/ 13 h 132"/>
                <a:gd name="T122" fmla="*/ 2 w 149"/>
                <a:gd name="T123" fmla="*/ 11 h 13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9"/>
                <a:gd name="T187" fmla="*/ 0 h 132"/>
                <a:gd name="T188" fmla="*/ 149 w 149"/>
                <a:gd name="T189" fmla="*/ 132 h 13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9" h="132">
                  <a:moveTo>
                    <a:pt x="0" y="11"/>
                  </a:moveTo>
                  <a:lnTo>
                    <a:pt x="3" y="13"/>
                  </a:lnTo>
                  <a:lnTo>
                    <a:pt x="7" y="17"/>
                  </a:lnTo>
                  <a:lnTo>
                    <a:pt x="11" y="21"/>
                  </a:lnTo>
                  <a:lnTo>
                    <a:pt x="14" y="24"/>
                  </a:lnTo>
                  <a:lnTo>
                    <a:pt x="17" y="26"/>
                  </a:lnTo>
                  <a:lnTo>
                    <a:pt x="23" y="29"/>
                  </a:lnTo>
                  <a:lnTo>
                    <a:pt x="29" y="32"/>
                  </a:lnTo>
                  <a:lnTo>
                    <a:pt x="33" y="36"/>
                  </a:lnTo>
                  <a:lnTo>
                    <a:pt x="33" y="48"/>
                  </a:lnTo>
                  <a:lnTo>
                    <a:pt x="33" y="62"/>
                  </a:lnTo>
                  <a:lnTo>
                    <a:pt x="34" y="74"/>
                  </a:lnTo>
                  <a:lnTo>
                    <a:pt x="34" y="84"/>
                  </a:lnTo>
                  <a:lnTo>
                    <a:pt x="36" y="88"/>
                  </a:lnTo>
                  <a:lnTo>
                    <a:pt x="37" y="87"/>
                  </a:lnTo>
                  <a:lnTo>
                    <a:pt x="38" y="84"/>
                  </a:lnTo>
                  <a:lnTo>
                    <a:pt x="37" y="79"/>
                  </a:lnTo>
                  <a:lnTo>
                    <a:pt x="37" y="70"/>
                  </a:lnTo>
                  <a:lnTo>
                    <a:pt x="38" y="57"/>
                  </a:lnTo>
                  <a:lnTo>
                    <a:pt x="40" y="43"/>
                  </a:lnTo>
                  <a:lnTo>
                    <a:pt x="40" y="36"/>
                  </a:lnTo>
                  <a:lnTo>
                    <a:pt x="43" y="38"/>
                  </a:lnTo>
                  <a:lnTo>
                    <a:pt x="47" y="41"/>
                  </a:lnTo>
                  <a:lnTo>
                    <a:pt x="50" y="45"/>
                  </a:lnTo>
                  <a:lnTo>
                    <a:pt x="54" y="50"/>
                  </a:lnTo>
                  <a:lnTo>
                    <a:pt x="59" y="54"/>
                  </a:lnTo>
                  <a:lnTo>
                    <a:pt x="63" y="58"/>
                  </a:lnTo>
                  <a:lnTo>
                    <a:pt x="65" y="61"/>
                  </a:lnTo>
                  <a:lnTo>
                    <a:pt x="68" y="62"/>
                  </a:lnTo>
                  <a:lnTo>
                    <a:pt x="70" y="77"/>
                  </a:lnTo>
                  <a:lnTo>
                    <a:pt x="72" y="97"/>
                  </a:lnTo>
                  <a:lnTo>
                    <a:pt x="77" y="118"/>
                  </a:lnTo>
                  <a:lnTo>
                    <a:pt x="81" y="129"/>
                  </a:lnTo>
                  <a:lnTo>
                    <a:pt x="83" y="132"/>
                  </a:lnTo>
                  <a:lnTo>
                    <a:pt x="84" y="130"/>
                  </a:lnTo>
                  <a:lnTo>
                    <a:pt x="83" y="125"/>
                  </a:lnTo>
                  <a:lnTo>
                    <a:pt x="82" y="120"/>
                  </a:lnTo>
                  <a:lnTo>
                    <a:pt x="79" y="109"/>
                  </a:lnTo>
                  <a:lnTo>
                    <a:pt x="77" y="94"/>
                  </a:lnTo>
                  <a:lnTo>
                    <a:pt x="75" y="78"/>
                  </a:lnTo>
                  <a:lnTo>
                    <a:pt x="75" y="68"/>
                  </a:lnTo>
                  <a:lnTo>
                    <a:pt x="82" y="71"/>
                  </a:lnTo>
                  <a:lnTo>
                    <a:pt x="91" y="77"/>
                  </a:lnTo>
                  <a:lnTo>
                    <a:pt x="102" y="84"/>
                  </a:lnTo>
                  <a:lnTo>
                    <a:pt x="114" y="92"/>
                  </a:lnTo>
                  <a:lnTo>
                    <a:pt x="125" y="98"/>
                  </a:lnTo>
                  <a:lnTo>
                    <a:pt x="135" y="105"/>
                  </a:lnTo>
                  <a:lnTo>
                    <a:pt x="143" y="110"/>
                  </a:lnTo>
                  <a:lnTo>
                    <a:pt x="146" y="113"/>
                  </a:lnTo>
                  <a:lnTo>
                    <a:pt x="148" y="115"/>
                  </a:lnTo>
                  <a:lnTo>
                    <a:pt x="149" y="114"/>
                  </a:lnTo>
                  <a:lnTo>
                    <a:pt x="147" y="111"/>
                  </a:lnTo>
                  <a:lnTo>
                    <a:pt x="143" y="106"/>
                  </a:lnTo>
                  <a:lnTo>
                    <a:pt x="138" y="102"/>
                  </a:lnTo>
                  <a:lnTo>
                    <a:pt x="131" y="96"/>
                  </a:lnTo>
                  <a:lnTo>
                    <a:pt x="121" y="90"/>
                  </a:lnTo>
                  <a:lnTo>
                    <a:pt x="111" y="83"/>
                  </a:lnTo>
                  <a:lnTo>
                    <a:pt x="101" y="75"/>
                  </a:lnTo>
                  <a:lnTo>
                    <a:pt x="91" y="69"/>
                  </a:lnTo>
                  <a:lnTo>
                    <a:pt x="83" y="65"/>
                  </a:lnTo>
                  <a:lnTo>
                    <a:pt x="78" y="62"/>
                  </a:lnTo>
                  <a:lnTo>
                    <a:pt x="75" y="60"/>
                  </a:lnTo>
                  <a:lnTo>
                    <a:pt x="76" y="59"/>
                  </a:lnTo>
                  <a:lnTo>
                    <a:pt x="80" y="59"/>
                  </a:lnTo>
                  <a:lnTo>
                    <a:pt x="85" y="57"/>
                  </a:lnTo>
                  <a:lnTo>
                    <a:pt x="90" y="55"/>
                  </a:lnTo>
                  <a:lnTo>
                    <a:pt x="98" y="53"/>
                  </a:lnTo>
                  <a:lnTo>
                    <a:pt x="106" y="52"/>
                  </a:lnTo>
                  <a:lnTo>
                    <a:pt x="115" y="51"/>
                  </a:lnTo>
                  <a:lnTo>
                    <a:pt x="124" y="51"/>
                  </a:lnTo>
                  <a:lnTo>
                    <a:pt x="132" y="52"/>
                  </a:lnTo>
                  <a:lnTo>
                    <a:pt x="138" y="53"/>
                  </a:lnTo>
                  <a:lnTo>
                    <a:pt x="144" y="55"/>
                  </a:lnTo>
                  <a:lnTo>
                    <a:pt x="149" y="57"/>
                  </a:lnTo>
                  <a:lnTo>
                    <a:pt x="149" y="56"/>
                  </a:lnTo>
                  <a:lnTo>
                    <a:pt x="146" y="52"/>
                  </a:lnTo>
                  <a:lnTo>
                    <a:pt x="142" y="49"/>
                  </a:lnTo>
                  <a:lnTo>
                    <a:pt x="138" y="48"/>
                  </a:lnTo>
                  <a:lnTo>
                    <a:pt x="130" y="48"/>
                  </a:lnTo>
                  <a:lnTo>
                    <a:pt x="120" y="47"/>
                  </a:lnTo>
                  <a:lnTo>
                    <a:pt x="110" y="47"/>
                  </a:lnTo>
                  <a:lnTo>
                    <a:pt x="99" y="48"/>
                  </a:lnTo>
                  <a:lnTo>
                    <a:pt x="89" y="48"/>
                  </a:lnTo>
                  <a:lnTo>
                    <a:pt x="82" y="49"/>
                  </a:lnTo>
                  <a:lnTo>
                    <a:pt x="77" y="49"/>
                  </a:lnTo>
                  <a:lnTo>
                    <a:pt x="75" y="48"/>
                  </a:lnTo>
                  <a:lnTo>
                    <a:pt x="71" y="46"/>
                  </a:lnTo>
                  <a:lnTo>
                    <a:pt x="67" y="43"/>
                  </a:lnTo>
                  <a:lnTo>
                    <a:pt x="62" y="40"/>
                  </a:lnTo>
                  <a:lnTo>
                    <a:pt x="58" y="37"/>
                  </a:lnTo>
                  <a:lnTo>
                    <a:pt x="54" y="33"/>
                  </a:lnTo>
                  <a:lnTo>
                    <a:pt x="51" y="30"/>
                  </a:lnTo>
                  <a:lnTo>
                    <a:pt x="49" y="28"/>
                  </a:lnTo>
                  <a:lnTo>
                    <a:pt x="53" y="25"/>
                  </a:lnTo>
                  <a:lnTo>
                    <a:pt x="59" y="22"/>
                  </a:lnTo>
                  <a:lnTo>
                    <a:pt x="65" y="18"/>
                  </a:lnTo>
                  <a:lnTo>
                    <a:pt x="71" y="14"/>
                  </a:lnTo>
                  <a:lnTo>
                    <a:pt x="77" y="11"/>
                  </a:lnTo>
                  <a:lnTo>
                    <a:pt x="83" y="7"/>
                  </a:lnTo>
                  <a:lnTo>
                    <a:pt x="89" y="5"/>
                  </a:lnTo>
                  <a:lnTo>
                    <a:pt x="92" y="4"/>
                  </a:lnTo>
                  <a:lnTo>
                    <a:pt x="95" y="3"/>
                  </a:lnTo>
                  <a:lnTo>
                    <a:pt x="95" y="1"/>
                  </a:lnTo>
                  <a:lnTo>
                    <a:pt x="90" y="0"/>
                  </a:lnTo>
                  <a:lnTo>
                    <a:pt x="84" y="2"/>
                  </a:lnTo>
                  <a:lnTo>
                    <a:pt x="80" y="4"/>
                  </a:lnTo>
                  <a:lnTo>
                    <a:pt x="75" y="6"/>
                  </a:lnTo>
                  <a:lnTo>
                    <a:pt x="69" y="9"/>
                  </a:lnTo>
                  <a:lnTo>
                    <a:pt x="62" y="13"/>
                  </a:lnTo>
                  <a:lnTo>
                    <a:pt x="56" y="16"/>
                  </a:lnTo>
                  <a:lnTo>
                    <a:pt x="50" y="19"/>
                  </a:lnTo>
                  <a:lnTo>
                    <a:pt x="46" y="21"/>
                  </a:lnTo>
                  <a:lnTo>
                    <a:pt x="43" y="23"/>
                  </a:lnTo>
                  <a:lnTo>
                    <a:pt x="40" y="25"/>
                  </a:lnTo>
                  <a:lnTo>
                    <a:pt x="36" y="25"/>
                  </a:lnTo>
                  <a:lnTo>
                    <a:pt x="32" y="24"/>
                  </a:lnTo>
                  <a:lnTo>
                    <a:pt x="27" y="21"/>
                  </a:lnTo>
                  <a:lnTo>
                    <a:pt x="23" y="19"/>
                  </a:lnTo>
                  <a:lnTo>
                    <a:pt x="20" y="17"/>
                  </a:lnTo>
                  <a:lnTo>
                    <a:pt x="16" y="15"/>
                  </a:lnTo>
                  <a:lnTo>
                    <a:pt x="12" y="13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2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9" name="Group 2271">
            <a:extLst>
              <a:ext uri="{FF2B5EF4-FFF2-40B4-BE49-F238E27FC236}">
                <a16:creationId xmlns:a16="http://schemas.microsoft.com/office/drawing/2014/main" id="{A2A19F17-913C-49BD-8F6A-4C38A4FC881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0695016" y="-39712"/>
            <a:ext cx="1143000" cy="1600200"/>
            <a:chOff x="35" y="0"/>
            <a:chExt cx="1198" cy="1344"/>
          </a:xfrm>
        </p:grpSpPr>
        <p:grpSp>
          <p:nvGrpSpPr>
            <p:cNvPr id="3087" name="Group 2272">
              <a:extLst>
                <a:ext uri="{FF2B5EF4-FFF2-40B4-BE49-F238E27FC236}">
                  <a16:creationId xmlns:a16="http://schemas.microsoft.com/office/drawing/2014/main" id="{7DC763A3-69C1-CD6F-D392-3F7F7E4CDA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" y="6"/>
              <a:ext cx="1186" cy="1113"/>
              <a:chOff x="47" y="6"/>
              <a:chExt cx="1186" cy="1113"/>
            </a:xfrm>
          </p:grpSpPr>
          <p:sp>
            <p:nvSpPr>
              <p:cNvPr id="3208" name="Freeform 2273">
                <a:extLst>
                  <a:ext uri="{FF2B5EF4-FFF2-40B4-BE49-F238E27FC236}">
                    <a16:creationId xmlns:a16="http://schemas.microsoft.com/office/drawing/2014/main" id="{7240D503-E2B0-68F2-6F05-40D01E8E6B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4" y="36"/>
                <a:ext cx="166" cy="82"/>
              </a:xfrm>
              <a:custGeom>
                <a:avLst/>
                <a:gdLst>
                  <a:gd name="T0" fmla="*/ 0 w 166"/>
                  <a:gd name="T1" fmla="*/ 71 h 82"/>
                  <a:gd name="T2" fmla="*/ 0 w 166"/>
                  <a:gd name="T3" fmla="*/ 70 h 82"/>
                  <a:gd name="T4" fmla="*/ 2 w 166"/>
                  <a:gd name="T5" fmla="*/ 69 h 82"/>
                  <a:gd name="T6" fmla="*/ 4 w 166"/>
                  <a:gd name="T7" fmla="*/ 68 h 82"/>
                  <a:gd name="T8" fmla="*/ 4 w 166"/>
                  <a:gd name="T9" fmla="*/ 67 h 82"/>
                  <a:gd name="T10" fmla="*/ 18 w 166"/>
                  <a:gd name="T11" fmla="*/ 71 h 82"/>
                  <a:gd name="T12" fmla="*/ 31 w 166"/>
                  <a:gd name="T13" fmla="*/ 73 h 82"/>
                  <a:gd name="T14" fmla="*/ 44 w 166"/>
                  <a:gd name="T15" fmla="*/ 74 h 82"/>
                  <a:gd name="T16" fmla="*/ 56 w 166"/>
                  <a:gd name="T17" fmla="*/ 72 h 82"/>
                  <a:gd name="T18" fmla="*/ 68 w 166"/>
                  <a:gd name="T19" fmla="*/ 69 h 82"/>
                  <a:gd name="T20" fmla="*/ 80 w 166"/>
                  <a:gd name="T21" fmla="*/ 65 h 82"/>
                  <a:gd name="T22" fmla="*/ 91 w 166"/>
                  <a:gd name="T23" fmla="*/ 61 h 82"/>
                  <a:gd name="T24" fmla="*/ 102 w 166"/>
                  <a:gd name="T25" fmla="*/ 55 h 82"/>
                  <a:gd name="T26" fmla="*/ 112 w 166"/>
                  <a:gd name="T27" fmla="*/ 48 h 82"/>
                  <a:gd name="T28" fmla="*/ 122 w 166"/>
                  <a:gd name="T29" fmla="*/ 41 h 82"/>
                  <a:gd name="T30" fmla="*/ 130 w 166"/>
                  <a:gd name="T31" fmla="*/ 34 h 82"/>
                  <a:gd name="T32" fmla="*/ 139 w 166"/>
                  <a:gd name="T33" fmla="*/ 27 h 82"/>
                  <a:gd name="T34" fmla="*/ 147 w 166"/>
                  <a:gd name="T35" fmla="*/ 19 h 82"/>
                  <a:gd name="T36" fmla="*/ 153 w 166"/>
                  <a:gd name="T37" fmla="*/ 12 h 82"/>
                  <a:gd name="T38" fmla="*/ 160 w 166"/>
                  <a:gd name="T39" fmla="*/ 6 h 82"/>
                  <a:gd name="T40" fmla="*/ 166 w 166"/>
                  <a:gd name="T41" fmla="*/ 0 h 82"/>
                  <a:gd name="T42" fmla="*/ 165 w 166"/>
                  <a:gd name="T43" fmla="*/ 7 h 82"/>
                  <a:gd name="T44" fmla="*/ 160 w 166"/>
                  <a:gd name="T45" fmla="*/ 15 h 82"/>
                  <a:gd name="T46" fmla="*/ 154 w 166"/>
                  <a:gd name="T47" fmla="*/ 23 h 82"/>
                  <a:gd name="T48" fmla="*/ 146 w 166"/>
                  <a:gd name="T49" fmla="*/ 32 h 82"/>
                  <a:gd name="T50" fmla="*/ 136 w 166"/>
                  <a:gd name="T51" fmla="*/ 40 h 82"/>
                  <a:gd name="T52" fmla="*/ 126 w 166"/>
                  <a:gd name="T53" fmla="*/ 49 h 82"/>
                  <a:gd name="T54" fmla="*/ 114 w 166"/>
                  <a:gd name="T55" fmla="*/ 57 h 82"/>
                  <a:gd name="T56" fmla="*/ 101 w 166"/>
                  <a:gd name="T57" fmla="*/ 63 h 82"/>
                  <a:gd name="T58" fmla="*/ 88 w 166"/>
                  <a:gd name="T59" fmla="*/ 70 h 82"/>
                  <a:gd name="T60" fmla="*/ 74 w 166"/>
                  <a:gd name="T61" fmla="*/ 75 h 82"/>
                  <a:gd name="T62" fmla="*/ 61 w 166"/>
                  <a:gd name="T63" fmla="*/ 79 h 82"/>
                  <a:gd name="T64" fmla="*/ 48 w 166"/>
                  <a:gd name="T65" fmla="*/ 82 h 82"/>
                  <a:gd name="T66" fmla="*/ 34 w 166"/>
                  <a:gd name="T67" fmla="*/ 82 h 82"/>
                  <a:gd name="T68" fmla="*/ 22 w 166"/>
                  <a:gd name="T69" fmla="*/ 81 h 82"/>
                  <a:gd name="T70" fmla="*/ 10 w 166"/>
                  <a:gd name="T71" fmla="*/ 77 h 82"/>
                  <a:gd name="T72" fmla="*/ 0 w 166"/>
                  <a:gd name="T73" fmla="*/ 71 h 82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66"/>
                  <a:gd name="T112" fmla="*/ 0 h 82"/>
                  <a:gd name="T113" fmla="*/ 166 w 166"/>
                  <a:gd name="T114" fmla="*/ 82 h 82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66" h="82">
                    <a:moveTo>
                      <a:pt x="0" y="71"/>
                    </a:moveTo>
                    <a:lnTo>
                      <a:pt x="0" y="70"/>
                    </a:lnTo>
                    <a:lnTo>
                      <a:pt x="2" y="69"/>
                    </a:lnTo>
                    <a:lnTo>
                      <a:pt x="4" y="68"/>
                    </a:lnTo>
                    <a:lnTo>
                      <a:pt x="4" y="67"/>
                    </a:lnTo>
                    <a:lnTo>
                      <a:pt x="18" y="71"/>
                    </a:lnTo>
                    <a:lnTo>
                      <a:pt x="31" y="73"/>
                    </a:lnTo>
                    <a:lnTo>
                      <a:pt x="44" y="74"/>
                    </a:lnTo>
                    <a:lnTo>
                      <a:pt x="56" y="72"/>
                    </a:lnTo>
                    <a:lnTo>
                      <a:pt x="68" y="69"/>
                    </a:lnTo>
                    <a:lnTo>
                      <a:pt x="80" y="65"/>
                    </a:lnTo>
                    <a:lnTo>
                      <a:pt x="91" y="61"/>
                    </a:lnTo>
                    <a:lnTo>
                      <a:pt x="102" y="55"/>
                    </a:lnTo>
                    <a:lnTo>
                      <a:pt x="112" y="48"/>
                    </a:lnTo>
                    <a:lnTo>
                      <a:pt x="122" y="41"/>
                    </a:lnTo>
                    <a:lnTo>
                      <a:pt x="130" y="34"/>
                    </a:lnTo>
                    <a:lnTo>
                      <a:pt x="139" y="27"/>
                    </a:lnTo>
                    <a:lnTo>
                      <a:pt x="147" y="19"/>
                    </a:lnTo>
                    <a:lnTo>
                      <a:pt x="153" y="12"/>
                    </a:lnTo>
                    <a:lnTo>
                      <a:pt x="160" y="6"/>
                    </a:lnTo>
                    <a:lnTo>
                      <a:pt x="166" y="0"/>
                    </a:lnTo>
                    <a:lnTo>
                      <a:pt x="165" y="7"/>
                    </a:lnTo>
                    <a:lnTo>
                      <a:pt x="160" y="15"/>
                    </a:lnTo>
                    <a:lnTo>
                      <a:pt x="154" y="23"/>
                    </a:lnTo>
                    <a:lnTo>
                      <a:pt x="146" y="32"/>
                    </a:lnTo>
                    <a:lnTo>
                      <a:pt x="136" y="40"/>
                    </a:lnTo>
                    <a:lnTo>
                      <a:pt x="126" y="49"/>
                    </a:lnTo>
                    <a:lnTo>
                      <a:pt x="114" y="57"/>
                    </a:lnTo>
                    <a:lnTo>
                      <a:pt x="101" y="63"/>
                    </a:lnTo>
                    <a:lnTo>
                      <a:pt x="88" y="70"/>
                    </a:lnTo>
                    <a:lnTo>
                      <a:pt x="74" y="75"/>
                    </a:lnTo>
                    <a:lnTo>
                      <a:pt x="61" y="79"/>
                    </a:lnTo>
                    <a:lnTo>
                      <a:pt x="48" y="82"/>
                    </a:lnTo>
                    <a:lnTo>
                      <a:pt x="34" y="82"/>
                    </a:lnTo>
                    <a:lnTo>
                      <a:pt x="22" y="81"/>
                    </a:lnTo>
                    <a:lnTo>
                      <a:pt x="10" y="77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9" name="Freeform 2274">
                <a:extLst>
                  <a:ext uri="{FF2B5EF4-FFF2-40B4-BE49-F238E27FC236}">
                    <a16:creationId xmlns:a16="http://schemas.microsoft.com/office/drawing/2014/main" id="{AF1347D8-7337-AB64-764E-66FB9355B4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4" y="12"/>
                <a:ext cx="10" cy="63"/>
              </a:xfrm>
              <a:custGeom>
                <a:avLst/>
                <a:gdLst>
                  <a:gd name="T0" fmla="*/ 7 w 10"/>
                  <a:gd name="T1" fmla="*/ 0 h 63"/>
                  <a:gd name="T2" fmla="*/ 10 w 10"/>
                  <a:gd name="T3" fmla="*/ 7 h 63"/>
                  <a:gd name="T4" fmla="*/ 10 w 10"/>
                  <a:gd name="T5" fmla="*/ 26 h 63"/>
                  <a:gd name="T6" fmla="*/ 7 w 10"/>
                  <a:gd name="T7" fmla="*/ 47 h 63"/>
                  <a:gd name="T8" fmla="*/ 0 w 10"/>
                  <a:gd name="T9" fmla="*/ 63 h 63"/>
                  <a:gd name="T10" fmla="*/ 2 w 10"/>
                  <a:gd name="T11" fmla="*/ 47 h 63"/>
                  <a:gd name="T12" fmla="*/ 4 w 10"/>
                  <a:gd name="T13" fmla="*/ 26 h 63"/>
                  <a:gd name="T14" fmla="*/ 5 w 10"/>
                  <a:gd name="T15" fmla="*/ 7 h 63"/>
                  <a:gd name="T16" fmla="*/ 7 w 10"/>
                  <a:gd name="T17" fmla="*/ 0 h 6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63"/>
                  <a:gd name="T29" fmla="*/ 10 w 10"/>
                  <a:gd name="T30" fmla="*/ 63 h 6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63">
                    <a:moveTo>
                      <a:pt x="7" y="0"/>
                    </a:moveTo>
                    <a:lnTo>
                      <a:pt x="10" y="7"/>
                    </a:lnTo>
                    <a:lnTo>
                      <a:pt x="10" y="26"/>
                    </a:lnTo>
                    <a:lnTo>
                      <a:pt x="7" y="47"/>
                    </a:lnTo>
                    <a:lnTo>
                      <a:pt x="0" y="63"/>
                    </a:lnTo>
                    <a:lnTo>
                      <a:pt x="2" y="47"/>
                    </a:lnTo>
                    <a:lnTo>
                      <a:pt x="4" y="26"/>
                    </a:lnTo>
                    <a:lnTo>
                      <a:pt x="5" y="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0" name="Freeform 2275">
                <a:extLst>
                  <a:ext uri="{FF2B5EF4-FFF2-40B4-BE49-F238E27FC236}">
                    <a16:creationId xmlns:a16="http://schemas.microsoft.com/office/drawing/2014/main" id="{5B4886B7-1669-8830-C84B-CF5364FC86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0" y="11"/>
                <a:ext cx="12" cy="76"/>
              </a:xfrm>
              <a:custGeom>
                <a:avLst/>
                <a:gdLst>
                  <a:gd name="T0" fmla="*/ 10 w 12"/>
                  <a:gd name="T1" fmla="*/ 0 h 76"/>
                  <a:gd name="T2" fmla="*/ 12 w 12"/>
                  <a:gd name="T3" fmla="*/ 9 h 76"/>
                  <a:gd name="T4" fmla="*/ 12 w 12"/>
                  <a:gd name="T5" fmla="*/ 31 h 76"/>
                  <a:gd name="T6" fmla="*/ 8 w 12"/>
                  <a:gd name="T7" fmla="*/ 57 h 76"/>
                  <a:gd name="T8" fmla="*/ 0 w 12"/>
                  <a:gd name="T9" fmla="*/ 76 h 76"/>
                  <a:gd name="T10" fmla="*/ 2 w 12"/>
                  <a:gd name="T11" fmla="*/ 60 h 76"/>
                  <a:gd name="T12" fmla="*/ 4 w 12"/>
                  <a:gd name="T13" fmla="*/ 34 h 76"/>
                  <a:gd name="T14" fmla="*/ 6 w 12"/>
                  <a:gd name="T15" fmla="*/ 10 h 76"/>
                  <a:gd name="T16" fmla="*/ 10 w 12"/>
                  <a:gd name="T17" fmla="*/ 0 h 7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76"/>
                  <a:gd name="T29" fmla="*/ 12 w 12"/>
                  <a:gd name="T30" fmla="*/ 76 h 7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76">
                    <a:moveTo>
                      <a:pt x="10" y="0"/>
                    </a:moveTo>
                    <a:lnTo>
                      <a:pt x="12" y="9"/>
                    </a:lnTo>
                    <a:lnTo>
                      <a:pt x="12" y="31"/>
                    </a:lnTo>
                    <a:lnTo>
                      <a:pt x="8" y="57"/>
                    </a:lnTo>
                    <a:lnTo>
                      <a:pt x="0" y="76"/>
                    </a:lnTo>
                    <a:lnTo>
                      <a:pt x="2" y="60"/>
                    </a:lnTo>
                    <a:lnTo>
                      <a:pt x="4" y="34"/>
                    </a:lnTo>
                    <a:lnTo>
                      <a:pt x="6" y="1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1" name="Freeform 2276">
                <a:extLst>
                  <a:ext uri="{FF2B5EF4-FFF2-40B4-BE49-F238E27FC236}">
                    <a16:creationId xmlns:a16="http://schemas.microsoft.com/office/drawing/2014/main" id="{E134913F-F13F-867F-20F9-052B414C7F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" y="22"/>
                <a:ext cx="10" cy="80"/>
              </a:xfrm>
              <a:custGeom>
                <a:avLst/>
                <a:gdLst>
                  <a:gd name="T0" fmla="*/ 6 w 10"/>
                  <a:gd name="T1" fmla="*/ 0 h 80"/>
                  <a:gd name="T2" fmla="*/ 9 w 10"/>
                  <a:gd name="T3" fmla="*/ 11 h 80"/>
                  <a:gd name="T4" fmla="*/ 10 w 10"/>
                  <a:gd name="T5" fmla="*/ 35 h 80"/>
                  <a:gd name="T6" fmla="*/ 7 w 10"/>
                  <a:gd name="T7" fmla="*/ 62 h 80"/>
                  <a:gd name="T8" fmla="*/ 0 w 10"/>
                  <a:gd name="T9" fmla="*/ 80 h 80"/>
                  <a:gd name="T10" fmla="*/ 0 w 10"/>
                  <a:gd name="T11" fmla="*/ 64 h 80"/>
                  <a:gd name="T12" fmla="*/ 1 w 10"/>
                  <a:gd name="T13" fmla="*/ 37 h 80"/>
                  <a:gd name="T14" fmla="*/ 3 w 10"/>
                  <a:gd name="T15" fmla="*/ 12 h 80"/>
                  <a:gd name="T16" fmla="*/ 6 w 10"/>
                  <a:gd name="T17" fmla="*/ 0 h 8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80"/>
                  <a:gd name="T29" fmla="*/ 10 w 10"/>
                  <a:gd name="T30" fmla="*/ 80 h 8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80">
                    <a:moveTo>
                      <a:pt x="6" y="0"/>
                    </a:moveTo>
                    <a:lnTo>
                      <a:pt x="9" y="11"/>
                    </a:lnTo>
                    <a:lnTo>
                      <a:pt x="10" y="35"/>
                    </a:lnTo>
                    <a:lnTo>
                      <a:pt x="7" y="62"/>
                    </a:lnTo>
                    <a:lnTo>
                      <a:pt x="0" y="80"/>
                    </a:lnTo>
                    <a:lnTo>
                      <a:pt x="0" y="64"/>
                    </a:lnTo>
                    <a:lnTo>
                      <a:pt x="1" y="37"/>
                    </a:lnTo>
                    <a:lnTo>
                      <a:pt x="3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2" name="Freeform 2277">
                <a:extLst>
                  <a:ext uri="{FF2B5EF4-FFF2-40B4-BE49-F238E27FC236}">
                    <a16:creationId xmlns:a16="http://schemas.microsoft.com/office/drawing/2014/main" id="{D26CED5C-51A3-E011-2609-1D0696559F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1" y="37"/>
                <a:ext cx="8" cy="71"/>
              </a:xfrm>
              <a:custGeom>
                <a:avLst/>
                <a:gdLst>
                  <a:gd name="T0" fmla="*/ 4 w 8"/>
                  <a:gd name="T1" fmla="*/ 0 h 71"/>
                  <a:gd name="T2" fmla="*/ 7 w 8"/>
                  <a:gd name="T3" fmla="*/ 9 h 71"/>
                  <a:gd name="T4" fmla="*/ 8 w 8"/>
                  <a:gd name="T5" fmla="*/ 32 h 71"/>
                  <a:gd name="T6" fmla="*/ 6 w 8"/>
                  <a:gd name="T7" fmla="*/ 56 h 71"/>
                  <a:gd name="T8" fmla="*/ 1 w 8"/>
                  <a:gd name="T9" fmla="*/ 71 h 71"/>
                  <a:gd name="T10" fmla="*/ 1 w 8"/>
                  <a:gd name="T11" fmla="*/ 55 h 71"/>
                  <a:gd name="T12" fmla="*/ 0 w 8"/>
                  <a:gd name="T13" fmla="*/ 31 h 71"/>
                  <a:gd name="T14" fmla="*/ 1 w 8"/>
                  <a:gd name="T15" fmla="*/ 9 h 71"/>
                  <a:gd name="T16" fmla="*/ 4 w 8"/>
                  <a:gd name="T17" fmla="*/ 0 h 7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71"/>
                  <a:gd name="T29" fmla="*/ 8 w 8"/>
                  <a:gd name="T30" fmla="*/ 71 h 7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71">
                    <a:moveTo>
                      <a:pt x="4" y="0"/>
                    </a:moveTo>
                    <a:lnTo>
                      <a:pt x="7" y="9"/>
                    </a:lnTo>
                    <a:lnTo>
                      <a:pt x="8" y="32"/>
                    </a:lnTo>
                    <a:lnTo>
                      <a:pt x="6" y="56"/>
                    </a:lnTo>
                    <a:lnTo>
                      <a:pt x="1" y="71"/>
                    </a:lnTo>
                    <a:lnTo>
                      <a:pt x="1" y="55"/>
                    </a:lnTo>
                    <a:lnTo>
                      <a:pt x="0" y="31"/>
                    </a:lnTo>
                    <a:lnTo>
                      <a:pt x="1" y="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3" name="Freeform 2278">
                <a:extLst>
                  <a:ext uri="{FF2B5EF4-FFF2-40B4-BE49-F238E27FC236}">
                    <a16:creationId xmlns:a16="http://schemas.microsoft.com/office/drawing/2014/main" id="{C0246CEB-19A4-022D-C82A-9CE3EF2B28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" y="55"/>
                <a:ext cx="9" cy="60"/>
              </a:xfrm>
              <a:custGeom>
                <a:avLst/>
                <a:gdLst>
                  <a:gd name="T0" fmla="*/ 2 w 9"/>
                  <a:gd name="T1" fmla="*/ 0 h 60"/>
                  <a:gd name="T2" fmla="*/ 6 w 9"/>
                  <a:gd name="T3" fmla="*/ 7 h 60"/>
                  <a:gd name="T4" fmla="*/ 9 w 9"/>
                  <a:gd name="T5" fmla="*/ 24 h 60"/>
                  <a:gd name="T6" fmla="*/ 8 w 9"/>
                  <a:gd name="T7" fmla="*/ 43 h 60"/>
                  <a:gd name="T8" fmla="*/ 3 w 9"/>
                  <a:gd name="T9" fmla="*/ 60 h 60"/>
                  <a:gd name="T10" fmla="*/ 2 w 9"/>
                  <a:gd name="T11" fmla="*/ 45 h 60"/>
                  <a:gd name="T12" fmla="*/ 1 w 9"/>
                  <a:gd name="T13" fmla="*/ 25 h 60"/>
                  <a:gd name="T14" fmla="*/ 0 w 9"/>
                  <a:gd name="T15" fmla="*/ 8 h 60"/>
                  <a:gd name="T16" fmla="*/ 2 w 9"/>
                  <a:gd name="T17" fmla="*/ 0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60"/>
                  <a:gd name="T29" fmla="*/ 9 w 9"/>
                  <a:gd name="T30" fmla="*/ 60 h 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60">
                    <a:moveTo>
                      <a:pt x="2" y="0"/>
                    </a:moveTo>
                    <a:lnTo>
                      <a:pt x="6" y="7"/>
                    </a:lnTo>
                    <a:lnTo>
                      <a:pt x="9" y="24"/>
                    </a:lnTo>
                    <a:lnTo>
                      <a:pt x="8" y="43"/>
                    </a:lnTo>
                    <a:lnTo>
                      <a:pt x="3" y="60"/>
                    </a:lnTo>
                    <a:lnTo>
                      <a:pt x="2" y="45"/>
                    </a:lnTo>
                    <a:lnTo>
                      <a:pt x="1" y="25"/>
                    </a:lnTo>
                    <a:lnTo>
                      <a:pt x="0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4" name="Freeform 2279">
                <a:extLst>
                  <a:ext uri="{FF2B5EF4-FFF2-40B4-BE49-F238E27FC236}">
                    <a16:creationId xmlns:a16="http://schemas.microsoft.com/office/drawing/2014/main" id="{7AAA98B0-FC67-1B14-ADFC-A89364C824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7" y="82"/>
                <a:ext cx="11" cy="29"/>
              </a:xfrm>
              <a:custGeom>
                <a:avLst/>
                <a:gdLst>
                  <a:gd name="T0" fmla="*/ 2 w 11"/>
                  <a:gd name="T1" fmla="*/ 0 h 29"/>
                  <a:gd name="T2" fmla="*/ 5 w 11"/>
                  <a:gd name="T3" fmla="*/ 3 h 29"/>
                  <a:gd name="T4" fmla="*/ 9 w 11"/>
                  <a:gd name="T5" fmla="*/ 12 h 29"/>
                  <a:gd name="T6" fmla="*/ 11 w 11"/>
                  <a:gd name="T7" fmla="*/ 22 h 29"/>
                  <a:gd name="T8" fmla="*/ 9 w 11"/>
                  <a:gd name="T9" fmla="*/ 29 h 29"/>
                  <a:gd name="T10" fmla="*/ 9 w 11"/>
                  <a:gd name="T11" fmla="*/ 19 h 29"/>
                  <a:gd name="T12" fmla="*/ 4 w 11"/>
                  <a:gd name="T13" fmla="*/ 10 h 29"/>
                  <a:gd name="T14" fmla="*/ 0 w 11"/>
                  <a:gd name="T15" fmla="*/ 3 h 29"/>
                  <a:gd name="T16" fmla="*/ 2 w 11"/>
                  <a:gd name="T17" fmla="*/ 0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29"/>
                  <a:gd name="T29" fmla="*/ 11 w 11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29">
                    <a:moveTo>
                      <a:pt x="2" y="0"/>
                    </a:moveTo>
                    <a:lnTo>
                      <a:pt x="5" y="3"/>
                    </a:lnTo>
                    <a:lnTo>
                      <a:pt x="9" y="12"/>
                    </a:lnTo>
                    <a:lnTo>
                      <a:pt x="11" y="22"/>
                    </a:lnTo>
                    <a:lnTo>
                      <a:pt x="9" y="29"/>
                    </a:lnTo>
                    <a:lnTo>
                      <a:pt x="9" y="19"/>
                    </a:lnTo>
                    <a:lnTo>
                      <a:pt x="4" y="10"/>
                    </a:lnTo>
                    <a:lnTo>
                      <a:pt x="0" y="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5" name="Freeform 2280">
                <a:extLst>
                  <a:ext uri="{FF2B5EF4-FFF2-40B4-BE49-F238E27FC236}">
                    <a16:creationId xmlns:a16="http://schemas.microsoft.com/office/drawing/2014/main" id="{4077F983-7653-3112-4053-91DC2401E1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1" y="6"/>
                <a:ext cx="9" cy="55"/>
              </a:xfrm>
              <a:custGeom>
                <a:avLst/>
                <a:gdLst>
                  <a:gd name="T0" fmla="*/ 6 w 9"/>
                  <a:gd name="T1" fmla="*/ 0 h 55"/>
                  <a:gd name="T2" fmla="*/ 9 w 9"/>
                  <a:gd name="T3" fmla="*/ 6 h 55"/>
                  <a:gd name="T4" fmla="*/ 9 w 9"/>
                  <a:gd name="T5" fmla="*/ 21 h 55"/>
                  <a:gd name="T6" fmla="*/ 6 w 9"/>
                  <a:gd name="T7" fmla="*/ 38 h 55"/>
                  <a:gd name="T8" fmla="*/ 0 w 9"/>
                  <a:gd name="T9" fmla="*/ 55 h 55"/>
                  <a:gd name="T10" fmla="*/ 1 w 9"/>
                  <a:gd name="T11" fmla="*/ 39 h 55"/>
                  <a:gd name="T12" fmla="*/ 2 w 9"/>
                  <a:gd name="T13" fmla="*/ 21 h 55"/>
                  <a:gd name="T14" fmla="*/ 4 w 9"/>
                  <a:gd name="T15" fmla="*/ 7 h 55"/>
                  <a:gd name="T16" fmla="*/ 6 w 9"/>
                  <a:gd name="T17" fmla="*/ 0 h 5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55"/>
                  <a:gd name="T29" fmla="*/ 9 w 9"/>
                  <a:gd name="T30" fmla="*/ 55 h 5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55">
                    <a:moveTo>
                      <a:pt x="6" y="0"/>
                    </a:moveTo>
                    <a:lnTo>
                      <a:pt x="9" y="6"/>
                    </a:lnTo>
                    <a:lnTo>
                      <a:pt x="9" y="21"/>
                    </a:lnTo>
                    <a:lnTo>
                      <a:pt x="6" y="38"/>
                    </a:lnTo>
                    <a:lnTo>
                      <a:pt x="0" y="55"/>
                    </a:lnTo>
                    <a:lnTo>
                      <a:pt x="1" y="39"/>
                    </a:lnTo>
                    <a:lnTo>
                      <a:pt x="2" y="21"/>
                    </a:lnTo>
                    <a:lnTo>
                      <a:pt x="4" y="7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6" name="Freeform 2281">
                <a:extLst>
                  <a:ext uri="{FF2B5EF4-FFF2-40B4-BE49-F238E27FC236}">
                    <a16:creationId xmlns:a16="http://schemas.microsoft.com/office/drawing/2014/main" id="{55050EAC-014B-6E10-D9D4-55B33FA627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" y="16"/>
                <a:ext cx="10" cy="79"/>
              </a:xfrm>
              <a:custGeom>
                <a:avLst/>
                <a:gdLst>
                  <a:gd name="T0" fmla="*/ 5 w 10"/>
                  <a:gd name="T1" fmla="*/ 0 h 79"/>
                  <a:gd name="T2" fmla="*/ 9 w 10"/>
                  <a:gd name="T3" fmla="*/ 11 h 79"/>
                  <a:gd name="T4" fmla="*/ 10 w 10"/>
                  <a:gd name="T5" fmla="*/ 34 h 79"/>
                  <a:gd name="T6" fmla="*/ 7 w 10"/>
                  <a:gd name="T7" fmla="*/ 60 h 79"/>
                  <a:gd name="T8" fmla="*/ 0 w 10"/>
                  <a:gd name="T9" fmla="*/ 79 h 79"/>
                  <a:gd name="T10" fmla="*/ 0 w 10"/>
                  <a:gd name="T11" fmla="*/ 63 h 79"/>
                  <a:gd name="T12" fmla="*/ 1 w 10"/>
                  <a:gd name="T13" fmla="*/ 36 h 79"/>
                  <a:gd name="T14" fmla="*/ 3 w 10"/>
                  <a:gd name="T15" fmla="*/ 11 h 79"/>
                  <a:gd name="T16" fmla="*/ 5 w 10"/>
                  <a:gd name="T17" fmla="*/ 0 h 7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79"/>
                  <a:gd name="T29" fmla="*/ 10 w 10"/>
                  <a:gd name="T30" fmla="*/ 79 h 7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79">
                    <a:moveTo>
                      <a:pt x="5" y="0"/>
                    </a:moveTo>
                    <a:lnTo>
                      <a:pt x="9" y="11"/>
                    </a:lnTo>
                    <a:lnTo>
                      <a:pt x="10" y="34"/>
                    </a:lnTo>
                    <a:lnTo>
                      <a:pt x="7" y="60"/>
                    </a:lnTo>
                    <a:lnTo>
                      <a:pt x="0" y="79"/>
                    </a:lnTo>
                    <a:lnTo>
                      <a:pt x="0" y="63"/>
                    </a:lnTo>
                    <a:lnTo>
                      <a:pt x="1" y="36"/>
                    </a:lnTo>
                    <a:lnTo>
                      <a:pt x="3" y="11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7" name="Freeform 2282">
                <a:extLst>
                  <a:ext uri="{FF2B5EF4-FFF2-40B4-BE49-F238E27FC236}">
                    <a16:creationId xmlns:a16="http://schemas.microsoft.com/office/drawing/2014/main" id="{FC4E1432-F391-F6AD-D136-4EFE4E06E8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3" y="43"/>
                <a:ext cx="9" cy="69"/>
              </a:xfrm>
              <a:custGeom>
                <a:avLst/>
                <a:gdLst>
                  <a:gd name="T0" fmla="*/ 2 w 9"/>
                  <a:gd name="T1" fmla="*/ 0 h 69"/>
                  <a:gd name="T2" fmla="*/ 6 w 9"/>
                  <a:gd name="T3" fmla="*/ 9 h 69"/>
                  <a:gd name="T4" fmla="*/ 9 w 9"/>
                  <a:gd name="T5" fmla="*/ 28 h 69"/>
                  <a:gd name="T6" fmla="*/ 9 w 9"/>
                  <a:gd name="T7" fmla="*/ 52 h 69"/>
                  <a:gd name="T8" fmla="*/ 4 w 9"/>
                  <a:gd name="T9" fmla="*/ 69 h 69"/>
                  <a:gd name="T10" fmla="*/ 3 w 9"/>
                  <a:gd name="T11" fmla="*/ 53 h 69"/>
                  <a:gd name="T12" fmla="*/ 2 w 9"/>
                  <a:gd name="T13" fmla="*/ 30 h 69"/>
                  <a:gd name="T14" fmla="*/ 0 w 9"/>
                  <a:gd name="T15" fmla="*/ 9 h 69"/>
                  <a:gd name="T16" fmla="*/ 2 w 9"/>
                  <a:gd name="T17" fmla="*/ 0 h 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69"/>
                  <a:gd name="T29" fmla="*/ 9 w 9"/>
                  <a:gd name="T30" fmla="*/ 69 h 6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69">
                    <a:moveTo>
                      <a:pt x="2" y="0"/>
                    </a:moveTo>
                    <a:lnTo>
                      <a:pt x="6" y="9"/>
                    </a:lnTo>
                    <a:lnTo>
                      <a:pt x="9" y="28"/>
                    </a:lnTo>
                    <a:lnTo>
                      <a:pt x="9" y="52"/>
                    </a:lnTo>
                    <a:lnTo>
                      <a:pt x="4" y="69"/>
                    </a:lnTo>
                    <a:lnTo>
                      <a:pt x="3" y="53"/>
                    </a:lnTo>
                    <a:lnTo>
                      <a:pt x="2" y="30"/>
                    </a:lnTo>
                    <a:lnTo>
                      <a:pt x="0" y="9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8" name="Freeform 2283">
                <a:extLst>
                  <a:ext uri="{FF2B5EF4-FFF2-40B4-BE49-F238E27FC236}">
                    <a16:creationId xmlns:a16="http://schemas.microsoft.com/office/drawing/2014/main" id="{C2A4BFA3-81F5-EB1F-862B-F090ECD510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" y="58"/>
                <a:ext cx="6" cy="57"/>
              </a:xfrm>
              <a:custGeom>
                <a:avLst/>
                <a:gdLst>
                  <a:gd name="T0" fmla="*/ 2 w 6"/>
                  <a:gd name="T1" fmla="*/ 0 h 57"/>
                  <a:gd name="T2" fmla="*/ 5 w 6"/>
                  <a:gd name="T3" fmla="*/ 9 h 57"/>
                  <a:gd name="T4" fmla="*/ 6 w 6"/>
                  <a:gd name="T5" fmla="*/ 27 h 57"/>
                  <a:gd name="T6" fmla="*/ 5 w 6"/>
                  <a:gd name="T7" fmla="*/ 46 h 57"/>
                  <a:gd name="T8" fmla="*/ 1 w 6"/>
                  <a:gd name="T9" fmla="*/ 57 h 57"/>
                  <a:gd name="T10" fmla="*/ 1 w 6"/>
                  <a:gd name="T11" fmla="*/ 44 h 57"/>
                  <a:gd name="T12" fmla="*/ 0 w 6"/>
                  <a:gd name="T13" fmla="*/ 27 h 57"/>
                  <a:gd name="T14" fmla="*/ 0 w 6"/>
                  <a:gd name="T15" fmla="*/ 10 h 57"/>
                  <a:gd name="T16" fmla="*/ 2 w 6"/>
                  <a:gd name="T17" fmla="*/ 0 h 5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57"/>
                  <a:gd name="T29" fmla="*/ 6 w 6"/>
                  <a:gd name="T30" fmla="*/ 57 h 5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57">
                    <a:moveTo>
                      <a:pt x="2" y="0"/>
                    </a:moveTo>
                    <a:lnTo>
                      <a:pt x="5" y="9"/>
                    </a:lnTo>
                    <a:lnTo>
                      <a:pt x="6" y="27"/>
                    </a:lnTo>
                    <a:lnTo>
                      <a:pt x="5" y="46"/>
                    </a:lnTo>
                    <a:lnTo>
                      <a:pt x="1" y="57"/>
                    </a:lnTo>
                    <a:lnTo>
                      <a:pt x="1" y="44"/>
                    </a:lnTo>
                    <a:lnTo>
                      <a:pt x="0" y="27"/>
                    </a:lnTo>
                    <a:lnTo>
                      <a:pt x="0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9" name="Freeform 2284">
                <a:extLst>
                  <a:ext uri="{FF2B5EF4-FFF2-40B4-BE49-F238E27FC236}">
                    <a16:creationId xmlns:a16="http://schemas.microsoft.com/office/drawing/2014/main" id="{FFEA2EF1-05F9-F808-3815-21F617C488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" y="79"/>
                <a:ext cx="11" cy="35"/>
              </a:xfrm>
              <a:custGeom>
                <a:avLst/>
                <a:gdLst>
                  <a:gd name="T0" fmla="*/ 2 w 11"/>
                  <a:gd name="T1" fmla="*/ 0 h 35"/>
                  <a:gd name="T2" fmla="*/ 6 w 11"/>
                  <a:gd name="T3" fmla="*/ 4 h 35"/>
                  <a:gd name="T4" fmla="*/ 9 w 11"/>
                  <a:gd name="T5" fmla="*/ 15 h 35"/>
                  <a:gd name="T6" fmla="*/ 11 w 11"/>
                  <a:gd name="T7" fmla="*/ 27 h 35"/>
                  <a:gd name="T8" fmla="*/ 7 w 11"/>
                  <a:gd name="T9" fmla="*/ 35 h 35"/>
                  <a:gd name="T10" fmla="*/ 7 w 11"/>
                  <a:gd name="T11" fmla="*/ 25 h 35"/>
                  <a:gd name="T12" fmla="*/ 4 w 11"/>
                  <a:gd name="T13" fmla="*/ 14 h 35"/>
                  <a:gd name="T14" fmla="*/ 0 w 11"/>
                  <a:gd name="T15" fmla="*/ 4 h 35"/>
                  <a:gd name="T16" fmla="*/ 2 w 11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5"/>
                  <a:gd name="T29" fmla="*/ 11 w 11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5">
                    <a:moveTo>
                      <a:pt x="2" y="0"/>
                    </a:moveTo>
                    <a:lnTo>
                      <a:pt x="6" y="4"/>
                    </a:lnTo>
                    <a:lnTo>
                      <a:pt x="9" y="15"/>
                    </a:lnTo>
                    <a:lnTo>
                      <a:pt x="11" y="27"/>
                    </a:lnTo>
                    <a:lnTo>
                      <a:pt x="7" y="35"/>
                    </a:lnTo>
                    <a:lnTo>
                      <a:pt x="7" y="25"/>
                    </a:lnTo>
                    <a:lnTo>
                      <a:pt x="4" y="14"/>
                    </a:lnTo>
                    <a:lnTo>
                      <a:pt x="0" y="4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0" name="Freeform 2285">
                <a:extLst>
                  <a:ext uri="{FF2B5EF4-FFF2-40B4-BE49-F238E27FC236}">
                    <a16:creationId xmlns:a16="http://schemas.microsoft.com/office/drawing/2014/main" id="{35C76806-1957-D696-97C9-D1C919140D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3" y="13"/>
                <a:ext cx="11" cy="35"/>
              </a:xfrm>
              <a:custGeom>
                <a:avLst/>
                <a:gdLst>
                  <a:gd name="T0" fmla="*/ 0 w 11"/>
                  <a:gd name="T1" fmla="*/ 35 h 35"/>
                  <a:gd name="T2" fmla="*/ 0 w 11"/>
                  <a:gd name="T3" fmla="*/ 28 h 35"/>
                  <a:gd name="T4" fmla="*/ 1 w 11"/>
                  <a:gd name="T5" fmla="*/ 14 h 35"/>
                  <a:gd name="T6" fmla="*/ 4 w 11"/>
                  <a:gd name="T7" fmla="*/ 3 h 35"/>
                  <a:gd name="T8" fmla="*/ 8 w 11"/>
                  <a:gd name="T9" fmla="*/ 0 h 35"/>
                  <a:gd name="T10" fmla="*/ 11 w 11"/>
                  <a:gd name="T11" fmla="*/ 5 h 35"/>
                  <a:gd name="T12" fmla="*/ 8 w 11"/>
                  <a:gd name="T13" fmla="*/ 16 h 35"/>
                  <a:gd name="T14" fmla="*/ 4 w 11"/>
                  <a:gd name="T15" fmla="*/ 28 h 35"/>
                  <a:gd name="T16" fmla="*/ 0 w 11"/>
                  <a:gd name="T17" fmla="*/ 35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5"/>
                  <a:gd name="T29" fmla="*/ 11 w 11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5">
                    <a:moveTo>
                      <a:pt x="0" y="35"/>
                    </a:moveTo>
                    <a:lnTo>
                      <a:pt x="0" y="28"/>
                    </a:lnTo>
                    <a:lnTo>
                      <a:pt x="1" y="14"/>
                    </a:lnTo>
                    <a:lnTo>
                      <a:pt x="4" y="3"/>
                    </a:lnTo>
                    <a:lnTo>
                      <a:pt x="8" y="0"/>
                    </a:lnTo>
                    <a:lnTo>
                      <a:pt x="11" y="5"/>
                    </a:lnTo>
                    <a:lnTo>
                      <a:pt x="8" y="16"/>
                    </a:lnTo>
                    <a:lnTo>
                      <a:pt x="4" y="28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1" name="Freeform 2286">
                <a:extLst>
                  <a:ext uri="{FF2B5EF4-FFF2-40B4-BE49-F238E27FC236}">
                    <a16:creationId xmlns:a16="http://schemas.microsoft.com/office/drawing/2014/main" id="{B8DE7440-FC73-86B5-18BC-5FE0C5D168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2" y="42"/>
                <a:ext cx="29" cy="8"/>
              </a:xfrm>
              <a:custGeom>
                <a:avLst/>
                <a:gdLst>
                  <a:gd name="T0" fmla="*/ 0 w 29"/>
                  <a:gd name="T1" fmla="*/ 7 h 8"/>
                  <a:gd name="T2" fmla="*/ 1 w 29"/>
                  <a:gd name="T3" fmla="*/ 7 h 8"/>
                  <a:gd name="T4" fmla="*/ 5 w 29"/>
                  <a:gd name="T5" fmla="*/ 7 h 8"/>
                  <a:gd name="T6" fmla="*/ 10 w 29"/>
                  <a:gd name="T7" fmla="*/ 7 h 8"/>
                  <a:gd name="T8" fmla="*/ 15 w 29"/>
                  <a:gd name="T9" fmla="*/ 8 h 8"/>
                  <a:gd name="T10" fmla="*/ 20 w 29"/>
                  <a:gd name="T11" fmla="*/ 8 h 8"/>
                  <a:gd name="T12" fmla="*/ 25 w 29"/>
                  <a:gd name="T13" fmla="*/ 7 h 8"/>
                  <a:gd name="T14" fmla="*/ 27 w 29"/>
                  <a:gd name="T15" fmla="*/ 5 h 8"/>
                  <a:gd name="T16" fmla="*/ 29 w 29"/>
                  <a:gd name="T17" fmla="*/ 3 h 8"/>
                  <a:gd name="T18" fmla="*/ 28 w 29"/>
                  <a:gd name="T19" fmla="*/ 1 h 8"/>
                  <a:gd name="T20" fmla="*/ 25 w 29"/>
                  <a:gd name="T21" fmla="*/ 0 h 8"/>
                  <a:gd name="T22" fmla="*/ 22 w 29"/>
                  <a:gd name="T23" fmla="*/ 0 h 8"/>
                  <a:gd name="T24" fmla="*/ 17 w 29"/>
                  <a:gd name="T25" fmla="*/ 1 h 8"/>
                  <a:gd name="T26" fmla="*/ 12 w 29"/>
                  <a:gd name="T27" fmla="*/ 3 h 8"/>
                  <a:gd name="T28" fmla="*/ 7 w 29"/>
                  <a:gd name="T29" fmla="*/ 4 h 8"/>
                  <a:gd name="T30" fmla="*/ 3 w 29"/>
                  <a:gd name="T31" fmla="*/ 6 h 8"/>
                  <a:gd name="T32" fmla="*/ 0 w 29"/>
                  <a:gd name="T33" fmla="*/ 7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8"/>
                  <a:gd name="T53" fmla="*/ 29 w 29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8">
                    <a:moveTo>
                      <a:pt x="0" y="7"/>
                    </a:moveTo>
                    <a:lnTo>
                      <a:pt x="1" y="7"/>
                    </a:lnTo>
                    <a:lnTo>
                      <a:pt x="5" y="7"/>
                    </a:lnTo>
                    <a:lnTo>
                      <a:pt x="10" y="7"/>
                    </a:lnTo>
                    <a:lnTo>
                      <a:pt x="15" y="8"/>
                    </a:lnTo>
                    <a:lnTo>
                      <a:pt x="20" y="8"/>
                    </a:lnTo>
                    <a:lnTo>
                      <a:pt x="25" y="7"/>
                    </a:lnTo>
                    <a:lnTo>
                      <a:pt x="27" y="5"/>
                    </a:lnTo>
                    <a:lnTo>
                      <a:pt x="29" y="3"/>
                    </a:lnTo>
                    <a:lnTo>
                      <a:pt x="28" y="1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7" y="1"/>
                    </a:lnTo>
                    <a:lnTo>
                      <a:pt x="12" y="3"/>
                    </a:lnTo>
                    <a:lnTo>
                      <a:pt x="7" y="4"/>
                    </a:lnTo>
                    <a:lnTo>
                      <a:pt x="3" y="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2" name="Freeform 2287">
                <a:extLst>
                  <a:ext uri="{FF2B5EF4-FFF2-40B4-BE49-F238E27FC236}">
                    <a16:creationId xmlns:a16="http://schemas.microsoft.com/office/drawing/2014/main" id="{71C0F4F9-8D4D-4372-1B56-B9317488CE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" y="16"/>
                <a:ext cx="24" cy="21"/>
              </a:xfrm>
              <a:custGeom>
                <a:avLst/>
                <a:gdLst>
                  <a:gd name="T0" fmla="*/ 0 w 24"/>
                  <a:gd name="T1" fmla="*/ 21 h 21"/>
                  <a:gd name="T2" fmla="*/ 2 w 24"/>
                  <a:gd name="T3" fmla="*/ 20 h 21"/>
                  <a:gd name="T4" fmla="*/ 6 w 24"/>
                  <a:gd name="T5" fmla="*/ 18 h 21"/>
                  <a:gd name="T6" fmla="*/ 10 w 24"/>
                  <a:gd name="T7" fmla="*/ 15 h 21"/>
                  <a:gd name="T8" fmla="*/ 14 w 24"/>
                  <a:gd name="T9" fmla="*/ 12 h 21"/>
                  <a:gd name="T10" fmla="*/ 18 w 24"/>
                  <a:gd name="T11" fmla="*/ 9 h 21"/>
                  <a:gd name="T12" fmla="*/ 23 w 24"/>
                  <a:gd name="T13" fmla="*/ 6 h 21"/>
                  <a:gd name="T14" fmla="*/ 24 w 24"/>
                  <a:gd name="T15" fmla="*/ 3 h 21"/>
                  <a:gd name="T16" fmla="*/ 24 w 24"/>
                  <a:gd name="T17" fmla="*/ 0 h 21"/>
                  <a:gd name="T18" fmla="*/ 20 w 24"/>
                  <a:gd name="T19" fmla="*/ 0 h 21"/>
                  <a:gd name="T20" fmla="*/ 13 w 24"/>
                  <a:gd name="T21" fmla="*/ 6 h 21"/>
                  <a:gd name="T22" fmla="*/ 6 w 24"/>
                  <a:gd name="T23" fmla="*/ 15 h 21"/>
                  <a:gd name="T24" fmla="*/ 0 w 24"/>
                  <a:gd name="T25" fmla="*/ 21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1"/>
                  <a:gd name="T41" fmla="*/ 24 w 24"/>
                  <a:gd name="T42" fmla="*/ 21 h 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1">
                    <a:moveTo>
                      <a:pt x="0" y="21"/>
                    </a:moveTo>
                    <a:lnTo>
                      <a:pt x="2" y="20"/>
                    </a:lnTo>
                    <a:lnTo>
                      <a:pt x="6" y="18"/>
                    </a:lnTo>
                    <a:lnTo>
                      <a:pt x="10" y="15"/>
                    </a:lnTo>
                    <a:lnTo>
                      <a:pt x="14" y="12"/>
                    </a:lnTo>
                    <a:lnTo>
                      <a:pt x="18" y="9"/>
                    </a:lnTo>
                    <a:lnTo>
                      <a:pt x="23" y="6"/>
                    </a:lnTo>
                    <a:lnTo>
                      <a:pt x="24" y="3"/>
                    </a:lnTo>
                    <a:lnTo>
                      <a:pt x="24" y="0"/>
                    </a:lnTo>
                    <a:lnTo>
                      <a:pt x="20" y="0"/>
                    </a:lnTo>
                    <a:lnTo>
                      <a:pt x="13" y="6"/>
                    </a:lnTo>
                    <a:lnTo>
                      <a:pt x="6" y="15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3" name="Freeform 2288">
                <a:extLst>
                  <a:ext uri="{FF2B5EF4-FFF2-40B4-BE49-F238E27FC236}">
                    <a16:creationId xmlns:a16="http://schemas.microsoft.com/office/drawing/2014/main" id="{0A12C9CC-5424-52F7-459C-DB8556E7EE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" y="110"/>
                <a:ext cx="9" cy="43"/>
              </a:xfrm>
              <a:custGeom>
                <a:avLst/>
                <a:gdLst>
                  <a:gd name="T0" fmla="*/ 1 w 9"/>
                  <a:gd name="T1" fmla="*/ 0 h 43"/>
                  <a:gd name="T2" fmla="*/ 6 w 9"/>
                  <a:gd name="T3" fmla="*/ 11 h 43"/>
                  <a:gd name="T4" fmla="*/ 9 w 9"/>
                  <a:gd name="T5" fmla="*/ 24 h 43"/>
                  <a:gd name="T6" fmla="*/ 8 w 9"/>
                  <a:gd name="T7" fmla="*/ 37 h 43"/>
                  <a:gd name="T8" fmla="*/ 5 w 9"/>
                  <a:gd name="T9" fmla="*/ 43 h 43"/>
                  <a:gd name="T10" fmla="*/ 1 w 9"/>
                  <a:gd name="T11" fmla="*/ 40 h 43"/>
                  <a:gd name="T12" fmla="*/ 0 w 9"/>
                  <a:gd name="T13" fmla="*/ 27 h 43"/>
                  <a:gd name="T14" fmla="*/ 1 w 9"/>
                  <a:gd name="T15" fmla="*/ 13 h 43"/>
                  <a:gd name="T16" fmla="*/ 1 w 9"/>
                  <a:gd name="T17" fmla="*/ 0 h 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43"/>
                  <a:gd name="T29" fmla="*/ 9 w 9"/>
                  <a:gd name="T30" fmla="*/ 43 h 4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43">
                    <a:moveTo>
                      <a:pt x="1" y="0"/>
                    </a:moveTo>
                    <a:lnTo>
                      <a:pt x="6" y="11"/>
                    </a:lnTo>
                    <a:lnTo>
                      <a:pt x="9" y="24"/>
                    </a:lnTo>
                    <a:lnTo>
                      <a:pt x="8" y="37"/>
                    </a:lnTo>
                    <a:lnTo>
                      <a:pt x="5" y="43"/>
                    </a:lnTo>
                    <a:lnTo>
                      <a:pt x="1" y="40"/>
                    </a:lnTo>
                    <a:lnTo>
                      <a:pt x="0" y="27"/>
                    </a:lnTo>
                    <a:lnTo>
                      <a:pt x="1" y="13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4" name="Freeform 2289">
                <a:extLst>
                  <a:ext uri="{FF2B5EF4-FFF2-40B4-BE49-F238E27FC236}">
                    <a16:creationId xmlns:a16="http://schemas.microsoft.com/office/drawing/2014/main" id="{4F3466EB-85BE-6E1C-88D5-F34AC6FC97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" y="104"/>
                <a:ext cx="13" cy="42"/>
              </a:xfrm>
              <a:custGeom>
                <a:avLst/>
                <a:gdLst>
                  <a:gd name="T0" fmla="*/ 13 w 13"/>
                  <a:gd name="T1" fmla="*/ 0 h 42"/>
                  <a:gd name="T2" fmla="*/ 12 w 13"/>
                  <a:gd name="T3" fmla="*/ 10 h 42"/>
                  <a:gd name="T4" fmla="*/ 10 w 13"/>
                  <a:gd name="T5" fmla="*/ 23 h 42"/>
                  <a:gd name="T6" fmla="*/ 7 w 13"/>
                  <a:gd name="T7" fmla="*/ 36 h 42"/>
                  <a:gd name="T8" fmla="*/ 2 w 13"/>
                  <a:gd name="T9" fmla="*/ 42 h 42"/>
                  <a:gd name="T10" fmla="*/ 0 w 13"/>
                  <a:gd name="T11" fmla="*/ 36 h 42"/>
                  <a:gd name="T12" fmla="*/ 4 w 13"/>
                  <a:gd name="T13" fmla="*/ 23 h 42"/>
                  <a:gd name="T14" fmla="*/ 10 w 13"/>
                  <a:gd name="T15" fmla="*/ 9 h 42"/>
                  <a:gd name="T16" fmla="*/ 13 w 13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"/>
                  <a:gd name="T28" fmla="*/ 0 h 42"/>
                  <a:gd name="T29" fmla="*/ 13 w 13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" h="42">
                    <a:moveTo>
                      <a:pt x="13" y="0"/>
                    </a:moveTo>
                    <a:lnTo>
                      <a:pt x="12" y="10"/>
                    </a:lnTo>
                    <a:lnTo>
                      <a:pt x="10" y="23"/>
                    </a:lnTo>
                    <a:lnTo>
                      <a:pt x="7" y="36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4" y="23"/>
                    </a:lnTo>
                    <a:lnTo>
                      <a:pt x="10" y="9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5" name="Freeform 2290">
                <a:extLst>
                  <a:ext uri="{FF2B5EF4-FFF2-40B4-BE49-F238E27FC236}">
                    <a16:creationId xmlns:a16="http://schemas.microsoft.com/office/drawing/2014/main" id="{77FB5333-C4E9-D91D-42D0-8003BF92A2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1" y="113"/>
                <a:ext cx="10" cy="39"/>
              </a:xfrm>
              <a:custGeom>
                <a:avLst/>
                <a:gdLst>
                  <a:gd name="T0" fmla="*/ 0 w 10"/>
                  <a:gd name="T1" fmla="*/ 0 h 39"/>
                  <a:gd name="T2" fmla="*/ 6 w 10"/>
                  <a:gd name="T3" fmla="*/ 6 h 39"/>
                  <a:gd name="T4" fmla="*/ 9 w 10"/>
                  <a:gd name="T5" fmla="*/ 17 h 39"/>
                  <a:gd name="T6" fmla="*/ 10 w 10"/>
                  <a:gd name="T7" fmla="*/ 31 h 39"/>
                  <a:gd name="T8" fmla="*/ 7 w 10"/>
                  <a:gd name="T9" fmla="*/ 39 h 39"/>
                  <a:gd name="T10" fmla="*/ 4 w 10"/>
                  <a:gd name="T11" fmla="*/ 38 h 39"/>
                  <a:gd name="T12" fmla="*/ 3 w 10"/>
                  <a:gd name="T13" fmla="*/ 26 h 39"/>
                  <a:gd name="T14" fmla="*/ 2 w 10"/>
                  <a:gd name="T15" fmla="*/ 11 h 39"/>
                  <a:gd name="T16" fmla="*/ 0 w 10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39"/>
                  <a:gd name="T29" fmla="*/ 10 w 10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39">
                    <a:moveTo>
                      <a:pt x="0" y="0"/>
                    </a:moveTo>
                    <a:lnTo>
                      <a:pt x="6" y="6"/>
                    </a:lnTo>
                    <a:lnTo>
                      <a:pt x="9" y="17"/>
                    </a:lnTo>
                    <a:lnTo>
                      <a:pt x="10" y="31"/>
                    </a:lnTo>
                    <a:lnTo>
                      <a:pt x="7" y="39"/>
                    </a:lnTo>
                    <a:lnTo>
                      <a:pt x="4" y="38"/>
                    </a:lnTo>
                    <a:lnTo>
                      <a:pt x="3" y="26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6" name="Freeform 2291">
                <a:extLst>
                  <a:ext uri="{FF2B5EF4-FFF2-40B4-BE49-F238E27FC236}">
                    <a16:creationId xmlns:a16="http://schemas.microsoft.com/office/drawing/2014/main" id="{BFBB9C1D-0A97-6748-4E86-4E3DD18CB5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4" y="113"/>
                <a:ext cx="14" cy="41"/>
              </a:xfrm>
              <a:custGeom>
                <a:avLst/>
                <a:gdLst>
                  <a:gd name="T0" fmla="*/ 0 w 14"/>
                  <a:gd name="T1" fmla="*/ 0 h 41"/>
                  <a:gd name="T2" fmla="*/ 7 w 14"/>
                  <a:gd name="T3" fmla="*/ 7 h 41"/>
                  <a:gd name="T4" fmla="*/ 11 w 14"/>
                  <a:gd name="T5" fmla="*/ 20 h 41"/>
                  <a:gd name="T6" fmla="*/ 14 w 14"/>
                  <a:gd name="T7" fmla="*/ 34 h 41"/>
                  <a:gd name="T8" fmla="*/ 12 w 14"/>
                  <a:gd name="T9" fmla="*/ 41 h 41"/>
                  <a:gd name="T10" fmla="*/ 9 w 14"/>
                  <a:gd name="T11" fmla="*/ 38 h 41"/>
                  <a:gd name="T12" fmla="*/ 6 w 14"/>
                  <a:gd name="T13" fmla="*/ 28 h 41"/>
                  <a:gd name="T14" fmla="*/ 4 w 14"/>
                  <a:gd name="T15" fmla="*/ 13 h 41"/>
                  <a:gd name="T16" fmla="*/ 0 w 14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41"/>
                  <a:gd name="T29" fmla="*/ 14 w 14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41">
                    <a:moveTo>
                      <a:pt x="0" y="0"/>
                    </a:moveTo>
                    <a:lnTo>
                      <a:pt x="7" y="7"/>
                    </a:lnTo>
                    <a:lnTo>
                      <a:pt x="11" y="20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9" y="38"/>
                    </a:lnTo>
                    <a:lnTo>
                      <a:pt x="6" y="28"/>
                    </a:lnTo>
                    <a:lnTo>
                      <a:pt x="4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7" name="Freeform 2292">
                <a:extLst>
                  <a:ext uri="{FF2B5EF4-FFF2-40B4-BE49-F238E27FC236}">
                    <a16:creationId xmlns:a16="http://schemas.microsoft.com/office/drawing/2014/main" id="{DDD4E0B3-32F7-5721-864D-98158C083B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5" y="111"/>
                <a:ext cx="18" cy="39"/>
              </a:xfrm>
              <a:custGeom>
                <a:avLst/>
                <a:gdLst>
                  <a:gd name="T0" fmla="*/ 0 w 18"/>
                  <a:gd name="T1" fmla="*/ 0 h 39"/>
                  <a:gd name="T2" fmla="*/ 8 w 18"/>
                  <a:gd name="T3" fmla="*/ 8 h 39"/>
                  <a:gd name="T4" fmla="*/ 14 w 18"/>
                  <a:gd name="T5" fmla="*/ 20 h 39"/>
                  <a:gd name="T6" fmla="*/ 18 w 18"/>
                  <a:gd name="T7" fmla="*/ 33 h 39"/>
                  <a:gd name="T8" fmla="*/ 16 w 18"/>
                  <a:gd name="T9" fmla="*/ 39 h 39"/>
                  <a:gd name="T10" fmla="*/ 12 w 18"/>
                  <a:gd name="T11" fmla="*/ 36 h 39"/>
                  <a:gd name="T12" fmla="*/ 8 w 18"/>
                  <a:gd name="T13" fmla="*/ 24 h 39"/>
                  <a:gd name="T14" fmla="*/ 5 w 18"/>
                  <a:gd name="T15" fmla="*/ 11 h 39"/>
                  <a:gd name="T16" fmla="*/ 0 w 18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9"/>
                  <a:gd name="T29" fmla="*/ 18 w 18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9">
                    <a:moveTo>
                      <a:pt x="0" y="0"/>
                    </a:moveTo>
                    <a:lnTo>
                      <a:pt x="8" y="8"/>
                    </a:lnTo>
                    <a:lnTo>
                      <a:pt x="14" y="20"/>
                    </a:lnTo>
                    <a:lnTo>
                      <a:pt x="18" y="33"/>
                    </a:lnTo>
                    <a:lnTo>
                      <a:pt x="16" y="39"/>
                    </a:lnTo>
                    <a:lnTo>
                      <a:pt x="12" y="36"/>
                    </a:lnTo>
                    <a:lnTo>
                      <a:pt x="8" y="24"/>
                    </a:lnTo>
                    <a:lnTo>
                      <a:pt x="5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8" name="Freeform 2293">
                <a:extLst>
                  <a:ext uri="{FF2B5EF4-FFF2-40B4-BE49-F238E27FC236}">
                    <a16:creationId xmlns:a16="http://schemas.microsoft.com/office/drawing/2014/main" id="{556446A0-FF08-17B1-9083-92ED5FBC97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8" y="106"/>
                <a:ext cx="26" cy="41"/>
              </a:xfrm>
              <a:custGeom>
                <a:avLst/>
                <a:gdLst>
                  <a:gd name="T0" fmla="*/ 0 w 26"/>
                  <a:gd name="T1" fmla="*/ 0 h 41"/>
                  <a:gd name="T2" fmla="*/ 5 w 26"/>
                  <a:gd name="T3" fmla="*/ 4 h 41"/>
                  <a:gd name="T4" fmla="*/ 9 w 26"/>
                  <a:gd name="T5" fmla="*/ 10 h 41"/>
                  <a:gd name="T6" fmla="*/ 14 w 26"/>
                  <a:gd name="T7" fmla="*/ 16 h 41"/>
                  <a:gd name="T8" fmla="*/ 19 w 26"/>
                  <a:gd name="T9" fmla="*/ 21 h 41"/>
                  <a:gd name="T10" fmla="*/ 23 w 26"/>
                  <a:gd name="T11" fmla="*/ 28 h 41"/>
                  <a:gd name="T12" fmla="*/ 25 w 26"/>
                  <a:gd name="T13" fmla="*/ 34 h 41"/>
                  <a:gd name="T14" fmla="*/ 26 w 26"/>
                  <a:gd name="T15" fmla="*/ 38 h 41"/>
                  <a:gd name="T16" fmla="*/ 24 w 26"/>
                  <a:gd name="T17" fmla="*/ 41 h 41"/>
                  <a:gd name="T18" fmla="*/ 18 w 26"/>
                  <a:gd name="T19" fmla="*/ 38 h 41"/>
                  <a:gd name="T20" fmla="*/ 11 w 26"/>
                  <a:gd name="T21" fmla="*/ 25 h 41"/>
                  <a:gd name="T22" fmla="*/ 5 w 26"/>
                  <a:gd name="T23" fmla="*/ 11 h 41"/>
                  <a:gd name="T24" fmla="*/ 0 w 26"/>
                  <a:gd name="T25" fmla="*/ 0 h 4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6"/>
                  <a:gd name="T40" fmla="*/ 0 h 41"/>
                  <a:gd name="T41" fmla="*/ 26 w 26"/>
                  <a:gd name="T42" fmla="*/ 41 h 4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6" h="41">
                    <a:moveTo>
                      <a:pt x="0" y="0"/>
                    </a:moveTo>
                    <a:lnTo>
                      <a:pt x="5" y="4"/>
                    </a:lnTo>
                    <a:lnTo>
                      <a:pt x="9" y="10"/>
                    </a:lnTo>
                    <a:lnTo>
                      <a:pt x="14" y="16"/>
                    </a:lnTo>
                    <a:lnTo>
                      <a:pt x="19" y="21"/>
                    </a:lnTo>
                    <a:lnTo>
                      <a:pt x="23" y="28"/>
                    </a:lnTo>
                    <a:lnTo>
                      <a:pt x="25" y="34"/>
                    </a:lnTo>
                    <a:lnTo>
                      <a:pt x="26" y="38"/>
                    </a:lnTo>
                    <a:lnTo>
                      <a:pt x="24" y="41"/>
                    </a:lnTo>
                    <a:lnTo>
                      <a:pt x="18" y="38"/>
                    </a:lnTo>
                    <a:lnTo>
                      <a:pt x="11" y="25"/>
                    </a:lnTo>
                    <a:lnTo>
                      <a:pt x="5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9" name="Freeform 2294">
                <a:extLst>
                  <a:ext uri="{FF2B5EF4-FFF2-40B4-BE49-F238E27FC236}">
                    <a16:creationId xmlns:a16="http://schemas.microsoft.com/office/drawing/2014/main" id="{3A4EBDD1-BC3A-80DB-F7EA-0F93AE3669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4" y="98"/>
                <a:ext cx="33" cy="39"/>
              </a:xfrm>
              <a:custGeom>
                <a:avLst/>
                <a:gdLst>
                  <a:gd name="T0" fmla="*/ 0 w 33"/>
                  <a:gd name="T1" fmla="*/ 0 h 39"/>
                  <a:gd name="T2" fmla="*/ 4 w 33"/>
                  <a:gd name="T3" fmla="*/ 3 h 39"/>
                  <a:gd name="T4" fmla="*/ 9 w 33"/>
                  <a:gd name="T5" fmla="*/ 8 h 39"/>
                  <a:gd name="T6" fmla="*/ 15 w 33"/>
                  <a:gd name="T7" fmla="*/ 15 h 39"/>
                  <a:gd name="T8" fmla="*/ 22 w 33"/>
                  <a:gd name="T9" fmla="*/ 21 h 39"/>
                  <a:gd name="T10" fmla="*/ 27 w 33"/>
                  <a:gd name="T11" fmla="*/ 27 h 39"/>
                  <a:gd name="T12" fmla="*/ 32 w 33"/>
                  <a:gd name="T13" fmla="*/ 32 h 39"/>
                  <a:gd name="T14" fmla="*/ 33 w 33"/>
                  <a:gd name="T15" fmla="*/ 37 h 39"/>
                  <a:gd name="T16" fmla="*/ 32 w 33"/>
                  <a:gd name="T17" fmla="*/ 39 h 39"/>
                  <a:gd name="T18" fmla="*/ 29 w 33"/>
                  <a:gd name="T19" fmla="*/ 39 h 39"/>
                  <a:gd name="T20" fmla="*/ 25 w 33"/>
                  <a:gd name="T21" fmla="*/ 35 h 39"/>
                  <a:gd name="T22" fmla="*/ 20 w 33"/>
                  <a:gd name="T23" fmla="*/ 29 h 39"/>
                  <a:gd name="T24" fmla="*/ 14 w 33"/>
                  <a:gd name="T25" fmla="*/ 23 h 39"/>
                  <a:gd name="T26" fmla="*/ 10 w 33"/>
                  <a:gd name="T27" fmla="*/ 15 h 39"/>
                  <a:gd name="T28" fmla="*/ 6 w 33"/>
                  <a:gd name="T29" fmla="*/ 8 h 39"/>
                  <a:gd name="T30" fmla="*/ 2 w 33"/>
                  <a:gd name="T31" fmla="*/ 3 h 39"/>
                  <a:gd name="T32" fmla="*/ 0 w 33"/>
                  <a:gd name="T33" fmla="*/ 0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9"/>
                  <a:gd name="T53" fmla="*/ 33 w 33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9">
                    <a:moveTo>
                      <a:pt x="0" y="0"/>
                    </a:moveTo>
                    <a:lnTo>
                      <a:pt x="4" y="3"/>
                    </a:lnTo>
                    <a:lnTo>
                      <a:pt x="9" y="8"/>
                    </a:lnTo>
                    <a:lnTo>
                      <a:pt x="15" y="15"/>
                    </a:lnTo>
                    <a:lnTo>
                      <a:pt x="22" y="21"/>
                    </a:lnTo>
                    <a:lnTo>
                      <a:pt x="27" y="27"/>
                    </a:lnTo>
                    <a:lnTo>
                      <a:pt x="32" y="32"/>
                    </a:lnTo>
                    <a:lnTo>
                      <a:pt x="33" y="37"/>
                    </a:lnTo>
                    <a:lnTo>
                      <a:pt x="32" y="39"/>
                    </a:lnTo>
                    <a:lnTo>
                      <a:pt x="29" y="39"/>
                    </a:lnTo>
                    <a:lnTo>
                      <a:pt x="25" y="35"/>
                    </a:lnTo>
                    <a:lnTo>
                      <a:pt x="20" y="29"/>
                    </a:lnTo>
                    <a:lnTo>
                      <a:pt x="14" y="23"/>
                    </a:lnTo>
                    <a:lnTo>
                      <a:pt x="10" y="15"/>
                    </a:lnTo>
                    <a:lnTo>
                      <a:pt x="6" y="8"/>
                    </a:lnTo>
                    <a:lnTo>
                      <a:pt x="2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0" name="Freeform 2295">
                <a:extLst>
                  <a:ext uri="{FF2B5EF4-FFF2-40B4-BE49-F238E27FC236}">
                    <a16:creationId xmlns:a16="http://schemas.microsoft.com/office/drawing/2014/main" id="{BDF17A42-FDE4-D1D4-4A76-334BCF3239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2" y="90"/>
                <a:ext cx="38" cy="40"/>
              </a:xfrm>
              <a:custGeom>
                <a:avLst/>
                <a:gdLst>
                  <a:gd name="T0" fmla="*/ 0 w 38"/>
                  <a:gd name="T1" fmla="*/ 0 h 40"/>
                  <a:gd name="T2" fmla="*/ 4 w 38"/>
                  <a:gd name="T3" fmla="*/ 3 h 40"/>
                  <a:gd name="T4" fmla="*/ 10 w 38"/>
                  <a:gd name="T5" fmla="*/ 7 h 40"/>
                  <a:gd name="T6" fmla="*/ 17 w 38"/>
                  <a:gd name="T7" fmla="*/ 12 h 40"/>
                  <a:gd name="T8" fmla="*/ 24 w 38"/>
                  <a:gd name="T9" fmla="*/ 19 h 40"/>
                  <a:gd name="T10" fmla="*/ 31 w 38"/>
                  <a:gd name="T11" fmla="*/ 26 h 40"/>
                  <a:gd name="T12" fmla="*/ 35 w 38"/>
                  <a:gd name="T13" fmla="*/ 32 h 40"/>
                  <a:gd name="T14" fmla="*/ 38 w 38"/>
                  <a:gd name="T15" fmla="*/ 36 h 40"/>
                  <a:gd name="T16" fmla="*/ 37 w 38"/>
                  <a:gd name="T17" fmla="*/ 40 h 40"/>
                  <a:gd name="T18" fmla="*/ 33 w 38"/>
                  <a:gd name="T19" fmla="*/ 40 h 40"/>
                  <a:gd name="T20" fmla="*/ 29 w 38"/>
                  <a:gd name="T21" fmla="*/ 37 h 40"/>
                  <a:gd name="T22" fmla="*/ 24 w 38"/>
                  <a:gd name="T23" fmla="*/ 32 h 40"/>
                  <a:gd name="T24" fmla="*/ 19 w 38"/>
                  <a:gd name="T25" fmla="*/ 24 h 40"/>
                  <a:gd name="T26" fmla="*/ 13 w 38"/>
                  <a:gd name="T27" fmla="*/ 16 h 40"/>
                  <a:gd name="T28" fmla="*/ 8 w 38"/>
                  <a:gd name="T29" fmla="*/ 9 h 40"/>
                  <a:gd name="T30" fmla="*/ 3 w 38"/>
                  <a:gd name="T31" fmla="*/ 4 h 40"/>
                  <a:gd name="T32" fmla="*/ 0 w 38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0"/>
                  <a:gd name="T53" fmla="*/ 38 w 38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0">
                    <a:moveTo>
                      <a:pt x="0" y="0"/>
                    </a:moveTo>
                    <a:lnTo>
                      <a:pt x="4" y="3"/>
                    </a:lnTo>
                    <a:lnTo>
                      <a:pt x="10" y="7"/>
                    </a:lnTo>
                    <a:lnTo>
                      <a:pt x="17" y="12"/>
                    </a:lnTo>
                    <a:lnTo>
                      <a:pt x="24" y="19"/>
                    </a:lnTo>
                    <a:lnTo>
                      <a:pt x="31" y="26"/>
                    </a:lnTo>
                    <a:lnTo>
                      <a:pt x="35" y="32"/>
                    </a:lnTo>
                    <a:lnTo>
                      <a:pt x="38" y="36"/>
                    </a:lnTo>
                    <a:lnTo>
                      <a:pt x="37" y="40"/>
                    </a:lnTo>
                    <a:lnTo>
                      <a:pt x="33" y="40"/>
                    </a:lnTo>
                    <a:lnTo>
                      <a:pt x="29" y="37"/>
                    </a:lnTo>
                    <a:lnTo>
                      <a:pt x="24" y="32"/>
                    </a:lnTo>
                    <a:lnTo>
                      <a:pt x="19" y="24"/>
                    </a:lnTo>
                    <a:lnTo>
                      <a:pt x="13" y="16"/>
                    </a:lnTo>
                    <a:lnTo>
                      <a:pt x="8" y="9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1" name="Freeform 2296">
                <a:extLst>
                  <a:ext uri="{FF2B5EF4-FFF2-40B4-BE49-F238E27FC236}">
                    <a16:creationId xmlns:a16="http://schemas.microsoft.com/office/drawing/2014/main" id="{9AE905EA-663B-8AE5-C637-F84252DA75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5" y="80"/>
                <a:ext cx="43" cy="37"/>
              </a:xfrm>
              <a:custGeom>
                <a:avLst/>
                <a:gdLst>
                  <a:gd name="T0" fmla="*/ 0 w 43"/>
                  <a:gd name="T1" fmla="*/ 0 h 37"/>
                  <a:gd name="T2" fmla="*/ 5 w 43"/>
                  <a:gd name="T3" fmla="*/ 2 h 37"/>
                  <a:gd name="T4" fmla="*/ 12 w 43"/>
                  <a:gd name="T5" fmla="*/ 5 h 37"/>
                  <a:gd name="T6" fmla="*/ 19 w 43"/>
                  <a:gd name="T7" fmla="*/ 9 h 37"/>
                  <a:gd name="T8" fmla="*/ 26 w 43"/>
                  <a:gd name="T9" fmla="*/ 13 h 37"/>
                  <a:gd name="T10" fmla="*/ 32 w 43"/>
                  <a:gd name="T11" fmla="*/ 18 h 37"/>
                  <a:gd name="T12" fmla="*/ 38 w 43"/>
                  <a:gd name="T13" fmla="*/ 23 h 37"/>
                  <a:gd name="T14" fmla="*/ 41 w 43"/>
                  <a:gd name="T15" fmla="*/ 30 h 37"/>
                  <a:gd name="T16" fmla="*/ 43 w 43"/>
                  <a:gd name="T17" fmla="*/ 36 h 37"/>
                  <a:gd name="T18" fmla="*/ 41 w 43"/>
                  <a:gd name="T19" fmla="*/ 37 h 37"/>
                  <a:gd name="T20" fmla="*/ 38 w 43"/>
                  <a:gd name="T21" fmla="*/ 35 h 37"/>
                  <a:gd name="T22" fmla="*/ 31 w 43"/>
                  <a:gd name="T23" fmla="*/ 30 h 37"/>
                  <a:gd name="T24" fmla="*/ 24 w 43"/>
                  <a:gd name="T25" fmla="*/ 23 h 37"/>
                  <a:gd name="T26" fmla="*/ 16 w 43"/>
                  <a:gd name="T27" fmla="*/ 17 h 37"/>
                  <a:gd name="T28" fmla="*/ 9 w 43"/>
                  <a:gd name="T29" fmla="*/ 10 h 37"/>
                  <a:gd name="T30" fmla="*/ 3 w 43"/>
                  <a:gd name="T31" fmla="*/ 4 h 37"/>
                  <a:gd name="T32" fmla="*/ 0 w 43"/>
                  <a:gd name="T33" fmla="*/ 0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37"/>
                  <a:gd name="T53" fmla="*/ 43 w 43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37">
                    <a:moveTo>
                      <a:pt x="0" y="0"/>
                    </a:moveTo>
                    <a:lnTo>
                      <a:pt x="5" y="2"/>
                    </a:lnTo>
                    <a:lnTo>
                      <a:pt x="12" y="5"/>
                    </a:lnTo>
                    <a:lnTo>
                      <a:pt x="19" y="9"/>
                    </a:lnTo>
                    <a:lnTo>
                      <a:pt x="26" y="13"/>
                    </a:lnTo>
                    <a:lnTo>
                      <a:pt x="32" y="18"/>
                    </a:lnTo>
                    <a:lnTo>
                      <a:pt x="38" y="23"/>
                    </a:lnTo>
                    <a:lnTo>
                      <a:pt x="41" y="30"/>
                    </a:lnTo>
                    <a:lnTo>
                      <a:pt x="43" y="36"/>
                    </a:lnTo>
                    <a:lnTo>
                      <a:pt x="41" y="37"/>
                    </a:lnTo>
                    <a:lnTo>
                      <a:pt x="38" y="35"/>
                    </a:lnTo>
                    <a:lnTo>
                      <a:pt x="31" y="30"/>
                    </a:lnTo>
                    <a:lnTo>
                      <a:pt x="24" y="23"/>
                    </a:lnTo>
                    <a:lnTo>
                      <a:pt x="16" y="17"/>
                    </a:lnTo>
                    <a:lnTo>
                      <a:pt x="9" y="10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2" name="Freeform 2297">
                <a:extLst>
                  <a:ext uri="{FF2B5EF4-FFF2-40B4-BE49-F238E27FC236}">
                    <a16:creationId xmlns:a16="http://schemas.microsoft.com/office/drawing/2014/main" id="{F42DF014-55D1-35C6-129A-1531B326E3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5" y="73"/>
                <a:ext cx="46" cy="18"/>
              </a:xfrm>
              <a:custGeom>
                <a:avLst/>
                <a:gdLst>
                  <a:gd name="T0" fmla="*/ 46 w 46"/>
                  <a:gd name="T1" fmla="*/ 17 h 18"/>
                  <a:gd name="T2" fmla="*/ 44 w 46"/>
                  <a:gd name="T3" fmla="*/ 18 h 18"/>
                  <a:gd name="T4" fmla="*/ 39 w 46"/>
                  <a:gd name="T5" fmla="*/ 17 h 18"/>
                  <a:gd name="T6" fmla="*/ 33 w 46"/>
                  <a:gd name="T7" fmla="*/ 15 h 18"/>
                  <a:gd name="T8" fmla="*/ 26 w 46"/>
                  <a:gd name="T9" fmla="*/ 12 h 18"/>
                  <a:gd name="T10" fmla="*/ 18 w 46"/>
                  <a:gd name="T11" fmla="*/ 9 h 18"/>
                  <a:gd name="T12" fmla="*/ 11 w 46"/>
                  <a:gd name="T13" fmla="*/ 6 h 18"/>
                  <a:gd name="T14" fmla="*/ 4 w 46"/>
                  <a:gd name="T15" fmla="*/ 3 h 18"/>
                  <a:gd name="T16" fmla="*/ 0 w 46"/>
                  <a:gd name="T17" fmla="*/ 2 h 18"/>
                  <a:gd name="T18" fmla="*/ 6 w 46"/>
                  <a:gd name="T19" fmla="*/ 0 h 18"/>
                  <a:gd name="T20" fmla="*/ 13 w 46"/>
                  <a:gd name="T21" fmla="*/ 0 h 18"/>
                  <a:gd name="T22" fmla="*/ 22 w 46"/>
                  <a:gd name="T23" fmla="*/ 1 h 18"/>
                  <a:gd name="T24" fmla="*/ 29 w 46"/>
                  <a:gd name="T25" fmla="*/ 3 h 18"/>
                  <a:gd name="T26" fmla="*/ 37 w 46"/>
                  <a:gd name="T27" fmla="*/ 5 h 18"/>
                  <a:gd name="T28" fmla="*/ 42 w 46"/>
                  <a:gd name="T29" fmla="*/ 9 h 18"/>
                  <a:gd name="T30" fmla="*/ 46 w 46"/>
                  <a:gd name="T31" fmla="*/ 13 h 18"/>
                  <a:gd name="T32" fmla="*/ 46 w 46"/>
                  <a:gd name="T33" fmla="*/ 17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18"/>
                  <a:gd name="T53" fmla="*/ 46 w 46"/>
                  <a:gd name="T54" fmla="*/ 18 h 1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18">
                    <a:moveTo>
                      <a:pt x="46" y="17"/>
                    </a:moveTo>
                    <a:lnTo>
                      <a:pt x="44" y="18"/>
                    </a:lnTo>
                    <a:lnTo>
                      <a:pt x="39" y="17"/>
                    </a:lnTo>
                    <a:lnTo>
                      <a:pt x="33" y="15"/>
                    </a:lnTo>
                    <a:lnTo>
                      <a:pt x="26" y="12"/>
                    </a:lnTo>
                    <a:lnTo>
                      <a:pt x="18" y="9"/>
                    </a:lnTo>
                    <a:lnTo>
                      <a:pt x="11" y="6"/>
                    </a:lnTo>
                    <a:lnTo>
                      <a:pt x="4" y="3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2" y="1"/>
                    </a:lnTo>
                    <a:lnTo>
                      <a:pt x="29" y="3"/>
                    </a:lnTo>
                    <a:lnTo>
                      <a:pt x="37" y="5"/>
                    </a:lnTo>
                    <a:lnTo>
                      <a:pt x="42" y="9"/>
                    </a:lnTo>
                    <a:lnTo>
                      <a:pt x="46" y="13"/>
                    </a:lnTo>
                    <a:lnTo>
                      <a:pt x="46" y="1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3" name="Freeform 2298">
                <a:extLst>
                  <a:ext uri="{FF2B5EF4-FFF2-40B4-BE49-F238E27FC236}">
                    <a16:creationId xmlns:a16="http://schemas.microsoft.com/office/drawing/2014/main" id="{6B7B201E-1D5F-0ADB-9A5B-B7273BD1BF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" y="58"/>
                <a:ext cx="45" cy="16"/>
              </a:xfrm>
              <a:custGeom>
                <a:avLst/>
                <a:gdLst>
                  <a:gd name="T0" fmla="*/ 45 w 45"/>
                  <a:gd name="T1" fmla="*/ 16 h 16"/>
                  <a:gd name="T2" fmla="*/ 43 w 45"/>
                  <a:gd name="T3" fmla="*/ 16 h 16"/>
                  <a:gd name="T4" fmla="*/ 38 w 45"/>
                  <a:gd name="T5" fmla="*/ 15 h 16"/>
                  <a:gd name="T6" fmla="*/ 32 w 45"/>
                  <a:gd name="T7" fmla="*/ 13 h 16"/>
                  <a:gd name="T8" fmla="*/ 25 w 45"/>
                  <a:gd name="T9" fmla="*/ 11 h 16"/>
                  <a:gd name="T10" fmla="*/ 17 w 45"/>
                  <a:gd name="T11" fmla="*/ 9 h 16"/>
                  <a:gd name="T12" fmla="*/ 10 w 45"/>
                  <a:gd name="T13" fmla="*/ 6 h 16"/>
                  <a:gd name="T14" fmla="*/ 4 w 45"/>
                  <a:gd name="T15" fmla="*/ 4 h 16"/>
                  <a:gd name="T16" fmla="*/ 0 w 45"/>
                  <a:gd name="T17" fmla="*/ 2 h 16"/>
                  <a:gd name="T18" fmla="*/ 6 w 45"/>
                  <a:gd name="T19" fmla="*/ 0 h 16"/>
                  <a:gd name="T20" fmla="*/ 14 w 45"/>
                  <a:gd name="T21" fmla="*/ 0 h 16"/>
                  <a:gd name="T22" fmla="*/ 21 w 45"/>
                  <a:gd name="T23" fmla="*/ 1 h 16"/>
                  <a:gd name="T24" fmla="*/ 29 w 45"/>
                  <a:gd name="T25" fmla="*/ 3 h 16"/>
                  <a:gd name="T26" fmla="*/ 37 w 45"/>
                  <a:gd name="T27" fmla="*/ 5 h 16"/>
                  <a:gd name="T28" fmla="*/ 42 w 45"/>
                  <a:gd name="T29" fmla="*/ 9 h 16"/>
                  <a:gd name="T30" fmla="*/ 45 w 45"/>
                  <a:gd name="T31" fmla="*/ 12 h 16"/>
                  <a:gd name="T32" fmla="*/ 45 w 45"/>
                  <a:gd name="T33" fmla="*/ 16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5"/>
                  <a:gd name="T52" fmla="*/ 0 h 16"/>
                  <a:gd name="T53" fmla="*/ 45 w 45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5" h="16">
                    <a:moveTo>
                      <a:pt x="45" y="16"/>
                    </a:moveTo>
                    <a:lnTo>
                      <a:pt x="43" y="16"/>
                    </a:lnTo>
                    <a:lnTo>
                      <a:pt x="38" y="15"/>
                    </a:lnTo>
                    <a:lnTo>
                      <a:pt x="32" y="13"/>
                    </a:lnTo>
                    <a:lnTo>
                      <a:pt x="25" y="11"/>
                    </a:lnTo>
                    <a:lnTo>
                      <a:pt x="17" y="9"/>
                    </a:lnTo>
                    <a:lnTo>
                      <a:pt x="10" y="6"/>
                    </a:lnTo>
                    <a:lnTo>
                      <a:pt x="4" y="4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14" y="0"/>
                    </a:lnTo>
                    <a:lnTo>
                      <a:pt x="21" y="1"/>
                    </a:lnTo>
                    <a:lnTo>
                      <a:pt x="29" y="3"/>
                    </a:lnTo>
                    <a:lnTo>
                      <a:pt x="37" y="5"/>
                    </a:lnTo>
                    <a:lnTo>
                      <a:pt x="42" y="9"/>
                    </a:lnTo>
                    <a:lnTo>
                      <a:pt x="45" y="12"/>
                    </a:lnTo>
                    <a:lnTo>
                      <a:pt x="45" y="1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4" name="Freeform 2299">
                <a:extLst>
                  <a:ext uri="{FF2B5EF4-FFF2-40B4-BE49-F238E27FC236}">
                    <a16:creationId xmlns:a16="http://schemas.microsoft.com/office/drawing/2014/main" id="{AD43FC38-14B6-449A-40BF-DB0B30C1CE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" y="90"/>
                <a:ext cx="219" cy="67"/>
              </a:xfrm>
              <a:custGeom>
                <a:avLst/>
                <a:gdLst>
                  <a:gd name="T0" fmla="*/ 3 w 219"/>
                  <a:gd name="T1" fmla="*/ 59 h 67"/>
                  <a:gd name="T2" fmla="*/ 2 w 219"/>
                  <a:gd name="T3" fmla="*/ 61 h 67"/>
                  <a:gd name="T4" fmla="*/ 1 w 219"/>
                  <a:gd name="T5" fmla="*/ 62 h 67"/>
                  <a:gd name="T6" fmla="*/ 1 w 219"/>
                  <a:gd name="T7" fmla="*/ 65 h 67"/>
                  <a:gd name="T8" fmla="*/ 0 w 219"/>
                  <a:gd name="T9" fmla="*/ 67 h 67"/>
                  <a:gd name="T10" fmla="*/ 16 w 219"/>
                  <a:gd name="T11" fmla="*/ 56 h 67"/>
                  <a:gd name="T12" fmla="*/ 32 w 219"/>
                  <a:gd name="T13" fmla="*/ 46 h 67"/>
                  <a:gd name="T14" fmla="*/ 47 w 219"/>
                  <a:gd name="T15" fmla="*/ 38 h 67"/>
                  <a:gd name="T16" fmla="*/ 63 w 219"/>
                  <a:gd name="T17" fmla="*/ 31 h 67"/>
                  <a:gd name="T18" fmla="*/ 78 w 219"/>
                  <a:gd name="T19" fmla="*/ 25 h 67"/>
                  <a:gd name="T20" fmla="*/ 93 w 219"/>
                  <a:gd name="T21" fmla="*/ 20 h 67"/>
                  <a:gd name="T22" fmla="*/ 108 w 219"/>
                  <a:gd name="T23" fmla="*/ 16 h 67"/>
                  <a:gd name="T24" fmla="*/ 121 w 219"/>
                  <a:gd name="T25" fmla="*/ 12 h 67"/>
                  <a:gd name="T26" fmla="*/ 136 w 219"/>
                  <a:gd name="T27" fmla="*/ 10 h 67"/>
                  <a:gd name="T28" fmla="*/ 149 w 219"/>
                  <a:gd name="T29" fmla="*/ 8 h 67"/>
                  <a:gd name="T30" fmla="*/ 162 w 219"/>
                  <a:gd name="T31" fmla="*/ 7 h 67"/>
                  <a:gd name="T32" fmla="*/ 175 w 219"/>
                  <a:gd name="T33" fmla="*/ 6 h 67"/>
                  <a:gd name="T34" fmla="*/ 187 w 219"/>
                  <a:gd name="T35" fmla="*/ 6 h 67"/>
                  <a:gd name="T36" fmla="*/ 198 w 219"/>
                  <a:gd name="T37" fmla="*/ 5 h 67"/>
                  <a:gd name="T38" fmla="*/ 209 w 219"/>
                  <a:gd name="T39" fmla="*/ 5 h 67"/>
                  <a:gd name="T40" fmla="*/ 219 w 219"/>
                  <a:gd name="T41" fmla="*/ 4 h 67"/>
                  <a:gd name="T42" fmla="*/ 212 w 219"/>
                  <a:gd name="T43" fmla="*/ 2 h 67"/>
                  <a:gd name="T44" fmla="*/ 203 w 219"/>
                  <a:gd name="T45" fmla="*/ 1 h 67"/>
                  <a:gd name="T46" fmla="*/ 193 w 219"/>
                  <a:gd name="T47" fmla="*/ 0 h 67"/>
                  <a:gd name="T48" fmla="*/ 180 w 219"/>
                  <a:gd name="T49" fmla="*/ 0 h 67"/>
                  <a:gd name="T50" fmla="*/ 165 w 219"/>
                  <a:gd name="T51" fmla="*/ 0 h 67"/>
                  <a:gd name="T52" fmla="*/ 151 w 219"/>
                  <a:gd name="T53" fmla="*/ 2 h 67"/>
                  <a:gd name="T54" fmla="*/ 134 w 219"/>
                  <a:gd name="T55" fmla="*/ 4 h 67"/>
                  <a:gd name="T56" fmla="*/ 118 w 219"/>
                  <a:gd name="T57" fmla="*/ 7 h 67"/>
                  <a:gd name="T58" fmla="*/ 101 w 219"/>
                  <a:gd name="T59" fmla="*/ 9 h 67"/>
                  <a:gd name="T60" fmla="*/ 84 w 219"/>
                  <a:gd name="T61" fmla="*/ 14 h 67"/>
                  <a:gd name="T62" fmla="*/ 68 w 219"/>
                  <a:gd name="T63" fmla="*/ 19 h 67"/>
                  <a:gd name="T64" fmla="*/ 53 w 219"/>
                  <a:gd name="T65" fmla="*/ 25 h 67"/>
                  <a:gd name="T66" fmla="*/ 38 w 219"/>
                  <a:gd name="T67" fmla="*/ 33 h 67"/>
                  <a:gd name="T68" fmla="*/ 24 w 219"/>
                  <a:gd name="T69" fmla="*/ 40 h 67"/>
                  <a:gd name="T70" fmla="*/ 13 w 219"/>
                  <a:gd name="T71" fmla="*/ 49 h 67"/>
                  <a:gd name="T72" fmla="*/ 3 w 219"/>
                  <a:gd name="T73" fmla="*/ 59 h 6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19"/>
                  <a:gd name="T112" fmla="*/ 0 h 67"/>
                  <a:gd name="T113" fmla="*/ 219 w 219"/>
                  <a:gd name="T114" fmla="*/ 67 h 67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19" h="67">
                    <a:moveTo>
                      <a:pt x="3" y="59"/>
                    </a:moveTo>
                    <a:lnTo>
                      <a:pt x="2" y="61"/>
                    </a:lnTo>
                    <a:lnTo>
                      <a:pt x="1" y="62"/>
                    </a:lnTo>
                    <a:lnTo>
                      <a:pt x="1" y="65"/>
                    </a:lnTo>
                    <a:lnTo>
                      <a:pt x="0" y="67"/>
                    </a:lnTo>
                    <a:lnTo>
                      <a:pt x="16" y="56"/>
                    </a:lnTo>
                    <a:lnTo>
                      <a:pt x="32" y="46"/>
                    </a:lnTo>
                    <a:lnTo>
                      <a:pt x="47" y="38"/>
                    </a:lnTo>
                    <a:lnTo>
                      <a:pt x="63" y="31"/>
                    </a:lnTo>
                    <a:lnTo>
                      <a:pt x="78" y="25"/>
                    </a:lnTo>
                    <a:lnTo>
                      <a:pt x="93" y="20"/>
                    </a:lnTo>
                    <a:lnTo>
                      <a:pt x="108" y="16"/>
                    </a:lnTo>
                    <a:lnTo>
                      <a:pt x="121" y="12"/>
                    </a:lnTo>
                    <a:lnTo>
                      <a:pt x="136" y="10"/>
                    </a:lnTo>
                    <a:lnTo>
                      <a:pt x="149" y="8"/>
                    </a:lnTo>
                    <a:lnTo>
                      <a:pt x="162" y="7"/>
                    </a:lnTo>
                    <a:lnTo>
                      <a:pt x="175" y="6"/>
                    </a:lnTo>
                    <a:lnTo>
                      <a:pt x="187" y="6"/>
                    </a:lnTo>
                    <a:lnTo>
                      <a:pt x="198" y="5"/>
                    </a:lnTo>
                    <a:lnTo>
                      <a:pt x="209" y="5"/>
                    </a:lnTo>
                    <a:lnTo>
                      <a:pt x="219" y="4"/>
                    </a:lnTo>
                    <a:lnTo>
                      <a:pt x="212" y="2"/>
                    </a:lnTo>
                    <a:lnTo>
                      <a:pt x="203" y="1"/>
                    </a:lnTo>
                    <a:lnTo>
                      <a:pt x="193" y="0"/>
                    </a:lnTo>
                    <a:lnTo>
                      <a:pt x="180" y="0"/>
                    </a:lnTo>
                    <a:lnTo>
                      <a:pt x="165" y="0"/>
                    </a:lnTo>
                    <a:lnTo>
                      <a:pt x="151" y="2"/>
                    </a:lnTo>
                    <a:lnTo>
                      <a:pt x="134" y="4"/>
                    </a:lnTo>
                    <a:lnTo>
                      <a:pt x="118" y="7"/>
                    </a:lnTo>
                    <a:lnTo>
                      <a:pt x="101" y="9"/>
                    </a:lnTo>
                    <a:lnTo>
                      <a:pt x="84" y="14"/>
                    </a:lnTo>
                    <a:lnTo>
                      <a:pt x="68" y="19"/>
                    </a:lnTo>
                    <a:lnTo>
                      <a:pt x="53" y="25"/>
                    </a:lnTo>
                    <a:lnTo>
                      <a:pt x="38" y="33"/>
                    </a:lnTo>
                    <a:lnTo>
                      <a:pt x="24" y="40"/>
                    </a:lnTo>
                    <a:lnTo>
                      <a:pt x="13" y="49"/>
                    </a:lnTo>
                    <a:lnTo>
                      <a:pt x="3" y="5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5" name="Freeform 2300">
                <a:extLst>
                  <a:ext uri="{FF2B5EF4-FFF2-40B4-BE49-F238E27FC236}">
                    <a16:creationId xmlns:a16="http://schemas.microsoft.com/office/drawing/2014/main" id="{9A330674-952C-AF3F-7423-8BFE6C854D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4" y="94"/>
                <a:ext cx="33" cy="34"/>
              </a:xfrm>
              <a:custGeom>
                <a:avLst/>
                <a:gdLst>
                  <a:gd name="T0" fmla="*/ 32 w 33"/>
                  <a:gd name="T1" fmla="*/ 34 h 34"/>
                  <a:gd name="T2" fmla="*/ 33 w 33"/>
                  <a:gd name="T3" fmla="*/ 32 h 34"/>
                  <a:gd name="T4" fmla="*/ 32 w 33"/>
                  <a:gd name="T5" fmla="*/ 29 h 34"/>
                  <a:gd name="T6" fmla="*/ 30 w 33"/>
                  <a:gd name="T7" fmla="*/ 23 h 34"/>
                  <a:gd name="T8" fmla="*/ 26 w 33"/>
                  <a:gd name="T9" fmla="*/ 17 h 34"/>
                  <a:gd name="T10" fmla="*/ 20 w 33"/>
                  <a:gd name="T11" fmla="*/ 11 h 34"/>
                  <a:gd name="T12" fmla="*/ 14 w 33"/>
                  <a:gd name="T13" fmla="*/ 5 h 34"/>
                  <a:gd name="T14" fmla="*/ 7 w 33"/>
                  <a:gd name="T15" fmla="*/ 2 h 34"/>
                  <a:gd name="T16" fmla="*/ 0 w 33"/>
                  <a:gd name="T17" fmla="*/ 0 h 34"/>
                  <a:gd name="T18" fmla="*/ 4 w 33"/>
                  <a:gd name="T19" fmla="*/ 3 h 34"/>
                  <a:gd name="T20" fmla="*/ 8 w 33"/>
                  <a:gd name="T21" fmla="*/ 8 h 34"/>
                  <a:gd name="T22" fmla="*/ 13 w 33"/>
                  <a:gd name="T23" fmla="*/ 14 h 34"/>
                  <a:gd name="T24" fmla="*/ 18 w 33"/>
                  <a:gd name="T25" fmla="*/ 21 h 34"/>
                  <a:gd name="T26" fmla="*/ 23 w 33"/>
                  <a:gd name="T27" fmla="*/ 27 h 34"/>
                  <a:gd name="T28" fmla="*/ 27 w 33"/>
                  <a:gd name="T29" fmla="*/ 31 h 34"/>
                  <a:gd name="T30" fmla="*/ 30 w 33"/>
                  <a:gd name="T31" fmla="*/ 34 h 34"/>
                  <a:gd name="T32" fmla="*/ 32 w 33"/>
                  <a:gd name="T33" fmla="*/ 34 h 3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4"/>
                  <a:gd name="T53" fmla="*/ 33 w 33"/>
                  <a:gd name="T54" fmla="*/ 34 h 3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4">
                    <a:moveTo>
                      <a:pt x="32" y="34"/>
                    </a:moveTo>
                    <a:lnTo>
                      <a:pt x="33" y="32"/>
                    </a:lnTo>
                    <a:lnTo>
                      <a:pt x="32" y="29"/>
                    </a:lnTo>
                    <a:lnTo>
                      <a:pt x="30" y="23"/>
                    </a:lnTo>
                    <a:lnTo>
                      <a:pt x="26" y="17"/>
                    </a:lnTo>
                    <a:lnTo>
                      <a:pt x="20" y="11"/>
                    </a:lnTo>
                    <a:lnTo>
                      <a:pt x="14" y="5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8" y="8"/>
                    </a:lnTo>
                    <a:lnTo>
                      <a:pt x="13" y="14"/>
                    </a:lnTo>
                    <a:lnTo>
                      <a:pt x="18" y="21"/>
                    </a:lnTo>
                    <a:lnTo>
                      <a:pt x="23" y="27"/>
                    </a:lnTo>
                    <a:lnTo>
                      <a:pt x="27" y="31"/>
                    </a:lnTo>
                    <a:lnTo>
                      <a:pt x="30" y="34"/>
                    </a:lnTo>
                    <a:lnTo>
                      <a:pt x="32" y="3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6" name="Freeform 2301">
                <a:extLst>
                  <a:ext uri="{FF2B5EF4-FFF2-40B4-BE49-F238E27FC236}">
                    <a16:creationId xmlns:a16="http://schemas.microsoft.com/office/drawing/2014/main" id="{91AAA4D3-5C61-82B9-0992-1F40D8EDD9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3" y="95"/>
                <a:ext cx="44" cy="39"/>
              </a:xfrm>
              <a:custGeom>
                <a:avLst/>
                <a:gdLst>
                  <a:gd name="T0" fmla="*/ 43 w 44"/>
                  <a:gd name="T1" fmla="*/ 39 h 39"/>
                  <a:gd name="T2" fmla="*/ 44 w 44"/>
                  <a:gd name="T3" fmla="*/ 36 h 39"/>
                  <a:gd name="T4" fmla="*/ 42 w 44"/>
                  <a:gd name="T5" fmla="*/ 32 h 39"/>
                  <a:gd name="T6" fmla="*/ 38 w 44"/>
                  <a:gd name="T7" fmla="*/ 26 h 39"/>
                  <a:gd name="T8" fmla="*/ 32 w 44"/>
                  <a:gd name="T9" fmla="*/ 19 h 39"/>
                  <a:gd name="T10" fmla="*/ 25 w 44"/>
                  <a:gd name="T11" fmla="*/ 12 h 39"/>
                  <a:gd name="T12" fmla="*/ 17 w 44"/>
                  <a:gd name="T13" fmla="*/ 6 h 39"/>
                  <a:gd name="T14" fmla="*/ 9 w 44"/>
                  <a:gd name="T15" fmla="*/ 2 h 39"/>
                  <a:gd name="T16" fmla="*/ 0 w 44"/>
                  <a:gd name="T17" fmla="*/ 0 h 39"/>
                  <a:gd name="T18" fmla="*/ 4 w 44"/>
                  <a:gd name="T19" fmla="*/ 2 h 39"/>
                  <a:gd name="T20" fmla="*/ 9 w 44"/>
                  <a:gd name="T21" fmla="*/ 8 h 39"/>
                  <a:gd name="T22" fmla="*/ 15 w 44"/>
                  <a:gd name="T23" fmla="*/ 15 h 39"/>
                  <a:gd name="T24" fmla="*/ 22 w 44"/>
                  <a:gd name="T25" fmla="*/ 22 h 39"/>
                  <a:gd name="T26" fmla="*/ 28 w 44"/>
                  <a:gd name="T27" fmla="*/ 29 h 39"/>
                  <a:gd name="T28" fmla="*/ 35 w 44"/>
                  <a:gd name="T29" fmla="*/ 35 h 39"/>
                  <a:gd name="T30" fmla="*/ 40 w 44"/>
                  <a:gd name="T31" fmla="*/ 39 h 39"/>
                  <a:gd name="T32" fmla="*/ 43 w 44"/>
                  <a:gd name="T33" fmla="*/ 39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39"/>
                  <a:gd name="T53" fmla="*/ 44 w 44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39">
                    <a:moveTo>
                      <a:pt x="43" y="39"/>
                    </a:moveTo>
                    <a:lnTo>
                      <a:pt x="44" y="36"/>
                    </a:lnTo>
                    <a:lnTo>
                      <a:pt x="42" y="32"/>
                    </a:lnTo>
                    <a:lnTo>
                      <a:pt x="38" y="26"/>
                    </a:lnTo>
                    <a:lnTo>
                      <a:pt x="32" y="19"/>
                    </a:lnTo>
                    <a:lnTo>
                      <a:pt x="25" y="12"/>
                    </a:lnTo>
                    <a:lnTo>
                      <a:pt x="17" y="6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9" y="8"/>
                    </a:lnTo>
                    <a:lnTo>
                      <a:pt x="15" y="15"/>
                    </a:lnTo>
                    <a:lnTo>
                      <a:pt x="22" y="22"/>
                    </a:lnTo>
                    <a:lnTo>
                      <a:pt x="28" y="29"/>
                    </a:lnTo>
                    <a:lnTo>
                      <a:pt x="35" y="35"/>
                    </a:lnTo>
                    <a:lnTo>
                      <a:pt x="40" y="39"/>
                    </a:lnTo>
                    <a:lnTo>
                      <a:pt x="43" y="3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7" name="Freeform 2302">
                <a:extLst>
                  <a:ext uri="{FF2B5EF4-FFF2-40B4-BE49-F238E27FC236}">
                    <a16:creationId xmlns:a16="http://schemas.microsoft.com/office/drawing/2014/main" id="{FD752F78-1678-B459-71AD-F0B7A305B9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4" y="99"/>
                <a:ext cx="38" cy="46"/>
              </a:xfrm>
              <a:custGeom>
                <a:avLst/>
                <a:gdLst>
                  <a:gd name="T0" fmla="*/ 37 w 38"/>
                  <a:gd name="T1" fmla="*/ 46 h 46"/>
                  <a:gd name="T2" fmla="*/ 38 w 38"/>
                  <a:gd name="T3" fmla="*/ 43 h 46"/>
                  <a:gd name="T4" fmla="*/ 37 w 38"/>
                  <a:gd name="T5" fmla="*/ 37 h 46"/>
                  <a:gd name="T6" fmla="*/ 33 w 38"/>
                  <a:gd name="T7" fmla="*/ 29 h 46"/>
                  <a:gd name="T8" fmla="*/ 28 w 38"/>
                  <a:gd name="T9" fmla="*/ 22 h 46"/>
                  <a:gd name="T10" fmla="*/ 22 w 38"/>
                  <a:gd name="T11" fmla="*/ 14 h 46"/>
                  <a:gd name="T12" fmla="*/ 14 w 38"/>
                  <a:gd name="T13" fmla="*/ 7 h 46"/>
                  <a:gd name="T14" fmla="*/ 7 w 38"/>
                  <a:gd name="T15" fmla="*/ 2 h 46"/>
                  <a:gd name="T16" fmla="*/ 0 w 38"/>
                  <a:gd name="T17" fmla="*/ 0 h 46"/>
                  <a:gd name="T18" fmla="*/ 2 w 38"/>
                  <a:gd name="T19" fmla="*/ 4 h 46"/>
                  <a:gd name="T20" fmla="*/ 6 w 38"/>
                  <a:gd name="T21" fmla="*/ 10 h 46"/>
                  <a:gd name="T22" fmla="*/ 12 w 38"/>
                  <a:gd name="T23" fmla="*/ 18 h 46"/>
                  <a:gd name="T24" fmla="*/ 18 w 38"/>
                  <a:gd name="T25" fmla="*/ 25 h 46"/>
                  <a:gd name="T26" fmla="*/ 24 w 38"/>
                  <a:gd name="T27" fmla="*/ 34 h 46"/>
                  <a:gd name="T28" fmla="*/ 30 w 38"/>
                  <a:gd name="T29" fmla="*/ 41 h 46"/>
                  <a:gd name="T30" fmla="*/ 35 w 38"/>
                  <a:gd name="T31" fmla="*/ 45 h 46"/>
                  <a:gd name="T32" fmla="*/ 37 w 38"/>
                  <a:gd name="T33" fmla="*/ 46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6"/>
                  <a:gd name="T53" fmla="*/ 38 w 38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6">
                    <a:moveTo>
                      <a:pt x="37" y="46"/>
                    </a:moveTo>
                    <a:lnTo>
                      <a:pt x="38" y="43"/>
                    </a:lnTo>
                    <a:lnTo>
                      <a:pt x="37" y="37"/>
                    </a:lnTo>
                    <a:lnTo>
                      <a:pt x="33" y="29"/>
                    </a:lnTo>
                    <a:lnTo>
                      <a:pt x="28" y="22"/>
                    </a:lnTo>
                    <a:lnTo>
                      <a:pt x="22" y="14"/>
                    </a:lnTo>
                    <a:lnTo>
                      <a:pt x="14" y="7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2" y="4"/>
                    </a:lnTo>
                    <a:lnTo>
                      <a:pt x="6" y="10"/>
                    </a:lnTo>
                    <a:lnTo>
                      <a:pt x="12" y="18"/>
                    </a:lnTo>
                    <a:lnTo>
                      <a:pt x="18" y="25"/>
                    </a:lnTo>
                    <a:lnTo>
                      <a:pt x="24" y="34"/>
                    </a:lnTo>
                    <a:lnTo>
                      <a:pt x="30" y="41"/>
                    </a:lnTo>
                    <a:lnTo>
                      <a:pt x="35" y="45"/>
                    </a:lnTo>
                    <a:lnTo>
                      <a:pt x="37" y="4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8" name="Freeform 2303">
                <a:extLst>
                  <a:ext uri="{FF2B5EF4-FFF2-40B4-BE49-F238E27FC236}">
                    <a16:creationId xmlns:a16="http://schemas.microsoft.com/office/drawing/2014/main" id="{8D9E353E-284A-1CB6-1BF7-B6CAB2F55F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7" y="107"/>
                <a:ext cx="33" cy="43"/>
              </a:xfrm>
              <a:custGeom>
                <a:avLst/>
                <a:gdLst>
                  <a:gd name="T0" fmla="*/ 32 w 33"/>
                  <a:gd name="T1" fmla="*/ 43 h 43"/>
                  <a:gd name="T2" fmla="*/ 33 w 33"/>
                  <a:gd name="T3" fmla="*/ 40 h 43"/>
                  <a:gd name="T4" fmla="*/ 31 w 33"/>
                  <a:gd name="T5" fmla="*/ 35 h 43"/>
                  <a:gd name="T6" fmla="*/ 28 w 33"/>
                  <a:gd name="T7" fmla="*/ 28 h 43"/>
                  <a:gd name="T8" fmla="*/ 23 w 33"/>
                  <a:gd name="T9" fmla="*/ 20 h 43"/>
                  <a:gd name="T10" fmla="*/ 18 w 33"/>
                  <a:gd name="T11" fmla="*/ 13 h 43"/>
                  <a:gd name="T12" fmla="*/ 12 w 33"/>
                  <a:gd name="T13" fmla="*/ 6 h 43"/>
                  <a:gd name="T14" fmla="*/ 5 w 33"/>
                  <a:gd name="T15" fmla="*/ 2 h 43"/>
                  <a:gd name="T16" fmla="*/ 0 w 33"/>
                  <a:gd name="T17" fmla="*/ 0 h 43"/>
                  <a:gd name="T18" fmla="*/ 2 w 33"/>
                  <a:gd name="T19" fmla="*/ 4 h 43"/>
                  <a:gd name="T20" fmla="*/ 6 w 33"/>
                  <a:gd name="T21" fmla="*/ 10 h 43"/>
                  <a:gd name="T22" fmla="*/ 10 w 33"/>
                  <a:gd name="T23" fmla="*/ 17 h 43"/>
                  <a:gd name="T24" fmla="*/ 15 w 33"/>
                  <a:gd name="T25" fmla="*/ 25 h 43"/>
                  <a:gd name="T26" fmla="*/ 19 w 33"/>
                  <a:gd name="T27" fmla="*/ 33 h 43"/>
                  <a:gd name="T28" fmla="*/ 25 w 33"/>
                  <a:gd name="T29" fmla="*/ 39 h 43"/>
                  <a:gd name="T30" fmla="*/ 29 w 33"/>
                  <a:gd name="T31" fmla="*/ 43 h 43"/>
                  <a:gd name="T32" fmla="*/ 32 w 33"/>
                  <a:gd name="T33" fmla="*/ 43 h 4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43"/>
                  <a:gd name="T53" fmla="*/ 33 w 33"/>
                  <a:gd name="T54" fmla="*/ 43 h 4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43">
                    <a:moveTo>
                      <a:pt x="32" y="43"/>
                    </a:moveTo>
                    <a:lnTo>
                      <a:pt x="33" y="40"/>
                    </a:lnTo>
                    <a:lnTo>
                      <a:pt x="31" y="35"/>
                    </a:lnTo>
                    <a:lnTo>
                      <a:pt x="28" y="28"/>
                    </a:lnTo>
                    <a:lnTo>
                      <a:pt x="23" y="20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2" y="4"/>
                    </a:lnTo>
                    <a:lnTo>
                      <a:pt x="6" y="10"/>
                    </a:lnTo>
                    <a:lnTo>
                      <a:pt x="10" y="17"/>
                    </a:lnTo>
                    <a:lnTo>
                      <a:pt x="15" y="25"/>
                    </a:lnTo>
                    <a:lnTo>
                      <a:pt x="19" y="33"/>
                    </a:lnTo>
                    <a:lnTo>
                      <a:pt x="25" y="39"/>
                    </a:lnTo>
                    <a:lnTo>
                      <a:pt x="29" y="43"/>
                    </a:lnTo>
                    <a:lnTo>
                      <a:pt x="32" y="4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9" name="Freeform 2304">
                <a:extLst>
                  <a:ext uri="{FF2B5EF4-FFF2-40B4-BE49-F238E27FC236}">
                    <a16:creationId xmlns:a16="http://schemas.microsoft.com/office/drawing/2014/main" id="{5C173F3A-99CF-9E79-BA7C-15D0817198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1" y="114"/>
                <a:ext cx="24" cy="38"/>
              </a:xfrm>
              <a:custGeom>
                <a:avLst/>
                <a:gdLst>
                  <a:gd name="T0" fmla="*/ 22 w 24"/>
                  <a:gd name="T1" fmla="*/ 38 h 38"/>
                  <a:gd name="T2" fmla="*/ 24 w 24"/>
                  <a:gd name="T3" fmla="*/ 37 h 38"/>
                  <a:gd name="T4" fmla="*/ 24 w 24"/>
                  <a:gd name="T5" fmla="*/ 32 h 38"/>
                  <a:gd name="T6" fmla="*/ 23 w 24"/>
                  <a:gd name="T7" fmla="*/ 26 h 38"/>
                  <a:gd name="T8" fmla="*/ 21 w 24"/>
                  <a:gd name="T9" fmla="*/ 19 h 38"/>
                  <a:gd name="T10" fmla="*/ 17 w 24"/>
                  <a:gd name="T11" fmla="*/ 13 h 38"/>
                  <a:gd name="T12" fmla="*/ 13 w 24"/>
                  <a:gd name="T13" fmla="*/ 8 h 38"/>
                  <a:gd name="T14" fmla="*/ 7 w 24"/>
                  <a:gd name="T15" fmla="*/ 3 h 38"/>
                  <a:gd name="T16" fmla="*/ 0 w 24"/>
                  <a:gd name="T17" fmla="*/ 0 h 38"/>
                  <a:gd name="T18" fmla="*/ 5 w 24"/>
                  <a:gd name="T19" fmla="*/ 10 h 38"/>
                  <a:gd name="T20" fmla="*/ 11 w 24"/>
                  <a:gd name="T21" fmla="*/ 23 h 38"/>
                  <a:gd name="T22" fmla="*/ 17 w 24"/>
                  <a:gd name="T23" fmla="*/ 35 h 38"/>
                  <a:gd name="T24" fmla="*/ 22 w 24"/>
                  <a:gd name="T25" fmla="*/ 38 h 3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38"/>
                  <a:gd name="T41" fmla="*/ 24 w 24"/>
                  <a:gd name="T42" fmla="*/ 38 h 3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38">
                    <a:moveTo>
                      <a:pt x="22" y="38"/>
                    </a:moveTo>
                    <a:lnTo>
                      <a:pt x="24" y="37"/>
                    </a:lnTo>
                    <a:lnTo>
                      <a:pt x="24" y="32"/>
                    </a:lnTo>
                    <a:lnTo>
                      <a:pt x="23" y="26"/>
                    </a:lnTo>
                    <a:lnTo>
                      <a:pt x="21" y="19"/>
                    </a:lnTo>
                    <a:lnTo>
                      <a:pt x="17" y="13"/>
                    </a:lnTo>
                    <a:lnTo>
                      <a:pt x="13" y="8"/>
                    </a:lnTo>
                    <a:lnTo>
                      <a:pt x="7" y="3"/>
                    </a:lnTo>
                    <a:lnTo>
                      <a:pt x="0" y="0"/>
                    </a:lnTo>
                    <a:lnTo>
                      <a:pt x="5" y="10"/>
                    </a:lnTo>
                    <a:lnTo>
                      <a:pt x="11" y="23"/>
                    </a:lnTo>
                    <a:lnTo>
                      <a:pt x="17" y="35"/>
                    </a:lnTo>
                    <a:lnTo>
                      <a:pt x="22" y="38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0" name="Freeform 2305">
                <a:extLst>
                  <a:ext uri="{FF2B5EF4-FFF2-40B4-BE49-F238E27FC236}">
                    <a16:creationId xmlns:a16="http://schemas.microsoft.com/office/drawing/2014/main" id="{EBA9F896-19F1-418F-2923-206FD0F419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8" y="132"/>
                <a:ext cx="19" cy="29"/>
              </a:xfrm>
              <a:custGeom>
                <a:avLst/>
                <a:gdLst>
                  <a:gd name="T0" fmla="*/ 17 w 19"/>
                  <a:gd name="T1" fmla="*/ 29 h 29"/>
                  <a:gd name="T2" fmla="*/ 19 w 19"/>
                  <a:gd name="T3" fmla="*/ 23 h 29"/>
                  <a:gd name="T4" fmla="*/ 14 w 19"/>
                  <a:gd name="T5" fmla="*/ 13 h 29"/>
                  <a:gd name="T6" fmla="*/ 6 w 19"/>
                  <a:gd name="T7" fmla="*/ 4 h 29"/>
                  <a:gd name="T8" fmla="*/ 0 w 19"/>
                  <a:gd name="T9" fmla="*/ 0 h 29"/>
                  <a:gd name="T10" fmla="*/ 3 w 19"/>
                  <a:gd name="T11" fmla="*/ 7 h 29"/>
                  <a:gd name="T12" fmla="*/ 7 w 19"/>
                  <a:gd name="T13" fmla="*/ 17 h 29"/>
                  <a:gd name="T14" fmla="*/ 13 w 19"/>
                  <a:gd name="T15" fmla="*/ 25 h 29"/>
                  <a:gd name="T16" fmla="*/ 17 w 19"/>
                  <a:gd name="T17" fmla="*/ 29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9"/>
                  <a:gd name="T29" fmla="*/ 19 w 19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9">
                    <a:moveTo>
                      <a:pt x="17" y="29"/>
                    </a:moveTo>
                    <a:lnTo>
                      <a:pt x="19" y="23"/>
                    </a:lnTo>
                    <a:lnTo>
                      <a:pt x="14" y="13"/>
                    </a:lnTo>
                    <a:lnTo>
                      <a:pt x="6" y="4"/>
                    </a:lnTo>
                    <a:lnTo>
                      <a:pt x="0" y="0"/>
                    </a:lnTo>
                    <a:lnTo>
                      <a:pt x="3" y="7"/>
                    </a:lnTo>
                    <a:lnTo>
                      <a:pt x="7" y="17"/>
                    </a:lnTo>
                    <a:lnTo>
                      <a:pt x="13" y="25"/>
                    </a:lnTo>
                    <a:lnTo>
                      <a:pt x="17" y="2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1" name="Freeform 2306">
                <a:extLst>
                  <a:ext uri="{FF2B5EF4-FFF2-40B4-BE49-F238E27FC236}">
                    <a16:creationId xmlns:a16="http://schemas.microsoft.com/office/drawing/2014/main" id="{188B4594-2894-6DE4-A97F-C7BF19E5E3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3" y="140"/>
                <a:ext cx="14" cy="20"/>
              </a:xfrm>
              <a:custGeom>
                <a:avLst/>
                <a:gdLst>
                  <a:gd name="T0" fmla="*/ 13 w 14"/>
                  <a:gd name="T1" fmla="*/ 19 h 20"/>
                  <a:gd name="T2" fmla="*/ 14 w 14"/>
                  <a:gd name="T3" fmla="*/ 13 h 20"/>
                  <a:gd name="T4" fmla="*/ 11 w 14"/>
                  <a:gd name="T5" fmla="*/ 6 h 20"/>
                  <a:gd name="T6" fmla="*/ 7 w 14"/>
                  <a:gd name="T7" fmla="*/ 0 h 20"/>
                  <a:gd name="T8" fmla="*/ 0 w 14"/>
                  <a:gd name="T9" fmla="*/ 1 h 20"/>
                  <a:gd name="T10" fmla="*/ 5 w 14"/>
                  <a:gd name="T11" fmla="*/ 5 h 20"/>
                  <a:gd name="T12" fmla="*/ 8 w 14"/>
                  <a:gd name="T13" fmla="*/ 12 h 20"/>
                  <a:gd name="T14" fmla="*/ 10 w 14"/>
                  <a:gd name="T15" fmla="*/ 20 h 20"/>
                  <a:gd name="T16" fmla="*/ 13 w 14"/>
                  <a:gd name="T17" fmla="*/ 19 h 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20"/>
                  <a:gd name="T29" fmla="*/ 14 w 14"/>
                  <a:gd name="T30" fmla="*/ 20 h 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20">
                    <a:moveTo>
                      <a:pt x="13" y="19"/>
                    </a:moveTo>
                    <a:lnTo>
                      <a:pt x="14" y="13"/>
                    </a:lnTo>
                    <a:lnTo>
                      <a:pt x="11" y="6"/>
                    </a:lnTo>
                    <a:lnTo>
                      <a:pt x="7" y="0"/>
                    </a:lnTo>
                    <a:lnTo>
                      <a:pt x="0" y="1"/>
                    </a:lnTo>
                    <a:lnTo>
                      <a:pt x="5" y="5"/>
                    </a:lnTo>
                    <a:lnTo>
                      <a:pt x="8" y="12"/>
                    </a:lnTo>
                    <a:lnTo>
                      <a:pt x="10" y="20"/>
                    </a:lnTo>
                    <a:lnTo>
                      <a:pt x="13" y="1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2" name="Freeform 2307">
                <a:extLst>
                  <a:ext uri="{FF2B5EF4-FFF2-40B4-BE49-F238E27FC236}">
                    <a16:creationId xmlns:a16="http://schemas.microsoft.com/office/drawing/2014/main" id="{10260A37-3CB5-2ABD-C5BA-59A015D068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2" y="94"/>
                <a:ext cx="39" cy="37"/>
              </a:xfrm>
              <a:custGeom>
                <a:avLst/>
                <a:gdLst>
                  <a:gd name="T0" fmla="*/ 38 w 39"/>
                  <a:gd name="T1" fmla="*/ 37 h 37"/>
                  <a:gd name="T2" fmla="*/ 39 w 39"/>
                  <a:gd name="T3" fmla="*/ 34 h 37"/>
                  <a:gd name="T4" fmla="*/ 38 w 39"/>
                  <a:gd name="T5" fmla="*/ 30 h 37"/>
                  <a:gd name="T6" fmla="*/ 35 w 39"/>
                  <a:gd name="T7" fmla="*/ 25 h 37"/>
                  <a:gd name="T8" fmla="*/ 29 w 39"/>
                  <a:gd name="T9" fmla="*/ 18 h 37"/>
                  <a:gd name="T10" fmla="*/ 23 w 39"/>
                  <a:gd name="T11" fmla="*/ 12 h 37"/>
                  <a:gd name="T12" fmla="*/ 17 w 39"/>
                  <a:gd name="T13" fmla="*/ 6 h 37"/>
                  <a:gd name="T14" fmla="*/ 8 w 39"/>
                  <a:gd name="T15" fmla="*/ 2 h 37"/>
                  <a:gd name="T16" fmla="*/ 0 w 39"/>
                  <a:gd name="T17" fmla="*/ 0 h 37"/>
                  <a:gd name="T18" fmla="*/ 4 w 39"/>
                  <a:gd name="T19" fmla="*/ 3 h 37"/>
                  <a:gd name="T20" fmla="*/ 8 w 39"/>
                  <a:gd name="T21" fmla="*/ 7 h 37"/>
                  <a:gd name="T22" fmla="*/ 13 w 39"/>
                  <a:gd name="T23" fmla="*/ 14 h 37"/>
                  <a:gd name="T24" fmla="*/ 19 w 39"/>
                  <a:gd name="T25" fmla="*/ 21 h 37"/>
                  <a:gd name="T26" fmla="*/ 25 w 39"/>
                  <a:gd name="T27" fmla="*/ 28 h 37"/>
                  <a:gd name="T28" fmla="*/ 30 w 39"/>
                  <a:gd name="T29" fmla="*/ 33 h 37"/>
                  <a:gd name="T30" fmla="*/ 35 w 39"/>
                  <a:gd name="T31" fmla="*/ 37 h 37"/>
                  <a:gd name="T32" fmla="*/ 38 w 39"/>
                  <a:gd name="T33" fmla="*/ 37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7"/>
                  <a:gd name="T53" fmla="*/ 39 w 39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7">
                    <a:moveTo>
                      <a:pt x="38" y="37"/>
                    </a:moveTo>
                    <a:lnTo>
                      <a:pt x="39" y="34"/>
                    </a:lnTo>
                    <a:lnTo>
                      <a:pt x="38" y="30"/>
                    </a:lnTo>
                    <a:lnTo>
                      <a:pt x="35" y="25"/>
                    </a:lnTo>
                    <a:lnTo>
                      <a:pt x="29" y="18"/>
                    </a:lnTo>
                    <a:lnTo>
                      <a:pt x="23" y="12"/>
                    </a:lnTo>
                    <a:lnTo>
                      <a:pt x="17" y="6"/>
                    </a:lnTo>
                    <a:lnTo>
                      <a:pt x="8" y="2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8" y="7"/>
                    </a:lnTo>
                    <a:lnTo>
                      <a:pt x="13" y="14"/>
                    </a:lnTo>
                    <a:lnTo>
                      <a:pt x="19" y="21"/>
                    </a:lnTo>
                    <a:lnTo>
                      <a:pt x="25" y="28"/>
                    </a:lnTo>
                    <a:lnTo>
                      <a:pt x="30" y="33"/>
                    </a:lnTo>
                    <a:lnTo>
                      <a:pt x="35" y="37"/>
                    </a:lnTo>
                    <a:lnTo>
                      <a:pt x="38" y="3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3" name="Freeform 2308">
                <a:extLst>
                  <a:ext uri="{FF2B5EF4-FFF2-40B4-BE49-F238E27FC236}">
                    <a16:creationId xmlns:a16="http://schemas.microsoft.com/office/drawing/2014/main" id="{493011D6-ABED-062A-DB6E-9CE0F749B7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" y="92"/>
                <a:ext cx="30" cy="30"/>
              </a:xfrm>
              <a:custGeom>
                <a:avLst/>
                <a:gdLst>
                  <a:gd name="T0" fmla="*/ 29 w 30"/>
                  <a:gd name="T1" fmla="*/ 30 h 30"/>
                  <a:gd name="T2" fmla="*/ 30 w 30"/>
                  <a:gd name="T3" fmla="*/ 28 h 30"/>
                  <a:gd name="T4" fmla="*/ 30 w 30"/>
                  <a:gd name="T5" fmla="*/ 25 h 30"/>
                  <a:gd name="T6" fmla="*/ 27 w 30"/>
                  <a:gd name="T7" fmla="*/ 20 h 30"/>
                  <a:gd name="T8" fmla="*/ 25 w 30"/>
                  <a:gd name="T9" fmla="*/ 15 h 30"/>
                  <a:gd name="T10" fmla="*/ 19 w 30"/>
                  <a:gd name="T11" fmla="*/ 10 h 30"/>
                  <a:gd name="T12" fmla="*/ 14 w 30"/>
                  <a:gd name="T13" fmla="*/ 5 h 30"/>
                  <a:gd name="T14" fmla="*/ 7 w 30"/>
                  <a:gd name="T15" fmla="*/ 2 h 30"/>
                  <a:gd name="T16" fmla="*/ 0 w 30"/>
                  <a:gd name="T17" fmla="*/ 0 h 30"/>
                  <a:gd name="T18" fmla="*/ 3 w 30"/>
                  <a:gd name="T19" fmla="*/ 4 h 30"/>
                  <a:gd name="T20" fmla="*/ 7 w 30"/>
                  <a:gd name="T21" fmla="*/ 8 h 30"/>
                  <a:gd name="T22" fmla="*/ 12 w 30"/>
                  <a:gd name="T23" fmla="*/ 13 h 30"/>
                  <a:gd name="T24" fmla="*/ 16 w 30"/>
                  <a:gd name="T25" fmla="*/ 19 h 30"/>
                  <a:gd name="T26" fmla="*/ 20 w 30"/>
                  <a:gd name="T27" fmla="*/ 24 h 30"/>
                  <a:gd name="T28" fmla="*/ 24 w 30"/>
                  <a:gd name="T29" fmla="*/ 28 h 30"/>
                  <a:gd name="T30" fmla="*/ 27 w 30"/>
                  <a:gd name="T31" fmla="*/ 30 h 30"/>
                  <a:gd name="T32" fmla="*/ 29 w 30"/>
                  <a:gd name="T33" fmla="*/ 30 h 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30"/>
                  <a:gd name="T53" fmla="*/ 30 w 30"/>
                  <a:gd name="T54" fmla="*/ 30 h 3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30">
                    <a:moveTo>
                      <a:pt x="29" y="30"/>
                    </a:moveTo>
                    <a:lnTo>
                      <a:pt x="30" y="28"/>
                    </a:lnTo>
                    <a:lnTo>
                      <a:pt x="30" y="25"/>
                    </a:lnTo>
                    <a:lnTo>
                      <a:pt x="27" y="20"/>
                    </a:lnTo>
                    <a:lnTo>
                      <a:pt x="25" y="15"/>
                    </a:lnTo>
                    <a:lnTo>
                      <a:pt x="19" y="10"/>
                    </a:lnTo>
                    <a:lnTo>
                      <a:pt x="14" y="5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3" y="4"/>
                    </a:lnTo>
                    <a:lnTo>
                      <a:pt x="7" y="8"/>
                    </a:lnTo>
                    <a:lnTo>
                      <a:pt x="12" y="13"/>
                    </a:lnTo>
                    <a:lnTo>
                      <a:pt x="16" y="19"/>
                    </a:lnTo>
                    <a:lnTo>
                      <a:pt x="20" y="24"/>
                    </a:lnTo>
                    <a:lnTo>
                      <a:pt x="24" y="28"/>
                    </a:lnTo>
                    <a:lnTo>
                      <a:pt x="27" y="30"/>
                    </a:lnTo>
                    <a:lnTo>
                      <a:pt x="29" y="3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4" name="Freeform 2309">
                <a:extLst>
                  <a:ext uri="{FF2B5EF4-FFF2-40B4-BE49-F238E27FC236}">
                    <a16:creationId xmlns:a16="http://schemas.microsoft.com/office/drawing/2014/main" id="{A2EFABAA-F79C-FBC9-C5F7-71D8F9DC3D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2" y="101"/>
                <a:ext cx="34" cy="42"/>
              </a:xfrm>
              <a:custGeom>
                <a:avLst/>
                <a:gdLst>
                  <a:gd name="T0" fmla="*/ 33 w 34"/>
                  <a:gd name="T1" fmla="*/ 42 h 42"/>
                  <a:gd name="T2" fmla="*/ 34 w 34"/>
                  <a:gd name="T3" fmla="*/ 40 h 42"/>
                  <a:gd name="T4" fmla="*/ 32 w 34"/>
                  <a:gd name="T5" fmla="*/ 34 h 42"/>
                  <a:gd name="T6" fmla="*/ 28 w 34"/>
                  <a:gd name="T7" fmla="*/ 28 h 42"/>
                  <a:gd name="T8" fmla="*/ 23 w 34"/>
                  <a:gd name="T9" fmla="*/ 21 h 42"/>
                  <a:gd name="T10" fmla="*/ 18 w 34"/>
                  <a:gd name="T11" fmla="*/ 13 h 42"/>
                  <a:gd name="T12" fmla="*/ 12 w 34"/>
                  <a:gd name="T13" fmla="*/ 6 h 42"/>
                  <a:gd name="T14" fmla="*/ 5 w 34"/>
                  <a:gd name="T15" fmla="*/ 2 h 42"/>
                  <a:gd name="T16" fmla="*/ 0 w 34"/>
                  <a:gd name="T17" fmla="*/ 0 h 42"/>
                  <a:gd name="T18" fmla="*/ 3 w 34"/>
                  <a:gd name="T19" fmla="*/ 4 h 42"/>
                  <a:gd name="T20" fmla="*/ 6 w 34"/>
                  <a:gd name="T21" fmla="*/ 10 h 42"/>
                  <a:gd name="T22" fmla="*/ 10 w 34"/>
                  <a:gd name="T23" fmla="*/ 18 h 42"/>
                  <a:gd name="T24" fmla="*/ 16 w 34"/>
                  <a:gd name="T25" fmla="*/ 25 h 42"/>
                  <a:gd name="T26" fmla="*/ 20 w 34"/>
                  <a:gd name="T27" fmla="*/ 32 h 42"/>
                  <a:gd name="T28" fmla="*/ 25 w 34"/>
                  <a:gd name="T29" fmla="*/ 38 h 42"/>
                  <a:gd name="T30" fmla="*/ 29 w 34"/>
                  <a:gd name="T31" fmla="*/ 42 h 42"/>
                  <a:gd name="T32" fmla="*/ 33 w 34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42"/>
                  <a:gd name="T53" fmla="*/ 34 w 34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42">
                    <a:moveTo>
                      <a:pt x="33" y="42"/>
                    </a:moveTo>
                    <a:lnTo>
                      <a:pt x="34" y="40"/>
                    </a:lnTo>
                    <a:lnTo>
                      <a:pt x="32" y="34"/>
                    </a:lnTo>
                    <a:lnTo>
                      <a:pt x="28" y="28"/>
                    </a:lnTo>
                    <a:lnTo>
                      <a:pt x="23" y="21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3" y="4"/>
                    </a:lnTo>
                    <a:lnTo>
                      <a:pt x="6" y="10"/>
                    </a:lnTo>
                    <a:lnTo>
                      <a:pt x="10" y="18"/>
                    </a:lnTo>
                    <a:lnTo>
                      <a:pt x="16" y="25"/>
                    </a:lnTo>
                    <a:lnTo>
                      <a:pt x="20" y="32"/>
                    </a:lnTo>
                    <a:lnTo>
                      <a:pt x="25" y="38"/>
                    </a:lnTo>
                    <a:lnTo>
                      <a:pt x="29" y="42"/>
                    </a:lnTo>
                    <a:lnTo>
                      <a:pt x="33" y="4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5" name="Freeform 2310">
                <a:extLst>
                  <a:ext uri="{FF2B5EF4-FFF2-40B4-BE49-F238E27FC236}">
                    <a16:creationId xmlns:a16="http://schemas.microsoft.com/office/drawing/2014/main" id="{D50EBF8E-C457-0229-0E11-38B3929E45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" y="122"/>
                <a:ext cx="25" cy="34"/>
              </a:xfrm>
              <a:custGeom>
                <a:avLst/>
                <a:gdLst>
                  <a:gd name="T0" fmla="*/ 23 w 25"/>
                  <a:gd name="T1" fmla="*/ 34 h 34"/>
                  <a:gd name="T2" fmla="*/ 25 w 25"/>
                  <a:gd name="T3" fmla="*/ 32 h 34"/>
                  <a:gd name="T4" fmla="*/ 24 w 25"/>
                  <a:gd name="T5" fmla="*/ 28 h 34"/>
                  <a:gd name="T6" fmla="*/ 21 w 25"/>
                  <a:gd name="T7" fmla="*/ 22 h 34"/>
                  <a:gd name="T8" fmla="*/ 17 w 25"/>
                  <a:gd name="T9" fmla="*/ 15 h 34"/>
                  <a:gd name="T10" fmla="*/ 13 w 25"/>
                  <a:gd name="T11" fmla="*/ 9 h 34"/>
                  <a:gd name="T12" fmla="*/ 9 w 25"/>
                  <a:gd name="T13" fmla="*/ 4 h 34"/>
                  <a:gd name="T14" fmla="*/ 3 w 25"/>
                  <a:gd name="T15" fmla="*/ 1 h 34"/>
                  <a:gd name="T16" fmla="*/ 0 w 25"/>
                  <a:gd name="T17" fmla="*/ 0 h 34"/>
                  <a:gd name="T18" fmla="*/ 4 w 25"/>
                  <a:gd name="T19" fmla="*/ 7 h 34"/>
                  <a:gd name="T20" fmla="*/ 10 w 25"/>
                  <a:gd name="T21" fmla="*/ 19 h 34"/>
                  <a:gd name="T22" fmla="*/ 17 w 25"/>
                  <a:gd name="T23" fmla="*/ 29 h 34"/>
                  <a:gd name="T24" fmla="*/ 23 w 25"/>
                  <a:gd name="T25" fmla="*/ 34 h 3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34"/>
                  <a:gd name="T41" fmla="*/ 25 w 25"/>
                  <a:gd name="T42" fmla="*/ 34 h 3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34">
                    <a:moveTo>
                      <a:pt x="23" y="34"/>
                    </a:moveTo>
                    <a:lnTo>
                      <a:pt x="25" y="32"/>
                    </a:lnTo>
                    <a:lnTo>
                      <a:pt x="24" y="28"/>
                    </a:lnTo>
                    <a:lnTo>
                      <a:pt x="21" y="22"/>
                    </a:lnTo>
                    <a:lnTo>
                      <a:pt x="17" y="15"/>
                    </a:lnTo>
                    <a:lnTo>
                      <a:pt x="13" y="9"/>
                    </a:lnTo>
                    <a:lnTo>
                      <a:pt x="9" y="4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4" y="7"/>
                    </a:lnTo>
                    <a:lnTo>
                      <a:pt x="10" y="19"/>
                    </a:lnTo>
                    <a:lnTo>
                      <a:pt x="17" y="29"/>
                    </a:lnTo>
                    <a:lnTo>
                      <a:pt x="23" y="3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6" name="Freeform 2311">
                <a:extLst>
                  <a:ext uri="{FF2B5EF4-FFF2-40B4-BE49-F238E27FC236}">
                    <a16:creationId xmlns:a16="http://schemas.microsoft.com/office/drawing/2014/main" id="{2DA9CC93-52F2-48FC-1D54-5197A4AA32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7" y="89"/>
                <a:ext cx="34" cy="6"/>
              </a:xfrm>
              <a:custGeom>
                <a:avLst/>
                <a:gdLst>
                  <a:gd name="T0" fmla="*/ 0 w 34"/>
                  <a:gd name="T1" fmla="*/ 5 h 6"/>
                  <a:gd name="T2" fmla="*/ 3 w 34"/>
                  <a:gd name="T3" fmla="*/ 5 h 6"/>
                  <a:gd name="T4" fmla="*/ 7 w 34"/>
                  <a:gd name="T5" fmla="*/ 4 h 6"/>
                  <a:gd name="T6" fmla="*/ 12 w 34"/>
                  <a:gd name="T7" fmla="*/ 3 h 6"/>
                  <a:gd name="T8" fmla="*/ 18 w 34"/>
                  <a:gd name="T9" fmla="*/ 2 h 6"/>
                  <a:gd name="T10" fmla="*/ 24 w 34"/>
                  <a:gd name="T11" fmla="*/ 1 h 6"/>
                  <a:gd name="T12" fmla="*/ 29 w 34"/>
                  <a:gd name="T13" fmla="*/ 0 h 6"/>
                  <a:gd name="T14" fmla="*/ 33 w 34"/>
                  <a:gd name="T15" fmla="*/ 0 h 6"/>
                  <a:gd name="T16" fmla="*/ 34 w 34"/>
                  <a:gd name="T17" fmla="*/ 2 h 6"/>
                  <a:gd name="T18" fmla="*/ 33 w 34"/>
                  <a:gd name="T19" fmla="*/ 4 h 6"/>
                  <a:gd name="T20" fmla="*/ 29 w 34"/>
                  <a:gd name="T21" fmla="*/ 6 h 6"/>
                  <a:gd name="T22" fmla="*/ 25 w 34"/>
                  <a:gd name="T23" fmla="*/ 6 h 6"/>
                  <a:gd name="T24" fmla="*/ 20 w 34"/>
                  <a:gd name="T25" fmla="*/ 6 h 6"/>
                  <a:gd name="T26" fmla="*/ 14 w 34"/>
                  <a:gd name="T27" fmla="*/ 6 h 6"/>
                  <a:gd name="T28" fmla="*/ 8 w 34"/>
                  <a:gd name="T29" fmla="*/ 6 h 6"/>
                  <a:gd name="T30" fmla="*/ 4 w 34"/>
                  <a:gd name="T31" fmla="*/ 5 h 6"/>
                  <a:gd name="T32" fmla="*/ 0 w 34"/>
                  <a:gd name="T33" fmla="*/ 5 h 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6"/>
                  <a:gd name="T53" fmla="*/ 34 w 34"/>
                  <a:gd name="T54" fmla="*/ 6 h 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6">
                    <a:moveTo>
                      <a:pt x="0" y="5"/>
                    </a:moveTo>
                    <a:lnTo>
                      <a:pt x="3" y="5"/>
                    </a:lnTo>
                    <a:lnTo>
                      <a:pt x="7" y="4"/>
                    </a:lnTo>
                    <a:lnTo>
                      <a:pt x="12" y="3"/>
                    </a:lnTo>
                    <a:lnTo>
                      <a:pt x="18" y="2"/>
                    </a:lnTo>
                    <a:lnTo>
                      <a:pt x="24" y="1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4" y="2"/>
                    </a:lnTo>
                    <a:lnTo>
                      <a:pt x="33" y="4"/>
                    </a:lnTo>
                    <a:lnTo>
                      <a:pt x="29" y="6"/>
                    </a:lnTo>
                    <a:lnTo>
                      <a:pt x="25" y="6"/>
                    </a:lnTo>
                    <a:lnTo>
                      <a:pt x="20" y="6"/>
                    </a:lnTo>
                    <a:lnTo>
                      <a:pt x="14" y="6"/>
                    </a:lnTo>
                    <a:lnTo>
                      <a:pt x="8" y="6"/>
                    </a:lnTo>
                    <a:lnTo>
                      <a:pt x="4" y="5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7" name="Freeform 2312">
                <a:extLst>
                  <a:ext uri="{FF2B5EF4-FFF2-40B4-BE49-F238E27FC236}">
                    <a16:creationId xmlns:a16="http://schemas.microsoft.com/office/drawing/2014/main" id="{11872A8D-F228-EF36-585D-B0108A3B7C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9" y="47"/>
                <a:ext cx="44" cy="46"/>
              </a:xfrm>
              <a:custGeom>
                <a:avLst/>
                <a:gdLst>
                  <a:gd name="T0" fmla="*/ 0 w 44"/>
                  <a:gd name="T1" fmla="*/ 46 h 46"/>
                  <a:gd name="T2" fmla="*/ 5 w 44"/>
                  <a:gd name="T3" fmla="*/ 43 h 46"/>
                  <a:gd name="T4" fmla="*/ 12 w 44"/>
                  <a:gd name="T5" fmla="*/ 37 h 46"/>
                  <a:gd name="T6" fmla="*/ 20 w 44"/>
                  <a:gd name="T7" fmla="*/ 30 h 46"/>
                  <a:gd name="T8" fmla="*/ 29 w 44"/>
                  <a:gd name="T9" fmla="*/ 22 h 46"/>
                  <a:gd name="T10" fmla="*/ 36 w 44"/>
                  <a:gd name="T11" fmla="*/ 16 h 46"/>
                  <a:gd name="T12" fmla="*/ 42 w 44"/>
                  <a:gd name="T13" fmla="*/ 9 h 46"/>
                  <a:gd name="T14" fmla="*/ 44 w 44"/>
                  <a:gd name="T15" fmla="*/ 3 h 46"/>
                  <a:gd name="T16" fmla="*/ 43 w 44"/>
                  <a:gd name="T17" fmla="*/ 0 h 46"/>
                  <a:gd name="T18" fmla="*/ 40 w 44"/>
                  <a:gd name="T19" fmla="*/ 0 h 46"/>
                  <a:gd name="T20" fmla="*/ 35 w 44"/>
                  <a:gd name="T21" fmla="*/ 4 h 46"/>
                  <a:gd name="T22" fmla="*/ 29 w 44"/>
                  <a:gd name="T23" fmla="*/ 10 h 46"/>
                  <a:gd name="T24" fmla="*/ 23 w 44"/>
                  <a:gd name="T25" fmla="*/ 19 h 46"/>
                  <a:gd name="T26" fmla="*/ 16 w 44"/>
                  <a:gd name="T27" fmla="*/ 26 h 46"/>
                  <a:gd name="T28" fmla="*/ 10 w 44"/>
                  <a:gd name="T29" fmla="*/ 35 h 46"/>
                  <a:gd name="T30" fmla="*/ 4 w 44"/>
                  <a:gd name="T31" fmla="*/ 42 h 46"/>
                  <a:gd name="T32" fmla="*/ 0 w 44"/>
                  <a:gd name="T33" fmla="*/ 46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46"/>
                  <a:gd name="T53" fmla="*/ 44 w 44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46">
                    <a:moveTo>
                      <a:pt x="0" y="46"/>
                    </a:moveTo>
                    <a:lnTo>
                      <a:pt x="5" y="43"/>
                    </a:lnTo>
                    <a:lnTo>
                      <a:pt x="12" y="37"/>
                    </a:lnTo>
                    <a:lnTo>
                      <a:pt x="20" y="30"/>
                    </a:lnTo>
                    <a:lnTo>
                      <a:pt x="29" y="22"/>
                    </a:lnTo>
                    <a:lnTo>
                      <a:pt x="36" y="16"/>
                    </a:lnTo>
                    <a:lnTo>
                      <a:pt x="42" y="9"/>
                    </a:lnTo>
                    <a:lnTo>
                      <a:pt x="44" y="3"/>
                    </a:lnTo>
                    <a:lnTo>
                      <a:pt x="43" y="0"/>
                    </a:lnTo>
                    <a:lnTo>
                      <a:pt x="40" y="0"/>
                    </a:lnTo>
                    <a:lnTo>
                      <a:pt x="35" y="4"/>
                    </a:lnTo>
                    <a:lnTo>
                      <a:pt x="29" y="10"/>
                    </a:lnTo>
                    <a:lnTo>
                      <a:pt x="23" y="19"/>
                    </a:lnTo>
                    <a:lnTo>
                      <a:pt x="16" y="26"/>
                    </a:lnTo>
                    <a:lnTo>
                      <a:pt x="10" y="35"/>
                    </a:lnTo>
                    <a:lnTo>
                      <a:pt x="4" y="4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8" name="Freeform 2313">
                <a:extLst>
                  <a:ext uri="{FF2B5EF4-FFF2-40B4-BE49-F238E27FC236}">
                    <a16:creationId xmlns:a16="http://schemas.microsoft.com/office/drawing/2014/main" id="{3E13EE5B-3254-35C0-6429-8240EC14CE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2" y="47"/>
                <a:ext cx="41" cy="48"/>
              </a:xfrm>
              <a:custGeom>
                <a:avLst/>
                <a:gdLst>
                  <a:gd name="T0" fmla="*/ 0 w 41"/>
                  <a:gd name="T1" fmla="*/ 48 h 48"/>
                  <a:gd name="T2" fmla="*/ 5 w 41"/>
                  <a:gd name="T3" fmla="*/ 44 h 48"/>
                  <a:gd name="T4" fmla="*/ 12 w 41"/>
                  <a:gd name="T5" fmla="*/ 37 h 48"/>
                  <a:gd name="T6" fmla="*/ 19 w 41"/>
                  <a:gd name="T7" fmla="*/ 30 h 48"/>
                  <a:gd name="T8" fmla="*/ 27 w 41"/>
                  <a:gd name="T9" fmla="*/ 22 h 48"/>
                  <a:gd name="T10" fmla="*/ 34 w 41"/>
                  <a:gd name="T11" fmla="*/ 14 h 48"/>
                  <a:gd name="T12" fmla="*/ 39 w 41"/>
                  <a:gd name="T13" fmla="*/ 7 h 48"/>
                  <a:gd name="T14" fmla="*/ 41 w 41"/>
                  <a:gd name="T15" fmla="*/ 2 h 48"/>
                  <a:gd name="T16" fmla="*/ 40 w 41"/>
                  <a:gd name="T17" fmla="*/ 0 h 48"/>
                  <a:gd name="T18" fmla="*/ 35 w 41"/>
                  <a:gd name="T19" fmla="*/ 2 h 48"/>
                  <a:gd name="T20" fmla="*/ 30 w 41"/>
                  <a:gd name="T21" fmla="*/ 7 h 48"/>
                  <a:gd name="T22" fmla="*/ 25 w 41"/>
                  <a:gd name="T23" fmla="*/ 14 h 48"/>
                  <a:gd name="T24" fmla="*/ 19 w 41"/>
                  <a:gd name="T25" fmla="*/ 22 h 48"/>
                  <a:gd name="T26" fmla="*/ 13 w 41"/>
                  <a:gd name="T27" fmla="*/ 30 h 48"/>
                  <a:gd name="T28" fmla="*/ 8 w 41"/>
                  <a:gd name="T29" fmla="*/ 39 h 48"/>
                  <a:gd name="T30" fmla="*/ 4 w 41"/>
                  <a:gd name="T31" fmla="*/ 45 h 48"/>
                  <a:gd name="T32" fmla="*/ 0 w 41"/>
                  <a:gd name="T33" fmla="*/ 48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48"/>
                  <a:gd name="T53" fmla="*/ 41 w 41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48">
                    <a:moveTo>
                      <a:pt x="0" y="48"/>
                    </a:moveTo>
                    <a:lnTo>
                      <a:pt x="5" y="44"/>
                    </a:lnTo>
                    <a:lnTo>
                      <a:pt x="12" y="37"/>
                    </a:lnTo>
                    <a:lnTo>
                      <a:pt x="19" y="30"/>
                    </a:lnTo>
                    <a:lnTo>
                      <a:pt x="27" y="22"/>
                    </a:lnTo>
                    <a:lnTo>
                      <a:pt x="34" y="14"/>
                    </a:lnTo>
                    <a:lnTo>
                      <a:pt x="39" y="7"/>
                    </a:lnTo>
                    <a:lnTo>
                      <a:pt x="41" y="2"/>
                    </a:lnTo>
                    <a:lnTo>
                      <a:pt x="40" y="0"/>
                    </a:lnTo>
                    <a:lnTo>
                      <a:pt x="35" y="2"/>
                    </a:lnTo>
                    <a:lnTo>
                      <a:pt x="30" y="7"/>
                    </a:lnTo>
                    <a:lnTo>
                      <a:pt x="25" y="14"/>
                    </a:lnTo>
                    <a:lnTo>
                      <a:pt x="19" y="22"/>
                    </a:lnTo>
                    <a:lnTo>
                      <a:pt x="13" y="30"/>
                    </a:lnTo>
                    <a:lnTo>
                      <a:pt x="8" y="39"/>
                    </a:lnTo>
                    <a:lnTo>
                      <a:pt x="4" y="45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9" name="Freeform 2314">
                <a:extLst>
                  <a:ext uri="{FF2B5EF4-FFF2-40B4-BE49-F238E27FC236}">
                    <a16:creationId xmlns:a16="http://schemas.microsoft.com/office/drawing/2014/main" id="{10D85267-CB65-2D8B-77B1-0F54353EA3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3" y="46"/>
                <a:ext cx="36" cy="51"/>
              </a:xfrm>
              <a:custGeom>
                <a:avLst/>
                <a:gdLst>
                  <a:gd name="T0" fmla="*/ 0 w 36"/>
                  <a:gd name="T1" fmla="*/ 51 h 51"/>
                  <a:gd name="T2" fmla="*/ 5 w 36"/>
                  <a:gd name="T3" fmla="*/ 46 h 51"/>
                  <a:gd name="T4" fmla="*/ 12 w 36"/>
                  <a:gd name="T5" fmla="*/ 39 h 51"/>
                  <a:gd name="T6" fmla="*/ 19 w 36"/>
                  <a:gd name="T7" fmla="*/ 30 h 51"/>
                  <a:gd name="T8" fmla="*/ 25 w 36"/>
                  <a:gd name="T9" fmla="*/ 23 h 51"/>
                  <a:gd name="T10" fmla="*/ 30 w 36"/>
                  <a:gd name="T11" fmla="*/ 14 h 51"/>
                  <a:gd name="T12" fmla="*/ 35 w 36"/>
                  <a:gd name="T13" fmla="*/ 7 h 51"/>
                  <a:gd name="T14" fmla="*/ 36 w 36"/>
                  <a:gd name="T15" fmla="*/ 2 h 51"/>
                  <a:gd name="T16" fmla="*/ 35 w 36"/>
                  <a:gd name="T17" fmla="*/ 0 h 51"/>
                  <a:gd name="T18" fmla="*/ 31 w 36"/>
                  <a:gd name="T19" fmla="*/ 2 h 51"/>
                  <a:gd name="T20" fmla="*/ 27 w 36"/>
                  <a:gd name="T21" fmla="*/ 7 h 51"/>
                  <a:gd name="T22" fmla="*/ 23 w 36"/>
                  <a:gd name="T23" fmla="*/ 14 h 51"/>
                  <a:gd name="T24" fmla="*/ 18 w 36"/>
                  <a:gd name="T25" fmla="*/ 23 h 51"/>
                  <a:gd name="T26" fmla="*/ 13 w 36"/>
                  <a:gd name="T27" fmla="*/ 32 h 51"/>
                  <a:gd name="T28" fmla="*/ 8 w 36"/>
                  <a:gd name="T29" fmla="*/ 40 h 51"/>
                  <a:gd name="T30" fmla="*/ 4 w 36"/>
                  <a:gd name="T31" fmla="*/ 47 h 51"/>
                  <a:gd name="T32" fmla="*/ 0 w 36"/>
                  <a:gd name="T33" fmla="*/ 51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51"/>
                  <a:gd name="T53" fmla="*/ 36 w 36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51">
                    <a:moveTo>
                      <a:pt x="0" y="51"/>
                    </a:moveTo>
                    <a:lnTo>
                      <a:pt x="5" y="46"/>
                    </a:lnTo>
                    <a:lnTo>
                      <a:pt x="12" y="39"/>
                    </a:lnTo>
                    <a:lnTo>
                      <a:pt x="19" y="30"/>
                    </a:lnTo>
                    <a:lnTo>
                      <a:pt x="25" y="23"/>
                    </a:lnTo>
                    <a:lnTo>
                      <a:pt x="30" y="14"/>
                    </a:lnTo>
                    <a:lnTo>
                      <a:pt x="35" y="7"/>
                    </a:lnTo>
                    <a:lnTo>
                      <a:pt x="36" y="2"/>
                    </a:lnTo>
                    <a:lnTo>
                      <a:pt x="35" y="0"/>
                    </a:lnTo>
                    <a:lnTo>
                      <a:pt x="31" y="2"/>
                    </a:lnTo>
                    <a:lnTo>
                      <a:pt x="27" y="7"/>
                    </a:lnTo>
                    <a:lnTo>
                      <a:pt x="23" y="14"/>
                    </a:lnTo>
                    <a:lnTo>
                      <a:pt x="18" y="23"/>
                    </a:lnTo>
                    <a:lnTo>
                      <a:pt x="13" y="32"/>
                    </a:lnTo>
                    <a:lnTo>
                      <a:pt x="8" y="40"/>
                    </a:lnTo>
                    <a:lnTo>
                      <a:pt x="4" y="47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0" name="Freeform 2315">
                <a:extLst>
                  <a:ext uri="{FF2B5EF4-FFF2-40B4-BE49-F238E27FC236}">
                    <a16:creationId xmlns:a16="http://schemas.microsoft.com/office/drawing/2014/main" id="{82874B80-E30D-D37B-F8B7-C3BB722F5F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4" y="55"/>
                <a:ext cx="27" cy="46"/>
              </a:xfrm>
              <a:custGeom>
                <a:avLst/>
                <a:gdLst>
                  <a:gd name="T0" fmla="*/ 0 w 27"/>
                  <a:gd name="T1" fmla="*/ 46 h 46"/>
                  <a:gd name="T2" fmla="*/ 5 w 27"/>
                  <a:gd name="T3" fmla="*/ 42 h 46"/>
                  <a:gd name="T4" fmla="*/ 10 w 27"/>
                  <a:gd name="T5" fmla="*/ 36 h 46"/>
                  <a:gd name="T6" fmla="*/ 15 w 27"/>
                  <a:gd name="T7" fmla="*/ 28 h 46"/>
                  <a:gd name="T8" fmla="*/ 20 w 27"/>
                  <a:gd name="T9" fmla="*/ 20 h 46"/>
                  <a:gd name="T10" fmla="*/ 24 w 27"/>
                  <a:gd name="T11" fmla="*/ 13 h 46"/>
                  <a:gd name="T12" fmla="*/ 27 w 27"/>
                  <a:gd name="T13" fmla="*/ 6 h 46"/>
                  <a:gd name="T14" fmla="*/ 27 w 27"/>
                  <a:gd name="T15" fmla="*/ 2 h 46"/>
                  <a:gd name="T16" fmla="*/ 24 w 27"/>
                  <a:gd name="T17" fmla="*/ 0 h 46"/>
                  <a:gd name="T18" fmla="*/ 17 w 27"/>
                  <a:gd name="T19" fmla="*/ 7 h 46"/>
                  <a:gd name="T20" fmla="*/ 12 w 27"/>
                  <a:gd name="T21" fmla="*/ 20 h 46"/>
                  <a:gd name="T22" fmla="*/ 6 w 27"/>
                  <a:gd name="T23" fmla="*/ 36 h 46"/>
                  <a:gd name="T24" fmla="*/ 0 w 27"/>
                  <a:gd name="T25" fmla="*/ 46 h 4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"/>
                  <a:gd name="T40" fmla="*/ 0 h 46"/>
                  <a:gd name="T41" fmla="*/ 27 w 27"/>
                  <a:gd name="T42" fmla="*/ 46 h 4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" h="46">
                    <a:moveTo>
                      <a:pt x="0" y="46"/>
                    </a:moveTo>
                    <a:lnTo>
                      <a:pt x="5" y="42"/>
                    </a:lnTo>
                    <a:lnTo>
                      <a:pt x="10" y="36"/>
                    </a:lnTo>
                    <a:lnTo>
                      <a:pt x="15" y="28"/>
                    </a:lnTo>
                    <a:lnTo>
                      <a:pt x="20" y="20"/>
                    </a:lnTo>
                    <a:lnTo>
                      <a:pt x="24" y="13"/>
                    </a:lnTo>
                    <a:lnTo>
                      <a:pt x="27" y="6"/>
                    </a:lnTo>
                    <a:lnTo>
                      <a:pt x="27" y="2"/>
                    </a:lnTo>
                    <a:lnTo>
                      <a:pt x="24" y="0"/>
                    </a:lnTo>
                    <a:lnTo>
                      <a:pt x="17" y="7"/>
                    </a:lnTo>
                    <a:lnTo>
                      <a:pt x="12" y="20"/>
                    </a:lnTo>
                    <a:lnTo>
                      <a:pt x="6" y="3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1" name="Freeform 2316">
                <a:extLst>
                  <a:ext uri="{FF2B5EF4-FFF2-40B4-BE49-F238E27FC236}">
                    <a16:creationId xmlns:a16="http://schemas.microsoft.com/office/drawing/2014/main" id="{7521B11B-EF46-0446-238D-2D4EC0753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4" y="61"/>
                <a:ext cx="24" cy="44"/>
              </a:xfrm>
              <a:custGeom>
                <a:avLst/>
                <a:gdLst>
                  <a:gd name="T0" fmla="*/ 0 w 24"/>
                  <a:gd name="T1" fmla="*/ 44 h 44"/>
                  <a:gd name="T2" fmla="*/ 3 w 24"/>
                  <a:gd name="T3" fmla="*/ 40 h 44"/>
                  <a:gd name="T4" fmla="*/ 8 w 24"/>
                  <a:gd name="T5" fmla="*/ 34 h 44"/>
                  <a:gd name="T6" fmla="*/ 12 w 24"/>
                  <a:gd name="T7" fmla="*/ 26 h 44"/>
                  <a:gd name="T8" fmla="*/ 17 w 24"/>
                  <a:gd name="T9" fmla="*/ 17 h 44"/>
                  <a:gd name="T10" fmla="*/ 20 w 24"/>
                  <a:gd name="T11" fmla="*/ 10 h 44"/>
                  <a:gd name="T12" fmla="*/ 23 w 24"/>
                  <a:gd name="T13" fmla="*/ 4 h 44"/>
                  <a:gd name="T14" fmla="*/ 24 w 24"/>
                  <a:gd name="T15" fmla="*/ 0 h 44"/>
                  <a:gd name="T16" fmla="*/ 21 w 24"/>
                  <a:gd name="T17" fmla="*/ 0 h 44"/>
                  <a:gd name="T18" fmla="*/ 14 w 24"/>
                  <a:gd name="T19" fmla="*/ 8 h 44"/>
                  <a:gd name="T20" fmla="*/ 8 w 24"/>
                  <a:gd name="T21" fmla="*/ 21 h 44"/>
                  <a:gd name="T22" fmla="*/ 3 w 24"/>
                  <a:gd name="T23" fmla="*/ 36 h 44"/>
                  <a:gd name="T24" fmla="*/ 0 w 24"/>
                  <a:gd name="T25" fmla="*/ 44 h 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44"/>
                  <a:gd name="T41" fmla="*/ 24 w 24"/>
                  <a:gd name="T42" fmla="*/ 44 h 4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44">
                    <a:moveTo>
                      <a:pt x="0" y="44"/>
                    </a:moveTo>
                    <a:lnTo>
                      <a:pt x="3" y="40"/>
                    </a:lnTo>
                    <a:lnTo>
                      <a:pt x="8" y="34"/>
                    </a:lnTo>
                    <a:lnTo>
                      <a:pt x="12" y="26"/>
                    </a:lnTo>
                    <a:lnTo>
                      <a:pt x="17" y="17"/>
                    </a:lnTo>
                    <a:lnTo>
                      <a:pt x="20" y="10"/>
                    </a:lnTo>
                    <a:lnTo>
                      <a:pt x="23" y="4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4" y="8"/>
                    </a:lnTo>
                    <a:lnTo>
                      <a:pt x="8" y="21"/>
                    </a:lnTo>
                    <a:lnTo>
                      <a:pt x="3" y="36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2" name="Freeform 2317">
                <a:extLst>
                  <a:ext uri="{FF2B5EF4-FFF2-40B4-BE49-F238E27FC236}">
                    <a16:creationId xmlns:a16="http://schemas.microsoft.com/office/drawing/2014/main" id="{5969A03E-E876-7225-4194-12E38607AE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4" y="72"/>
                <a:ext cx="12" cy="39"/>
              </a:xfrm>
              <a:custGeom>
                <a:avLst/>
                <a:gdLst>
                  <a:gd name="T0" fmla="*/ 0 w 12"/>
                  <a:gd name="T1" fmla="*/ 39 h 39"/>
                  <a:gd name="T2" fmla="*/ 6 w 12"/>
                  <a:gd name="T3" fmla="*/ 28 h 39"/>
                  <a:gd name="T4" fmla="*/ 10 w 12"/>
                  <a:gd name="T5" fmla="*/ 15 h 39"/>
                  <a:gd name="T6" fmla="*/ 12 w 12"/>
                  <a:gd name="T7" fmla="*/ 4 h 39"/>
                  <a:gd name="T8" fmla="*/ 8 w 12"/>
                  <a:gd name="T9" fmla="*/ 0 h 39"/>
                  <a:gd name="T10" fmla="*/ 3 w 12"/>
                  <a:gd name="T11" fmla="*/ 6 h 39"/>
                  <a:gd name="T12" fmla="*/ 2 w 12"/>
                  <a:gd name="T13" fmla="*/ 17 h 39"/>
                  <a:gd name="T14" fmla="*/ 2 w 12"/>
                  <a:gd name="T15" fmla="*/ 29 h 39"/>
                  <a:gd name="T16" fmla="*/ 0 w 12"/>
                  <a:gd name="T17" fmla="*/ 39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39"/>
                  <a:gd name="T29" fmla="*/ 12 w 12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39">
                    <a:moveTo>
                      <a:pt x="0" y="39"/>
                    </a:moveTo>
                    <a:lnTo>
                      <a:pt x="6" y="28"/>
                    </a:lnTo>
                    <a:lnTo>
                      <a:pt x="10" y="15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3" y="6"/>
                    </a:lnTo>
                    <a:lnTo>
                      <a:pt x="2" y="17"/>
                    </a:lnTo>
                    <a:lnTo>
                      <a:pt x="2" y="29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3" name="Freeform 2318">
                <a:extLst>
                  <a:ext uri="{FF2B5EF4-FFF2-40B4-BE49-F238E27FC236}">
                    <a16:creationId xmlns:a16="http://schemas.microsoft.com/office/drawing/2014/main" id="{099280AE-B46A-57A2-7F9C-D8D9BC4DD4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7" y="83"/>
                <a:ext cx="7" cy="34"/>
              </a:xfrm>
              <a:custGeom>
                <a:avLst/>
                <a:gdLst>
                  <a:gd name="T0" fmla="*/ 2 w 7"/>
                  <a:gd name="T1" fmla="*/ 34 h 34"/>
                  <a:gd name="T2" fmla="*/ 4 w 7"/>
                  <a:gd name="T3" fmla="*/ 25 h 34"/>
                  <a:gd name="T4" fmla="*/ 7 w 7"/>
                  <a:gd name="T5" fmla="*/ 14 h 34"/>
                  <a:gd name="T6" fmla="*/ 7 w 7"/>
                  <a:gd name="T7" fmla="*/ 3 h 34"/>
                  <a:gd name="T8" fmla="*/ 3 w 7"/>
                  <a:gd name="T9" fmla="*/ 0 h 34"/>
                  <a:gd name="T10" fmla="*/ 0 w 7"/>
                  <a:gd name="T11" fmla="*/ 5 h 34"/>
                  <a:gd name="T12" fmla="*/ 1 w 7"/>
                  <a:gd name="T13" fmla="*/ 14 h 34"/>
                  <a:gd name="T14" fmla="*/ 2 w 7"/>
                  <a:gd name="T15" fmla="*/ 24 h 34"/>
                  <a:gd name="T16" fmla="*/ 2 w 7"/>
                  <a:gd name="T17" fmla="*/ 34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4"/>
                  <a:gd name="T29" fmla="*/ 7 w 7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4">
                    <a:moveTo>
                      <a:pt x="2" y="34"/>
                    </a:moveTo>
                    <a:lnTo>
                      <a:pt x="4" y="25"/>
                    </a:lnTo>
                    <a:lnTo>
                      <a:pt x="7" y="14"/>
                    </a:lnTo>
                    <a:lnTo>
                      <a:pt x="7" y="3"/>
                    </a:lnTo>
                    <a:lnTo>
                      <a:pt x="3" y="0"/>
                    </a:lnTo>
                    <a:lnTo>
                      <a:pt x="0" y="5"/>
                    </a:lnTo>
                    <a:lnTo>
                      <a:pt x="1" y="14"/>
                    </a:lnTo>
                    <a:lnTo>
                      <a:pt x="2" y="24"/>
                    </a:lnTo>
                    <a:lnTo>
                      <a:pt x="2" y="3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4" name="Freeform 2319">
                <a:extLst>
                  <a:ext uri="{FF2B5EF4-FFF2-40B4-BE49-F238E27FC236}">
                    <a16:creationId xmlns:a16="http://schemas.microsoft.com/office/drawing/2014/main" id="{0BEFA08E-6106-BEC3-DFE6-2A1479895F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" y="90"/>
                <a:ext cx="8" cy="33"/>
              </a:xfrm>
              <a:custGeom>
                <a:avLst/>
                <a:gdLst>
                  <a:gd name="T0" fmla="*/ 6 w 8"/>
                  <a:gd name="T1" fmla="*/ 33 h 33"/>
                  <a:gd name="T2" fmla="*/ 8 w 8"/>
                  <a:gd name="T3" fmla="*/ 25 h 33"/>
                  <a:gd name="T4" fmla="*/ 8 w 8"/>
                  <a:gd name="T5" fmla="*/ 14 h 33"/>
                  <a:gd name="T6" fmla="*/ 7 w 8"/>
                  <a:gd name="T7" fmla="*/ 4 h 33"/>
                  <a:gd name="T8" fmla="*/ 2 w 8"/>
                  <a:gd name="T9" fmla="*/ 0 h 33"/>
                  <a:gd name="T10" fmla="*/ 0 w 8"/>
                  <a:gd name="T11" fmla="*/ 4 h 33"/>
                  <a:gd name="T12" fmla="*/ 2 w 8"/>
                  <a:gd name="T13" fmla="*/ 11 h 33"/>
                  <a:gd name="T14" fmla="*/ 4 w 8"/>
                  <a:gd name="T15" fmla="*/ 22 h 33"/>
                  <a:gd name="T16" fmla="*/ 6 w 8"/>
                  <a:gd name="T17" fmla="*/ 33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33"/>
                  <a:gd name="T29" fmla="*/ 8 w 8"/>
                  <a:gd name="T30" fmla="*/ 33 h 3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33">
                    <a:moveTo>
                      <a:pt x="6" y="33"/>
                    </a:moveTo>
                    <a:lnTo>
                      <a:pt x="8" y="25"/>
                    </a:lnTo>
                    <a:lnTo>
                      <a:pt x="8" y="14"/>
                    </a:lnTo>
                    <a:lnTo>
                      <a:pt x="7" y="4"/>
                    </a:lnTo>
                    <a:lnTo>
                      <a:pt x="2" y="0"/>
                    </a:lnTo>
                    <a:lnTo>
                      <a:pt x="0" y="4"/>
                    </a:lnTo>
                    <a:lnTo>
                      <a:pt x="2" y="11"/>
                    </a:lnTo>
                    <a:lnTo>
                      <a:pt x="4" y="22"/>
                    </a:lnTo>
                    <a:lnTo>
                      <a:pt x="6" y="3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5" name="Freeform 2320">
                <a:extLst>
                  <a:ext uri="{FF2B5EF4-FFF2-40B4-BE49-F238E27FC236}">
                    <a16:creationId xmlns:a16="http://schemas.microsoft.com/office/drawing/2014/main" id="{239E265E-D7D9-5DEA-9B80-FDFD507B1E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5" y="101"/>
                <a:ext cx="9" cy="32"/>
              </a:xfrm>
              <a:custGeom>
                <a:avLst/>
                <a:gdLst>
                  <a:gd name="T0" fmla="*/ 1 w 9"/>
                  <a:gd name="T1" fmla="*/ 32 h 32"/>
                  <a:gd name="T2" fmla="*/ 5 w 9"/>
                  <a:gd name="T3" fmla="*/ 27 h 32"/>
                  <a:gd name="T4" fmla="*/ 9 w 9"/>
                  <a:gd name="T5" fmla="*/ 18 h 32"/>
                  <a:gd name="T6" fmla="*/ 9 w 9"/>
                  <a:gd name="T7" fmla="*/ 7 h 32"/>
                  <a:gd name="T8" fmla="*/ 4 w 9"/>
                  <a:gd name="T9" fmla="*/ 0 h 32"/>
                  <a:gd name="T10" fmla="*/ 0 w 9"/>
                  <a:gd name="T11" fmla="*/ 3 h 32"/>
                  <a:gd name="T12" fmla="*/ 0 w 9"/>
                  <a:gd name="T13" fmla="*/ 12 h 32"/>
                  <a:gd name="T14" fmla="*/ 1 w 9"/>
                  <a:gd name="T15" fmla="*/ 23 h 32"/>
                  <a:gd name="T16" fmla="*/ 1 w 9"/>
                  <a:gd name="T17" fmla="*/ 32 h 3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32"/>
                  <a:gd name="T29" fmla="*/ 9 w 9"/>
                  <a:gd name="T30" fmla="*/ 32 h 3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32">
                    <a:moveTo>
                      <a:pt x="1" y="32"/>
                    </a:moveTo>
                    <a:lnTo>
                      <a:pt x="5" y="27"/>
                    </a:lnTo>
                    <a:lnTo>
                      <a:pt x="9" y="18"/>
                    </a:lnTo>
                    <a:lnTo>
                      <a:pt x="9" y="7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0" y="12"/>
                    </a:lnTo>
                    <a:lnTo>
                      <a:pt x="1" y="23"/>
                    </a:lnTo>
                    <a:lnTo>
                      <a:pt x="1" y="3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" name="Freeform 2321">
                <a:extLst>
                  <a:ext uri="{FF2B5EF4-FFF2-40B4-BE49-F238E27FC236}">
                    <a16:creationId xmlns:a16="http://schemas.microsoft.com/office/drawing/2014/main" id="{5002B017-AAC0-BAC2-CEBE-D6ECF90BD4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5" y="105"/>
                <a:ext cx="7" cy="36"/>
              </a:xfrm>
              <a:custGeom>
                <a:avLst/>
                <a:gdLst>
                  <a:gd name="T0" fmla="*/ 2 w 7"/>
                  <a:gd name="T1" fmla="*/ 36 h 36"/>
                  <a:gd name="T2" fmla="*/ 5 w 7"/>
                  <a:gd name="T3" fmla="*/ 28 h 36"/>
                  <a:gd name="T4" fmla="*/ 7 w 7"/>
                  <a:gd name="T5" fmla="*/ 18 h 36"/>
                  <a:gd name="T6" fmla="*/ 7 w 7"/>
                  <a:gd name="T7" fmla="*/ 7 h 36"/>
                  <a:gd name="T8" fmla="*/ 4 w 7"/>
                  <a:gd name="T9" fmla="*/ 0 h 36"/>
                  <a:gd name="T10" fmla="*/ 0 w 7"/>
                  <a:gd name="T11" fmla="*/ 3 h 36"/>
                  <a:gd name="T12" fmla="*/ 0 w 7"/>
                  <a:gd name="T13" fmla="*/ 14 h 36"/>
                  <a:gd name="T14" fmla="*/ 1 w 7"/>
                  <a:gd name="T15" fmla="*/ 27 h 36"/>
                  <a:gd name="T16" fmla="*/ 2 w 7"/>
                  <a:gd name="T17" fmla="*/ 36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6"/>
                  <a:gd name="T29" fmla="*/ 7 w 7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6">
                    <a:moveTo>
                      <a:pt x="2" y="36"/>
                    </a:moveTo>
                    <a:lnTo>
                      <a:pt x="5" y="28"/>
                    </a:lnTo>
                    <a:lnTo>
                      <a:pt x="7" y="18"/>
                    </a:lnTo>
                    <a:lnTo>
                      <a:pt x="7" y="7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0" y="14"/>
                    </a:lnTo>
                    <a:lnTo>
                      <a:pt x="1" y="27"/>
                    </a:lnTo>
                    <a:lnTo>
                      <a:pt x="2" y="3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7" name="Freeform 2322">
                <a:extLst>
                  <a:ext uri="{FF2B5EF4-FFF2-40B4-BE49-F238E27FC236}">
                    <a16:creationId xmlns:a16="http://schemas.microsoft.com/office/drawing/2014/main" id="{62524845-0D73-6453-D596-A3309D810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" y="55"/>
                <a:ext cx="46" cy="38"/>
              </a:xfrm>
              <a:custGeom>
                <a:avLst/>
                <a:gdLst>
                  <a:gd name="T0" fmla="*/ 44 w 46"/>
                  <a:gd name="T1" fmla="*/ 0 h 38"/>
                  <a:gd name="T2" fmla="*/ 42 w 46"/>
                  <a:gd name="T3" fmla="*/ 1 h 38"/>
                  <a:gd name="T4" fmla="*/ 38 w 46"/>
                  <a:gd name="T5" fmla="*/ 5 h 38"/>
                  <a:gd name="T6" fmla="*/ 32 w 46"/>
                  <a:gd name="T7" fmla="*/ 11 h 38"/>
                  <a:gd name="T8" fmla="*/ 26 w 46"/>
                  <a:gd name="T9" fmla="*/ 17 h 38"/>
                  <a:gd name="T10" fmla="*/ 19 w 46"/>
                  <a:gd name="T11" fmla="*/ 24 h 38"/>
                  <a:gd name="T12" fmla="*/ 13 w 46"/>
                  <a:gd name="T13" fmla="*/ 30 h 38"/>
                  <a:gd name="T14" fmla="*/ 6 w 46"/>
                  <a:gd name="T15" fmla="*/ 35 h 38"/>
                  <a:gd name="T16" fmla="*/ 0 w 46"/>
                  <a:gd name="T17" fmla="*/ 38 h 38"/>
                  <a:gd name="T18" fmla="*/ 7 w 46"/>
                  <a:gd name="T19" fmla="*/ 35 h 38"/>
                  <a:gd name="T20" fmla="*/ 16 w 46"/>
                  <a:gd name="T21" fmla="*/ 30 h 38"/>
                  <a:gd name="T22" fmla="*/ 25 w 46"/>
                  <a:gd name="T23" fmla="*/ 25 h 38"/>
                  <a:gd name="T24" fmla="*/ 32 w 46"/>
                  <a:gd name="T25" fmla="*/ 18 h 38"/>
                  <a:gd name="T26" fmla="*/ 39 w 46"/>
                  <a:gd name="T27" fmla="*/ 13 h 38"/>
                  <a:gd name="T28" fmla="*/ 44 w 46"/>
                  <a:gd name="T29" fmla="*/ 7 h 38"/>
                  <a:gd name="T30" fmla="*/ 46 w 46"/>
                  <a:gd name="T31" fmla="*/ 3 h 38"/>
                  <a:gd name="T32" fmla="*/ 44 w 46"/>
                  <a:gd name="T33" fmla="*/ 0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38"/>
                  <a:gd name="T53" fmla="*/ 46 w 46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38">
                    <a:moveTo>
                      <a:pt x="44" y="0"/>
                    </a:moveTo>
                    <a:lnTo>
                      <a:pt x="42" y="1"/>
                    </a:lnTo>
                    <a:lnTo>
                      <a:pt x="38" y="5"/>
                    </a:lnTo>
                    <a:lnTo>
                      <a:pt x="32" y="11"/>
                    </a:lnTo>
                    <a:lnTo>
                      <a:pt x="26" y="17"/>
                    </a:lnTo>
                    <a:lnTo>
                      <a:pt x="19" y="24"/>
                    </a:lnTo>
                    <a:lnTo>
                      <a:pt x="13" y="30"/>
                    </a:lnTo>
                    <a:lnTo>
                      <a:pt x="6" y="35"/>
                    </a:lnTo>
                    <a:lnTo>
                      <a:pt x="0" y="38"/>
                    </a:lnTo>
                    <a:lnTo>
                      <a:pt x="7" y="35"/>
                    </a:lnTo>
                    <a:lnTo>
                      <a:pt x="16" y="30"/>
                    </a:lnTo>
                    <a:lnTo>
                      <a:pt x="25" y="25"/>
                    </a:lnTo>
                    <a:lnTo>
                      <a:pt x="32" y="18"/>
                    </a:lnTo>
                    <a:lnTo>
                      <a:pt x="39" y="13"/>
                    </a:lnTo>
                    <a:lnTo>
                      <a:pt x="44" y="7"/>
                    </a:lnTo>
                    <a:lnTo>
                      <a:pt x="46" y="3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8" name="Freeform 2323">
                <a:extLst>
                  <a:ext uri="{FF2B5EF4-FFF2-40B4-BE49-F238E27FC236}">
                    <a16:creationId xmlns:a16="http://schemas.microsoft.com/office/drawing/2014/main" id="{5165C4CB-1951-00A5-36AB-DCBFED27EC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7" y="69"/>
                <a:ext cx="35" cy="25"/>
              </a:xfrm>
              <a:custGeom>
                <a:avLst/>
                <a:gdLst>
                  <a:gd name="T0" fmla="*/ 0 w 35"/>
                  <a:gd name="T1" fmla="*/ 25 h 25"/>
                  <a:gd name="T2" fmla="*/ 5 w 35"/>
                  <a:gd name="T3" fmla="*/ 22 h 25"/>
                  <a:gd name="T4" fmla="*/ 11 w 35"/>
                  <a:gd name="T5" fmla="*/ 19 h 25"/>
                  <a:gd name="T6" fmla="*/ 17 w 35"/>
                  <a:gd name="T7" fmla="*/ 15 h 25"/>
                  <a:gd name="T8" fmla="*/ 23 w 35"/>
                  <a:gd name="T9" fmla="*/ 11 h 25"/>
                  <a:gd name="T10" fmla="*/ 29 w 35"/>
                  <a:gd name="T11" fmla="*/ 8 h 25"/>
                  <a:gd name="T12" fmla="*/ 33 w 35"/>
                  <a:gd name="T13" fmla="*/ 4 h 25"/>
                  <a:gd name="T14" fmla="*/ 35 w 35"/>
                  <a:gd name="T15" fmla="*/ 2 h 25"/>
                  <a:gd name="T16" fmla="*/ 35 w 35"/>
                  <a:gd name="T17" fmla="*/ 0 h 25"/>
                  <a:gd name="T18" fmla="*/ 32 w 35"/>
                  <a:gd name="T19" fmla="*/ 0 h 25"/>
                  <a:gd name="T20" fmla="*/ 28 w 35"/>
                  <a:gd name="T21" fmla="*/ 2 h 25"/>
                  <a:gd name="T22" fmla="*/ 23 w 35"/>
                  <a:gd name="T23" fmla="*/ 6 h 25"/>
                  <a:gd name="T24" fmla="*/ 17 w 35"/>
                  <a:gd name="T25" fmla="*/ 10 h 25"/>
                  <a:gd name="T26" fmla="*/ 12 w 35"/>
                  <a:gd name="T27" fmla="*/ 15 h 25"/>
                  <a:gd name="T28" fmla="*/ 7 w 35"/>
                  <a:gd name="T29" fmla="*/ 19 h 25"/>
                  <a:gd name="T30" fmla="*/ 3 w 35"/>
                  <a:gd name="T31" fmla="*/ 23 h 25"/>
                  <a:gd name="T32" fmla="*/ 0 w 35"/>
                  <a:gd name="T33" fmla="*/ 25 h 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25"/>
                  <a:gd name="T53" fmla="*/ 35 w 35"/>
                  <a:gd name="T54" fmla="*/ 25 h 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25">
                    <a:moveTo>
                      <a:pt x="0" y="25"/>
                    </a:moveTo>
                    <a:lnTo>
                      <a:pt x="5" y="22"/>
                    </a:lnTo>
                    <a:lnTo>
                      <a:pt x="11" y="19"/>
                    </a:lnTo>
                    <a:lnTo>
                      <a:pt x="17" y="15"/>
                    </a:lnTo>
                    <a:lnTo>
                      <a:pt x="23" y="11"/>
                    </a:lnTo>
                    <a:lnTo>
                      <a:pt x="29" y="8"/>
                    </a:lnTo>
                    <a:lnTo>
                      <a:pt x="33" y="4"/>
                    </a:lnTo>
                    <a:lnTo>
                      <a:pt x="35" y="2"/>
                    </a:lnTo>
                    <a:lnTo>
                      <a:pt x="35" y="0"/>
                    </a:lnTo>
                    <a:lnTo>
                      <a:pt x="32" y="0"/>
                    </a:lnTo>
                    <a:lnTo>
                      <a:pt x="28" y="2"/>
                    </a:lnTo>
                    <a:lnTo>
                      <a:pt x="23" y="6"/>
                    </a:lnTo>
                    <a:lnTo>
                      <a:pt x="17" y="10"/>
                    </a:lnTo>
                    <a:lnTo>
                      <a:pt x="12" y="15"/>
                    </a:lnTo>
                    <a:lnTo>
                      <a:pt x="7" y="19"/>
                    </a:lnTo>
                    <a:lnTo>
                      <a:pt x="3" y="23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9" name="Freeform 2324">
                <a:extLst>
                  <a:ext uri="{FF2B5EF4-FFF2-40B4-BE49-F238E27FC236}">
                    <a16:creationId xmlns:a16="http://schemas.microsoft.com/office/drawing/2014/main" id="{C4CBAFF6-454A-03CD-B691-BEA3FF647C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1" y="211"/>
                <a:ext cx="190" cy="50"/>
              </a:xfrm>
              <a:custGeom>
                <a:avLst/>
                <a:gdLst>
                  <a:gd name="T0" fmla="*/ 1 w 190"/>
                  <a:gd name="T1" fmla="*/ 9 h 50"/>
                  <a:gd name="T2" fmla="*/ 0 w 190"/>
                  <a:gd name="T3" fmla="*/ 7 h 50"/>
                  <a:gd name="T4" fmla="*/ 1 w 190"/>
                  <a:gd name="T5" fmla="*/ 5 h 50"/>
                  <a:gd name="T6" fmla="*/ 2 w 190"/>
                  <a:gd name="T7" fmla="*/ 3 h 50"/>
                  <a:gd name="T8" fmla="*/ 2 w 190"/>
                  <a:gd name="T9" fmla="*/ 0 h 50"/>
                  <a:gd name="T10" fmla="*/ 14 w 190"/>
                  <a:gd name="T11" fmla="*/ 12 h 50"/>
                  <a:gd name="T12" fmla="*/ 26 w 190"/>
                  <a:gd name="T13" fmla="*/ 21 h 50"/>
                  <a:gd name="T14" fmla="*/ 39 w 190"/>
                  <a:gd name="T15" fmla="*/ 28 h 50"/>
                  <a:gd name="T16" fmla="*/ 52 w 190"/>
                  <a:gd name="T17" fmla="*/ 34 h 50"/>
                  <a:gd name="T18" fmla="*/ 65 w 190"/>
                  <a:gd name="T19" fmla="*/ 39 h 50"/>
                  <a:gd name="T20" fmla="*/ 78 w 190"/>
                  <a:gd name="T21" fmla="*/ 42 h 50"/>
                  <a:gd name="T22" fmla="*/ 91 w 190"/>
                  <a:gd name="T23" fmla="*/ 43 h 50"/>
                  <a:gd name="T24" fmla="*/ 103 w 190"/>
                  <a:gd name="T25" fmla="*/ 44 h 50"/>
                  <a:gd name="T26" fmla="*/ 116 w 190"/>
                  <a:gd name="T27" fmla="*/ 44 h 50"/>
                  <a:gd name="T28" fmla="*/ 128 w 190"/>
                  <a:gd name="T29" fmla="*/ 43 h 50"/>
                  <a:gd name="T30" fmla="*/ 140 w 190"/>
                  <a:gd name="T31" fmla="*/ 41 h 50"/>
                  <a:gd name="T32" fmla="*/ 152 w 190"/>
                  <a:gd name="T33" fmla="*/ 39 h 50"/>
                  <a:gd name="T34" fmla="*/ 162 w 190"/>
                  <a:gd name="T35" fmla="*/ 37 h 50"/>
                  <a:gd name="T36" fmla="*/ 172 w 190"/>
                  <a:gd name="T37" fmla="*/ 35 h 50"/>
                  <a:gd name="T38" fmla="*/ 182 w 190"/>
                  <a:gd name="T39" fmla="*/ 32 h 50"/>
                  <a:gd name="T40" fmla="*/ 190 w 190"/>
                  <a:gd name="T41" fmla="*/ 30 h 50"/>
                  <a:gd name="T42" fmla="*/ 184 w 190"/>
                  <a:gd name="T43" fmla="*/ 35 h 50"/>
                  <a:gd name="T44" fmla="*/ 177 w 190"/>
                  <a:gd name="T45" fmla="*/ 39 h 50"/>
                  <a:gd name="T46" fmla="*/ 166 w 190"/>
                  <a:gd name="T47" fmla="*/ 43 h 50"/>
                  <a:gd name="T48" fmla="*/ 155 w 190"/>
                  <a:gd name="T49" fmla="*/ 46 h 50"/>
                  <a:gd name="T50" fmla="*/ 142 w 190"/>
                  <a:gd name="T51" fmla="*/ 49 h 50"/>
                  <a:gd name="T52" fmla="*/ 128 w 190"/>
                  <a:gd name="T53" fmla="*/ 50 h 50"/>
                  <a:gd name="T54" fmla="*/ 114 w 190"/>
                  <a:gd name="T55" fmla="*/ 50 h 50"/>
                  <a:gd name="T56" fmla="*/ 99 w 190"/>
                  <a:gd name="T57" fmla="*/ 50 h 50"/>
                  <a:gd name="T58" fmla="*/ 85 w 190"/>
                  <a:gd name="T59" fmla="*/ 49 h 50"/>
                  <a:gd name="T60" fmla="*/ 70 w 190"/>
                  <a:gd name="T61" fmla="*/ 47 h 50"/>
                  <a:gd name="T62" fmla="*/ 55 w 190"/>
                  <a:gd name="T63" fmla="*/ 44 h 50"/>
                  <a:gd name="T64" fmla="*/ 42 w 190"/>
                  <a:gd name="T65" fmla="*/ 39 h 50"/>
                  <a:gd name="T66" fmla="*/ 30 w 190"/>
                  <a:gd name="T67" fmla="*/ 33 h 50"/>
                  <a:gd name="T68" fmla="*/ 18 w 190"/>
                  <a:gd name="T69" fmla="*/ 26 h 50"/>
                  <a:gd name="T70" fmla="*/ 9 w 190"/>
                  <a:gd name="T71" fmla="*/ 19 h 50"/>
                  <a:gd name="T72" fmla="*/ 1 w 190"/>
                  <a:gd name="T73" fmla="*/ 9 h 5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90"/>
                  <a:gd name="T112" fmla="*/ 0 h 50"/>
                  <a:gd name="T113" fmla="*/ 190 w 190"/>
                  <a:gd name="T114" fmla="*/ 50 h 5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90" h="50">
                    <a:moveTo>
                      <a:pt x="1" y="9"/>
                    </a:moveTo>
                    <a:lnTo>
                      <a:pt x="0" y="7"/>
                    </a:lnTo>
                    <a:lnTo>
                      <a:pt x="1" y="5"/>
                    </a:lnTo>
                    <a:lnTo>
                      <a:pt x="2" y="3"/>
                    </a:lnTo>
                    <a:lnTo>
                      <a:pt x="2" y="0"/>
                    </a:lnTo>
                    <a:lnTo>
                      <a:pt x="14" y="12"/>
                    </a:lnTo>
                    <a:lnTo>
                      <a:pt x="26" y="21"/>
                    </a:lnTo>
                    <a:lnTo>
                      <a:pt x="39" y="28"/>
                    </a:lnTo>
                    <a:lnTo>
                      <a:pt x="52" y="34"/>
                    </a:lnTo>
                    <a:lnTo>
                      <a:pt x="65" y="39"/>
                    </a:lnTo>
                    <a:lnTo>
                      <a:pt x="78" y="42"/>
                    </a:lnTo>
                    <a:lnTo>
                      <a:pt x="91" y="43"/>
                    </a:lnTo>
                    <a:lnTo>
                      <a:pt x="103" y="44"/>
                    </a:lnTo>
                    <a:lnTo>
                      <a:pt x="116" y="44"/>
                    </a:lnTo>
                    <a:lnTo>
                      <a:pt x="128" y="43"/>
                    </a:lnTo>
                    <a:lnTo>
                      <a:pt x="140" y="41"/>
                    </a:lnTo>
                    <a:lnTo>
                      <a:pt x="152" y="39"/>
                    </a:lnTo>
                    <a:lnTo>
                      <a:pt x="162" y="37"/>
                    </a:lnTo>
                    <a:lnTo>
                      <a:pt x="172" y="35"/>
                    </a:lnTo>
                    <a:lnTo>
                      <a:pt x="182" y="32"/>
                    </a:lnTo>
                    <a:lnTo>
                      <a:pt x="190" y="30"/>
                    </a:lnTo>
                    <a:lnTo>
                      <a:pt x="184" y="35"/>
                    </a:lnTo>
                    <a:lnTo>
                      <a:pt x="177" y="39"/>
                    </a:lnTo>
                    <a:lnTo>
                      <a:pt x="166" y="43"/>
                    </a:lnTo>
                    <a:lnTo>
                      <a:pt x="155" y="46"/>
                    </a:lnTo>
                    <a:lnTo>
                      <a:pt x="142" y="49"/>
                    </a:lnTo>
                    <a:lnTo>
                      <a:pt x="128" y="50"/>
                    </a:lnTo>
                    <a:lnTo>
                      <a:pt x="114" y="50"/>
                    </a:lnTo>
                    <a:lnTo>
                      <a:pt x="99" y="50"/>
                    </a:lnTo>
                    <a:lnTo>
                      <a:pt x="85" y="49"/>
                    </a:lnTo>
                    <a:lnTo>
                      <a:pt x="70" y="47"/>
                    </a:lnTo>
                    <a:lnTo>
                      <a:pt x="55" y="44"/>
                    </a:lnTo>
                    <a:lnTo>
                      <a:pt x="42" y="39"/>
                    </a:lnTo>
                    <a:lnTo>
                      <a:pt x="30" y="33"/>
                    </a:lnTo>
                    <a:lnTo>
                      <a:pt x="18" y="26"/>
                    </a:lnTo>
                    <a:lnTo>
                      <a:pt x="9" y="19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0" name="Freeform 2325">
                <a:extLst>
                  <a:ext uri="{FF2B5EF4-FFF2-40B4-BE49-F238E27FC236}">
                    <a16:creationId xmlns:a16="http://schemas.microsoft.com/office/drawing/2014/main" id="{C6C6AECD-EDF0-4EE2-2853-A85D58834B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1" y="208"/>
                <a:ext cx="23" cy="44"/>
              </a:xfrm>
              <a:custGeom>
                <a:avLst/>
                <a:gdLst>
                  <a:gd name="T0" fmla="*/ 0 w 23"/>
                  <a:gd name="T1" fmla="*/ 44 h 44"/>
                  <a:gd name="T2" fmla="*/ 5 w 23"/>
                  <a:gd name="T3" fmla="*/ 40 h 44"/>
                  <a:gd name="T4" fmla="*/ 10 w 23"/>
                  <a:gd name="T5" fmla="*/ 34 h 44"/>
                  <a:gd name="T6" fmla="*/ 14 w 23"/>
                  <a:gd name="T7" fmla="*/ 27 h 44"/>
                  <a:gd name="T8" fmla="*/ 18 w 23"/>
                  <a:gd name="T9" fmla="*/ 20 h 44"/>
                  <a:gd name="T10" fmla="*/ 21 w 23"/>
                  <a:gd name="T11" fmla="*/ 13 h 44"/>
                  <a:gd name="T12" fmla="*/ 23 w 23"/>
                  <a:gd name="T13" fmla="*/ 7 h 44"/>
                  <a:gd name="T14" fmla="*/ 23 w 23"/>
                  <a:gd name="T15" fmla="*/ 2 h 44"/>
                  <a:gd name="T16" fmla="*/ 23 w 23"/>
                  <a:gd name="T17" fmla="*/ 0 h 44"/>
                  <a:gd name="T18" fmla="*/ 18 w 23"/>
                  <a:gd name="T19" fmla="*/ 4 h 44"/>
                  <a:gd name="T20" fmla="*/ 14 w 23"/>
                  <a:gd name="T21" fmla="*/ 16 h 44"/>
                  <a:gd name="T22" fmla="*/ 8 w 23"/>
                  <a:gd name="T23" fmla="*/ 31 h 44"/>
                  <a:gd name="T24" fmla="*/ 0 w 23"/>
                  <a:gd name="T25" fmla="*/ 44 h 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44"/>
                  <a:gd name="T41" fmla="*/ 23 w 23"/>
                  <a:gd name="T42" fmla="*/ 44 h 4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44">
                    <a:moveTo>
                      <a:pt x="0" y="44"/>
                    </a:moveTo>
                    <a:lnTo>
                      <a:pt x="5" y="40"/>
                    </a:lnTo>
                    <a:lnTo>
                      <a:pt x="10" y="34"/>
                    </a:lnTo>
                    <a:lnTo>
                      <a:pt x="14" y="27"/>
                    </a:lnTo>
                    <a:lnTo>
                      <a:pt x="18" y="20"/>
                    </a:lnTo>
                    <a:lnTo>
                      <a:pt x="21" y="13"/>
                    </a:lnTo>
                    <a:lnTo>
                      <a:pt x="23" y="7"/>
                    </a:lnTo>
                    <a:lnTo>
                      <a:pt x="23" y="2"/>
                    </a:lnTo>
                    <a:lnTo>
                      <a:pt x="23" y="0"/>
                    </a:lnTo>
                    <a:lnTo>
                      <a:pt x="18" y="4"/>
                    </a:lnTo>
                    <a:lnTo>
                      <a:pt x="14" y="16"/>
                    </a:lnTo>
                    <a:lnTo>
                      <a:pt x="8" y="3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1" name="Freeform 2326">
                <a:extLst>
                  <a:ext uri="{FF2B5EF4-FFF2-40B4-BE49-F238E27FC236}">
                    <a16:creationId xmlns:a16="http://schemas.microsoft.com/office/drawing/2014/main" id="{805AEAF9-4794-C198-8D54-C10E7EF2E4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3" y="203"/>
                <a:ext cx="35" cy="53"/>
              </a:xfrm>
              <a:custGeom>
                <a:avLst/>
                <a:gdLst>
                  <a:gd name="T0" fmla="*/ 35 w 35"/>
                  <a:gd name="T1" fmla="*/ 0 h 53"/>
                  <a:gd name="T2" fmla="*/ 35 w 35"/>
                  <a:gd name="T3" fmla="*/ 3 h 53"/>
                  <a:gd name="T4" fmla="*/ 34 w 35"/>
                  <a:gd name="T5" fmla="*/ 7 h 53"/>
                  <a:gd name="T6" fmla="*/ 30 w 35"/>
                  <a:gd name="T7" fmla="*/ 15 h 53"/>
                  <a:gd name="T8" fmla="*/ 26 w 35"/>
                  <a:gd name="T9" fmla="*/ 24 h 53"/>
                  <a:gd name="T10" fmla="*/ 21 w 35"/>
                  <a:gd name="T11" fmla="*/ 33 h 53"/>
                  <a:gd name="T12" fmla="*/ 15 w 35"/>
                  <a:gd name="T13" fmla="*/ 41 h 53"/>
                  <a:gd name="T14" fmla="*/ 7 w 35"/>
                  <a:gd name="T15" fmla="*/ 48 h 53"/>
                  <a:gd name="T16" fmla="*/ 0 w 35"/>
                  <a:gd name="T17" fmla="*/ 53 h 53"/>
                  <a:gd name="T18" fmla="*/ 4 w 35"/>
                  <a:gd name="T19" fmla="*/ 47 h 53"/>
                  <a:gd name="T20" fmla="*/ 9 w 35"/>
                  <a:gd name="T21" fmla="*/ 39 h 53"/>
                  <a:gd name="T22" fmla="*/ 14 w 35"/>
                  <a:gd name="T23" fmla="*/ 31 h 53"/>
                  <a:gd name="T24" fmla="*/ 19 w 35"/>
                  <a:gd name="T25" fmla="*/ 21 h 53"/>
                  <a:gd name="T26" fmla="*/ 24 w 35"/>
                  <a:gd name="T27" fmla="*/ 12 h 53"/>
                  <a:gd name="T28" fmla="*/ 29 w 35"/>
                  <a:gd name="T29" fmla="*/ 5 h 53"/>
                  <a:gd name="T30" fmla="*/ 32 w 35"/>
                  <a:gd name="T31" fmla="*/ 1 h 53"/>
                  <a:gd name="T32" fmla="*/ 35 w 35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53"/>
                  <a:gd name="T53" fmla="*/ 35 w 3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53">
                    <a:moveTo>
                      <a:pt x="35" y="0"/>
                    </a:moveTo>
                    <a:lnTo>
                      <a:pt x="35" y="3"/>
                    </a:lnTo>
                    <a:lnTo>
                      <a:pt x="34" y="7"/>
                    </a:lnTo>
                    <a:lnTo>
                      <a:pt x="30" y="15"/>
                    </a:lnTo>
                    <a:lnTo>
                      <a:pt x="26" y="24"/>
                    </a:lnTo>
                    <a:lnTo>
                      <a:pt x="21" y="33"/>
                    </a:lnTo>
                    <a:lnTo>
                      <a:pt x="15" y="41"/>
                    </a:lnTo>
                    <a:lnTo>
                      <a:pt x="7" y="48"/>
                    </a:lnTo>
                    <a:lnTo>
                      <a:pt x="0" y="53"/>
                    </a:lnTo>
                    <a:lnTo>
                      <a:pt x="4" y="47"/>
                    </a:lnTo>
                    <a:lnTo>
                      <a:pt x="9" y="39"/>
                    </a:lnTo>
                    <a:lnTo>
                      <a:pt x="14" y="31"/>
                    </a:lnTo>
                    <a:lnTo>
                      <a:pt x="19" y="21"/>
                    </a:lnTo>
                    <a:lnTo>
                      <a:pt x="24" y="12"/>
                    </a:lnTo>
                    <a:lnTo>
                      <a:pt x="29" y="5"/>
                    </a:lnTo>
                    <a:lnTo>
                      <a:pt x="32" y="1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2" name="Freeform 2327">
                <a:extLst>
                  <a:ext uri="{FF2B5EF4-FFF2-40B4-BE49-F238E27FC236}">
                    <a16:creationId xmlns:a16="http://schemas.microsoft.com/office/drawing/2014/main" id="{A3A5BBE5-5217-1299-772B-C589A5468C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" y="198"/>
                <a:ext cx="44" cy="62"/>
              </a:xfrm>
              <a:custGeom>
                <a:avLst/>
                <a:gdLst>
                  <a:gd name="T0" fmla="*/ 44 w 44"/>
                  <a:gd name="T1" fmla="*/ 0 h 62"/>
                  <a:gd name="T2" fmla="*/ 44 w 44"/>
                  <a:gd name="T3" fmla="*/ 3 h 62"/>
                  <a:gd name="T4" fmla="*/ 42 w 44"/>
                  <a:gd name="T5" fmla="*/ 9 h 62"/>
                  <a:gd name="T6" fmla="*/ 38 w 44"/>
                  <a:gd name="T7" fmla="*/ 18 h 62"/>
                  <a:gd name="T8" fmla="*/ 31 w 44"/>
                  <a:gd name="T9" fmla="*/ 29 h 62"/>
                  <a:gd name="T10" fmla="*/ 24 w 44"/>
                  <a:gd name="T11" fmla="*/ 39 h 62"/>
                  <a:gd name="T12" fmla="*/ 15 w 44"/>
                  <a:gd name="T13" fmla="*/ 49 h 62"/>
                  <a:gd name="T14" fmla="*/ 8 w 44"/>
                  <a:gd name="T15" fmla="*/ 57 h 62"/>
                  <a:gd name="T16" fmla="*/ 0 w 44"/>
                  <a:gd name="T17" fmla="*/ 62 h 62"/>
                  <a:gd name="T18" fmla="*/ 3 w 44"/>
                  <a:gd name="T19" fmla="*/ 57 h 62"/>
                  <a:gd name="T20" fmla="*/ 8 w 44"/>
                  <a:gd name="T21" fmla="*/ 48 h 62"/>
                  <a:gd name="T22" fmla="*/ 14 w 44"/>
                  <a:gd name="T23" fmla="*/ 38 h 62"/>
                  <a:gd name="T24" fmla="*/ 22 w 44"/>
                  <a:gd name="T25" fmla="*/ 27 h 62"/>
                  <a:gd name="T26" fmla="*/ 29 w 44"/>
                  <a:gd name="T27" fmla="*/ 16 h 62"/>
                  <a:gd name="T28" fmla="*/ 35 w 44"/>
                  <a:gd name="T29" fmla="*/ 7 h 62"/>
                  <a:gd name="T30" fmla="*/ 40 w 44"/>
                  <a:gd name="T31" fmla="*/ 1 h 62"/>
                  <a:gd name="T32" fmla="*/ 44 w 44"/>
                  <a:gd name="T33" fmla="*/ 0 h 6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62"/>
                  <a:gd name="T53" fmla="*/ 44 w 44"/>
                  <a:gd name="T54" fmla="*/ 62 h 6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62">
                    <a:moveTo>
                      <a:pt x="44" y="0"/>
                    </a:moveTo>
                    <a:lnTo>
                      <a:pt x="44" y="3"/>
                    </a:lnTo>
                    <a:lnTo>
                      <a:pt x="42" y="9"/>
                    </a:lnTo>
                    <a:lnTo>
                      <a:pt x="38" y="18"/>
                    </a:lnTo>
                    <a:lnTo>
                      <a:pt x="31" y="29"/>
                    </a:lnTo>
                    <a:lnTo>
                      <a:pt x="24" y="39"/>
                    </a:lnTo>
                    <a:lnTo>
                      <a:pt x="15" y="49"/>
                    </a:lnTo>
                    <a:lnTo>
                      <a:pt x="8" y="57"/>
                    </a:lnTo>
                    <a:lnTo>
                      <a:pt x="0" y="62"/>
                    </a:lnTo>
                    <a:lnTo>
                      <a:pt x="3" y="57"/>
                    </a:lnTo>
                    <a:lnTo>
                      <a:pt x="8" y="48"/>
                    </a:lnTo>
                    <a:lnTo>
                      <a:pt x="14" y="38"/>
                    </a:lnTo>
                    <a:lnTo>
                      <a:pt x="22" y="27"/>
                    </a:lnTo>
                    <a:lnTo>
                      <a:pt x="29" y="16"/>
                    </a:lnTo>
                    <a:lnTo>
                      <a:pt x="35" y="7"/>
                    </a:lnTo>
                    <a:lnTo>
                      <a:pt x="40" y="1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3" name="Freeform 2328">
                <a:extLst>
                  <a:ext uri="{FF2B5EF4-FFF2-40B4-BE49-F238E27FC236}">
                    <a16:creationId xmlns:a16="http://schemas.microsoft.com/office/drawing/2014/main" id="{DBADD649-7898-D2DA-27CF-20759810C2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4" y="190"/>
                <a:ext cx="41" cy="68"/>
              </a:xfrm>
              <a:custGeom>
                <a:avLst/>
                <a:gdLst>
                  <a:gd name="T0" fmla="*/ 40 w 41"/>
                  <a:gd name="T1" fmla="*/ 0 h 68"/>
                  <a:gd name="T2" fmla="*/ 41 w 41"/>
                  <a:gd name="T3" fmla="*/ 4 h 68"/>
                  <a:gd name="T4" fmla="*/ 39 w 41"/>
                  <a:gd name="T5" fmla="*/ 12 h 68"/>
                  <a:gd name="T6" fmla="*/ 35 w 41"/>
                  <a:gd name="T7" fmla="*/ 21 h 68"/>
                  <a:gd name="T8" fmla="*/ 29 w 41"/>
                  <a:gd name="T9" fmla="*/ 33 h 68"/>
                  <a:gd name="T10" fmla="*/ 22 w 41"/>
                  <a:gd name="T11" fmla="*/ 44 h 68"/>
                  <a:gd name="T12" fmla="*/ 15 w 41"/>
                  <a:gd name="T13" fmla="*/ 55 h 68"/>
                  <a:gd name="T14" fmla="*/ 7 w 41"/>
                  <a:gd name="T15" fmla="*/ 63 h 68"/>
                  <a:gd name="T16" fmla="*/ 0 w 41"/>
                  <a:gd name="T17" fmla="*/ 68 h 68"/>
                  <a:gd name="T18" fmla="*/ 3 w 41"/>
                  <a:gd name="T19" fmla="*/ 63 h 68"/>
                  <a:gd name="T20" fmla="*/ 7 w 41"/>
                  <a:gd name="T21" fmla="*/ 53 h 68"/>
                  <a:gd name="T22" fmla="*/ 13 w 41"/>
                  <a:gd name="T23" fmla="*/ 43 h 68"/>
                  <a:gd name="T24" fmla="*/ 19 w 41"/>
                  <a:gd name="T25" fmla="*/ 30 h 68"/>
                  <a:gd name="T26" fmla="*/ 26 w 41"/>
                  <a:gd name="T27" fmla="*/ 18 h 68"/>
                  <a:gd name="T28" fmla="*/ 32 w 41"/>
                  <a:gd name="T29" fmla="*/ 9 h 68"/>
                  <a:gd name="T30" fmla="*/ 37 w 41"/>
                  <a:gd name="T31" fmla="*/ 2 h 68"/>
                  <a:gd name="T32" fmla="*/ 40 w 41"/>
                  <a:gd name="T33" fmla="*/ 0 h 6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68"/>
                  <a:gd name="T53" fmla="*/ 41 w 41"/>
                  <a:gd name="T54" fmla="*/ 68 h 6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68">
                    <a:moveTo>
                      <a:pt x="40" y="0"/>
                    </a:moveTo>
                    <a:lnTo>
                      <a:pt x="41" y="4"/>
                    </a:lnTo>
                    <a:lnTo>
                      <a:pt x="39" y="12"/>
                    </a:lnTo>
                    <a:lnTo>
                      <a:pt x="35" y="21"/>
                    </a:lnTo>
                    <a:lnTo>
                      <a:pt x="29" y="33"/>
                    </a:lnTo>
                    <a:lnTo>
                      <a:pt x="22" y="44"/>
                    </a:lnTo>
                    <a:lnTo>
                      <a:pt x="15" y="55"/>
                    </a:lnTo>
                    <a:lnTo>
                      <a:pt x="7" y="63"/>
                    </a:lnTo>
                    <a:lnTo>
                      <a:pt x="0" y="68"/>
                    </a:lnTo>
                    <a:lnTo>
                      <a:pt x="3" y="63"/>
                    </a:lnTo>
                    <a:lnTo>
                      <a:pt x="7" y="53"/>
                    </a:lnTo>
                    <a:lnTo>
                      <a:pt x="13" y="43"/>
                    </a:lnTo>
                    <a:lnTo>
                      <a:pt x="19" y="30"/>
                    </a:lnTo>
                    <a:lnTo>
                      <a:pt x="26" y="18"/>
                    </a:lnTo>
                    <a:lnTo>
                      <a:pt x="32" y="9"/>
                    </a:lnTo>
                    <a:lnTo>
                      <a:pt x="3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4" name="Freeform 2329">
                <a:extLst>
                  <a:ext uri="{FF2B5EF4-FFF2-40B4-BE49-F238E27FC236}">
                    <a16:creationId xmlns:a16="http://schemas.microsoft.com/office/drawing/2014/main" id="{EDBFDC65-65F5-DBD8-5F21-A237ECFFB6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1" y="190"/>
                <a:ext cx="34" cy="61"/>
              </a:xfrm>
              <a:custGeom>
                <a:avLst/>
                <a:gdLst>
                  <a:gd name="T0" fmla="*/ 34 w 34"/>
                  <a:gd name="T1" fmla="*/ 0 h 61"/>
                  <a:gd name="T2" fmla="*/ 34 w 34"/>
                  <a:gd name="T3" fmla="*/ 3 h 61"/>
                  <a:gd name="T4" fmla="*/ 32 w 34"/>
                  <a:gd name="T5" fmla="*/ 10 h 61"/>
                  <a:gd name="T6" fmla="*/ 28 w 34"/>
                  <a:gd name="T7" fmla="*/ 18 h 61"/>
                  <a:gd name="T8" fmla="*/ 24 w 34"/>
                  <a:gd name="T9" fmla="*/ 29 h 61"/>
                  <a:gd name="T10" fmla="*/ 18 w 34"/>
                  <a:gd name="T11" fmla="*/ 41 h 61"/>
                  <a:gd name="T12" fmla="*/ 11 w 34"/>
                  <a:gd name="T13" fmla="*/ 50 h 61"/>
                  <a:gd name="T14" fmla="*/ 5 w 34"/>
                  <a:gd name="T15" fmla="*/ 57 h 61"/>
                  <a:gd name="T16" fmla="*/ 0 w 34"/>
                  <a:gd name="T17" fmla="*/ 61 h 61"/>
                  <a:gd name="T18" fmla="*/ 2 w 34"/>
                  <a:gd name="T19" fmla="*/ 55 h 61"/>
                  <a:gd name="T20" fmla="*/ 7 w 34"/>
                  <a:gd name="T21" fmla="*/ 46 h 61"/>
                  <a:gd name="T22" fmla="*/ 11 w 34"/>
                  <a:gd name="T23" fmla="*/ 36 h 61"/>
                  <a:gd name="T24" fmla="*/ 16 w 34"/>
                  <a:gd name="T25" fmla="*/ 24 h 61"/>
                  <a:gd name="T26" fmla="*/ 21 w 34"/>
                  <a:gd name="T27" fmla="*/ 15 h 61"/>
                  <a:gd name="T28" fmla="*/ 26 w 34"/>
                  <a:gd name="T29" fmla="*/ 6 h 61"/>
                  <a:gd name="T30" fmla="*/ 31 w 34"/>
                  <a:gd name="T31" fmla="*/ 1 h 61"/>
                  <a:gd name="T32" fmla="*/ 34 w 34"/>
                  <a:gd name="T33" fmla="*/ 0 h 6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61"/>
                  <a:gd name="T53" fmla="*/ 34 w 34"/>
                  <a:gd name="T54" fmla="*/ 61 h 6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61">
                    <a:moveTo>
                      <a:pt x="34" y="0"/>
                    </a:moveTo>
                    <a:lnTo>
                      <a:pt x="34" y="3"/>
                    </a:lnTo>
                    <a:lnTo>
                      <a:pt x="32" y="10"/>
                    </a:lnTo>
                    <a:lnTo>
                      <a:pt x="28" y="18"/>
                    </a:lnTo>
                    <a:lnTo>
                      <a:pt x="24" y="29"/>
                    </a:lnTo>
                    <a:lnTo>
                      <a:pt x="18" y="41"/>
                    </a:lnTo>
                    <a:lnTo>
                      <a:pt x="11" y="50"/>
                    </a:lnTo>
                    <a:lnTo>
                      <a:pt x="5" y="57"/>
                    </a:lnTo>
                    <a:lnTo>
                      <a:pt x="0" y="61"/>
                    </a:lnTo>
                    <a:lnTo>
                      <a:pt x="2" y="55"/>
                    </a:lnTo>
                    <a:lnTo>
                      <a:pt x="7" y="46"/>
                    </a:lnTo>
                    <a:lnTo>
                      <a:pt x="11" y="36"/>
                    </a:lnTo>
                    <a:lnTo>
                      <a:pt x="16" y="24"/>
                    </a:lnTo>
                    <a:lnTo>
                      <a:pt x="21" y="15"/>
                    </a:lnTo>
                    <a:lnTo>
                      <a:pt x="26" y="6"/>
                    </a:lnTo>
                    <a:lnTo>
                      <a:pt x="31" y="1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5" name="Freeform 2330">
                <a:extLst>
                  <a:ext uri="{FF2B5EF4-FFF2-40B4-BE49-F238E27FC236}">
                    <a16:creationId xmlns:a16="http://schemas.microsoft.com/office/drawing/2014/main" id="{41619E49-051C-1C39-D24C-887311C26B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" y="193"/>
                <a:ext cx="29" cy="51"/>
              </a:xfrm>
              <a:custGeom>
                <a:avLst/>
                <a:gdLst>
                  <a:gd name="T0" fmla="*/ 29 w 29"/>
                  <a:gd name="T1" fmla="*/ 0 h 51"/>
                  <a:gd name="T2" fmla="*/ 29 w 29"/>
                  <a:gd name="T3" fmla="*/ 3 h 51"/>
                  <a:gd name="T4" fmla="*/ 29 w 29"/>
                  <a:gd name="T5" fmla="*/ 9 h 51"/>
                  <a:gd name="T6" fmla="*/ 27 w 29"/>
                  <a:gd name="T7" fmla="*/ 16 h 51"/>
                  <a:gd name="T8" fmla="*/ 23 w 29"/>
                  <a:gd name="T9" fmla="*/ 24 h 51"/>
                  <a:gd name="T10" fmla="*/ 19 w 29"/>
                  <a:gd name="T11" fmla="*/ 33 h 51"/>
                  <a:gd name="T12" fmla="*/ 13 w 29"/>
                  <a:gd name="T13" fmla="*/ 41 h 51"/>
                  <a:gd name="T14" fmla="*/ 7 w 29"/>
                  <a:gd name="T15" fmla="*/ 47 h 51"/>
                  <a:gd name="T16" fmla="*/ 0 w 29"/>
                  <a:gd name="T17" fmla="*/ 51 h 51"/>
                  <a:gd name="T18" fmla="*/ 4 w 29"/>
                  <a:gd name="T19" fmla="*/ 46 h 51"/>
                  <a:gd name="T20" fmla="*/ 7 w 29"/>
                  <a:gd name="T21" fmla="*/ 39 h 51"/>
                  <a:gd name="T22" fmla="*/ 11 w 29"/>
                  <a:gd name="T23" fmla="*/ 30 h 51"/>
                  <a:gd name="T24" fmla="*/ 16 w 29"/>
                  <a:gd name="T25" fmla="*/ 21 h 51"/>
                  <a:gd name="T26" fmla="*/ 19 w 29"/>
                  <a:gd name="T27" fmla="*/ 13 h 51"/>
                  <a:gd name="T28" fmla="*/ 23 w 29"/>
                  <a:gd name="T29" fmla="*/ 6 h 51"/>
                  <a:gd name="T30" fmla="*/ 26 w 29"/>
                  <a:gd name="T31" fmla="*/ 1 h 51"/>
                  <a:gd name="T32" fmla="*/ 29 w 29"/>
                  <a:gd name="T33" fmla="*/ 0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51"/>
                  <a:gd name="T53" fmla="*/ 29 w 29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51">
                    <a:moveTo>
                      <a:pt x="29" y="0"/>
                    </a:moveTo>
                    <a:lnTo>
                      <a:pt x="29" y="3"/>
                    </a:lnTo>
                    <a:lnTo>
                      <a:pt x="29" y="9"/>
                    </a:lnTo>
                    <a:lnTo>
                      <a:pt x="27" y="16"/>
                    </a:lnTo>
                    <a:lnTo>
                      <a:pt x="23" y="24"/>
                    </a:lnTo>
                    <a:lnTo>
                      <a:pt x="19" y="33"/>
                    </a:lnTo>
                    <a:lnTo>
                      <a:pt x="13" y="41"/>
                    </a:lnTo>
                    <a:lnTo>
                      <a:pt x="7" y="47"/>
                    </a:lnTo>
                    <a:lnTo>
                      <a:pt x="0" y="51"/>
                    </a:lnTo>
                    <a:lnTo>
                      <a:pt x="4" y="46"/>
                    </a:lnTo>
                    <a:lnTo>
                      <a:pt x="7" y="39"/>
                    </a:lnTo>
                    <a:lnTo>
                      <a:pt x="11" y="30"/>
                    </a:lnTo>
                    <a:lnTo>
                      <a:pt x="16" y="21"/>
                    </a:lnTo>
                    <a:lnTo>
                      <a:pt x="19" y="13"/>
                    </a:lnTo>
                    <a:lnTo>
                      <a:pt x="23" y="6"/>
                    </a:lnTo>
                    <a:lnTo>
                      <a:pt x="26" y="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6" name="Freeform 2331">
                <a:extLst>
                  <a:ext uri="{FF2B5EF4-FFF2-40B4-BE49-F238E27FC236}">
                    <a16:creationId xmlns:a16="http://schemas.microsoft.com/office/drawing/2014/main" id="{3D77C21F-17DB-DD4B-7F41-21DC606A58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" y="187"/>
                <a:ext cx="8" cy="30"/>
              </a:xfrm>
              <a:custGeom>
                <a:avLst/>
                <a:gdLst>
                  <a:gd name="T0" fmla="*/ 4 w 8"/>
                  <a:gd name="T1" fmla="*/ 0 h 30"/>
                  <a:gd name="T2" fmla="*/ 7 w 8"/>
                  <a:gd name="T3" fmla="*/ 5 h 30"/>
                  <a:gd name="T4" fmla="*/ 8 w 8"/>
                  <a:gd name="T5" fmla="*/ 15 h 30"/>
                  <a:gd name="T6" fmla="*/ 5 w 8"/>
                  <a:gd name="T7" fmla="*/ 24 h 30"/>
                  <a:gd name="T8" fmla="*/ 0 w 8"/>
                  <a:gd name="T9" fmla="*/ 30 h 30"/>
                  <a:gd name="T10" fmla="*/ 3 w 8"/>
                  <a:gd name="T11" fmla="*/ 21 h 30"/>
                  <a:gd name="T12" fmla="*/ 3 w 8"/>
                  <a:gd name="T13" fmla="*/ 11 h 30"/>
                  <a:gd name="T14" fmla="*/ 2 w 8"/>
                  <a:gd name="T15" fmla="*/ 2 h 30"/>
                  <a:gd name="T16" fmla="*/ 4 w 8"/>
                  <a:gd name="T17" fmla="*/ 0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30"/>
                  <a:gd name="T29" fmla="*/ 8 w 8"/>
                  <a:gd name="T30" fmla="*/ 30 h 3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30">
                    <a:moveTo>
                      <a:pt x="4" y="0"/>
                    </a:moveTo>
                    <a:lnTo>
                      <a:pt x="7" y="5"/>
                    </a:lnTo>
                    <a:lnTo>
                      <a:pt x="8" y="15"/>
                    </a:lnTo>
                    <a:lnTo>
                      <a:pt x="5" y="24"/>
                    </a:lnTo>
                    <a:lnTo>
                      <a:pt x="0" y="30"/>
                    </a:lnTo>
                    <a:lnTo>
                      <a:pt x="3" y="21"/>
                    </a:lnTo>
                    <a:lnTo>
                      <a:pt x="3" y="11"/>
                    </a:lnTo>
                    <a:lnTo>
                      <a:pt x="2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7" name="Freeform 2332">
                <a:extLst>
                  <a:ext uri="{FF2B5EF4-FFF2-40B4-BE49-F238E27FC236}">
                    <a16:creationId xmlns:a16="http://schemas.microsoft.com/office/drawing/2014/main" id="{CE6CAA82-0303-F2B7-4546-5E1702836E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4" y="202"/>
                <a:ext cx="40" cy="57"/>
              </a:xfrm>
              <a:custGeom>
                <a:avLst/>
                <a:gdLst>
                  <a:gd name="T0" fmla="*/ 39 w 40"/>
                  <a:gd name="T1" fmla="*/ 0 h 57"/>
                  <a:gd name="T2" fmla="*/ 40 w 40"/>
                  <a:gd name="T3" fmla="*/ 3 h 57"/>
                  <a:gd name="T4" fmla="*/ 38 w 40"/>
                  <a:gd name="T5" fmla="*/ 9 h 57"/>
                  <a:gd name="T6" fmla="*/ 35 w 40"/>
                  <a:gd name="T7" fmla="*/ 17 h 57"/>
                  <a:gd name="T8" fmla="*/ 29 w 40"/>
                  <a:gd name="T9" fmla="*/ 27 h 57"/>
                  <a:gd name="T10" fmla="*/ 23 w 40"/>
                  <a:gd name="T11" fmla="*/ 35 h 57"/>
                  <a:gd name="T12" fmla="*/ 16 w 40"/>
                  <a:gd name="T13" fmla="*/ 45 h 57"/>
                  <a:gd name="T14" fmla="*/ 8 w 40"/>
                  <a:gd name="T15" fmla="*/ 52 h 57"/>
                  <a:gd name="T16" fmla="*/ 0 w 40"/>
                  <a:gd name="T17" fmla="*/ 57 h 57"/>
                  <a:gd name="T18" fmla="*/ 4 w 40"/>
                  <a:gd name="T19" fmla="*/ 52 h 57"/>
                  <a:gd name="T20" fmla="*/ 8 w 40"/>
                  <a:gd name="T21" fmla="*/ 44 h 57"/>
                  <a:gd name="T22" fmla="*/ 13 w 40"/>
                  <a:gd name="T23" fmla="*/ 34 h 57"/>
                  <a:gd name="T24" fmla="*/ 20 w 40"/>
                  <a:gd name="T25" fmla="*/ 25 h 57"/>
                  <a:gd name="T26" fmla="*/ 26 w 40"/>
                  <a:gd name="T27" fmla="*/ 15 h 57"/>
                  <a:gd name="T28" fmla="*/ 31 w 40"/>
                  <a:gd name="T29" fmla="*/ 6 h 57"/>
                  <a:gd name="T30" fmla="*/ 35 w 40"/>
                  <a:gd name="T31" fmla="*/ 1 h 57"/>
                  <a:gd name="T32" fmla="*/ 39 w 40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57"/>
                  <a:gd name="T53" fmla="*/ 40 w 40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57">
                    <a:moveTo>
                      <a:pt x="39" y="0"/>
                    </a:moveTo>
                    <a:lnTo>
                      <a:pt x="40" y="3"/>
                    </a:lnTo>
                    <a:lnTo>
                      <a:pt x="38" y="9"/>
                    </a:lnTo>
                    <a:lnTo>
                      <a:pt x="35" y="17"/>
                    </a:lnTo>
                    <a:lnTo>
                      <a:pt x="29" y="27"/>
                    </a:lnTo>
                    <a:lnTo>
                      <a:pt x="23" y="35"/>
                    </a:lnTo>
                    <a:lnTo>
                      <a:pt x="16" y="45"/>
                    </a:lnTo>
                    <a:lnTo>
                      <a:pt x="8" y="52"/>
                    </a:lnTo>
                    <a:lnTo>
                      <a:pt x="0" y="57"/>
                    </a:lnTo>
                    <a:lnTo>
                      <a:pt x="4" y="52"/>
                    </a:lnTo>
                    <a:lnTo>
                      <a:pt x="8" y="44"/>
                    </a:lnTo>
                    <a:lnTo>
                      <a:pt x="13" y="34"/>
                    </a:lnTo>
                    <a:lnTo>
                      <a:pt x="20" y="25"/>
                    </a:lnTo>
                    <a:lnTo>
                      <a:pt x="26" y="15"/>
                    </a:lnTo>
                    <a:lnTo>
                      <a:pt x="31" y="6"/>
                    </a:lnTo>
                    <a:lnTo>
                      <a:pt x="35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8" name="Freeform 2333">
                <a:extLst>
                  <a:ext uri="{FF2B5EF4-FFF2-40B4-BE49-F238E27FC236}">
                    <a16:creationId xmlns:a16="http://schemas.microsoft.com/office/drawing/2014/main" id="{21D84784-6CB0-D953-79C4-B8D87828CF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" y="194"/>
                <a:ext cx="39" cy="66"/>
              </a:xfrm>
              <a:custGeom>
                <a:avLst/>
                <a:gdLst>
                  <a:gd name="T0" fmla="*/ 38 w 39"/>
                  <a:gd name="T1" fmla="*/ 0 h 66"/>
                  <a:gd name="T2" fmla="*/ 39 w 39"/>
                  <a:gd name="T3" fmla="*/ 4 h 66"/>
                  <a:gd name="T4" fmla="*/ 37 w 39"/>
                  <a:gd name="T5" fmla="*/ 12 h 66"/>
                  <a:gd name="T6" fmla="*/ 34 w 39"/>
                  <a:gd name="T7" fmla="*/ 21 h 66"/>
                  <a:gd name="T8" fmla="*/ 29 w 39"/>
                  <a:gd name="T9" fmla="*/ 33 h 66"/>
                  <a:gd name="T10" fmla="*/ 22 w 39"/>
                  <a:gd name="T11" fmla="*/ 43 h 66"/>
                  <a:gd name="T12" fmla="*/ 14 w 39"/>
                  <a:gd name="T13" fmla="*/ 54 h 66"/>
                  <a:gd name="T14" fmla="*/ 7 w 39"/>
                  <a:gd name="T15" fmla="*/ 62 h 66"/>
                  <a:gd name="T16" fmla="*/ 0 w 39"/>
                  <a:gd name="T17" fmla="*/ 66 h 66"/>
                  <a:gd name="T18" fmla="*/ 3 w 39"/>
                  <a:gd name="T19" fmla="*/ 61 h 66"/>
                  <a:gd name="T20" fmla="*/ 7 w 39"/>
                  <a:gd name="T21" fmla="*/ 52 h 66"/>
                  <a:gd name="T22" fmla="*/ 12 w 39"/>
                  <a:gd name="T23" fmla="*/ 40 h 66"/>
                  <a:gd name="T24" fmla="*/ 19 w 39"/>
                  <a:gd name="T25" fmla="*/ 29 h 66"/>
                  <a:gd name="T26" fmla="*/ 25 w 39"/>
                  <a:gd name="T27" fmla="*/ 17 h 66"/>
                  <a:gd name="T28" fmla="*/ 31 w 39"/>
                  <a:gd name="T29" fmla="*/ 8 h 66"/>
                  <a:gd name="T30" fmla="*/ 36 w 39"/>
                  <a:gd name="T31" fmla="*/ 2 h 66"/>
                  <a:gd name="T32" fmla="*/ 38 w 39"/>
                  <a:gd name="T33" fmla="*/ 0 h 6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66"/>
                  <a:gd name="T53" fmla="*/ 39 w 39"/>
                  <a:gd name="T54" fmla="*/ 66 h 6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66">
                    <a:moveTo>
                      <a:pt x="38" y="0"/>
                    </a:moveTo>
                    <a:lnTo>
                      <a:pt x="39" y="4"/>
                    </a:lnTo>
                    <a:lnTo>
                      <a:pt x="37" y="12"/>
                    </a:lnTo>
                    <a:lnTo>
                      <a:pt x="34" y="21"/>
                    </a:lnTo>
                    <a:lnTo>
                      <a:pt x="29" y="33"/>
                    </a:lnTo>
                    <a:lnTo>
                      <a:pt x="22" y="43"/>
                    </a:lnTo>
                    <a:lnTo>
                      <a:pt x="14" y="54"/>
                    </a:lnTo>
                    <a:lnTo>
                      <a:pt x="7" y="62"/>
                    </a:lnTo>
                    <a:lnTo>
                      <a:pt x="0" y="66"/>
                    </a:lnTo>
                    <a:lnTo>
                      <a:pt x="3" y="61"/>
                    </a:lnTo>
                    <a:lnTo>
                      <a:pt x="7" y="52"/>
                    </a:lnTo>
                    <a:lnTo>
                      <a:pt x="12" y="40"/>
                    </a:lnTo>
                    <a:lnTo>
                      <a:pt x="19" y="29"/>
                    </a:lnTo>
                    <a:lnTo>
                      <a:pt x="25" y="17"/>
                    </a:lnTo>
                    <a:lnTo>
                      <a:pt x="31" y="8"/>
                    </a:lnTo>
                    <a:lnTo>
                      <a:pt x="36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9" name="Freeform 2334">
                <a:extLst>
                  <a:ext uri="{FF2B5EF4-FFF2-40B4-BE49-F238E27FC236}">
                    <a16:creationId xmlns:a16="http://schemas.microsoft.com/office/drawing/2014/main" id="{6AC24183-CE0B-747D-0A4F-ECA3126F06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7" y="189"/>
                <a:ext cx="28" cy="63"/>
              </a:xfrm>
              <a:custGeom>
                <a:avLst/>
                <a:gdLst>
                  <a:gd name="T0" fmla="*/ 27 w 28"/>
                  <a:gd name="T1" fmla="*/ 0 h 63"/>
                  <a:gd name="T2" fmla="*/ 28 w 28"/>
                  <a:gd name="T3" fmla="*/ 3 h 63"/>
                  <a:gd name="T4" fmla="*/ 27 w 28"/>
                  <a:gd name="T5" fmla="*/ 10 h 63"/>
                  <a:gd name="T6" fmla="*/ 26 w 28"/>
                  <a:gd name="T7" fmla="*/ 19 h 63"/>
                  <a:gd name="T8" fmla="*/ 22 w 28"/>
                  <a:gd name="T9" fmla="*/ 29 h 63"/>
                  <a:gd name="T10" fmla="*/ 18 w 28"/>
                  <a:gd name="T11" fmla="*/ 40 h 63"/>
                  <a:gd name="T12" fmla="*/ 13 w 28"/>
                  <a:gd name="T13" fmla="*/ 49 h 63"/>
                  <a:gd name="T14" fmla="*/ 7 w 28"/>
                  <a:gd name="T15" fmla="*/ 58 h 63"/>
                  <a:gd name="T16" fmla="*/ 0 w 28"/>
                  <a:gd name="T17" fmla="*/ 63 h 63"/>
                  <a:gd name="T18" fmla="*/ 2 w 28"/>
                  <a:gd name="T19" fmla="*/ 57 h 63"/>
                  <a:gd name="T20" fmla="*/ 6 w 28"/>
                  <a:gd name="T21" fmla="*/ 47 h 63"/>
                  <a:gd name="T22" fmla="*/ 9 w 28"/>
                  <a:gd name="T23" fmla="*/ 37 h 63"/>
                  <a:gd name="T24" fmla="*/ 14 w 28"/>
                  <a:gd name="T25" fmla="*/ 26 h 63"/>
                  <a:gd name="T26" fmla="*/ 18 w 28"/>
                  <a:gd name="T27" fmla="*/ 16 h 63"/>
                  <a:gd name="T28" fmla="*/ 21 w 28"/>
                  <a:gd name="T29" fmla="*/ 7 h 63"/>
                  <a:gd name="T30" fmla="*/ 25 w 28"/>
                  <a:gd name="T31" fmla="*/ 1 h 63"/>
                  <a:gd name="T32" fmla="*/ 27 w 28"/>
                  <a:gd name="T33" fmla="*/ 0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63"/>
                  <a:gd name="T53" fmla="*/ 28 w 28"/>
                  <a:gd name="T54" fmla="*/ 63 h 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63">
                    <a:moveTo>
                      <a:pt x="27" y="0"/>
                    </a:moveTo>
                    <a:lnTo>
                      <a:pt x="28" y="3"/>
                    </a:lnTo>
                    <a:lnTo>
                      <a:pt x="27" y="10"/>
                    </a:lnTo>
                    <a:lnTo>
                      <a:pt x="26" y="19"/>
                    </a:lnTo>
                    <a:lnTo>
                      <a:pt x="22" y="29"/>
                    </a:lnTo>
                    <a:lnTo>
                      <a:pt x="18" y="40"/>
                    </a:lnTo>
                    <a:lnTo>
                      <a:pt x="13" y="49"/>
                    </a:lnTo>
                    <a:lnTo>
                      <a:pt x="7" y="58"/>
                    </a:lnTo>
                    <a:lnTo>
                      <a:pt x="0" y="63"/>
                    </a:lnTo>
                    <a:lnTo>
                      <a:pt x="2" y="57"/>
                    </a:lnTo>
                    <a:lnTo>
                      <a:pt x="6" y="47"/>
                    </a:lnTo>
                    <a:lnTo>
                      <a:pt x="9" y="37"/>
                    </a:lnTo>
                    <a:lnTo>
                      <a:pt x="14" y="26"/>
                    </a:lnTo>
                    <a:lnTo>
                      <a:pt x="18" y="16"/>
                    </a:lnTo>
                    <a:lnTo>
                      <a:pt x="21" y="7"/>
                    </a:lnTo>
                    <a:lnTo>
                      <a:pt x="25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0" name="Freeform 2335">
                <a:extLst>
                  <a:ext uri="{FF2B5EF4-FFF2-40B4-BE49-F238E27FC236}">
                    <a16:creationId xmlns:a16="http://schemas.microsoft.com/office/drawing/2014/main" id="{A7A3B04B-1793-A49A-CA99-9E44EF2793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3" y="191"/>
                <a:ext cx="30" cy="46"/>
              </a:xfrm>
              <a:custGeom>
                <a:avLst/>
                <a:gdLst>
                  <a:gd name="T0" fmla="*/ 29 w 30"/>
                  <a:gd name="T1" fmla="*/ 0 h 46"/>
                  <a:gd name="T2" fmla="*/ 30 w 30"/>
                  <a:gd name="T3" fmla="*/ 3 h 46"/>
                  <a:gd name="T4" fmla="*/ 27 w 30"/>
                  <a:gd name="T5" fmla="*/ 9 h 46"/>
                  <a:gd name="T6" fmla="*/ 24 w 30"/>
                  <a:gd name="T7" fmla="*/ 16 h 46"/>
                  <a:gd name="T8" fmla="*/ 20 w 30"/>
                  <a:gd name="T9" fmla="*/ 24 h 46"/>
                  <a:gd name="T10" fmla="*/ 14 w 30"/>
                  <a:gd name="T11" fmla="*/ 33 h 46"/>
                  <a:gd name="T12" fmla="*/ 8 w 30"/>
                  <a:gd name="T13" fmla="*/ 40 h 46"/>
                  <a:gd name="T14" fmla="*/ 3 w 30"/>
                  <a:gd name="T15" fmla="*/ 44 h 46"/>
                  <a:gd name="T16" fmla="*/ 0 w 30"/>
                  <a:gd name="T17" fmla="*/ 46 h 46"/>
                  <a:gd name="T18" fmla="*/ 2 w 30"/>
                  <a:gd name="T19" fmla="*/ 42 h 46"/>
                  <a:gd name="T20" fmla="*/ 6 w 30"/>
                  <a:gd name="T21" fmla="*/ 36 h 46"/>
                  <a:gd name="T22" fmla="*/ 10 w 30"/>
                  <a:gd name="T23" fmla="*/ 28 h 46"/>
                  <a:gd name="T24" fmla="*/ 14 w 30"/>
                  <a:gd name="T25" fmla="*/ 20 h 46"/>
                  <a:gd name="T26" fmla="*/ 19 w 30"/>
                  <a:gd name="T27" fmla="*/ 13 h 46"/>
                  <a:gd name="T28" fmla="*/ 23 w 30"/>
                  <a:gd name="T29" fmla="*/ 7 h 46"/>
                  <a:gd name="T30" fmla="*/ 26 w 30"/>
                  <a:gd name="T31" fmla="*/ 2 h 46"/>
                  <a:gd name="T32" fmla="*/ 29 w 30"/>
                  <a:gd name="T33" fmla="*/ 0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46"/>
                  <a:gd name="T53" fmla="*/ 30 w 30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46">
                    <a:moveTo>
                      <a:pt x="29" y="0"/>
                    </a:moveTo>
                    <a:lnTo>
                      <a:pt x="30" y="3"/>
                    </a:lnTo>
                    <a:lnTo>
                      <a:pt x="27" y="9"/>
                    </a:lnTo>
                    <a:lnTo>
                      <a:pt x="24" y="16"/>
                    </a:lnTo>
                    <a:lnTo>
                      <a:pt x="20" y="24"/>
                    </a:lnTo>
                    <a:lnTo>
                      <a:pt x="14" y="33"/>
                    </a:lnTo>
                    <a:lnTo>
                      <a:pt x="8" y="40"/>
                    </a:lnTo>
                    <a:lnTo>
                      <a:pt x="3" y="44"/>
                    </a:lnTo>
                    <a:lnTo>
                      <a:pt x="0" y="46"/>
                    </a:lnTo>
                    <a:lnTo>
                      <a:pt x="2" y="42"/>
                    </a:lnTo>
                    <a:lnTo>
                      <a:pt x="6" y="36"/>
                    </a:lnTo>
                    <a:lnTo>
                      <a:pt x="10" y="28"/>
                    </a:lnTo>
                    <a:lnTo>
                      <a:pt x="14" y="20"/>
                    </a:lnTo>
                    <a:lnTo>
                      <a:pt x="19" y="13"/>
                    </a:lnTo>
                    <a:lnTo>
                      <a:pt x="23" y="7"/>
                    </a:lnTo>
                    <a:lnTo>
                      <a:pt x="26" y="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1" name="Freeform 2336">
                <a:extLst>
                  <a:ext uri="{FF2B5EF4-FFF2-40B4-BE49-F238E27FC236}">
                    <a16:creationId xmlns:a16="http://schemas.microsoft.com/office/drawing/2014/main" id="{7825C160-A3CA-91C9-0B85-5527EACB32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8" y="198"/>
                <a:ext cx="11" cy="34"/>
              </a:xfrm>
              <a:custGeom>
                <a:avLst/>
                <a:gdLst>
                  <a:gd name="T0" fmla="*/ 9 w 11"/>
                  <a:gd name="T1" fmla="*/ 0 h 34"/>
                  <a:gd name="T2" fmla="*/ 11 w 11"/>
                  <a:gd name="T3" fmla="*/ 6 h 34"/>
                  <a:gd name="T4" fmla="*/ 9 w 11"/>
                  <a:gd name="T5" fmla="*/ 17 h 34"/>
                  <a:gd name="T6" fmla="*/ 6 w 11"/>
                  <a:gd name="T7" fmla="*/ 28 h 34"/>
                  <a:gd name="T8" fmla="*/ 0 w 11"/>
                  <a:gd name="T9" fmla="*/ 34 h 34"/>
                  <a:gd name="T10" fmla="*/ 3 w 11"/>
                  <a:gd name="T11" fmla="*/ 25 h 34"/>
                  <a:gd name="T12" fmla="*/ 5 w 11"/>
                  <a:gd name="T13" fmla="*/ 12 h 34"/>
                  <a:gd name="T14" fmla="*/ 6 w 11"/>
                  <a:gd name="T15" fmla="*/ 3 h 34"/>
                  <a:gd name="T16" fmla="*/ 9 w 11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4"/>
                  <a:gd name="T29" fmla="*/ 11 w 11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4">
                    <a:moveTo>
                      <a:pt x="9" y="0"/>
                    </a:moveTo>
                    <a:lnTo>
                      <a:pt x="11" y="6"/>
                    </a:lnTo>
                    <a:lnTo>
                      <a:pt x="9" y="17"/>
                    </a:lnTo>
                    <a:lnTo>
                      <a:pt x="6" y="28"/>
                    </a:lnTo>
                    <a:lnTo>
                      <a:pt x="0" y="34"/>
                    </a:lnTo>
                    <a:lnTo>
                      <a:pt x="3" y="25"/>
                    </a:lnTo>
                    <a:lnTo>
                      <a:pt x="5" y="12"/>
                    </a:lnTo>
                    <a:lnTo>
                      <a:pt x="6" y="3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2" name="Freeform 2337">
                <a:extLst>
                  <a:ext uri="{FF2B5EF4-FFF2-40B4-BE49-F238E27FC236}">
                    <a16:creationId xmlns:a16="http://schemas.microsoft.com/office/drawing/2014/main" id="{6B5D655F-07AC-9850-D5B2-38D9B4826A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6" y="220"/>
                <a:ext cx="24" cy="27"/>
              </a:xfrm>
              <a:custGeom>
                <a:avLst/>
                <a:gdLst>
                  <a:gd name="T0" fmla="*/ 0 w 24"/>
                  <a:gd name="T1" fmla="*/ 27 h 27"/>
                  <a:gd name="T2" fmla="*/ 4 w 24"/>
                  <a:gd name="T3" fmla="*/ 20 h 27"/>
                  <a:gd name="T4" fmla="*/ 10 w 24"/>
                  <a:gd name="T5" fmla="*/ 10 h 27"/>
                  <a:gd name="T6" fmla="*/ 17 w 24"/>
                  <a:gd name="T7" fmla="*/ 1 h 27"/>
                  <a:gd name="T8" fmla="*/ 23 w 24"/>
                  <a:gd name="T9" fmla="*/ 0 h 27"/>
                  <a:gd name="T10" fmla="*/ 24 w 24"/>
                  <a:gd name="T11" fmla="*/ 3 h 27"/>
                  <a:gd name="T12" fmla="*/ 23 w 24"/>
                  <a:gd name="T13" fmla="*/ 7 h 27"/>
                  <a:gd name="T14" fmla="*/ 20 w 24"/>
                  <a:gd name="T15" fmla="*/ 11 h 27"/>
                  <a:gd name="T16" fmla="*/ 15 w 24"/>
                  <a:gd name="T17" fmla="*/ 14 h 27"/>
                  <a:gd name="T18" fmla="*/ 11 w 24"/>
                  <a:gd name="T19" fmla="*/ 18 h 27"/>
                  <a:gd name="T20" fmla="*/ 7 w 24"/>
                  <a:gd name="T21" fmla="*/ 21 h 27"/>
                  <a:gd name="T22" fmla="*/ 2 w 24"/>
                  <a:gd name="T23" fmla="*/ 25 h 27"/>
                  <a:gd name="T24" fmla="*/ 0 w 24"/>
                  <a:gd name="T25" fmla="*/ 27 h 2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7"/>
                  <a:gd name="T41" fmla="*/ 24 w 24"/>
                  <a:gd name="T42" fmla="*/ 27 h 2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7">
                    <a:moveTo>
                      <a:pt x="0" y="27"/>
                    </a:moveTo>
                    <a:lnTo>
                      <a:pt x="4" y="20"/>
                    </a:lnTo>
                    <a:lnTo>
                      <a:pt x="10" y="10"/>
                    </a:lnTo>
                    <a:lnTo>
                      <a:pt x="17" y="1"/>
                    </a:lnTo>
                    <a:lnTo>
                      <a:pt x="23" y="0"/>
                    </a:lnTo>
                    <a:lnTo>
                      <a:pt x="24" y="3"/>
                    </a:lnTo>
                    <a:lnTo>
                      <a:pt x="23" y="7"/>
                    </a:lnTo>
                    <a:lnTo>
                      <a:pt x="20" y="11"/>
                    </a:lnTo>
                    <a:lnTo>
                      <a:pt x="15" y="14"/>
                    </a:lnTo>
                    <a:lnTo>
                      <a:pt x="11" y="18"/>
                    </a:lnTo>
                    <a:lnTo>
                      <a:pt x="7" y="21"/>
                    </a:lnTo>
                    <a:lnTo>
                      <a:pt x="2" y="2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3" name="Freeform 2338">
                <a:extLst>
                  <a:ext uri="{FF2B5EF4-FFF2-40B4-BE49-F238E27FC236}">
                    <a16:creationId xmlns:a16="http://schemas.microsoft.com/office/drawing/2014/main" id="{8017AB97-20E6-341B-358F-BFEA8F2C5A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1" y="238"/>
                <a:ext cx="31" cy="8"/>
              </a:xfrm>
              <a:custGeom>
                <a:avLst/>
                <a:gdLst>
                  <a:gd name="T0" fmla="*/ 0 w 31"/>
                  <a:gd name="T1" fmla="*/ 7 h 8"/>
                  <a:gd name="T2" fmla="*/ 2 w 31"/>
                  <a:gd name="T3" fmla="*/ 7 h 8"/>
                  <a:gd name="T4" fmla="*/ 6 w 31"/>
                  <a:gd name="T5" fmla="*/ 7 h 8"/>
                  <a:gd name="T6" fmla="*/ 11 w 31"/>
                  <a:gd name="T7" fmla="*/ 7 h 8"/>
                  <a:gd name="T8" fmla="*/ 16 w 31"/>
                  <a:gd name="T9" fmla="*/ 8 h 8"/>
                  <a:gd name="T10" fmla="*/ 21 w 31"/>
                  <a:gd name="T11" fmla="*/ 8 h 8"/>
                  <a:gd name="T12" fmla="*/ 27 w 31"/>
                  <a:gd name="T13" fmla="*/ 7 h 8"/>
                  <a:gd name="T14" fmla="*/ 30 w 31"/>
                  <a:gd name="T15" fmla="*/ 5 h 8"/>
                  <a:gd name="T16" fmla="*/ 31 w 31"/>
                  <a:gd name="T17" fmla="*/ 3 h 8"/>
                  <a:gd name="T18" fmla="*/ 30 w 31"/>
                  <a:gd name="T19" fmla="*/ 1 h 8"/>
                  <a:gd name="T20" fmla="*/ 27 w 31"/>
                  <a:gd name="T21" fmla="*/ 0 h 8"/>
                  <a:gd name="T22" fmla="*/ 22 w 31"/>
                  <a:gd name="T23" fmla="*/ 0 h 8"/>
                  <a:gd name="T24" fmla="*/ 18 w 31"/>
                  <a:gd name="T25" fmla="*/ 1 h 8"/>
                  <a:gd name="T26" fmla="*/ 12 w 31"/>
                  <a:gd name="T27" fmla="*/ 3 h 8"/>
                  <a:gd name="T28" fmla="*/ 8 w 31"/>
                  <a:gd name="T29" fmla="*/ 4 h 8"/>
                  <a:gd name="T30" fmla="*/ 3 w 31"/>
                  <a:gd name="T31" fmla="*/ 6 h 8"/>
                  <a:gd name="T32" fmla="*/ 0 w 31"/>
                  <a:gd name="T33" fmla="*/ 7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8"/>
                  <a:gd name="T53" fmla="*/ 31 w 3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8">
                    <a:moveTo>
                      <a:pt x="0" y="7"/>
                    </a:moveTo>
                    <a:lnTo>
                      <a:pt x="2" y="7"/>
                    </a:lnTo>
                    <a:lnTo>
                      <a:pt x="6" y="7"/>
                    </a:lnTo>
                    <a:lnTo>
                      <a:pt x="11" y="7"/>
                    </a:lnTo>
                    <a:lnTo>
                      <a:pt x="16" y="8"/>
                    </a:lnTo>
                    <a:lnTo>
                      <a:pt x="21" y="8"/>
                    </a:lnTo>
                    <a:lnTo>
                      <a:pt x="27" y="7"/>
                    </a:lnTo>
                    <a:lnTo>
                      <a:pt x="30" y="5"/>
                    </a:lnTo>
                    <a:lnTo>
                      <a:pt x="31" y="3"/>
                    </a:lnTo>
                    <a:lnTo>
                      <a:pt x="30" y="1"/>
                    </a:lnTo>
                    <a:lnTo>
                      <a:pt x="27" y="0"/>
                    </a:lnTo>
                    <a:lnTo>
                      <a:pt x="22" y="0"/>
                    </a:lnTo>
                    <a:lnTo>
                      <a:pt x="18" y="1"/>
                    </a:lnTo>
                    <a:lnTo>
                      <a:pt x="12" y="3"/>
                    </a:lnTo>
                    <a:lnTo>
                      <a:pt x="8" y="4"/>
                    </a:lnTo>
                    <a:lnTo>
                      <a:pt x="3" y="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4" name="Freeform 2339">
                <a:extLst>
                  <a:ext uri="{FF2B5EF4-FFF2-40B4-BE49-F238E27FC236}">
                    <a16:creationId xmlns:a16="http://schemas.microsoft.com/office/drawing/2014/main" id="{D28B9DED-681F-F20D-99F7-2C53CF4273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5" y="246"/>
                <a:ext cx="31" cy="26"/>
              </a:xfrm>
              <a:custGeom>
                <a:avLst/>
                <a:gdLst>
                  <a:gd name="T0" fmla="*/ 0 w 31"/>
                  <a:gd name="T1" fmla="*/ 0 h 26"/>
                  <a:gd name="T2" fmla="*/ 4 w 31"/>
                  <a:gd name="T3" fmla="*/ 2 h 26"/>
                  <a:gd name="T4" fmla="*/ 9 w 31"/>
                  <a:gd name="T5" fmla="*/ 6 h 26"/>
                  <a:gd name="T6" fmla="*/ 15 w 31"/>
                  <a:gd name="T7" fmla="*/ 10 h 26"/>
                  <a:gd name="T8" fmla="*/ 21 w 31"/>
                  <a:gd name="T9" fmla="*/ 14 h 26"/>
                  <a:gd name="T10" fmla="*/ 25 w 31"/>
                  <a:gd name="T11" fmla="*/ 17 h 26"/>
                  <a:gd name="T12" fmla="*/ 29 w 31"/>
                  <a:gd name="T13" fmla="*/ 21 h 26"/>
                  <a:gd name="T14" fmla="*/ 31 w 31"/>
                  <a:gd name="T15" fmla="*/ 24 h 26"/>
                  <a:gd name="T16" fmla="*/ 30 w 31"/>
                  <a:gd name="T17" fmla="*/ 26 h 26"/>
                  <a:gd name="T18" fmla="*/ 27 w 31"/>
                  <a:gd name="T19" fmla="*/ 26 h 26"/>
                  <a:gd name="T20" fmla="*/ 24 w 31"/>
                  <a:gd name="T21" fmla="*/ 24 h 26"/>
                  <a:gd name="T22" fmla="*/ 20 w 31"/>
                  <a:gd name="T23" fmla="*/ 21 h 26"/>
                  <a:gd name="T24" fmla="*/ 15 w 31"/>
                  <a:gd name="T25" fmla="*/ 16 h 26"/>
                  <a:gd name="T26" fmla="*/ 10 w 31"/>
                  <a:gd name="T27" fmla="*/ 12 h 26"/>
                  <a:gd name="T28" fmla="*/ 6 w 31"/>
                  <a:gd name="T29" fmla="*/ 7 h 26"/>
                  <a:gd name="T30" fmla="*/ 3 w 31"/>
                  <a:gd name="T31" fmla="*/ 3 h 26"/>
                  <a:gd name="T32" fmla="*/ 0 w 31"/>
                  <a:gd name="T33" fmla="*/ 0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26"/>
                  <a:gd name="T53" fmla="*/ 31 w 31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26">
                    <a:moveTo>
                      <a:pt x="0" y="0"/>
                    </a:moveTo>
                    <a:lnTo>
                      <a:pt x="4" y="2"/>
                    </a:lnTo>
                    <a:lnTo>
                      <a:pt x="9" y="6"/>
                    </a:lnTo>
                    <a:lnTo>
                      <a:pt x="15" y="10"/>
                    </a:lnTo>
                    <a:lnTo>
                      <a:pt x="21" y="14"/>
                    </a:lnTo>
                    <a:lnTo>
                      <a:pt x="25" y="17"/>
                    </a:lnTo>
                    <a:lnTo>
                      <a:pt x="29" y="21"/>
                    </a:lnTo>
                    <a:lnTo>
                      <a:pt x="31" y="24"/>
                    </a:lnTo>
                    <a:lnTo>
                      <a:pt x="30" y="26"/>
                    </a:lnTo>
                    <a:lnTo>
                      <a:pt x="27" y="26"/>
                    </a:lnTo>
                    <a:lnTo>
                      <a:pt x="24" y="24"/>
                    </a:lnTo>
                    <a:lnTo>
                      <a:pt x="20" y="21"/>
                    </a:lnTo>
                    <a:lnTo>
                      <a:pt x="15" y="16"/>
                    </a:lnTo>
                    <a:lnTo>
                      <a:pt x="10" y="12"/>
                    </a:lnTo>
                    <a:lnTo>
                      <a:pt x="6" y="7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5" name="Freeform 2340">
                <a:extLst>
                  <a:ext uri="{FF2B5EF4-FFF2-40B4-BE49-F238E27FC236}">
                    <a16:creationId xmlns:a16="http://schemas.microsoft.com/office/drawing/2014/main" id="{37EF18EE-30FB-A7AC-2ED5-037714A693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" y="235"/>
                <a:ext cx="8" cy="44"/>
              </a:xfrm>
              <a:custGeom>
                <a:avLst/>
                <a:gdLst>
                  <a:gd name="T0" fmla="*/ 5 w 8"/>
                  <a:gd name="T1" fmla="*/ 0 h 44"/>
                  <a:gd name="T2" fmla="*/ 6 w 8"/>
                  <a:gd name="T3" fmla="*/ 12 h 44"/>
                  <a:gd name="T4" fmla="*/ 8 w 8"/>
                  <a:gd name="T5" fmla="*/ 26 h 44"/>
                  <a:gd name="T6" fmla="*/ 8 w 8"/>
                  <a:gd name="T7" fmla="*/ 38 h 44"/>
                  <a:gd name="T8" fmla="*/ 4 w 8"/>
                  <a:gd name="T9" fmla="*/ 44 h 44"/>
                  <a:gd name="T10" fmla="*/ 0 w 8"/>
                  <a:gd name="T11" fmla="*/ 39 h 44"/>
                  <a:gd name="T12" fmla="*/ 1 w 8"/>
                  <a:gd name="T13" fmla="*/ 26 h 44"/>
                  <a:gd name="T14" fmla="*/ 3 w 8"/>
                  <a:gd name="T15" fmla="*/ 12 h 44"/>
                  <a:gd name="T16" fmla="*/ 5 w 8"/>
                  <a:gd name="T17" fmla="*/ 0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4"/>
                  <a:gd name="T29" fmla="*/ 8 w 8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4">
                    <a:moveTo>
                      <a:pt x="5" y="0"/>
                    </a:moveTo>
                    <a:lnTo>
                      <a:pt x="6" y="12"/>
                    </a:lnTo>
                    <a:lnTo>
                      <a:pt x="8" y="26"/>
                    </a:lnTo>
                    <a:lnTo>
                      <a:pt x="8" y="38"/>
                    </a:lnTo>
                    <a:lnTo>
                      <a:pt x="4" y="44"/>
                    </a:lnTo>
                    <a:lnTo>
                      <a:pt x="0" y="39"/>
                    </a:lnTo>
                    <a:lnTo>
                      <a:pt x="1" y="26"/>
                    </a:lnTo>
                    <a:lnTo>
                      <a:pt x="3" y="1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6" name="Freeform 2341">
                <a:extLst>
                  <a:ext uri="{FF2B5EF4-FFF2-40B4-BE49-F238E27FC236}">
                    <a16:creationId xmlns:a16="http://schemas.microsoft.com/office/drawing/2014/main" id="{A8A8BBBC-4028-0519-264A-926BE73440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2" y="229"/>
                <a:ext cx="15" cy="42"/>
              </a:xfrm>
              <a:custGeom>
                <a:avLst/>
                <a:gdLst>
                  <a:gd name="T0" fmla="*/ 15 w 15"/>
                  <a:gd name="T1" fmla="*/ 0 h 42"/>
                  <a:gd name="T2" fmla="*/ 14 w 15"/>
                  <a:gd name="T3" fmla="*/ 9 h 42"/>
                  <a:gd name="T4" fmla="*/ 11 w 15"/>
                  <a:gd name="T5" fmla="*/ 24 h 42"/>
                  <a:gd name="T6" fmla="*/ 8 w 15"/>
                  <a:gd name="T7" fmla="*/ 36 h 42"/>
                  <a:gd name="T8" fmla="*/ 2 w 15"/>
                  <a:gd name="T9" fmla="*/ 42 h 42"/>
                  <a:gd name="T10" fmla="*/ 0 w 15"/>
                  <a:gd name="T11" fmla="*/ 36 h 42"/>
                  <a:gd name="T12" fmla="*/ 5 w 15"/>
                  <a:gd name="T13" fmla="*/ 24 h 42"/>
                  <a:gd name="T14" fmla="*/ 11 w 15"/>
                  <a:gd name="T15" fmla="*/ 9 h 42"/>
                  <a:gd name="T16" fmla="*/ 15 w 15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42"/>
                  <a:gd name="T29" fmla="*/ 15 w 15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42">
                    <a:moveTo>
                      <a:pt x="15" y="0"/>
                    </a:moveTo>
                    <a:lnTo>
                      <a:pt x="14" y="9"/>
                    </a:lnTo>
                    <a:lnTo>
                      <a:pt x="11" y="24"/>
                    </a:lnTo>
                    <a:lnTo>
                      <a:pt x="8" y="36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5" y="24"/>
                    </a:lnTo>
                    <a:lnTo>
                      <a:pt x="11" y="9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7" name="Freeform 2342">
                <a:extLst>
                  <a:ext uri="{FF2B5EF4-FFF2-40B4-BE49-F238E27FC236}">
                    <a16:creationId xmlns:a16="http://schemas.microsoft.com/office/drawing/2014/main" id="{A1270BE2-41CB-6EC1-E236-CFC79F89DD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5" y="237"/>
                <a:ext cx="8" cy="41"/>
              </a:xfrm>
              <a:custGeom>
                <a:avLst/>
                <a:gdLst>
                  <a:gd name="T0" fmla="*/ 2 w 8"/>
                  <a:gd name="T1" fmla="*/ 0 h 41"/>
                  <a:gd name="T2" fmla="*/ 5 w 8"/>
                  <a:gd name="T3" fmla="*/ 6 h 41"/>
                  <a:gd name="T4" fmla="*/ 8 w 8"/>
                  <a:gd name="T5" fmla="*/ 19 h 41"/>
                  <a:gd name="T6" fmla="*/ 8 w 8"/>
                  <a:gd name="T7" fmla="*/ 32 h 41"/>
                  <a:gd name="T8" fmla="*/ 3 w 8"/>
                  <a:gd name="T9" fmla="*/ 41 h 41"/>
                  <a:gd name="T10" fmla="*/ 0 w 8"/>
                  <a:gd name="T11" fmla="*/ 38 h 41"/>
                  <a:gd name="T12" fmla="*/ 0 w 8"/>
                  <a:gd name="T13" fmla="*/ 26 h 41"/>
                  <a:gd name="T14" fmla="*/ 2 w 8"/>
                  <a:gd name="T15" fmla="*/ 12 h 41"/>
                  <a:gd name="T16" fmla="*/ 2 w 8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1"/>
                  <a:gd name="T29" fmla="*/ 8 w 8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1">
                    <a:moveTo>
                      <a:pt x="2" y="0"/>
                    </a:moveTo>
                    <a:lnTo>
                      <a:pt x="5" y="6"/>
                    </a:lnTo>
                    <a:lnTo>
                      <a:pt x="8" y="19"/>
                    </a:lnTo>
                    <a:lnTo>
                      <a:pt x="8" y="32"/>
                    </a:lnTo>
                    <a:lnTo>
                      <a:pt x="3" y="41"/>
                    </a:lnTo>
                    <a:lnTo>
                      <a:pt x="0" y="38"/>
                    </a:lnTo>
                    <a:lnTo>
                      <a:pt x="0" y="26"/>
                    </a:lnTo>
                    <a:lnTo>
                      <a:pt x="2" y="1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" name="Freeform 2343">
                <a:extLst>
                  <a:ext uri="{FF2B5EF4-FFF2-40B4-BE49-F238E27FC236}">
                    <a16:creationId xmlns:a16="http://schemas.microsoft.com/office/drawing/2014/main" id="{1D95AB83-6F01-C624-1AC1-4507A130D1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9" y="244"/>
                <a:ext cx="8" cy="44"/>
              </a:xfrm>
              <a:custGeom>
                <a:avLst/>
                <a:gdLst>
                  <a:gd name="T0" fmla="*/ 0 w 8"/>
                  <a:gd name="T1" fmla="*/ 0 h 44"/>
                  <a:gd name="T2" fmla="*/ 3 w 8"/>
                  <a:gd name="T3" fmla="*/ 9 h 44"/>
                  <a:gd name="T4" fmla="*/ 6 w 8"/>
                  <a:gd name="T5" fmla="*/ 22 h 44"/>
                  <a:gd name="T6" fmla="*/ 8 w 8"/>
                  <a:gd name="T7" fmla="*/ 36 h 44"/>
                  <a:gd name="T8" fmla="*/ 6 w 8"/>
                  <a:gd name="T9" fmla="*/ 44 h 44"/>
                  <a:gd name="T10" fmla="*/ 3 w 8"/>
                  <a:gd name="T11" fmla="*/ 41 h 44"/>
                  <a:gd name="T12" fmla="*/ 1 w 8"/>
                  <a:gd name="T13" fmla="*/ 29 h 44"/>
                  <a:gd name="T14" fmla="*/ 1 w 8"/>
                  <a:gd name="T15" fmla="*/ 14 h 44"/>
                  <a:gd name="T16" fmla="*/ 0 w 8"/>
                  <a:gd name="T17" fmla="*/ 0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4"/>
                  <a:gd name="T29" fmla="*/ 8 w 8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4">
                    <a:moveTo>
                      <a:pt x="0" y="0"/>
                    </a:moveTo>
                    <a:lnTo>
                      <a:pt x="3" y="9"/>
                    </a:lnTo>
                    <a:lnTo>
                      <a:pt x="6" y="22"/>
                    </a:lnTo>
                    <a:lnTo>
                      <a:pt x="8" y="36"/>
                    </a:lnTo>
                    <a:lnTo>
                      <a:pt x="6" y="44"/>
                    </a:lnTo>
                    <a:lnTo>
                      <a:pt x="3" y="41"/>
                    </a:lnTo>
                    <a:lnTo>
                      <a:pt x="1" y="29"/>
                    </a:lnTo>
                    <a:lnTo>
                      <a:pt x="1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" name="Freeform 2344">
                <a:extLst>
                  <a:ext uri="{FF2B5EF4-FFF2-40B4-BE49-F238E27FC236}">
                    <a16:creationId xmlns:a16="http://schemas.microsoft.com/office/drawing/2014/main" id="{2AE1D66F-0F7B-9255-9EB7-35E3A42919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2" y="251"/>
                <a:ext cx="11" cy="43"/>
              </a:xfrm>
              <a:custGeom>
                <a:avLst/>
                <a:gdLst>
                  <a:gd name="T0" fmla="*/ 0 w 11"/>
                  <a:gd name="T1" fmla="*/ 0 h 43"/>
                  <a:gd name="T2" fmla="*/ 4 w 11"/>
                  <a:gd name="T3" fmla="*/ 10 h 43"/>
                  <a:gd name="T4" fmla="*/ 9 w 11"/>
                  <a:gd name="T5" fmla="*/ 24 h 43"/>
                  <a:gd name="T6" fmla="*/ 11 w 11"/>
                  <a:gd name="T7" fmla="*/ 37 h 43"/>
                  <a:gd name="T8" fmla="*/ 9 w 11"/>
                  <a:gd name="T9" fmla="*/ 43 h 43"/>
                  <a:gd name="T10" fmla="*/ 5 w 11"/>
                  <a:gd name="T11" fmla="*/ 38 h 43"/>
                  <a:gd name="T12" fmla="*/ 3 w 11"/>
                  <a:gd name="T13" fmla="*/ 26 h 43"/>
                  <a:gd name="T14" fmla="*/ 2 w 11"/>
                  <a:gd name="T15" fmla="*/ 12 h 43"/>
                  <a:gd name="T16" fmla="*/ 0 w 11"/>
                  <a:gd name="T17" fmla="*/ 0 h 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43"/>
                  <a:gd name="T29" fmla="*/ 11 w 11"/>
                  <a:gd name="T30" fmla="*/ 43 h 4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43">
                    <a:moveTo>
                      <a:pt x="0" y="0"/>
                    </a:moveTo>
                    <a:lnTo>
                      <a:pt x="4" y="10"/>
                    </a:lnTo>
                    <a:lnTo>
                      <a:pt x="9" y="24"/>
                    </a:lnTo>
                    <a:lnTo>
                      <a:pt x="11" y="37"/>
                    </a:lnTo>
                    <a:lnTo>
                      <a:pt x="9" y="43"/>
                    </a:lnTo>
                    <a:lnTo>
                      <a:pt x="5" y="38"/>
                    </a:lnTo>
                    <a:lnTo>
                      <a:pt x="3" y="26"/>
                    </a:lnTo>
                    <a:lnTo>
                      <a:pt x="2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" name="Freeform 2345">
                <a:extLst>
                  <a:ext uri="{FF2B5EF4-FFF2-40B4-BE49-F238E27FC236}">
                    <a16:creationId xmlns:a16="http://schemas.microsoft.com/office/drawing/2014/main" id="{BA20CE4C-8C5B-E26B-457B-20C821806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6" y="254"/>
                <a:ext cx="13" cy="48"/>
              </a:xfrm>
              <a:custGeom>
                <a:avLst/>
                <a:gdLst>
                  <a:gd name="T0" fmla="*/ 0 w 13"/>
                  <a:gd name="T1" fmla="*/ 0 h 48"/>
                  <a:gd name="T2" fmla="*/ 6 w 13"/>
                  <a:gd name="T3" fmla="*/ 12 h 48"/>
                  <a:gd name="T4" fmla="*/ 11 w 13"/>
                  <a:gd name="T5" fmla="*/ 28 h 48"/>
                  <a:gd name="T6" fmla="*/ 13 w 13"/>
                  <a:gd name="T7" fmla="*/ 41 h 48"/>
                  <a:gd name="T8" fmla="*/ 10 w 13"/>
                  <a:gd name="T9" fmla="*/ 48 h 48"/>
                  <a:gd name="T10" fmla="*/ 4 w 13"/>
                  <a:gd name="T11" fmla="*/ 42 h 48"/>
                  <a:gd name="T12" fmla="*/ 3 w 13"/>
                  <a:gd name="T13" fmla="*/ 28 h 48"/>
                  <a:gd name="T14" fmla="*/ 2 w 13"/>
                  <a:gd name="T15" fmla="*/ 11 h 48"/>
                  <a:gd name="T16" fmla="*/ 0 w 13"/>
                  <a:gd name="T17" fmla="*/ 0 h 4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"/>
                  <a:gd name="T28" fmla="*/ 0 h 48"/>
                  <a:gd name="T29" fmla="*/ 13 w 13"/>
                  <a:gd name="T30" fmla="*/ 48 h 4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" h="48">
                    <a:moveTo>
                      <a:pt x="0" y="0"/>
                    </a:moveTo>
                    <a:lnTo>
                      <a:pt x="6" y="12"/>
                    </a:lnTo>
                    <a:lnTo>
                      <a:pt x="11" y="28"/>
                    </a:lnTo>
                    <a:lnTo>
                      <a:pt x="13" y="41"/>
                    </a:lnTo>
                    <a:lnTo>
                      <a:pt x="10" y="48"/>
                    </a:lnTo>
                    <a:lnTo>
                      <a:pt x="4" y="42"/>
                    </a:lnTo>
                    <a:lnTo>
                      <a:pt x="3" y="28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" name="Freeform 2346">
                <a:extLst>
                  <a:ext uri="{FF2B5EF4-FFF2-40B4-BE49-F238E27FC236}">
                    <a16:creationId xmlns:a16="http://schemas.microsoft.com/office/drawing/2014/main" id="{BD02C478-3332-ECFE-AB59-88B94E6FB9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" y="257"/>
                <a:ext cx="18" cy="51"/>
              </a:xfrm>
              <a:custGeom>
                <a:avLst/>
                <a:gdLst>
                  <a:gd name="T0" fmla="*/ 0 w 18"/>
                  <a:gd name="T1" fmla="*/ 0 h 51"/>
                  <a:gd name="T2" fmla="*/ 6 w 18"/>
                  <a:gd name="T3" fmla="*/ 11 h 51"/>
                  <a:gd name="T4" fmla="*/ 13 w 18"/>
                  <a:gd name="T5" fmla="*/ 30 h 51"/>
                  <a:gd name="T6" fmla="*/ 18 w 18"/>
                  <a:gd name="T7" fmla="*/ 45 h 51"/>
                  <a:gd name="T8" fmla="*/ 15 w 18"/>
                  <a:gd name="T9" fmla="*/ 51 h 51"/>
                  <a:gd name="T10" fmla="*/ 9 w 18"/>
                  <a:gd name="T11" fmla="*/ 43 h 51"/>
                  <a:gd name="T12" fmla="*/ 6 w 18"/>
                  <a:gd name="T13" fmla="*/ 27 h 51"/>
                  <a:gd name="T14" fmla="*/ 2 w 18"/>
                  <a:gd name="T15" fmla="*/ 10 h 51"/>
                  <a:gd name="T16" fmla="*/ 0 w 18"/>
                  <a:gd name="T17" fmla="*/ 0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51"/>
                  <a:gd name="T29" fmla="*/ 18 w 18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51">
                    <a:moveTo>
                      <a:pt x="0" y="0"/>
                    </a:moveTo>
                    <a:lnTo>
                      <a:pt x="6" y="11"/>
                    </a:lnTo>
                    <a:lnTo>
                      <a:pt x="13" y="30"/>
                    </a:lnTo>
                    <a:lnTo>
                      <a:pt x="18" y="45"/>
                    </a:lnTo>
                    <a:lnTo>
                      <a:pt x="15" y="51"/>
                    </a:lnTo>
                    <a:lnTo>
                      <a:pt x="9" y="43"/>
                    </a:lnTo>
                    <a:lnTo>
                      <a:pt x="6" y="27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2" name="Freeform 2347">
                <a:extLst>
                  <a:ext uri="{FF2B5EF4-FFF2-40B4-BE49-F238E27FC236}">
                    <a16:creationId xmlns:a16="http://schemas.microsoft.com/office/drawing/2014/main" id="{42173531-F569-A8CA-6241-E7A21B075F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4" y="256"/>
                <a:ext cx="23" cy="56"/>
              </a:xfrm>
              <a:custGeom>
                <a:avLst/>
                <a:gdLst>
                  <a:gd name="T0" fmla="*/ 0 w 23"/>
                  <a:gd name="T1" fmla="*/ 0 h 56"/>
                  <a:gd name="T2" fmla="*/ 5 w 23"/>
                  <a:gd name="T3" fmla="*/ 5 h 56"/>
                  <a:gd name="T4" fmla="*/ 10 w 23"/>
                  <a:gd name="T5" fmla="*/ 12 h 56"/>
                  <a:gd name="T6" fmla="*/ 14 w 23"/>
                  <a:gd name="T7" fmla="*/ 21 h 56"/>
                  <a:gd name="T8" fmla="*/ 19 w 23"/>
                  <a:gd name="T9" fmla="*/ 31 h 56"/>
                  <a:gd name="T10" fmla="*/ 21 w 23"/>
                  <a:gd name="T11" fmla="*/ 40 h 56"/>
                  <a:gd name="T12" fmla="*/ 23 w 23"/>
                  <a:gd name="T13" fmla="*/ 48 h 56"/>
                  <a:gd name="T14" fmla="*/ 22 w 23"/>
                  <a:gd name="T15" fmla="*/ 54 h 56"/>
                  <a:gd name="T16" fmla="*/ 19 w 23"/>
                  <a:gd name="T17" fmla="*/ 56 h 56"/>
                  <a:gd name="T18" fmla="*/ 13 w 23"/>
                  <a:gd name="T19" fmla="*/ 50 h 56"/>
                  <a:gd name="T20" fmla="*/ 7 w 23"/>
                  <a:gd name="T21" fmla="*/ 33 h 56"/>
                  <a:gd name="T22" fmla="*/ 3 w 23"/>
                  <a:gd name="T23" fmla="*/ 14 h 56"/>
                  <a:gd name="T24" fmla="*/ 0 w 23"/>
                  <a:gd name="T25" fmla="*/ 0 h 5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56"/>
                  <a:gd name="T41" fmla="*/ 23 w 23"/>
                  <a:gd name="T42" fmla="*/ 56 h 5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56">
                    <a:moveTo>
                      <a:pt x="0" y="0"/>
                    </a:moveTo>
                    <a:lnTo>
                      <a:pt x="5" y="5"/>
                    </a:lnTo>
                    <a:lnTo>
                      <a:pt x="10" y="12"/>
                    </a:lnTo>
                    <a:lnTo>
                      <a:pt x="14" y="21"/>
                    </a:lnTo>
                    <a:lnTo>
                      <a:pt x="19" y="31"/>
                    </a:lnTo>
                    <a:lnTo>
                      <a:pt x="21" y="40"/>
                    </a:lnTo>
                    <a:lnTo>
                      <a:pt x="23" y="48"/>
                    </a:lnTo>
                    <a:lnTo>
                      <a:pt x="22" y="54"/>
                    </a:lnTo>
                    <a:lnTo>
                      <a:pt x="19" y="56"/>
                    </a:lnTo>
                    <a:lnTo>
                      <a:pt x="13" y="50"/>
                    </a:lnTo>
                    <a:lnTo>
                      <a:pt x="7" y="33"/>
                    </a:lnTo>
                    <a:lnTo>
                      <a:pt x="3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3" name="Freeform 2348">
                <a:extLst>
                  <a:ext uri="{FF2B5EF4-FFF2-40B4-BE49-F238E27FC236}">
                    <a16:creationId xmlns:a16="http://schemas.microsoft.com/office/drawing/2014/main" id="{BE4814AA-0864-CE29-2D2B-E9DAD11A5C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3" y="254"/>
                <a:ext cx="35" cy="51"/>
              </a:xfrm>
              <a:custGeom>
                <a:avLst/>
                <a:gdLst>
                  <a:gd name="T0" fmla="*/ 0 w 35"/>
                  <a:gd name="T1" fmla="*/ 0 h 51"/>
                  <a:gd name="T2" fmla="*/ 6 w 35"/>
                  <a:gd name="T3" fmla="*/ 4 h 51"/>
                  <a:gd name="T4" fmla="*/ 12 w 35"/>
                  <a:gd name="T5" fmla="*/ 10 h 51"/>
                  <a:gd name="T6" fmla="*/ 18 w 35"/>
                  <a:gd name="T7" fmla="*/ 18 h 51"/>
                  <a:gd name="T8" fmla="*/ 24 w 35"/>
                  <a:gd name="T9" fmla="*/ 27 h 51"/>
                  <a:gd name="T10" fmla="*/ 30 w 35"/>
                  <a:gd name="T11" fmla="*/ 35 h 51"/>
                  <a:gd name="T12" fmla="*/ 33 w 35"/>
                  <a:gd name="T13" fmla="*/ 42 h 51"/>
                  <a:gd name="T14" fmla="*/ 35 w 35"/>
                  <a:gd name="T15" fmla="*/ 48 h 51"/>
                  <a:gd name="T16" fmla="*/ 34 w 35"/>
                  <a:gd name="T17" fmla="*/ 51 h 51"/>
                  <a:gd name="T18" fmla="*/ 30 w 35"/>
                  <a:gd name="T19" fmla="*/ 51 h 51"/>
                  <a:gd name="T20" fmla="*/ 26 w 35"/>
                  <a:gd name="T21" fmla="*/ 47 h 51"/>
                  <a:gd name="T22" fmla="*/ 21 w 35"/>
                  <a:gd name="T23" fmla="*/ 41 h 51"/>
                  <a:gd name="T24" fmla="*/ 16 w 35"/>
                  <a:gd name="T25" fmla="*/ 34 h 51"/>
                  <a:gd name="T26" fmla="*/ 11 w 35"/>
                  <a:gd name="T27" fmla="*/ 25 h 51"/>
                  <a:gd name="T28" fmla="*/ 6 w 35"/>
                  <a:gd name="T29" fmla="*/ 16 h 51"/>
                  <a:gd name="T30" fmla="*/ 2 w 35"/>
                  <a:gd name="T31" fmla="*/ 7 h 51"/>
                  <a:gd name="T32" fmla="*/ 0 w 35"/>
                  <a:gd name="T33" fmla="*/ 0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51"/>
                  <a:gd name="T53" fmla="*/ 35 w 35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51">
                    <a:moveTo>
                      <a:pt x="0" y="0"/>
                    </a:moveTo>
                    <a:lnTo>
                      <a:pt x="6" y="4"/>
                    </a:lnTo>
                    <a:lnTo>
                      <a:pt x="12" y="10"/>
                    </a:lnTo>
                    <a:lnTo>
                      <a:pt x="18" y="18"/>
                    </a:lnTo>
                    <a:lnTo>
                      <a:pt x="24" y="27"/>
                    </a:lnTo>
                    <a:lnTo>
                      <a:pt x="30" y="35"/>
                    </a:lnTo>
                    <a:lnTo>
                      <a:pt x="33" y="42"/>
                    </a:lnTo>
                    <a:lnTo>
                      <a:pt x="35" y="48"/>
                    </a:lnTo>
                    <a:lnTo>
                      <a:pt x="34" y="51"/>
                    </a:lnTo>
                    <a:lnTo>
                      <a:pt x="30" y="51"/>
                    </a:lnTo>
                    <a:lnTo>
                      <a:pt x="26" y="47"/>
                    </a:lnTo>
                    <a:lnTo>
                      <a:pt x="21" y="41"/>
                    </a:lnTo>
                    <a:lnTo>
                      <a:pt x="16" y="34"/>
                    </a:lnTo>
                    <a:lnTo>
                      <a:pt x="11" y="25"/>
                    </a:lnTo>
                    <a:lnTo>
                      <a:pt x="6" y="16"/>
                    </a:lnTo>
                    <a:lnTo>
                      <a:pt x="2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4" name="Freeform 2349">
                <a:extLst>
                  <a:ext uri="{FF2B5EF4-FFF2-40B4-BE49-F238E27FC236}">
                    <a16:creationId xmlns:a16="http://schemas.microsoft.com/office/drawing/2014/main" id="{1859EDC1-2057-AEE2-4C39-194A3FA459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1" y="252"/>
                <a:ext cx="43" cy="42"/>
              </a:xfrm>
              <a:custGeom>
                <a:avLst/>
                <a:gdLst>
                  <a:gd name="T0" fmla="*/ 0 w 43"/>
                  <a:gd name="T1" fmla="*/ 0 h 42"/>
                  <a:gd name="T2" fmla="*/ 6 w 43"/>
                  <a:gd name="T3" fmla="*/ 3 h 42"/>
                  <a:gd name="T4" fmla="*/ 12 w 43"/>
                  <a:gd name="T5" fmla="*/ 9 h 42"/>
                  <a:gd name="T6" fmla="*/ 20 w 43"/>
                  <a:gd name="T7" fmla="*/ 14 h 42"/>
                  <a:gd name="T8" fmla="*/ 28 w 43"/>
                  <a:gd name="T9" fmla="*/ 21 h 42"/>
                  <a:gd name="T10" fmla="*/ 36 w 43"/>
                  <a:gd name="T11" fmla="*/ 28 h 42"/>
                  <a:gd name="T12" fmla="*/ 41 w 43"/>
                  <a:gd name="T13" fmla="*/ 34 h 42"/>
                  <a:gd name="T14" fmla="*/ 43 w 43"/>
                  <a:gd name="T15" fmla="*/ 39 h 42"/>
                  <a:gd name="T16" fmla="*/ 43 w 43"/>
                  <a:gd name="T17" fmla="*/ 42 h 42"/>
                  <a:gd name="T18" fmla="*/ 38 w 43"/>
                  <a:gd name="T19" fmla="*/ 42 h 42"/>
                  <a:gd name="T20" fmla="*/ 33 w 43"/>
                  <a:gd name="T21" fmla="*/ 39 h 42"/>
                  <a:gd name="T22" fmla="*/ 26 w 43"/>
                  <a:gd name="T23" fmla="*/ 34 h 42"/>
                  <a:gd name="T24" fmla="*/ 18 w 43"/>
                  <a:gd name="T25" fmla="*/ 27 h 42"/>
                  <a:gd name="T26" fmla="*/ 12 w 43"/>
                  <a:gd name="T27" fmla="*/ 18 h 42"/>
                  <a:gd name="T28" fmla="*/ 6 w 43"/>
                  <a:gd name="T29" fmla="*/ 11 h 42"/>
                  <a:gd name="T30" fmla="*/ 2 w 43"/>
                  <a:gd name="T31" fmla="*/ 5 h 42"/>
                  <a:gd name="T32" fmla="*/ 0 w 43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2"/>
                  <a:gd name="T53" fmla="*/ 43 w 43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2">
                    <a:moveTo>
                      <a:pt x="0" y="0"/>
                    </a:moveTo>
                    <a:lnTo>
                      <a:pt x="6" y="3"/>
                    </a:lnTo>
                    <a:lnTo>
                      <a:pt x="12" y="9"/>
                    </a:lnTo>
                    <a:lnTo>
                      <a:pt x="20" y="14"/>
                    </a:lnTo>
                    <a:lnTo>
                      <a:pt x="28" y="21"/>
                    </a:lnTo>
                    <a:lnTo>
                      <a:pt x="36" y="28"/>
                    </a:lnTo>
                    <a:lnTo>
                      <a:pt x="41" y="34"/>
                    </a:lnTo>
                    <a:lnTo>
                      <a:pt x="43" y="39"/>
                    </a:lnTo>
                    <a:lnTo>
                      <a:pt x="43" y="42"/>
                    </a:lnTo>
                    <a:lnTo>
                      <a:pt x="38" y="42"/>
                    </a:lnTo>
                    <a:lnTo>
                      <a:pt x="33" y="39"/>
                    </a:lnTo>
                    <a:lnTo>
                      <a:pt x="26" y="34"/>
                    </a:lnTo>
                    <a:lnTo>
                      <a:pt x="18" y="27"/>
                    </a:lnTo>
                    <a:lnTo>
                      <a:pt x="12" y="18"/>
                    </a:lnTo>
                    <a:lnTo>
                      <a:pt x="6" y="11"/>
                    </a:lnTo>
                    <a:lnTo>
                      <a:pt x="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5" name="Freeform 2350">
                <a:extLst>
                  <a:ext uri="{FF2B5EF4-FFF2-40B4-BE49-F238E27FC236}">
                    <a16:creationId xmlns:a16="http://schemas.microsoft.com/office/drawing/2014/main" id="{C390C447-C39E-3D4B-46DF-860C5559FA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9" y="249"/>
                <a:ext cx="37" cy="39"/>
              </a:xfrm>
              <a:custGeom>
                <a:avLst/>
                <a:gdLst>
                  <a:gd name="T0" fmla="*/ 36 w 37"/>
                  <a:gd name="T1" fmla="*/ 39 h 39"/>
                  <a:gd name="T2" fmla="*/ 34 w 37"/>
                  <a:gd name="T3" fmla="*/ 38 h 39"/>
                  <a:gd name="T4" fmla="*/ 31 w 37"/>
                  <a:gd name="T5" fmla="*/ 35 h 39"/>
                  <a:gd name="T6" fmla="*/ 25 w 37"/>
                  <a:gd name="T7" fmla="*/ 29 h 39"/>
                  <a:gd name="T8" fmla="*/ 20 w 37"/>
                  <a:gd name="T9" fmla="*/ 22 h 39"/>
                  <a:gd name="T10" fmla="*/ 15 w 37"/>
                  <a:gd name="T11" fmla="*/ 15 h 39"/>
                  <a:gd name="T12" fmla="*/ 9 w 37"/>
                  <a:gd name="T13" fmla="*/ 9 h 39"/>
                  <a:gd name="T14" fmla="*/ 4 w 37"/>
                  <a:gd name="T15" fmla="*/ 4 h 39"/>
                  <a:gd name="T16" fmla="*/ 0 w 37"/>
                  <a:gd name="T17" fmla="*/ 0 h 39"/>
                  <a:gd name="T18" fmla="*/ 6 w 37"/>
                  <a:gd name="T19" fmla="*/ 2 h 39"/>
                  <a:gd name="T20" fmla="*/ 13 w 37"/>
                  <a:gd name="T21" fmla="*/ 6 h 39"/>
                  <a:gd name="T22" fmla="*/ 20 w 37"/>
                  <a:gd name="T23" fmla="*/ 12 h 39"/>
                  <a:gd name="T24" fmla="*/ 27 w 37"/>
                  <a:gd name="T25" fmla="*/ 17 h 39"/>
                  <a:gd name="T26" fmla="*/ 32 w 37"/>
                  <a:gd name="T27" fmla="*/ 24 h 39"/>
                  <a:gd name="T28" fmla="*/ 37 w 37"/>
                  <a:gd name="T29" fmla="*/ 30 h 39"/>
                  <a:gd name="T30" fmla="*/ 37 w 37"/>
                  <a:gd name="T31" fmla="*/ 35 h 39"/>
                  <a:gd name="T32" fmla="*/ 36 w 37"/>
                  <a:gd name="T33" fmla="*/ 39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39"/>
                  <a:gd name="T53" fmla="*/ 37 w 37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39">
                    <a:moveTo>
                      <a:pt x="36" y="39"/>
                    </a:moveTo>
                    <a:lnTo>
                      <a:pt x="34" y="38"/>
                    </a:lnTo>
                    <a:lnTo>
                      <a:pt x="31" y="35"/>
                    </a:lnTo>
                    <a:lnTo>
                      <a:pt x="25" y="29"/>
                    </a:lnTo>
                    <a:lnTo>
                      <a:pt x="20" y="22"/>
                    </a:lnTo>
                    <a:lnTo>
                      <a:pt x="15" y="15"/>
                    </a:lnTo>
                    <a:lnTo>
                      <a:pt x="9" y="9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6" y="2"/>
                    </a:lnTo>
                    <a:lnTo>
                      <a:pt x="13" y="6"/>
                    </a:lnTo>
                    <a:lnTo>
                      <a:pt x="20" y="12"/>
                    </a:lnTo>
                    <a:lnTo>
                      <a:pt x="27" y="17"/>
                    </a:lnTo>
                    <a:lnTo>
                      <a:pt x="32" y="24"/>
                    </a:lnTo>
                    <a:lnTo>
                      <a:pt x="37" y="30"/>
                    </a:lnTo>
                    <a:lnTo>
                      <a:pt x="37" y="35"/>
                    </a:lnTo>
                    <a:lnTo>
                      <a:pt x="36" y="3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6" name="Freeform 2351">
                <a:extLst>
                  <a:ext uri="{FF2B5EF4-FFF2-40B4-BE49-F238E27FC236}">
                    <a16:creationId xmlns:a16="http://schemas.microsoft.com/office/drawing/2014/main" id="{479984CC-5A32-4F88-0CD7-6EB8B8B68C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158"/>
                <a:ext cx="176" cy="43"/>
              </a:xfrm>
              <a:custGeom>
                <a:avLst/>
                <a:gdLst>
                  <a:gd name="T0" fmla="*/ 0 w 176"/>
                  <a:gd name="T1" fmla="*/ 6 h 43"/>
                  <a:gd name="T2" fmla="*/ 0 w 176"/>
                  <a:gd name="T3" fmla="*/ 4 h 43"/>
                  <a:gd name="T4" fmla="*/ 1 w 176"/>
                  <a:gd name="T5" fmla="*/ 3 h 43"/>
                  <a:gd name="T6" fmla="*/ 2 w 176"/>
                  <a:gd name="T7" fmla="*/ 1 h 43"/>
                  <a:gd name="T8" fmla="*/ 4 w 176"/>
                  <a:gd name="T9" fmla="*/ 0 h 43"/>
                  <a:gd name="T10" fmla="*/ 15 w 176"/>
                  <a:gd name="T11" fmla="*/ 10 h 43"/>
                  <a:gd name="T12" fmla="*/ 27 w 176"/>
                  <a:gd name="T13" fmla="*/ 19 h 43"/>
                  <a:gd name="T14" fmla="*/ 38 w 176"/>
                  <a:gd name="T15" fmla="*/ 24 h 43"/>
                  <a:gd name="T16" fmla="*/ 50 w 176"/>
                  <a:gd name="T17" fmla="*/ 29 h 43"/>
                  <a:gd name="T18" fmla="*/ 62 w 176"/>
                  <a:gd name="T19" fmla="*/ 32 h 43"/>
                  <a:gd name="T20" fmla="*/ 74 w 176"/>
                  <a:gd name="T21" fmla="*/ 34 h 43"/>
                  <a:gd name="T22" fmla="*/ 86 w 176"/>
                  <a:gd name="T23" fmla="*/ 34 h 43"/>
                  <a:gd name="T24" fmla="*/ 98 w 176"/>
                  <a:gd name="T25" fmla="*/ 34 h 43"/>
                  <a:gd name="T26" fmla="*/ 109 w 176"/>
                  <a:gd name="T27" fmla="*/ 33 h 43"/>
                  <a:gd name="T28" fmla="*/ 120 w 176"/>
                  <a:gd name="T29" fmla="*/ 31 h 43"/>
                  <a:gd name="T30" fmla="*/ 132 w 176"/>
                  <a:gd name="T31" fmla="*/ 28 h 43"/>
                  <a:gd name="T32" fmla="*/ 142 w 176"/>
                  <a:gd name="T33" fmla="*/ 25 h 43"/>
                  <a:gd name="T34" fmla="*/ 151 w 176"/>
                  <a:gd name="T35" fmla="*/ 22 h 43"/>
                  <a:gd name="T36" fmla="*/ 161 w 176"/>
                  <a:gd name="T37" fmla="*/ 19 h 43"/>
                  <a:gd name="T38" fmla="*/ 169 w 176"/>
                  <a:gd name="T39" fmla="*/ 16 h 43"/>
                  <a:gd name="T40" fmla="*/ 176 w 176"/>
                  <a:gd name="T41" fmla="*/ 13 h 43"/>
                  <a:gd name="T42" fmla="*/ 173 w 176"/>
                  <a:gd name="T43" fmla="*/ 19 h 43"/>
                  <a:gd name="T44" fmla="*/ 166 w 176"/>
                  <a:gd name="T45" fmla="*/ 24 h 43"/>
                  <a:gd name="T46" fmla="*/ 158 w 176"/>
                  <a:gd name="T47" fmla="*/ 29 h 43"/>
                  <a:gd name="T48" fmla="*/ 148 w 176"/>
                  <a:gd name="T49" fmla="*/ 33 h 43"/>
                  <a:gd name="T50" fmla="*/ 137 w 176"/>
                  <a:gd name="T51" fmla="*/ 37 h 43"/>
                  <a:gd name="T52" fmla="*/ 124 w 176"/>
                  <a:gd name="T53" fmla="*/ 40 h 43"/>
                  <a:gd name="T54" fmla="*/ 110 w 176"/>
                  <a:gd name="T55" fmla="*/ 42 h 43"/>
                  <a:gd name="T56" fmla="*/ 96 w 176"/>
                  <a:gd name="T57" fmla="*/ 43 h 43"/>
                  <a:gd name="T58" fmla="*/ 82 w 176"/>
                  <a:gd name="T59" fmla="*/ 43 h 43"/>
                  <a:gd name="T60" fmla="*/ 68 w 176"/>
                  <a:gd name="T61" fmla="*/ 42 h 43"/>
                  <a:gd name="T62" fmla="*/ 53 w 176"/>
                  <a:gd name="T63" fmla="*/ 39 h 43"/>
                  <a:gd name="T64" fmla="*/ 41 w 176"/>
                  <a:gd name="T65" fmla="*/ 36 h 43"/>
                  <a:gd name="T66" fmla="*/ 29 w 176"/>
                  <a:gd name="T67" fmla="*/ 30 h 43"/>
                  <a:gd name="T68" fmla="*/ 17 w 176"/>
                  <a:gd name="T69" fmla="*/ 24 h 43"/>
                  <a:gd name="T70" fmla="*/ 8 w 176"/>
                  <a:gd name="T71" fmla="*/ 16 h 43"/>
                  <a:gd name="T72" fmla="*/ 0 w 176"/>
                  <a:gd name="T73" fmla="*/ 6 h 4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76"/>
                  <a:gd name="T112" fmla="*/ 0 h 43"/>
                  <a:gd name="T113" fmla="*/ 176 w 176"/>
                  <a:gd name="T114" fmla="*/ 43 h 43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76" h="43">
                    <a:moveTo>
                      <a:pt x="0" y="6"/>
                    </a:moveTo>
                    <a:lnTo>
                      <a:pt x="0" y="4"/>
                    </a:lnTo>
                    <a:lnTo>
                      <a:pt x="1" y="3"/>
                    </a:lnTo>
                    <a:lnTo>
                      <a:pt x="2" y="1"/>
                    </a:lnTo>
                    <a:lnTo>
                      <a:pt x="4" y="0"/>
                    </a:lnTo>
                    <a:lnTo>
                      <a:pt x="15" y="10"/>
                    </a:lnTo>
                    <a:lnTo>
                      <a:pt x="27" y="19"/>
                    </a:lnTo>
                    <a:lnTo>
                      <a:pt x="38" y="24"/>
                    </a:lnTo>
                    <a:lnTo>
                      <a:pt x="50" y="29"/>
                    </a:lnTo>
                    <a:lnTo>
                      <a:pt x="62" y="32"/>
                    </a:lnTo>
                    <a:lnTo>
                      <a:pt x="74" y="34"/>
                    </a:lnTo>
                    <a:lnTo>
                      <a:pt x="86" y="34"/>
                    </a:lnTo>
                    <a:lnTo>
                      <a:pt x="98" y="34"/>
                    </a:lnTo>
                    <a:lnTo>
                      <a:pt x="109" y="33"/>
                    </a:lnTo>
                    <a:lnTo>
                      <a:pt x="120" y="31"/>
                    </a:lnTo>
                    <a:lnTo>
                      <a:pt x="132" y="28"/>
                    </a:lnTo>
                    <a:lnTo>
                      <a:pt x="142" y="25"/>
                    </a:lnTo>
                    <a:lnTo>
                      <a:pt x="151" y="22"/>
                    </a:lnTo>
                    <a:lnTo>
                      <a:pt x="161" y="19"/>
                    </a:lnTo>
                    <a:lnTo>
                      <a:pt x="169" y="16"/>
                    </a:lnTo>
                    <a:lnTo>
                      <a:pt x="176" y="13"/>
                    </a:lnTo>
                    <a:lnTo>
                      <a:pt x="173" y="19"/>
                    </a:lnTo>
                    <a:lnTo>
                      <a:pt x="166" y="24"/>
                    </a:lnTo>
                    <a:lnTo>
                      <a:pt x="158" y="29"/>
                    </a:lnTo>
                    <a:lnTo>
                      <a:pt x="148" y="33"/>
                    </a:lnTo>
                    <a:lnTo>
                      <a:pt x="137" y="37"/>
                    </a:lnTo>
                    <a:lnTo>
                      <a:pt x="124" y="40"/>
                    </a:lnTo>
                    <a:lnTo>
                      <a:pt x="110" y="42"/>
                    </a:lnTo>
                    <a:lnTo>
                      <a:pt x="96" y="43"/>
                    </a:lnTo>
                    <a:lnTo>
                      <a:pt x="82" y="43"/>
                    </a:lnTo>
                    <a:lnTo>
                      <a:pt x="68" y="42"/>
                    </a:lnTo>
                    <a:lnTo>
                      <a:pt x="53" y="39"/>
                    </a:lnTo>
                    <a:lnTo>
                      <a:pt x="41" y="36"/>
                    </a:lnTo>
                    <a:lnTo>
                      <a:pt x="29" y="30"/>
                    </a:lnTo>
                    <a:lnTo>
                      <a:pt x="17" y="24"/>
                    </a:lnTo>
                    <a:lnTo>
                      <a:pt x="8" y="1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7" name="Freeform 2352">
                <a:extLst>
                  <a:ext uri="{FF2B5EF4-FFF2-40B4-BE49-F238E27FC236}">
                    <a16:creationId xmlns:a16="http://schemas.microsoft.com/office/drawing/2014/main" id="{710AF04B-B145-8591-52A6-F9136A32F4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5" y="141"/>
                <a:ext cx="20" cy="44"/>
              </a:xfrm>
              <a:custGeom>
                <a:avLst/>
                <a:gdLst>
                  <a:gd name="T0" fmla="*/ 0 w 20"/>
                  <a:gd name="T1" fmla="*/ 44 h 44"/>
                  <a:gd name="T2" fmla="*/ 9 w 20"/>
                  <a:gd name="T3" fmla="*/ 34 h 44"/>
                  <a:gd name="T4" fmla="*/ 16 w 20"/>
                  <a:gd name="T5" fmla="*/ 19 h 44"/>
                  <a:gd name="T6" fmla="*/ 20 w 20"/>
                  <a:gd name="T7" fmla="*/ 7 h 44"/>
                  <a:gd name="T8" fmla="*/ 19 w 20"/>
                  <a:gd name="T9" fmla="*/ 0 h 44"/>
                  <a:gd name="T10" fmla="*/ 16 w 20"/>
                  <a:gd name="T11" fmla="*/ 4 h 44"/>
                  <a:gd name="T12" fmla="*/ 11 w 20"/>
                  <a:gd name="T13" fmla="*/ 16 h 44"/>
                  <a:gd name="T14" fmla="*/ 6 w 20"/>
                  <a:gd name="T15" fmla="*/ 31 h 44"/>
                  <a:gd name="T16" fmla="*/ 0 w 20"/>
                  <a:gd name="T17" fmla="*/ 44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"/>
                  <a:gd name="T28" fmla="*/ 0 h 44"/>
                  <a:gd name="T29" fmla="*/ 20 w 20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" h="44">
                    <a:moveTo>
                      <a:pt x="0" y="44"/>
                    </a:moveTo>
                    <a:lnTo>
                      <a:pt x="9" y="34"/>
                    </a:lnTo>
                    <a:lnTo>
                      <a:pt x="16" y="19"/>
                    </a:lnTo>
                    <a:lnTo>
                      <a:pt x="20" y="7"/>
                    </a:lnTo>
                    <a:lnTo>
                      <a:pt x="19" y="0"/>
                    </a:lnTo>
                    <a:lnTo>
                      <a:pt x="16" y="4"/>
                    </a:lnTo>
                    <a:lnTo>
                      <a:pt x="11" y="16"/>
                    </a:lnTo>
                    <a:lnTo>
                      <a:pt x="6" y="3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8" name="Freeform 2353">
                <a:extLst>
                  <a:ext uri="{FF2B5EF4-FFF2-40B4-BE49-F238E27FC236}">
                    <a16:creationId xmlns:a16="http://schemas.microsoft.com/office/drawing/2014/main" id="{B96BDDB0-40B0-E18B-E79E-09181CE1C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1" y="142"/>
                <a:ext cx="21" cy="49"/>
              </a:xfrm>
              <a:custGeom>
                <a:avLst/>
                <a:gdLst>
                  <a:gd name="T0" fmla="*/ 21 w 21"/>
                  <a:gd name="T1" fmla="*/ 0 h 49"/>
                  <a:gd name="T2" fmla="*/ 21 w 21"/>
                  <a:gd name="T3" fmla="*/ 7 h 49"/>
                  <a:gd name="T4" fmla="*/ 18 w 21"/>
                  <a:gd name="T5" fmla="*/ 20 h 49"/>
                  <a:gd name="T6" fmla="*/ 10 w 21"/>
                  <a:gd name="T7" fmla="*/ 37 h 49"/>
                  <a:gd name="T8" fmla="*/ 0 w 21"/>
                  <a:gd name="T9" fmla="*/ 49 h 49"/>
                  <a:gd name="T10" fmla="*/ 5 w 21"/>
                  <a:gd name="T11" fmla="*/ 36 h 49"/>
                  <a:gd name="T12" fmla="*/ 12 w 21"/>
                  <a:gd name="T13" fmla="*/ 19 h 49"/>
                  <a:gd name="T14" fmla="*/ 17 w 21"/>
                  <a:gd name="T15" fmla="*/ 6 h 49"/>
                  <a:gd name="T16" fmla="*/ 21 w 21"/>
                  <a:gd name="T17" fmla="*/ 0 h 4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1"/>
                  <a:gd name="T28" fmla="*/ 0 h 49"/>
                  <a:gd name="T29" fmla="*/ 21 w 21"/>
                  <a:gd name="T30" fmla="*/ 49 h 4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1" h="49">
                    <a:moveTo>
                      <a:pt x="21" y="0"/>
                    </a:moveTo>
                    <a:lnTo>
                      <a:pt x="21" y="7"/>
                    </a:lnTo>
                    <a:lnTo>
                      <a:pt x="18" y="20"/>
                    </a:lnTo>
                    <a:lnTo>
                      <a:pt x="10" y="37"/>
                    </a:lnTo>
                    <a:lnTo>
                      <a:pt x="0" y="49"/>
                    </a:lnTo>
                    <a:lnTo>
                      <a:pt x="5" y="36"/>
                    </a:lnTo>
                    <a:lnTo>
                      <a:pt x="12" y="19"/>
                    </a:lnTo>
                    <a:lnTo>
                      <a:pt x="17" y="6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9" name="Freeform 2354">
                <a:extLst>
                  <a:ext uri="{FF2B5EF4-FFF2-40B4-BE49-F238E27FC236}">
                    <a16:creationId xmlns:a16="http://schemas.microsoft.com/office/drawing/2014/main" id="{2BA5DE6E-5C9F-093B-5BC2-760851FB08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5" y="134"/>
                <a:ext cx="31" cy="64"/>
              </a:xfrm>
              <a:custGeom>
                <a:avLst/>
                <a:gdLst>
                  <a:gd name="T0" fmla="*/ 30 w 31"/>
                  <a:gd name="T1" fmla="*/ 0 h 64"/>
                  <a:gd name="T2" fmla="*/ 31 w 31"/>
                  <a:gd name="T3" fmla="*/ 3 h 64"/>
                  <a:gd name="T4" fmla="*/ 30 w 31"/>
                  <a:gd name="T5" fmla="*/ 10 h 64"/>
                  <a:gd name="T6" fmla="*/ 28 w 31"/>
                  <a:gd name="T7" fmla="*/ 18 h 64"/>
                  <a:gd name="T8" fmla="*/ 23 w 31"/>
                  <a:gd name="T9" fmla="*/ 29 h 64"/>
                  <a:gd name="T10" fmla="*/ 18 w 31"/>
                  <a:gd name="T11" fmla="*/ 40 h 64"/>
                  <a:gd name="T12" fmla="*/ 13 w 31"/>
                  <a:gd name="T13" fmla="*/ 49 h 64"/>
                  <a:gd name="T14" fmla="*/ 6 w 31"/>
                  <a:gd name="T15" fmla="*/ 58 h 64"/>
                  <a:gd name="T16" fmla="*/ 0 w 31"/>
                  <a:gd name="T17" fmla="*/ 64 h 64"/>
                  <a:gd name="T18" fmla="*/ 3 w 31"/>
                  <a:gd name="T19" fmla="*/ 59 h 64"/>
                  <a:gd name="T20" fmla="*/ 6 w 31"/>
                  <a:gd name="T21" fmla="*/ 50 h 64"/>
                  <a:gd name="T22" fmla="*/ 11 w 31"/>
                  <a:gd name="T23" fmla="*/ 40 h 64"/>
                  <a:gd name="T24" fmla="*/ 16 w 31"/>
                  <a:gd name="T25" fmla="*/ 28 h 64"/>
                  <a:gd name="T26" fmla="*/ 20 w 31"/>
                  <a:gd name="T27" fmla="*/ 17 h 64"/>
                  <a:gd name="T28" fmla="*/ 24 w 31"/>
                  <a:gd name="T29" fmla="*/ 8 h 64"/>
                  <a:gd name="T30" fmla="*/ 28 w 31"/>
                  <a:gd name="T31" fmla="*/ 2 h 64"/>
                  <a:gd name="T32" fmla="*/ 30 w 31"/>
                  <a:gd name="T33" fmla="*/ 0 h 6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64"/>
                  <a:gd name="T53" fmla="*/ 31 w 31"/>
                  <a:gd name="T54" fmla="*/ 64 h 6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64">
                    <a:moveTo>
                      <a:pt x="30" y="0"/>
                    </a:moveTo>
                    <a:lnTo>
                      <a:pt x="31" y="3"/>
                    </a:lnTo>
                    <a:lnTo>
                      <a:pt x="30" y="10"/>
                    </a:lnTo>
                    <a:lnTo>
                      <a:pt x="28" y="18"/>
                    </a:lnTo>
                    <a:lnTo>
                      <a:pt x="23" y="29"/>
                    </a:lnTo>
                    <a:lnTo>
                      <a:pt x="18" y="40"/>
                    </a:lnTo>
                    <a:lnTo>
                      <a:pt x="13" y="49"/>
                    </a:lnTo>
                    <a:lnTo>
                      <a:pt x="6" y="58"/>
                    </a:lnTo>
                    <a:lnTo>
                      <a:pt x="0" y="64"/>
                    </a:lnTo>
                    <a:lnTo>
                      <a:pt x="3" y="59"/>
                    </a:lnTo>
                    <a:lnTo>
                      <a:pt x="6" y="50"/>
                    </a:lnTo>
                    <a:lnTo>
                      <a:pt x="11" y="40"/>
                    </a:lnTo>
                    <a:lnTo>
                      <a:pt x="16" y="28"/>
                    </a:lnTo>
                    <a:lnTo>
                      <a:pt x="20" y="17"/>
                    </a:lnTo>
                    <a:lnTo>
                      <a:pt x="24" y="8"/>
                    </a:lnTo>
                    <a:lnTo>
                      <a:pt x="28" y="2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" name="Freeform 2355">
                <a:extLst>
                  <a:ext uri="{FF2B5EF4-FFF2-40B4-BE49-F238E27FC236}">
                    <a16:creationId xmlns:a16="http://schemas.microsoft.com/office/drawing/2014/main" id="{A0E23377-EA74-9319-1CA9-4761EBC941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" y="127"/>
                <a:ext cx="34" cy="70"/>
              </a:xfrm>
              <a:custGeom>
                <a:avLst/>
                <a:gdLst>
                  <a:gd name="T0" fmla="*/ 33 w 34"/>
                  <a:gd name="T1" fmla="*/ 0 h 70"/>
                  <a:gd name="T2" fmla="*/ 34 w 34"/>
                  <a:gd name="T3" fmla="*/ 4 h 70"/>
                  <a:gd name="T4" fmla="*/ 32 w 34"/>
                  <a:gd name="T5" fmla="*/ 12 h 70"/>
                  <a:gd name="T6" fmla="*/ 29 w 34"/>
                  <a:gd name="T7" fmla="*/ 22 h 70"/>
                  <a:gd name="T8" fmla="*/ 25 w 34"/>
                  <a:gd name="T9" fmla="*/ 33 h 70"/>
                  <a:gd name="T10" fmla="*/ 19 w 34"/>
                  <a:gd name="T11" fmla="*/ 46 h 70"/>
                  <a:gd name="T12" fmla="*/ 13 w 34"/>
                  <a:gd name="T13" fmla="*/ 56 h 70"/>
                  <a:gd name="T14" fmla="*/ 6 w 34"/>
                  <a:gd name="T15" fmla="*/ 65 h 70"/>
                  <a:gd name="T16" fmla="*/ 0 w 34"/>
                  <a:gd name="T17" fmla="*/ 70 h 70"/>
                  <a:gd name="T18" fmla="*/ 2 w 34"/>
                  <a:gd name="T19" fmla="*/ 65 h 70"/>
                  <a:gd name="T20" fmla="*/ 6 w 34"/>
                  <a:gd name="T21" fmla="*/ 55 h 70"/>
                  <a:gd name="T22" fmla="*/ 11 w 34"/>
                  <a:gd name="T23" fmla="*/ 44 h 70"/>
                  <a:gd name="T24" fmla="*/ 16 w 34"/>
                  <a:gd name="T25" fmla="*/ 31 h 70"/>
                  <a:gd name="T26" fmla="*/ 22 w 34"/>
                  <a:gd name="T27" fmla="*/ 20 h 70"/>
                  <a:gd name="T28" fmla="*/ 26 w 34"/>
                  <a:gd name="T29" fmla="*/ 9 h 70"/>
                  <a:gd name="T30" fmla="*/ 31 w 34"/>
                  <a:gd name="T31" fmla="*/ 2 h 70"/>
                  <a:gd name="T32" fmla="*/ 33 w 34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70"/>
                  <a:gd name="T53" fmla="*/ 34 w 34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70">
                    <a:moveTo>
                      <a:pt x="33" y="0"/>
                    </a:moveTo>
                    <a:lnTo>
                      <a:pt x="34" y="4"/>
                    </a:lnTo>
                    <a:lnTo>
                      <a:pt x="32" y="12"/>
                    </a:lnTo>
                    <a:lnTo>
                      <a:pt x="29" y="22"/>
                    </a:lnTo>
                    <a:lnTo>
                      <a:pt x="25" y="33"/>
                    </a:lnTo>
                    <a:lnTo>
                      <a:pt x="19" y="46"/>
                    </a:lnTo>
                    <a:lnTo>
                      <a:pt x="13" y="56"/>
                    </a:lnTo>
                    <a:lnTo>
                      <a:pt x="6" y="65"/>
                    </a:lnTo>
                    <a:lnTo>
                      <a:pt x="0" y="70"/>
                    </a:lnTo>
                    <a:lnTo>
                      <a:pt x="2" y="65"/>
                    </a:lnTo>
                    <a:lnTo>
                      <a:pt x="6" y="55"/>
                    </a:lnTo>
                    <a:lnTo>
                      <a:pt x="11" y="44"/>
                    </a:lnTo>
                    <a:lnTo>
                      <a:pt x="16" y="31"/>
                    </a:lnTo>
                    <a:lnTo>
                      <a:pt x="22" y="20"/>
                    </a:lnTo>
                    <a:lnTo>
                      <a:pt x="26" y="9"/>
                    </a:lnTo>
                    <a:lnTo>
                      <a:pt x="31" y="2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1" name="Freeform 2356">
                <a:extLst>
                  <a:ext uri="{FF2B5EF4-FFF2-40B4-BE49-F238E27FC236}">
                    <a16:creationId xmlns:a16="http://schemas.microsoft.com/office/drawing/2014/main" id="{FA88255D-0E53-669D-C439-80C173522A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1" y="135"/>
                <a:ext cx="37" cy="57"/>
              </a:xfrm>
              <a:custGeom>
                <a:avLst/>
                <a:gdLst>
                  <a:gd name="T0" fmla="*/ 37 w 37"/>
                  <a:gd name="T1" fmla="*/ 0 h 57"/>
                  <a:gd name="T2" fmla="*/ 37 w 37"/>
                  <a:gd name="T3" fmla="*/ 3 h 57"/>
                  <a:gd name="T4" fmla="*/ 35 w 37"/>
                  <a:gd name="T5" fmla="*/ 10 h 57"/>
                  <a:gd name="T6" fmla="*/ 30 w 37"/>
                  <a:gd name="T7" fmla="*/ 18 h 57"/>
                  <a:gd name="T8" fmla="*/ 25 w 37"/>
                  <a:gd name="T9" fmla="*/ 28 h 57"/>
                  <a:gd name="T10" fmla="*/ 18 w 37"/>
                  <a:gd name="T11" fmla="*/ 39 h 57"/>
                  <a:gd name="T12" fmla="*/ 11 w 37"/>
                  <a:gd name="T13" fmla="*/ 47 h 57"/>
                  <a:gd name="T14" fmla="*/ 5 w 37"/>
                  <a:gd name="T15" fmla="*/ 54 h 57"/>
                  <a:gd name="T16" fmla="*/ 0 w 37"/>
                  <a:gd name="T17" fmla="*/ 57 h 57"/>
                  <a:gd name="T18" fmla="*/ 4 w 37"/>
                  <a:gd name="T19" fmla="*/ 51 h 57"/>
                  <a:gd name="T20" fmla="*/ 8 w 37"/>
                  <a:gd name="T21" fmla="*/ 44 h 57"/>
                  <a:gd name="T22" fmla="*/ 13 w 37"/>
                  <a:gd name="T23" fmla="*/ 34 h 57"/>
                  <a:gd name="T24" fmla="*/ 18 w 37"/>
                  <a:gd name="T25" fmla="*/ 23 h 57"/>
                  <a:gd name="T26" fmla="*/ 24 w 37"/>
                  <a:gd name="T27" fmla="*/ 14 h 57"/>
                  <a:gd name="T28" fmla="*/ 29 w 37"/>
                  <a:gd name="T29" fmla="*/ 6 h 57"/>
                  <a:gd name="T30" fmla="*/ 34 w 37"/>
                  <a:gd name="T31" fmla="*/ 1 h 57"/>
                  <a:gd name="T32" fmla="*/ 37 w 37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57"/>
                  <a:gd name="T53" fmla="*/ 37 w 37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57">
                    <a:moveTo>
                      <a:pt x="37" y="0"/>
                    </a:moveTo>
                    <a:lnTo>
                      <a:pt x="37" y="3"/>
                    </a:lnTo>
                    <a:lnTo>
                      <a:pt x="35" y="10"/>
                    </a:lnTo>
                    <a:lnTo>
                      <a:pt x="30" y="18"/>
                    </a:lnTo>
                    <a:lnTo>
                      <a:pt x="25" y="28"/>
                    </a:lnTo>
                    <a:lnTo>
                      <a:pt x="18" y="39"/>
                    </a:lnTo>
                    <a:lnTo>
                      <a:pt x="11" y="47"/>
                    </a:lnTo>
                    <a:lnTo>
                      <a:pt x="5" y="54"/>
                    </a:lnTo>
                    <a:lnTo>
                      <a:pt x="0" y="57"/>
                    </a:lnTo>
                    <a:lnTo>
                      <a:pt x="4" y="51"/>
                    </a:lnTo>
                    <a:lnTo>
                      <a:pt x="8" y="44"/>
                    </a:lnTo>
                    <a:lnTo>
                      <a:pt x="13" y="34"/>
                    </a:lnTo>
                    <a:lnTo>
                      <a:pt x="18" y="23"/>
                    </a:lnTo>
                    <a:lnTo>
                      <a:pt x="24" y="14"/>
                    </a:lnTo>
                    <a:lnTo>
                      <a:pt x="29" y="6"/>
                    </a:lnTo>
                    <a:lnTo>
                      <a:pt x="34" y="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" name="Freeform 2357">
                <a:extLst>
                  <a:ext uri="{FF2B5EF4-FFF2-40B4-BE49-F238E27FC236}">
                    <a16:creationId xmlns:a16="http://schemas.microsoft.com/office/drawing/2014/main" id="{A6B38DEE-82FD-274B-6D79-A42BF882D2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4" y="139"/>
                <a:ext cx="33" cy="47"/>
              </a:xfrm>
              <a:custGeom>
                <a:avLst/>
                <a:gdLst>
                  <a:gd name="T0" fmla="*/ 32 w 33"/>
                  <a:gd name="T1" fmla="*/ 0 h 47"/>
                  <a:gd name="T2" fmla="*/ 33 w 33"/>
                  <a:gd name="T3" fmla="*/ 3 h 47"/>
                  <a:gd name="T4" fmla="*/ 31 w 33"/>
                  <a:gd name="T5" fmla="*/ 8 h 47"/>
                  <a:gd name="T6" fmla="*/ 28 w 33"/>
                  <a:gd name="T7" fmla="*/ 14 h 47"/>
                  <a:gd name="T8" fmla="*/ 25 w 33"/>
                  <a:gd name="T9" fmla="*/ 22 h 47"/>
                  <a:gd name="T10" fmla="*/ 20 w 33"/>
                  <a:gd name="T11" fmla="*/ 31 h 47"/>
                  <a:gd name="T12" fmla="*/ 14 w 33"/>
                  <a:gd name="T13" fmla="*/ 38 h 47"/>
                  <a:gd name="T14" fmla="*/ 7 w 33"/>
                  <a:gd name="T15" fmla="*/ 43 h 47"/>
                  <a:gd name="T16" fmla="*/ 0 w 33"/>
                  <a:gd name="T17" fmla="*/ 47 h 47"/>
                  <a:gd name="T18" fmla="*/ 3 w 33"/>
                  <a:gd name="T19" fmla="*/ 42 h 47"/>
                  <a:gd name="T20" fmla="*/ 8 w 33"/>
                  <a:gd name="T21" fmla="*/ 36 h 47"/>
                  <a:gd name="T22" fmla="*/ 12 w 33"/>
                  <a:gd name="T23" fmla="*/ 27 h 47"/>
                  <a:gd name="T24" fmla="*/ 17 w 33"/>
                  <a:gd name="T25" fmla="*/ 18 h 47"/>
                  <a:gd name="T26" fmla="*/ 21 w 33"/>
                  <a:gd name="T27" fmla="*/ 11 h 47"/>
                  <a:gd name="T28" fmla="*/ 26 w 33"/>
                  <a:gd name="T29" fmla="*/ 5 h 47"/>
                  <a:gd name="T30" fmla="*/ 29 w 33"/>
                  <a:gd name="T31" fmla="*/ 1 h 47"/>
                  <a:gd name="T32" fmla="*/ 32 w 33"/>
                  <a:gd name="T33" fmla="*/ 0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47"/>
                  <a:gd name="T53" fmla="*/ 33 w 33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47">
                    <a:moveTo>
                      <a:pt x="32" y="0"/>
                    </a:moveTo>
                    <a:lnTo>
                      <a:pt x="33" y="3"/>
                    </a:lnTo>
                    <a:lnTo>
                      <a:pt x="31" y="8"/>
                    </a:lnTo>
                    <a:lnTo>
                      <a:pt x="28" y="14"/>
                    </a:lnTo>
                    <a:lnTo>
                      <a:pt x="25" y="22"/>
                    </a:lnTo>
                    <a:lnTo>
                      <a:pt x="20" y="31"/>
                    </a:lnTo>
                    <a:lnTo>
                      <a:pt x="14" y="38"/>
                    </a:lnTo>
                    <a:lnTo>
                      <a:pt x="7" y="43"/>
                    </a:lnTo>
                    <a:lnTo>
                      <a:pt x="0" y="47"/>
                    </a:lnTo>
                    <a:lnTo>
                      <a:pt x="3" y="42"/>
                    </a:lnTo>
                    <a:lnTo>
                      <a:pt x="8" y="36"/>
                    </a:lnTo>
                    <a:lnTo>
                      <a:pt x="12" y="27"/>
                    </a:lnTo>
                    <a:lnTo>
                      <a:pt x="17" y="18"/>
                    </a:lnTo>
                    <a:lnTo>
                      <a:pt x="21" y="11"/>
                    </a:lnTo>
                    <a:lnTo>
                      <a:pt x="26" y="5"/>
                    </a:lnTo>
                    <a:lnTo>
                      <a:pt x="29" y="1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3" name="Freeform 2358">
                <a:extLst>
                  <a:ext uri="{FF2B5EF4-FFF2-40B4-BE49-F238E27FC236}">
                    <a16:creationId xmlns:a16="http://schemas.microsoft.com/office/drawing/2014/main" id="{38F15D49-6802-0345-6E15-4B58FDE3DD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8" y="140"/>
                <a:ext cx="27" cy="35"/>
              </a:xfrm>
              <a:custGeom>
                <a:avLst/>
                <a:gdLst>
                  <a:gd name="T0" fmla="*/ 27 w 27"/>
                  <a:gd name="T1" fmla="*/ 0 h 35"/>
                  <a:gd name="T2" fmla="*/ 27 w 27"/>
                  <a:gd name="T3" fmla="*/ 3 h 35"/>
                  <a:gd name="T4" fmla="*/ 25 w 27"/>
                  <a:gd name="T5" fmla="*/ 7 h 35"/>
                  <a:gd name="T6" fmla="*/ 22 w 27"/>
                  <a:gd name="T7" fmla="*/ 12 h 35"/>
                  <a:gd name="T8" fmla="*/ 18 w 27"/>
                  <a:gd name="T9" fmla="*/ 19 h 35"/>
                  <a:gd name="T10" fmla="*/ 13 w 27"/>
                  <a:gd name="T11" fmla="*/ 25 h 35"/>
                  <a:gd name="T12" fmla="*/ 7 w 27"/>
                  <a:gd name="T13" fmla="*/ 30 h 35"/>
                  <a:gd name="T14" fmla="*/ 3 w 27"/>
                  <a:gd name="T15" fmla="*/ 34 h 35"/>
                  <a:gd name="T16" fmla="*/ 0 w 27"/>
                  <a:gd name="T17" fmla="*/ 35 h 35"/>
                  <a:gd name="T18" fmla="*/ 2 w 27"/>
                  <a:gd name="T19" fmla="*/ 31 h 35"/>
                  <a:gd name="T20" fmla="*/ 6 w 27"/>
                  <a:gd name="T21" fmla="*/ 26 h 35"/>
                  <a:gd name="T22" fmla="*/ 9 w 27"/>
                  <a:gd name="T23" fmla="*/ 20 h 35"/>
                  <a:gd name="T24" fmla="*/ 13 w 27"/>
                  <a:gd name="T25" fmla="*/ 14 h 35"/>
                  <a:gd name="T26" fmla="*/ 18 w 27"/>
                  <a:gd name="T27" fmla="*/ 10 h 35"/>
                  <a:gd name="T28" fmla="*/ 21 w 27"/>
                  <a:gd name="T29" fmla="*/ 5 h 35"/>
                  <a:gd name="T30" fmla="*/ 25 w 27"/>
                  <a:gd name="T31" fmla="*/ 2 h 35"/>
                  <a:gd name="T32" fmla="*/ 27 w 27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35"/>
                  <a:gd name="T53" fmla="*/ 27 w 27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35">
                    <a:moveTo>
                      <a:pt x="27" y="0"/>
                    </a:moveTo>
                    <a:lnTo>
                      <a:pt x="27" y="3"/>
                    </a:lnTo>
                    <a:lnTo>
                      <a:pt x="25" y="7"/>
                    </a:lnTo>
                    <a:lnTo>
                      <a:pt x="22" y="12"/>
                    </a:lnTo>
                    <a:lnTo>
                      <a:pt x="18" y="19"/>
                    </a:lnTo>
                    <a:lnTo>
                      <a:pt x="13" y="25"/>
                    </a:lnTo>
                    <a:lnTo>
                      <a:pt x="7" y="30"/>
                    </a:lnTo>
                    <a:lnTo>
                      <a:pt x="3" y="34"/>
                    </a:lnTo>
                    <a:lnTo>
                      <a:pt x="0" y="35"/>
                    </a:lnTo>
                    <a:lnTo>
                      <a:pt x="2" y="31"/>
                    </a:lnTo>
                    <a:lnTo>
                      <a:pt x="6" y="26"/>
                    </a:lnTo>
                    <a:lnTo>
                      <a:pt x="9" y="20"/>
                    </a:lnTo>
                    <a:lnTo>
                      <a:pt x="13" y="14"/>
                    </a:lnTo>
                    <a:lnTo>
                      <a:pt x="18" y="10"/>
                    </a:lnTo>
                    <a:lnTo>
                      <a:pt x="21" y="5"/>
                    </a:lnTo>
                    <a:lnTo>
                      <a:pt x="25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4" name="Freeform 2359">
                <a:extLst>
                  <a:ext uri="{FF2B5EF4-FFF2-40B4-BE49-F238E27FC236}">
                    <a16:creationId xmlns:a16="http://schemas.microsoft.com/office/drawing/2014/main" id="{87232F36-6F7B-A7EA-83FE-BB0B27DA27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6" y="146"/>
                <a:ext cx="19" cy="22"/>
              </a:xfrm>
              <a:custGeom>
                <a:avLst/>
                <a:gdLst>
                  <a:gd name="T0" fmla="*/ 19 w 19"/>
                  <a:gd name="T1" fmla="*/ 0 h 22"/>
                  <a:gd name="T2" fmla="*/ 18 w 19"/>
                  <a:gd name="T3" fmla="*/ 5 h 22"/>
                  <a:gd name="T4" fmla="*/ 14 w 19"/>
                  <a:gd name="T5" fmla="*/ 13 h 22"/>
                  <a:gd name="T6" fmla="*/ 7 w 19"/>
                  <a:gd name="T7" fmla="*/ 21 h 22"/>
                  <a:gd name="T8" fmla="*/ 0 w 19"/>
                  <a:gd name="T9" fmla="*/ 22 h 22"/>
                  <a:gd name="T10" fmla="*/ 7 w 19"/>
                  <a:gd name="T11" fmla="*/ 17 h 22"/>
                  <a:gd name="T12" fmla="*/ 12 w 19"/>
                  <a:gd name="T13" fmla="*/ 7 h 22"/>
                  <a:gd name="T14" fmla="*/ 17 w 19"/>
                  <a:gd name="T15" fmla="*/ 0 h 22"/>
                  <a:gd name="T16" fmla="*/ 19 w 19"/>
                  <a:gd name="T17" fmla="*/ 0 h 2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2"/>
                  <a:gd name="T29" fmla="*/ 19 w 19"/>
                  <a:gd name="T30" fmla="*/ 22 h 2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2">
                    <a:moveTo>
                      <a:pt x="19" y="0"/>
                    </a:moveTo>
                    <a:lnTo>
                      <a:pt x="18" y="5"/>
                    </a:lnTo>
                    <a:lnTo>
                      <a:pt x="14" y="13"/>
                    </a:lnTo>
                    <a:lnTo>
                      <a:pt x="7" y="21"/>
                    </a:lnTo>
                    <a:lnTo>
                      <a:pt x="0" y="22"/>
                    </a:lnTo>
                    <a:lnTo>
                      <a:pt x="7" y="17"/>
                    </a:lnTo>
                    <a:lnTo>
                      <a:pt x="12" y="7"/>
                    </a:lnTo>
                    <a:lnTo>
                      <a:pt x="17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5" name="Freeform 2360">
                <a:extLst>
                  <a:ext uri="{FF2B5EF4-FFF2-40B4-BE49-F238E27FC236}">
                    <a16:creationId xmlns:a16="http://schemas.microsoft.com/office/drawing/2014/main" id="{8F97218B-F764-6E03-46E5-4B29985365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9" y="149"/>
                <a:ext cx="21" cy="28"/>
              </a:xfrm>
              <a:custGeom>
                <a:avLst/>
                <a:gdLst>
                  <a:gd name="T0" fmla="*/ 0 w 21"/>
                  <a:gd name="T1" fmla="*/ 28 h 28"/>
                  <a:gd name="T2" fmla="*/ 2 w 21"/>
                  <a:gd name="T3" fmla="*/ 21 h 28"/>
                  <a:gd name="T4" fmla="*/ 8 w 21"/>
                  <a:gd name="T5" fmla="*/ 10 h 28"/>
                  <a:gd name="T6" fmla="*/ 15 w 21"/>
                  <a:gd name="T7" fmla="*/ 2 h 28"/>
                  <a:gd name="T8" fmla="*/ 20 w 21"/>
                  <a:gd name="T9" fmla="*/ 0 h 28"/>
                  <a:gd name="T10" fmla="*/ 21 w 21"/>
                  <a:gd name="T11" fmla="*/ 2 h 28"/>
                  <a:gd name="T12" fmla="*/ 20 w 21"/>
                  <a:gd name="T13" fmla="*/ 5 h 28"/>
                  <a:gd name="T14" fmla="*/ 17 w 21"/>
                  <a:gd name="T15" fmla="*/ 9 h 28"/>
                  <a:gd name="T16" fmla="*/ 14 w 21"/>
                  <a:gd name="T17" fmla="*/ 14 h 28"/>
                  <a:gd name="T18" fmla="*/ 9 w 21"/>
                  <a:gd name="T19" fmla="*/ 18 h 28"/>
                  <a:gd name="T20" fmla="*/ 6 w 21"/>
                  <a:gd name="T21" fmla="*/ 22 h 28"/>
                  <a:gd name="T22" fmla="*/ 2 w 21"/>
                  <a:gd name="T23" fmla="*/ 26 h 28"/>
                  <a:gd name="T24" fmla="*/ 0 w 21"/>
                  <a:gd name="T25" fmla="*/ 28 h 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1"/>
                  <a:gd name="T40" fmla="*/ 0 h 28"/>
                  <a:gd name="T41" fmla="*/ 21 w 21"/>
                  <a:gd name="T42" fmla="*/ 28 h 2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1" h="28">
                    <a:moveTo>
                      <a:pt x="0" y="28"/>
                    </a:moveTo>
                    <a:lnTo>
                      <a:pt x="2" y="21"/>
                    </a:lnTo>
                    <a:lnTo>
                      <a:pt x="8" y="10"/>
                    </a:lnTo>
                    <a:lnTo>
                      <a:pt x="15" y="2"/>
                    </a:lnTo>
                    <a:lnTo>
                      <a:pt x="20" y="0"/>
                    </a:lnTo>
                    <a:lnTo>
                      <a:pt x="21" y="2"/>
                    </a:lnTo>
                    <a:lnTo>
                      <a:pt x="20" y="5"/>
                    </a:lnTo>
                    <a:lnTo>
                      <a:pt x="17" y="9"/>
                    </a:lnTo>
                    <a:lnTo>
                      <a:pt x="14" y="14"/>
                    </a:lnTo>
                    <a:lnTo>
                      <a:pt x="9" y="18"/>
                    </a:lnTo>
                    <a:lnTo>
                      <a:pt x="6" y="22"/>
                    </a:lnTo>
                    <a:lnTo>
                      <a:pt x="2" y="26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6" name="Freeform 2361">
                <a:extLst>
                  <a:ext uri="{FF2B5EF4-FFF2-40B4-BE49-F238E27FC236}">
                    <a16:creationId xmlns:a16="http://schemas.microsoft.com/office/drawing/2014/main" id="{5837D287-5C0C-9663-099E-9874FAD001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8" y="179"/>
                <a:ext cx="27" cy="11"/>
              </a:xfrm>
              <a:custGeom>
                <a:avLst/>
                <a:gdLst>
                  <a:gd name="T0" fmla="*/ 0 w 27"/>
                  <a:gd name="T1" fmla="*/ 0 h 11"/>
                  <a:gd name="T2" fmla="*/ 2 w 27"/>
                  <a:gd name="T3" fmla="*/ 0 h 11"/>
                  <a:gd name="T4" fmla="*/ 5 w 27"/>
                  <a:gd name="T5" fmla="*/ 2 h 11"/>
                  <a:gd name="T6" fmla="*/ 9 w 27"/>
                  <a:gd name="T7" fmla="*/ 4 h 11"/>
                  <a:gd name="T8" fmla="*/ 13 w 27"/>
                  <a:gd name="T9" fmla="*/ 7 h 11"/>
                  <a:gd name="T10" fmla="*/ 17 w 27"/>
                  <a:gd name="T11" fmla="*/ 9 h 11"/>
                  <a:gd name="T12" fmla="*/ 22 w 27"/>
                  <a:gd name="T13" fmla="*/ 11 h 11"/>
                  <a:gd name="T14" fmla="*/ 25 w 27"/>
                  <a:gd name="T15" fmla="*/ 11 h 11"/>
                  <a:gd name="T16" fmla="*/ 27 w 27"/>
                  <a:gd name="T17" fmla="*/ 10 h 11"/>
                  <a:gd name="T18" fmla="*/ 27 w 27"/>
                  <a:gd name="T19" fmla="*/ 8 h 11"/>
                  <a:gd name="T20" fmla="*/ 25 w 27"/>
                  <a:gd name="T21" fmla="*/ 5 h 11"/>
                  <a:gd name="T22" fmla="*/ 22 w 27"/>
                  <a:gd name="T23" fmla="*/ 4 h 11"/>
                  <a:gd name="T24" fmla="*/ 17 w 27"/>
                  <a:gd name="T25" fmla="*/ 2 h 11"/>
                  <a:gd name="T26" fmla="*/ 12 w 27"/>
                  <a:gd name="T27" fmla="*/ 1 h 11"/>
                  <a:gd name="T28" fmla="*/ 7 w 27"/>
                  <a:gd name="T29" fmla="*/ 0 h 11"/>
                  <a:gd name="T30" fmla="*/ 3 w 27"/>
                  <a:gd name="T31" fmla="*/ 0 h 11"/>
                  <a:gd name="T32" fmla="*/ 0 w 27"/>
                  <a:gd name="T33" fmla="*/ 0 h 1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11"/>
                  <a:gd name="T53" fmla="*/ 27 w 27"/>
                  <a:gd name="T54" fmla="*/ 11 h 1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11">
                    <a:moveTo>
                      <a:pt x="0" y="0"/>
                    </a:moveTo>
                    <a:lnTo>
                      <a:pt x="2" y="0"/>
                    </a:lnTo>
                    <a:lnTo>
                      <a:pt x="5" y="2"/>
                    </a:lnTo>
                    <a:lnTo>
                      <a:pt x="9" y="4"/>
                    </a:lnTo>
                    <a:lnTo>
                      <a:pt x="13" y="7"/>
                    </a:lnTo>
                    <a:lnTo>
                      <a:pt x="17" y="9"/>
                    </a:lnTo>
                    <a:lnTo>
                      <a:pt x="22" y="11"/>
                    </a:lnTo>
                    <a:lnTo>
                      <a:pt x="25" y="11"/>
                    </a:lnTo>
                    <a:lnTo>
                      <a:pt x="27" y="10"/>
                    </a:lnTo>
                    <a:lnTo>
                      <a:pt x="27" y="8"/>
                    </a:lnTo>
                    <a:lnTo>
                      <a:pt x="25" y="5"/>
                    </a:lnTo>
                    <a:lnTo>
                      <a:pt x="22" y="4"/>
                    </a:lnTo>
                    <a:lnTo>
                      <a:pt x="17" y="2"/>
                    </a:lnTo>
                    <a:lnTo>
                      <a:pt x="12" y="1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7" name="Freeform 2362">
                <a:extLst>
                  <a:ext uri="{FF2B5EF4-FFF2-40B4-BE49-F238E27FC236}">
                    <a16:creationId xmlns:a16="http://schemas.microsoft.com/office/drawing/2014/main" id="{3ABCA45E-E121-466C-3E94-DB9E015831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3" y="165"/>
                <a:ext cx="29" cy="10"/>
              </a:xfrm>
              <a:custGeom>
                <a:avLst/>
                <a:gdLst>
                  <a:gd name="T0" fmla="*/ 0 w 29"/>
                  <a:gd name="T1" fmla="*/ 10 h 10"/>
                  <a:gd name="T2" fmla="*/ 2 w 29"/>
                  <a:gd name="T3" fmla="*/ 10 h 10"/>
                  <a:gd name="T4" fmla="*/ 6 w 29"/>
                  <a:gd name="T5" fmla="*/ 10 h 10"/>
                  <a:gd name="T6" fmla="*/ 11 w 29"/>
                  <a:gd name="T7" fmla="*/ 9 h 10"/>
                  <a:gd name="T8" fmla="*/ 17 w 29"/>
                  <a:gd name="T9" fmla="*/ 9 h 10"/>
                  <a:gd name="T10" fmla="*/ 21 w 29"/>
                  <a:gd name="T11" fmla="*/ 8 h 10"/>
                  <a:gd name="T12" fmla="*/ 26 w 29"/>
                  <a:gd name="T13" fmla="*/ 7 h 10"/>
                  <a:gd name="T14" fmla="*/ 29 w 29"/>
                  <a:gd name="T15" fmla="*/ 6 h 10"/>
                  <a:gd name="T16" fmla="*/ 29 w 29"/>
                  <a:gd name="T17" fmla="*/ 3 h 10"/>
                  <a:gd name="T18" fmla="*/ 29 w 29"/>
                  <a:gd name="T19" fmla="*/ 1 h 10"/>
                  <a:gd name="T20" fmla="*/ 26 w 29"/>
                  <a:gd name="T21" fmla="*/ 0 h 10"/>
                  <a:gd name="T22" fmla="*/ 22 w 29"/>
                  <a:gd name="T23" fmla="*/ 1 h 10"/>
                  <a:gd name="T24" fmla="*/ 17 w 29"/>
                  <a:gd name="T25" fmla="*/ 3 h 10"/>
                  <a:gd name="T26" fmla="*/ 12 w 29"/>
                  <a:gd name="T27" fmla="*/ 5 h 10"/>
                  <a:gd name="T28" fmla="*/ 7 w 29"/>
                  <a:gd name="T29" fmla="*/ 7 h 10"/>
                  <a:gd name="T30" fmla="*/ 3 w 29"/>
                  <a:gd name="T31" fmla="*/ 9 h 10"/>
                  <a:gd name="T32" fmla="*/ 0 w 29"/>
                  <a:gd name="T33" fmla="*/ 10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10"/>
                  <a:gd name="T53" fmla="*/ 29 w 29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10">
                    <a:moveTo>
                      <a:pt x="0" y="10"/>
                    </a:moveTo>
                    <a:lnTo>
                      <a:pt x="2" y="10"/>
                    </a:lnTo>
                    <a:lnTo>
                      <a:pt x="6" y="10"/>
                    </a:lnTo>
                    <a:lnTo>
                      <a:pt x="11" y="9"/>
                    </a:lnTo>
                    <a:lnTo>
                      <a:pt x="17" y="9"/>
                    </a:lnTo>
                    <a:lnTo>
                      <a:pt x="21" y="8"/>
                    </a:lnTo>
                    <a:lnTo>
                      <a:pt x="26" y="7"/>
                    </a:lnTo>
                    <a:lnTo>
                      <a:pt x="29" y="6"/>
                    </a:lnTo>
                    <a:lnTo>
                      <a:pt x="29" y="3"/>
                    </a:lnTo>
                    <a:lnTo>
                      <a:pt x="29" y="1"/>
                    </a:lnTo>
                    <a:lnTo>
                      <a:pt x="26" y="0"/>
                    </a:lnTo>
                    <a:lnTo>
                      <a:pt x="22" y="1"/>
                    </a:lnTo>
                    <a:lnTo>
                      <a:pt x="17" y="3"/>
                    </a:lnTo>
                    <a:lnTo>
                      <a:pt x="12" y="5"/>
                    </a:lnTo>
                    <a:lnTo>
                      <a:pt x="7" y="7"/>
                    </a:lnTo>
                    <a:lnTo>
                      <a:pt x="3" y="9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8" name="Freeform 2363">
                <a:extLst>
                  <a:ext uri="{FF2B5EF4-FFF2-40B4-BE49-F238E27FC236}">
                    <a16:creationId xmlns:a16="http://schemas.microsoft.com/office/drawing/2014/main" id="{5EA6D25C-F0D8-F058-03F9-28604AE9C2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9" y="183"/>
                <a:ext cx="28" cy="24"/>
              </a:xfrm>
              <a:custGeom>
                <a:avLst/>
                <a:gdLst>
                  <a:gd name="T0" fmla="*/ 0 w 28"/>
                  <a:gd name="T1" fmla="*/ 0 h 24"/>
                  <a:gd name="T2" fmla="*/ 4 w 28"/>
                  <a:gd name="T3" fmla="*/ 2 h 24"/>
                  <a:gd name="T4" fmla="*/ 9 w 28"/>
                  <a:gd name="T5" fmla="*/ 5 h 24"/>
                  <a:gd name="T6" fmla="*/ 13 w 28"/>
                  <a:gd name="T7" fmla="*/ 8 h 24"/>
                  <a:gd name="T8" fmla="*/ 18 w 28"/>
                  <a:gd name="T9" fmla="*/ 12 h 24"/>
                  <a:gd name="T10" fmla="*/ 23 w 28"/>
                  <a:gd name="T11" fmla="*/ 16 h 24"/>
                  <a:gd name="T12" fmla="*/ 26 w 28"/>
                  <a:gd name="T13" fmla="*/ 19 h 24"/>
                  <a:gd name="T14" fmla="*/ 28 w 28"/>
                  <a:gd name="T15" fmla="*/ 22 h 24"/>
                  <a:gd name="T16" fmla="*/ 28 w 28"/>
                  <a:gd name="T17" fmla="*/ 23 h 24"/>
                  <a:gd name="T18" fmla="*/ 25 w 28"/>
                  <a:gd name="T19" fmla="*/ 24 h 24"/>
                  <a:gd name="T20" fmla="*/ 22 w 28"/>
                  <a:gd name="T21" fmla="*/ 23 h 24"/>
                  <a:gd name="T22" fmla="*/ 18 w 28"/>
                  <a:gd name="T23" fmla="*/ 20 h 24"/>
                  <a:gd name="T24" fmla="*/ 14 w 28"/>
                  <a:gd name="T25" fmla="*/ 15 h 24"/>
                  <a:gd name="T26" fmla="*/ 10 w 28"/>
                  <a:gd name="T27" fmla="*/ 11 h 24"/>
                  <a:gd name="T28" fmla="*/ 6 w 28"/>
                  <a:gd name="T29" fmla="*/ 6 h 24"/>
                  <a:gd name="T30" fmla="*/ 2 w 28"/>
                  <a:gd name="T31" fmla="*/ 2 h 24"/>
                  <a:gd name="T32" fmla="*/ 0 w 28"/>
                  <a:gd name="T33" fmla="*/ 0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24"/>
                  <a:gd name="T53" fmla="*/ 28 w 28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24">
                    <a:moveTo>
                      <a:pt x="0" y="0"/>
                    </a:moveTo>
                    <a:lnTo>
                      <a:pt x="4" y="2"/>
                    </a:lnTo>
                    <a:lnTo>
                      <a:pt x="9" y="5"/>
                    </a:lnTo>
                    <a:lnTo>
                      <a:pt x="13" y="8"/>
                    </a:lnTo>
                    <a:lnTo>
                      <a:pt x="18" y="12"/>
                    </a:lnTo>
                    <a:lnTo>
                      <a:pt x="23" y="16"/>
                    </a:lnTo>
                    <a:lnTo>
                      <a:pt x="26" y="19"/>
                    </a:lnTo>
                    <a:lnTo>
                      <a:pt x="28" y="22"/>
                    </a:lnTo>
                    <a:lnTo>
                      <a:pt x="28" y="23"/>
                    </a:lnTo>
                    <a:lnTo>
                      <a:pt x="25" y="24"/>
                    </a:lnTo>
                    <a:lnTo>
                      <a:pt x="22" y="23"/>
                    </a:lnTo>
                    <a:lnTo>
                      <a:pt x="18" y="20"/>
                    </a:lnTo>
                    <a:lnTo>
                      <a:pt x="14" y="15"/>
                    </a:lnTo>
                    <a:lnTo>
                      <a:pt x="10" y="11"/>
                    </a:lnTo>
                    <a:lnTo>
                      <a:pt x="6" y="6"/>
                    </a:lnTo>
                    <a:lnTo>
                      <a:pt x="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9" name="Freeform 2364">
                <a:extLst>
                  <a:ext uri="{FF2B5EF4-FFF2-40B4-BE49-F238E27FC236}">
                    <a16:creationId xmlns:a16="http://schemas.microsoft.com/office/drawing/2014/main" id="{7B6F5D41-2BD3-545B-44C6-38F1158D06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5" y="173"/>
                <a:ext cx="7" cy="42"/>
              </a:xfrm>
              <a:custGeom>
                <a:avLst/>
                <a:gdLst>
                  <a:gd name="T0" fmla="*/ 4 w 7"/>
                  <a:gd name="T1" fmla="*/ 0 h 42"/>
                  <a:gd name="T2" fmla="*/ 6 w 7"/>
                  <a:gd name="T3" fmla="*/ 10 h 42"/>
                  <a:gd name="T4" fmla="*/ 7 w 7"/>
                  <a:gd name="T5" fmla="*/ 24 h 42"/>
                  <a:gd name="T6" fmla="*/ 6 w 7"/>
                  <a:gd name="T7" fmla="*/ 36 h 42"/>
                  <a:gd name="T8" fmla="*/ 3 w 7"/>
                  <a:gd name="T9" fmla="*/ 42 h 42"/>
                  <a:gd name="T10" fmla="*/ 0 w 7"/>
                  <a:gd name="T11" fmla="*/ 38 h 42"/>
                  <a:gd name="T12" fmla="*/ 1 w 7"/>
                  <a:gd name="T13" fmla="*/ 26 h 42"/>
                  <a:gd name="T14" fmla="*/ 3 w 7"/>
                  <a:gd name="T15" fmla="*/ 11 h 42"/>
                  <a:gd name="T16" fmla="*/ 4 w 7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42"/>
                  <a:gd name="T29" fmla="*/ 7 w 7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42">
                    <a:moveTo>
                      <a:pt x="4" y="0"/>
                    </a:moveTo>
                    <a:lnTo>
                      <a:pt x="6" y="10"/>
                    </a:lnTo>
                    <a:lnTo>
                      <a:pt x="7" y="24"/>
                    </a:lnTo>
                    <a:lnTo>
                      <a:pt x="6" y="36"/>
                    </a:lnTo>
                    <a:lnTo>
                      <a:pt x="3" y="42"/>
                    </a:lnTo>
                    <a:lnTo>
                      <a:pt x="0" y="38"/>
                    </a:lnTo>
                    <a:lnTo>
                      <a:pt x="1" y="26"/>
                    </a:lnTo>
                    <a:lnTo>
                      <a:pt x="3" y="1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0" name="Freeform 2365">
                <a:extLst>
                  <a:ext uri="{FF2B5EF4-FFF2-40B4-BE49-F238E27FC236}">
                    <a16:creationId xmlns:a16="http://schemas.microsoft.com/office/drawing/2014/main" id="{834D82F4-9A48-D91C-5BF1-A5BD01030B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9" y="167"/>
                <a:ext cx="11" cy="42"/>
              </a:xfrm>
              <a:custGeom>
                <a:avLst/>
                <a:gdLst>
                  <a:gd name="T0" fmla="*/ 11 w 11"/>
                  <a:gd name="T1" fmla="*/ 0 h 42"/>
                  <a:gd name="T2" fmla="*/ 11 w 11"/>
                  <a:gd name="T3" fmla="*/ 10 h 42"/>
                  <a:gd name="T4" fmla="*/ 10 w 11"/>
                  <a:gd name="T5" fmla="*/ 24 h 42"/>
                  <a:gd name="T6" fmla="*/ 7 w 11"/>
                  <a:gd name="T7" fmla="*/ 37 h 42"/>
                  <a:gd name="T8" fmla="*/ 2 w 11"/>
                  <a:gd name="T9" fmla="*/ 42 h 42"/>
                  <a:gd name="T10" fmla="*/ 0 w 11"/>
                  <a:gd name="T11" fmla="*/ 37 h 42"/>
                  <a:gd name="T12" fmla="*/ 3 w 11"/>
                  <a:gd name="T13" fmla="*/ 24 h 42"/>
                  <a:gd name="T14" fmla="*/ 7 w 11"/>
                  <a:gd name="T15" fmla="*/ 10 h 42"/>
                  <a:gd name="T16" fmla="*/ 11 w 11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42"/>
                  <a:gd name="T29" fmla="*/ 11 w 11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42">
                    <a:moveTo>
                      <a:pt x="11" y="0"/>
                    </a:moveTo>
                    <a:lnTo>
                      <a:pt x="11" y="10"/>
                    </a:lnTo>
                    <a:lnTo>
                      <a:pt x="10" y="24"/>
                    </a:lnTo>
                    <a:lnTo>
                      <a:pt x="7" y="37"/>
                    </a:lnTo>
                    <a:lnTo>
                      <a:pt x="2" y="42"/>
                    </a:lnTo>
                    <a:lnTo>
                      <a:pt x="0" y="37"/>
                    </a:lnTo>
                    <a:lnTo>
                      <a:pt x="3" y="24"/>
                    </a:lnTo>
                    <a:lnTo>
                      <a:pt x="7" y="1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1" name="Freeform 2366">
                <a:extLst>
                  <a:ext uri="{FF2B5EF4-FFF2-40B4-BE49-F238E27FC236}">
                    <a16:creationId xmlns:a16="http://schemas.microsoft.com/office/drawing/2014/main" id="{62C3F62A-7CCE-C844-134D-A942D5AF9A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5" y="185"/>
                <a:ext cx="7" cy="41"/>
              </a:xfrm>
              <a:custGeom>
                <a:avLst/>
                <a:gdLst>
                  <a:gd name="T0" fmla="*/ 1 w 7"/>
                  <a:gd name="T1" fmla="*/ 0 h 41"/>
                  <a:gd name="T2" fmla="*/ 4 w 7"/>
                  <a:gd name="T3" fmla="*/ 6 h 41"/>
                  <a:gd name="T4" fmla="*/ 6 w 7"/>
                  <a:gd name="T5" fmla="*/ 19 h 41"/>
                  <a:gd name="T6" fmla="*/ 7 w 7"/>
                  <a:gd name="T7" fmla="*/ 32 h 41"/>
                  <a:gd name="T8" fmla="*/ 3 w 7"/>
                  <a:gd name="T9" fmla="*/ 41 h 41"/>
                  <a:gd name="T10" fmla="*/ 0 w 7"/>
                  <a:gd name="T11" fmla="*/ 38 h 41"/>
                  <a:gd name="T12" fmla="*/ 0 w 7"/>
                  <a:gd name="T13" fmla="*/ 26 h 41"/>
                  <a:gd name="T14" fmla="*/ 1 w 7"/>
                  <a:gd name="T15" fmla="*/ 12 h 41"/>
                  <a:gd name="T16" fmla="*/ 1 w 7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41"/>
                  <a:gd name="T29" fmla="*/ 7 w 7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41">
                    <a:moveTo>
                      <a:pt x="1" y="0"/>
                    </a:moveTo>
                    <a:lnTo>
                      <a:pt x="4" y="6"/>
                    </a:lnTo>
                    <a:lnTo>
                      <a:pt x="6" y="19"/>
                    </a:lnTo>
                    <a:lnTo>
                      <a:pt x="7" y="32"/>
                    </a:lnTo>
                    <a:lnTo>
                      <a:pt x="3" y="41"/>
                    </a:lnTo>
                    <a:lnTo>
                      <a:pt x="0" y="38"/>
                    </a:lnTo>
                    <a:lnTo>
                      <a:pt x="0" y="26"/>
                    </a:lnTo>
                    <a:lnTo>
                      <a:pt x="1" y="1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2" name="Freeform 2367">
                <a:extLst>
                  <a:ext uri="{FF2B5EF4-FFF2-40B4-BE49-F238E27FC236}">
                    <a16:creationId xmlns:a16="http://schemas.microsoft.com/office/drawing/2014/main" id="{6DA9D4A1-FA9C-71DA-7EC1-F00B9C87BF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0" y="189"/>
                <a:ext cx="15" cy="46"/>
              </a:xfrm>
              <a:custGeom>
                <a:avLst/>
                <a:gdLst>
                  <a:gd name="T0" fmla="*/ 0 w 15"/>
                  <a:gd name="T1" fmla="*/ 0 h 46"/>
                  <a:gd name="T2" fmla="*/ 6 w 15"/>
                  <a:gd name="T3" fmla="*/ 12 h 46"/>
                  <a:gd name="T4" fmla="*/ 12 w 15"/>
                  <a:gd name="T5" fmla="*/ 26 h 46"/>
                  <a:gd name="T6" fmla="*/ 15 w 15"/>
                  <a:gd name="T7" fmla="*/ 40 h 46"/>
                  <a:gd name="T8" fmla="*/ 12 w 15"/>
                  <a:gd name="T9" fmla="*/ 46 h 46"/>
                  <a:gd name="T10" fmla="*/ 7 w 15"/>
                  <a:gd name="T11" fmla="*/ 42 h 46"/>
                  <a:gd name="T12" fmla="*/ 5 w 15"/>
                  <a:gd name="T13" fmla="*/ 27 h 46"/>
                  <a:gd name="T14" fmla="*/ 3 w 15"/>
                  <a:gd name="T15" fmla="*/ 12 h 46"/>
                  <a:gd name="T16" fmla="*/ 0 w 15"/>
                  <a:gd name="T17" fmla="*/ 0 h 4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46"/>
                  <a:gd name="T29" fmla="*/ 15 w 15"/>
                  <a:gd name="T30" fmla="*/ 46 h 4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46">
                    <a:moveTo>
                      <a:pt x="0" y="0"/>
                    </a:moveTo>
                    <a:lnTo>
                      <a:pt x="6" y="12"/>
                    </a:lnTo>
                    <a:lnTo>
                      <a:pt x="12" y="26"/>
                    </a:lnTo>
                    <a:lnTo>
                      <a:pt x="15" y="40"/>
                    </a:lnTo>
                    <a:lnTo>
                      <a:pt x="12" y="46"/>
                    </a:lnTo>
                    <a:lnTo>
                      <a:pt x="7" y="42"/>
                    </a:lnTo>
                    <a:lnTo>
                      <a:pt x="5" y="27"/>
                    </a:lnTo>
                    <a:lnTo>
                      <a:pt x="3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3" name="Freeform 2368">
                <a:extLst>
                  <a:ext uri="{FF2B5EF4-FFF2-40B4-BE49-F238E27FC236}">
                    <a16:creationId xmlns:a16="http://schemas.microsoft.com/office/drawing/2014/main" id="{C65E879E-97F0-76E0-E235-0D8F5B71DC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0" y="195"/>
                <a:ext cx="16" cy="51"/>
              </a:xfrm>
              <a:custGeom>
                <a:avLst/>
                <a:gdLst>
                  <a:gd name="T0" fmla="*/ 0 w 16"/>
                  <a:gd name="T1" fmla="*/ 0 h 51"/>
                  <a:gd name="T2" fmla="*/ 5 w 16"/>
                  <a:gd name="T3" fmla="*/ 11 h 51"/>
                  <a:gd name="T4" fmla="*/ 12 w 16"/>
                  <a:gd name="T5" fmla="*/ 29 h 51"/>
                  <a:gd name="T6" fmla="*/ 16 w 16"/>
                  <a:gd name="T7" fmla="*/ 44 h 51"/>
                  <a:gd name="T8" fmla="*/ 15 w 16"/>
                  <a:gd name="T9" fmla="*/ 51 h 51"/>
                  <a:gd name="T10" fmla="*/ 9 w 16"/>
                  <a:gd name="T11" fmla="*/ 43 h 51"/>
                  <a:gd name="T12" fmla="*/ 5 w 16"/>
                  <a:gd name="T13" fmla="*/ 27 h 51"/>
                  <a:gd name="T14" fmla="*/ 2 w 16"/>
                  <a:gd name="T15" fmla="*/ 11 h 51"/>
                  <a:gd name="T16" fmla="*/ 0 w 16"/>
                  <a:gd name="T17" fmla="*/ 0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"/>
                  <a:gd name="T28" fmla="*/ 0 h 51"/>
                  <a:gd name="T29" fmla="*/ 16 w 16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" h="51">
                    <a:moveTo>
                      <a:pt x="0" y="0"/>
                    </a:moveTo>
                    <a:lnTo>
                      <a:pt x="5" y="11"/>
                    </a:lnTo>
                    <a:lnTo>
                      <a:pt x="12" y="29"/>
                    </a:lnTo>
                    <a:lnTo>
                      <a:pt x="16" y="44"/>
                    </a:lnTo>
                    <a:lnTo>
                      <a:pt x="15" y="51"/>
                    </a:lnTo>
                    <a:lnTo>
                      <a:pt x="9" y="43"/>
                    </a:lnTo>
                    <a:lnTo>
                      <a:pt x="5" y="27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4" name="Freeform 2369">
                <a:extLst>
                  <a:ext uri="{FF2B5EF4-FFF2-40B4-BE49-F238E27FC236}">
                    <a16:creationId xmlns:a16="http://schemas.microsoft.com/office/drawing/2014/main" id="{B2C71B2A-C629-5025-9864-F00B52537C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" y="193"/>
                <a:ext cx="28" cy="53"/>
              </a:xfrm>
              <a:custGeom>
                <a:avLst/>
                <a:gdLst>
                  <a:gd name="T0" fmla="*/ 0 w 28"/>
                  <a:gd name="T1" fmla="*/ 0 h 53"/>
                  <a:gd name="T2" fmla="*/ 5 w 28"/>
                  <a:gd name="T3" fmla="*/ 5 h 53"/>
                  <a:gd name="T4" fmla="*/ 10 w 28"/>
                  <a:gd name="T5" fmla="*/ 12 h 53"/>
                  <a:gd name="T6" fmla="*/ 15 w 28"/>
                  <a:gd name="T7" fmla="*/ 19 h 53"/>
                  <a:gd name="T8" fmla="*/ 20 w 28"/>
                  <a:gd name="T9" fmla="*/ 28 h 53"/>
                  <a:gd name="T10" fmla="*/ 24 w 28"/>
                  <a:gd name="T11" fmla="*/ 37 h 53"/>
                  <a:gd name="T12" fmla="*/ 27 w 28"/>
                  <a:gd name="T13" fmla="*/ 44 h 53"/>
                  <a:gd name="T14" fmla="*/ 28 w 28"/>
                  <a:gd name="T15" fmla="*/ 50 h 53"/>
                  <a:gd name="T16" fmla="*/ 27 w 28"/>
                  <a:gd name="T17" fmla="*/ 53 h 53"/>
                  <a:gd name="T18" fmla="*/ 24 w 28"/>
                  <a:gd name="T19" fmla="*/ 52 h 53"/>
                  <a:gd name="T20" fmla="*/ 21 w 28"/>
                  <a:gd name="T21" fmla="*/ 47 h 53"/>
                  <a:gd name="T22" fmla="*/ 18 w 28"/>
                  <a:gd name="T23" fmla="*/ 40 h 53"/>
                  <a:gd name="T24" fmla="*/ 14 w 28"/>
                  <a:gd name="T25" fmla="*/ 30 h 53"/>
                  <a:gd name="T26" fmla="*/ 11 w 28"/>
                  <a:gd name="T27" fmla="*/ 20 h 53"/>
                  <a:gd name="T28" fmla="*/ 7 w 28"/>
                  <a:gd name="T29" fmla="*/ 11 h 53"/>
                  <a:gd name="T30" fmla="*/ 4 w 28"/>
                  <a:gd name="T31" fmla="*/ 4 h 53"/>
                  <a:gd name="T32" fmla="*/ 0 w 28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53"/>
                  <a:gd name="T53" fmla="*/ 28 w 28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53">
                    <a:moveTo>
                      <a:pt x="0" y="0"/>
                    </a:moveTo>
                    <a:lnTo>
                      <a:pt x="5" y="5"/>
                    </a:lnTo>
                    <a:lnTo>
                      <a:pt x="10" y="12"/>
                    </a:lnTo>
                    <a:lnTo>
                      <a:pt x="15" y="19"/>
                    </a:lnTo>
                    <a:lnTo>
                      <a:pt x="20" y="28"/>
                    </a:lnTo>
                    <a:lnTo>
                      <a:pt x="24" y="37"/>
                    </a:lnTo>
                    <a:lnTo>
                      <a:pt x="27" y="44"/>
                    </a:lnTo>
                    <a:lnTo>
                      <a:pt x="28" y="50"/>
                    </a:lnTo>
                    <a:lnTo>
                      <a:pt x="27" y="53"/>
                    </a:lnTo>
                    <a:lnTo>
                      <a:pt x="24" y="52"/>
                    </a:lnTo>
                    <a:lnTo>
                      <a:pt x="21" y="47"/>
                    </a:lnTo>
                    <a:lnTo>
                      <a:pt x="18" y="40"/>
                    </a:lnTo>
                    <a:lnTo>
                      <a:pt x="14" y="30"/>
                    </a:lnTo>
                    <a:lnTo>
                      <a:pt x="11" y="20"/>
                    </a:lnTo>
                    <a:lnTo>
                      <a:pt x="7" y="11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5" name="Freeform 2370">
                <a:extLst>
                  <a:ext uri="{FF2B5EF4-FFF2-40B4-BE49-F238E27FC236}">
                    <a16:creationId xmlns:a16="http://schemas.microsoft.com/office/drawing/2014/main" id="{50618868-2ECE-F7A5-C3F0-375547A78C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3" y="185"/>
                <a:ext cx="31" cy="49"/>
              </a:xfrm>
              <a:custGeom>
                <a:avLst/>
                <a:gdLst>
                  <a:gd name="T0" fmla="*/ 0 w 31"/>
                  <a:gd name="T1" fmla="*/ 0 h 49"/>
                  <a:gd name="T2" fmla="*/ 4 w 31"/>
                  <a:gd name="T3" fmla="*/ 4 h 49"/>
                  <a:gd name="T4" fmla="*/ 10 w 31"/>
                  <a:gd name="T5" fmla="*/ 10 h 49"/>
                  <a:gd name="T6" fmla="*/ 15 w 31"/>
                  <a:gd name="T7" fmla="*/ 18 h 49"/>
                  <a:gd name="T8" fmla="*/ 21 w 31"/>
                  <a:gd name="T9" fmla="*/ 25 h 49"/>
                  <a:gd name="T10" fmla="*/ 26 w 31"/>
                  <a:gd name="T11" fmla="*/ 34 h 49"/>
                  <a:gd name="T12" fmla="*/ 30 w 31"/>
                  <a:gd name="T13" fmla="*/ 41 h 49"/>
                  <a:gd name="T14" fmla="*/ 31 w 31"/>
                  <a:gd name="T15" fmla="*/ 47 h 49"/>
                  <a:gd name="T16" fmla="*/ 30 w 31"/>
                  <a:gd name="T17" fmla="*/ 49 h 49"/>
                  <a:gd name="T18" fmla="*/ 27 w 31"/>
                  <a:gd name="T19" fmla="*/ 49 h 49"/>
                  <a:gd name="T20" fmla="*/ 23 w 31"/>
                  <a:gd name="T21" fmla="*/ 44 h 49"/>
                  <a:gd name="T22" fmla="*/ 19 w 31"/>
                  <a:gd name="T23" fmla="*/ 37 h 49"/>
                  <a:gd name="T24" fmla="*/ 15 w 31"/>
                  <a:gd name="T25" fmla="*/ 27 h 49"/>
                  <a:gd name="T26" fmla="*/ 10 w 31"/>
                  <a:gd name="T27" fmla="*/ 19 h 49"/>
                  <a:gd name="T28" fmla="*/ 6 w 31"/>
                  <a:gd name="T29" fmla="*/ 10 h 49"/>
                  <a:gd name="T30" fmla="*/ 3 w 31"/>
                  <a:gd name="T31" fmla="*/ 4 h 49"/>
                  <a:gd name="T32" fmla="*/ 0 w 31"/>
                  <a:gd name="T33" fmla="*/ 0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49"/>
                  <a:gd name="T53" fmla="*/ 31 w 31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49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5" y="18"/>
                    </a:lnTo>
                    <a:lnTo>
                      <a:pt x="21" y="25"/>
                    </a:lnTo>
                    <a:lnTo>
                      <a:pt x="26" y="34"/>
                    </a:lnTo>
                    <a:lnTo>
                      <a:pt x="30" y="41"/>
                    </a:lnTo>
                    <a:lnTo>
                      <a:pt x="31" y="47"/>
                    </a:lnTo>
                    <a:lnTo>
                      <a:pt x="30" y="49"/>
                    </a:lnTo>
                    <a:lnTo>
                      <a:pt x="27" y="49"/>
                    </a:lnTo>
                    <a:lnTo>
                      <a:pt x="23" y="44"/>
                    </a:lnTo>
                    <a:lnTo>
                      <a:pt x="19" y="37"/>
                    </a:lnTo>
                    <a:lnTo>
                      <a:pt x="15" y="27"/>
                    </a:lnTo>
                    <a:lnTo>
                      <a:pt x="10" y="19"/>
                    </a:lnTo>
                    <a:lnTo>
                      <a:pt x="6" y="10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6" name="Freeform 2371">
                <a:extLst>
                  <a:ext uri="{FF2B5EF4-FFF2-40B4-BE49-F238E27FC236}">
                    <a16:creationId xmlns:a16="http://schemas.microsoft.com/office/drawing/2014/main" id="{D06249A4-A58D-4220-6354-F1C1D7CE3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7" y="196"/>
                <a:ext cx="28" cy="45"/>
              </a:xfrm>
              <a:custGeom>
                <a:avLst/>
                <a:gdLst>
                  <a:gd name="T0" fmla="*/ 0 w 28"/>
                  <a:gd name="T1" fmla="*/ 0 h 45"/>
                  <a:gd name="T2" fmla="*/ 4 w 28"/>
                  <a:gd name="T3" fmla="*/ 4 h 45"/>
                  <a:gd name="T4" fmla="*/ 8 w 28"/>
                  <a:gd name="T5" fmla="*/ 10 h 45"/>
                  <a:gd name="T6" fmla="*/ 13 w 28"/>
                  <a:gd name="T7" fmla="*/ 17 h 45"/>
                  <a:gd name="T8" fmla="*/ 18 w 28"/>
                  <a:gd name="T9" fmla="*/ 25 h 45"/>
                  <a:gd name="T10" fmla="*/ 23 w 28"/>
                  <a:gd name="T11" fmla="*/ 32 h 45"/>
                  <a:gd name="T12" fmla="*/ 27 w 28"/>
                  <a:gd name="T13" fmla="*/ 38 h 45"/>
                  <a:gd name="T14" fmla="*/ 28 w 28"/>
                  <a:gd name="T15" fmla="*/ 43 h 45"/>
                  <a:gd name="T16" fmla="*/ 26 w 28"/>
                  <a:gd name="T17" fmla="*/ 45 h 45"/>
                  <a:gd name="T18" fmla="*/ 23 w 28"/>
                  <a:gd name="T19" fmla="*/ 44 h 45"/>
                  <a:gd name="T20" fmla="*/ 18 w 28"/>
                  <a:gd name="T21" fmla="*/ 39 h 45"/>
                  <a:gd name="T22" fmla="*/ 15 w 28"/>
                  <a:gd name="T23" fmla="*/ 34 h 45"/>
                  <a:gd name="T24" fmla="*/ 11 w 28"/>
                  <a:gd name="T25" fmla="*/ 25 h 45"/>
                  <a:gd name="T26" fmla="*/ 7 w 28"/>
                  <a:gd name="T27" fmla="*/ 17 h 45"/>
                  <a:gd name="T28" fmla="*/ 5 w 28"/>
                  <a:gd name="T29" fmla="*/ 10 h 45"/>
                  <a:gd name="T30" fmla="*/ 2 w 28"/>
                  <a:gd name="T31" fmla="*/ 4 h 45"/>
                  <a:gd name="T32" fmla="*/ 0 w 28"/>
                  <a:gd name="T33" fmla="*/ 0 h 4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5"/>
                  <a:gd name="T53" fmla="*/ 28 w 28"/>
                  <a:gd name="T54" fmla="*/ 45 h 4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5">
                    <a:moveTo>
                      <a:pt x="0" y="0"/>
                    </a:moveTo>
                    <a:lnTo>
                      <a:pt x="4" y="4"/>
                    </a:lnTo>
                    <a:lnTo>
                      <a:pt x="8" y="10"/>
                    </a:lnTo>
                    <a:lnTo>
                      <a:pt x="13" y="17"/>
                    </a:lnTo>
                    <a:lnTo>
                      <a:pt x="18" y="25"/>
                    </a:lnTo>
                    <a:lnTo>
                      <a:pt x="23" y="32"/>
                    </a:lnTo>
                    <a:lnTo>
                      <a:pt x="27" y="38"/>
                    </a:lnTo>
                    <a:lnTo>
                      <a:pt x="28" y="43"/>
                    </a:lnTo>
                    <a:lnTo>
                      <a:pt x="26" y="45"/>
                    </a:lnTo>
                    <a:lnTo>
                      <a:pt x="23" y="44"/>
                    </a:lnTo>
                    <a:lnTo>
                      <a:pt x="18" y="39"/>
                    </a:lnTo>
                    <a:lnTo>
                      <a:pt x="15" y="34"/>
                    </a:lnTo>
                    <a:lnTo>
                      <a:pt x="11" y="25"/>
                    </a:lnTo>
                    <a:lnTo>
                      <a:pt x="7" y="17"/>
                    </a:lnTo>
                    <a:lnTo>
                      <a:pt x="5" y="10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7" name="Freeform 2372">
                <a:extLst>
                  <a:ext uri="{FF2B5EF4-FFF2-40B4-BE49-F238E27FC236}">
                    <a16:creationId xmlns:a16="http://schemas.microsoft.com/office/drawing/2014/main" id="{011B238E-13EC-AA4E-2AFF-83DF76A090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0" y="130"/>
                <a:ext cx="33" cy="70"/>
              </a:xfrm>
              <a:custGeom>
                <a:avLst/>
                <a:gdLst>
                  <a:gd name="T0" fmla="*/ 32 w 33"/>
                  <a:gd name="T1" fmla="*/ 0 h 70"/>
                  <a:gd name="T2" fmla="*/ 33 w 33"/>
                  <a:gd name="T3" fmla="*/ 4 h 70"/>
                  <a:gd name="T4" fmla="*/ 32 w 33"/>
                  <a:gd name="T5" fmla="*/ 12 h 70"/>
                  <a:gd name="T6" fmla="*/ 29 w 33"/>
                  <a:gd name="T7" fmla="*/ 21 h 70"/>
                  <a:gd name="T8" fmla="*/ 24 w 33"/>
                  <a:gd name="T9" fmla="*/ 33 h 70"/>
                  <a:gd name="T10" fmla="*/ 19 w 33"/>
                  <a:gd name="T11" fmla="*/ 46 h 70"/>
                  <a:gd name="T12" fmla="*/ 13 w 33"/>
                  <a:gd name="T13" fmla="*/ 56 h 70"/>
                  <a:gd name="T14" fmla="*/ 6 w 33"/>
                  <a:gd name="T15" fmla="*/ 65 h 70"/>
                  <a:gd name="T16" fmla="*/ 0 w 33"/>
                  <a:gd name="T17" fmla="*/ 70 h 70"/>
                  <a:gd name="T18" fmla="*/ 2 w 33"/>
                  <a:gd name="T19" fmla="*/ 65 h 70"/>
                  <a:gd name="T20" fmla="*/ 6 w 33"/>
                  <a:gd name="T21" fmla="*/ 55 h 70"/>
                  <a:gd name="T22" fmla="*/ 10 w 33"/>
                  <a:gd name="T23" fmla="*/ 44 h 70"/>
                  <a:gd name="T24" fmla="*/ 15 w 33"/>
                  <a:gd name="T25" fmla="*/ 31 h 70"/>
                  <a:gd name="T26" fmla="*/ 21 w 33"/>
                  <a:gd name="T27" fmla="*/ 20 h 70"/>
                  <a:gd name="T28" fmla="*/ 26 w 33"/>
                  <a:gd name="T29" fmla="*/ 9 h 70"/>
                  <a:gd name="T30" fmla="*/ 30 w 33"/>
                  <a:gd name="T31" fmla="*/ 2 h 70"/>
                  <a:gd name="T32" fmla="*/ 32 w 33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70"/>
                  <a:gd name="T53" fmla="*/ 33 w 33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70">
                    <a:moveTo>
                      <a:pt x="32" y="0"/>
                    </a:moveTo>
                    <a:lnTo>
                      <a:pt x="33" y="4"/>
                    </a:lnTo>
                    <a:lnTo>
                      <a:pt x="32" y="12"/>
                    </a:lnTo>
                    <a:lnTo>
                      <a:pt x="29" y="21"/>
                    </a:lnTo>
                    <a:lnTo>
                      <a:pt x="24" y="33"/>
                    </a:lnTo>
                    <a:lnTo>
                      <a:pt x="19" y="46"/>
                    </a:lnTo>
                    <a:lnTo>
                      <a:pt x="13" y="56"/>
                    </a:lnTo>
                    <a:lnTo>
                      <a:pt x="6" y="65"/>
                    </a:lnTo>
                    <a:lnTo>
                      <a:pt x="0" y="70"/>
                    </a:lnTo>
                    <a:lnTo>
                      <a:pt x="2" y="65"/>
                    </a:lnTo>
                    <a:lnTo>
                      <a:pt x="6" y="55"/>
                    </a:lnTo>
                    <a:lnTo>
                      <a:pt x="10" y="44"/>
                    </a:lnTo>
                    <a:lnTo>
                      <a:pt x="15" y="31"/>
                    </a:lnTo>
                    <a:lnTo>
                      <a:pt x="21" y="20"/>
                    </a:lnTo>
                    <a:lnTo>
                      <a:pt x="26" y="9"/>
                    </a:lnTo>
                    <a:lnTo>
                      <a:pt x="30" y="2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8" name="Freeform 2373">
                <a:extLst>
                  <a:ext uri="{FF2B5EF4-FFF2-40B4-BE49-F238E27FC236}">
                    <a16:creationId xmlns:a16="http://schemas.microsoft.com/office/drawing/2014/main" id="{902D556C-3C1B-68C0-EE14-E57CF5B4EC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0" y="140"/>
                <a:ext cx="30" cy="55"/>
              </a:xfrm>
              <a:custGeom>
                <a:avLst/>
                <a:gdLst>
                  <a:gd name="T0" fmla="*/ 29 w 30"/>
                  <a:gd name="T1" fmla="*/ 0 h 55"/>
                  <a:gd name="T2" fmla="*/ 30 w 30"/>
                  <a:gd name="T3" fmla="*/ 3 h 55"/>
                  <a:gd name="T4" fmla="*/ 28 w 30"/>
                  <a:gd name="T5" fmla="*/ 8 h 55"/>
                  <a:gd name="T6" fmla="*/ 27 w 30"/>
                  <a:gd name="T7" fmla="*/ 15 h 55"/>
                  <a:gd name="T8" fmla="*/ 22 w 30"/>
                  <a:gd name="T9" fmla="*/ 24 h 55"/>
                  <a:gd name="T10" fmla="*/ 18 w 30"/>
                  <a:gd name="T11" fmla="*/ 34 h 55"/>
                  <a:gd name="T12" fmla="*/ 13 w 30"/>
                  <a:gd name="T13" fmla="*/ 42 h 55"/>
                  <a:gd name="T14" fmla="*/ 7 w 30"/>
                  <a:gd name="T15" fmla="*/ 50 h 55"/>
                  <a:gd name="T16" fmla="*/ 0 w 30"/>
                  <a:gd name="T17" fmla="*/ 55 h 55"/>
                  <a:gd name="T18" fmla="*/ 3 w 30"/>
                  <a:gd name="T19" fmla="*/ 49 h 55"/>
                  <a:gd name="T20" fmla="*/ 8 w 30"/>
                  <a:gd name="T21" fmla="*/ 40 h 55"/>
                  <a:gd name="T22" fmla="*/ 12 w 30"/>
                  <a:gd name="T23" fmla="*/ 32 h 55"/>
                  <a:gd name="T24" fmla="*/ 16 w 30"/>
                  <a:gd name="T25" fmla="*/ 22 h 55"/>
                  <a:gd name="T26" fmla="*/ 21 w 30"/>
                  <a:gd name="T27" fmla="*/ 13 h 55"/>
                  <a:gd name="T28" fmla="*/ 24 w 30"/>
                  <a:gd name="T29" fmla="*/ 6 h 55"/>
                  <a:gd name="T30" fmla="*/ 27 w 30"/>
                  <a:gd name="T31" fmla="*/ 1 h 55"/>
                  <a:gd name="T32" fmla="*/ 29 w 30"/>
                  <a:gd name="T33" fmla="*/ 0 h 5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55"/>
                  <a:gd name="T53" fmla="*/ 30 w 30"/>
                  <a:gd name="T54" fmla="*/ 55 h 5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55">
                    <a:moveTo>
                      <a:pt x="29" y="0"/>
                    </a:moveTo>
                    <a:lnTo>
                      <a:pt x="30" y="3"/>
                    </a:lnTo>
                    <a:lnTo>
                      <a:pt x="28" y="8"/>
                    </a:lnTo>
                    <a:lnTo>
                      <a:pt x="27" y="15"/>
                    </a:lnTo>
                    <a:lnTo>
                      <a:pt x="22" y="24"/>
                    </a:lnTo>
                    <a:lnTo>
                      <a:pt x="18" y="34"/>
                    </a:lnTo>
                    <a:lnTo>
                      <a:pt x="13" y="42"/>
                    </a:lnTo>
                    <a:lnTo>
                      <a:pt x="7" y="50"/>
                    </a:lnTo>
                    <a:lnTo>
                      <a:pt x="0" y="55"/>
                    </a:lnTo>
                    <a:lnTo>
                      <a:pt x="3" y="49"/>
                    </a:lnTo>
                    <a:lnTo>
                      <a:pt x="8" y="40"/>
                    </a:lnTo>
                    <a:lnTo>
                      <a:pt x="12" y="32"/>
                    </a:lnTo>
                    <a:lnTo>
                      <a:pt x="16" y="22"/>
                    </a:lnTo>
                    <a:lnTo>
                      <a:pt x="21" y="13"/>
                    </a:lnTo>
                    <a:lnTo>
                      <a:pt x="24" y="6"/>
                    </a:lnTo>
                    <a:lnTo>
                      <a:pt x="27" y="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9" name="Freeform 2374">
                <a:extLst>
                  <a:ext uri="{FF2B5EF4-FFF2-40B4-BE49-F238E27FC236}">
                    <a16:creationId xmlns:a16="http://schemas.microsoft.com/office/drawing/2014/main" id="{DE5C6605-CE9C-5534-9B39-75937C980C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4" y="191"/>
                <a:ext cx="31" cy="48"/>
              </a:xfrm>
              <a:custGeom>
                <a:avLst/>
                <a:gdLst>
                  <a:gd name="T0" fmla="*/ 0 w 31"/>
                  <a:gd name="T1" fmla="*/ 0 h 48"/>
                  <a:gd name="T2" fmla="*/ 4 w 31"/>
                  <a:gd name="T3" fmla="*/ 4 h 48"/>
                  <a:gd name="T4" fmla="*/ 10 w 31"/>
                  <a:gd name="T5" fmla="*/ 10 h 48"/>
                  <a:gd name="T6" fmla="*/ 15 w 31"/>
                  <a:gd name="T7" fmla="*/ 17 h 48"/>
                  <a:gd name="T8" fmla="*/ 21 w 31"/>
                  <a:gd name="T9" fmla="*/ 25 h 48"/>
                  <a:gd name="T10" fmla="*/ 26 w 31"/>
                  <a:gd name="T11" fmla="*/ 33 h 48"/>
                  <a:gd name="T12" fmla="*/ 30 w 31"/>
                  <a:gd name="T13" fmla="*/ 40 h 48"/>
                  <a:gd name="T14" fmla="*/ 31 w 31"/>
                  <a:gd name="T15" fmla="*/ 45 h 48"/>
                  <a:gd name="T16" fmla="*/ 30 w 31"/>
                  <a:gd name="T17" fmla="*/ 48 h 48"/>
                  <a:gd name="T18" fmla="*/ 27 w 31"/>
                  <a:gd name="T19" fmla="*/ 47 h 48"/>
                  <a:gd name="T20" fmla="*/ 23 w 31"/>
                  <a:gd name="T21" fmla="*/ 43 h 48"/>
                  <a:gd name="T22" fmla="*/ 19 w 31"/>
                  <a:gd name="T23" fmla="*/ 36 h 48"/>
                  <a:gd name="T24" fmla="*/ 14 w 31"/>
                  <a:gd name="T25" fmla="*/ 27 h 48"/>
                  <a:gd name="T26" fmla="*/ 10 w 31"/>
                  <a:gd name="T27" fmla="*/ 17 h 48"/>
                  <a:gd name="T28" fmla="*/ 6 w 31"/>
                  <a:gd name="T29" fmla="*/ 10 h 48"/>
                  <a:gd name="T30" fmla="*/ 3 w 31"/>
                  <a:gd name="T31" fmla="*/ 3 h 48"/>
                  <a:gd name="T32" fmla="*/ 0 w 31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48"/>
                  <a:gd name="T53" fmla="*/ 31 w 31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48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5" y="17"/>
                    </a:lnTo>
                    <a:lnTo>
                      <a:pt x="21" y="25"/>
                    </a:lnTo>
                    <a:lnTo>
                      <a:pt x="26" y="33"/>
                    </a:lnTo>
                    <a:lnTo>
                      <a:pt x="30" y="40"/>
                    </a:lnTo>
                    <a:lnTo>
                      <a:pt x="31" y="45"/>
                    </a:lnTo>
                    <a:lnTo>
                      <a:pt x="30" y="48"/>
                    </a:lnTo>
                    <a:lnTo>
                      <a:pt x="27" y="47"/>
                    </a:lnTo>
                    <a:lnTo>
                      <a:pt x="23" y="43"/>
                    </a:lnTo>
                    <a:lnTo>
                      <a:pt x="19" y="36"/>
                    </a:lnTo>
                    <a:lnTo>
                      <a:pt x="14" y="27"/>
                    </a:lnTo>
                    <a:lnTo>
                      <a:pt x="10" y="17"/>
                    </a:lnTo>
                    <a:lnTo>
                      <a:pt x="6" y="10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0" name="Freeform 2375">
                <a:extLst>
                  <a:ext uri="{FF2B5EF4-FFF2-40B4-BE49-F238E27FC236}">
                    <a16:creationId xmlns:a16="http://schemas.microsoft.com/office/drawing/2014/main" id="{3ADF6732-46C4-172C-C670-1BA6B4DEF6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3" y="82"/>
                <a:ext cx="150" cy="36"/>
              </a:xfrm>
              <a:custGeom>
                <a:avLst/>
                <a:gdLst>
                  <a:gd name="T0" fmla="*/ 0 w 150"/>
                  <a:gd name="T1" fmla="*/ 4 h 36"/>
                  <a:gd name="T2" fmla="*/ 0 w 150"/>
                  <a:gd name="T3" fmla="*/ 3 h 36"/>
                  <a:gd name="T4" fmla="*/ 0 w 150"/>
                  <a:gd name="T5" fmla="*/ 1 h 36"/>
                  <a:gd name="T6" fmla="*/ 1 w 150"/>
                  <a:gd name="T7" fmla="*/ 0 h 36"/>
                  <a:gd name="T8" fmla="*/ 3 w 150"/>
                  <a:gd name="T9" fmla="*/ 0 h 36"/>
                  <a:gd name="T10" fmla="*/ 12 w 150"/>
                  <a:gd name="T11" fmla="*/ 9 h 36"/>
                  <a:gd name="T12" fmla="*/ 22 w 150"/>
                  <a:gd name="T13" fmla="*/ 15 h 36"/>
                  <a:gd name="T14" fmla="*/ 32 w 150"/>
                  <a:gd name="T15" fmla="*/ 20 h 36"/>
                  <a:gd name="T16" fmla="*/ 43 w 150"/>
                  <a:gd name="T17" fmla="*/ 24 h 36"/>
                  <a:gd name="T18" fmla="*/ 53 w 150"/>
                  <a:gd name="T19" fmla="*/ 27 h 36"/>
                  <a:gd name="T20" fmla="*/ 63 w 150"/>
                  <a:gd name="T21" fmla="*/ 28 h 36"/>
                  <a:gd name="T22" fmla="*/ 73 w 150"/>
                  <a:gd name="T23" fmla="*/ 28 h 36"/>
                  <a:gd name="T24" fmla="*/ 83 w 150"/>
                  <a:gd name="T25" fmla="*/ 28 h 36"/>
                  <a:gd name="T26" fmla="*/ 92 w 150"/>
                  <a:gd name="T27" fmla="*/ 27 h 36"/>
                  <a:gd name="T28" fmla="*/ 102 w 150"/>
                  <a:gd name="T29" fmla="*/ 25 h 36"/>
                  <a:gd name="T30" fmla="*/ 111 w 150"/>
                  <a:gd name="T31" fmla="*/ 23 h 36"/>
                  <a:gd name="T32" fmla="*/ 120 w 150"/>
                  <a:gd name="T33" fmla="*/ 20 h 36"/>
                  <a:gd name="T34" fmla="*/ 128 w 150"/>
                  <a:gd name="T35" fmla="*/ 17 h 36"/>
                  <a:gd name="T36" fmla="*/ 136 w 150"/>
                  <a:gd name="T37" fmla="*/ 15 h 36"/>
                  <a:gd name="T38" fmla="*/ 143 w 150"/>
                  <a:gd name="T39" fmla="*/ 13 h 36"/>
                  <a:gd name="T40" fmla="*/ 150 w 150"/>
                  <a:gd name="T41" fmla="*/ 10 h 36"/>
                  <a:gd name="T42" fmla="*/ 147 w 150"/>
                  <a:gd name="T43" fmla="*/ 15 h 36"/>
                  <a:gd name="T44" fmla="*/ 141 w 150"/>
                  <a:gd name="T45" fmla="*/ 19 h 36"/>
                  <a:gd name="T46" fmla="*/ 135 w 150"/>
                  <a:gd name="T47" fmla="*/ 23 h 36"/>
                  <a:gd name="T48" fmla="*/ 126 w 150"/>
                  <a:gd name="T49" fmla="*/ 27 h 36"/>
                  <a:gd name="T50" fmla="*/ 116 w 150"/>
                  <a:gd name="T51" fmla="*/ 31 h 36"/>
                  <a:gd name="T52" fmla="*/ 105 w 150"/>
                  <a:gd name="T53" fmla="*/ 33 h 36"/>
                  <a:gd name="T54" fmla="*/ 93 w 150"/>
                  <a:gd name="T55" fmla="*/ 35 h 36"/>
                  <a:gd name="T56" fmla="*/ 81 w 150"/>
                  <a:gd name="T57" fmla="*/ 36 h 36"/>
                  <a:gd name="T58" fmla="*/ 69 w 150"/>
                  <a:gd name="T59" fmla="*/ 36 h 36"/>
                  <a:gd name="T60" fmla="*/ 57 w 150"/>
                  <a:gd name="T61" fmla="*/ 35 h 36"/>
                  <a:gd name="T62" fmla="*/ 45 w 150"/>
                  <a:gd name="T63" fmla="*/ 32 h 36"/>
                  <a:gd name="T64" fmla="*/ 34 w 150"/>
                  <a:gd name="T65" fmla="*/ 29 h 36"/>
                  <a:gd name="T66" fmla="*/ 24 w 150"/>
                  <a:gd name="T67" fmla="*/ 25 h 36"/>
                  <a:gd name="T68" fmla="*/ 14 w 150"/>
                  <a:gd name="T69" fmla="*/ 19 h 36"/>
                  <a:gd name="T70" fmla="*/ 6 w 150"/>
                  <a:gd name="T71" fmla="*/ 13 h 36"/>
                  <a:gd name="T72" fmla="*/ 0 w 150"/>
                  <a:gd name="T73" fmla="*/ 4 h 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50"/>
                  <a:gd name="T112" fmla="*/ 0 h 36"/>
                  <a:gd name="T113" fmla="*/ 150 w 150"/>
                  <a:gd name="T114" fmla="*/ 36 h 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50" h="36">
                    <a:moveTo>
                      <a:pt x="0" y="4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12" y="9"/>
                    </a:lnTo>
                    <a:lnTo>
                      <a:pt x="22" y="15"/>
                    </a:lnTo>
                    <a:lnTo>
                      <a:pt x="32" y="20"/>
                    </a:lnTo>
                    <a:lnTo>
                      <a:pt x="43" y="24"/>
                    </a:lnTo>
                    <a:lnTo>
                      <a:pt x="53" y="27"/>
                    </a:lnTo>
                    <a:lnTo>
                      <a:pt x="63" y="28"/>
                    </a:lnTo>
                    <a:lnTo>
                      <a:pt x="73" y="28"/>
                    </a:lnTo>
                    <a:lnTo>
                      <a:pt x="83" y="28"/>
                    </a:lnTo>
                    <a:lnTo>
                      <a:pt x="92" y="27"/>
                    </a:lnTo>
                    <a:lnTo>
                      <a:pt x="102" y="25"/>
                    </a:lnTo>
                    <a:lnTo>
                      <a:pt x="111" y="23"/>
                    </a:lnTo>
                    <a:lnTo>
                      <a:pt x="120" y="20"/>
                    </a:lnTo>
                    <a:lnTo>
                      <a:pt x="128" y="17"/>
                    </a:lnTo>
                    <a:lnTo>
                      <a:pt x="136" y="15"/>
                    </a:lnTo>
                    <a:lnTo>
                      <a:pt x="143" y="13"/>
                    </a:lnTo>
                    <a:lnTo>
                      <a:pt x="150" y="10"/>
                    </a:lnTo>
                    <a:lnTo>
                      <a:pt x="147" y="15"/>
                    </a:lnTo>
                    <a:lnTo>
                      <a:pt x="141" y="19"/>
                    </a:lnTo>
                    <a:lnTo>
                      <a:pt x="135" y="23"/>
                    </a:lnTo>
                    <a:lnTo>
                      <a:pt x="126" y="27"/>
                    </a:lnTo>
                    <a:lnTo>
                      <a:pt x="116" y="31"/>
                    </a:lnTo>
                    <a:lnTo>
                      <a:pt x="105" y="33"/>
                    </a:lnTo>
                    <a:lnTo>
                      <a:pt x="93" y="35"/>
                    </a:lnTo>
                    <a:lnTo>
                      <a:pt x="81" y="36"/>
                    </a:lnTo>
                    <a:lnTo>
                      <a:pt x="69" y="36"/>
                    </a:lnTo>
                    <a:lnTo>
                      <a:pt x="57" y="35"/>
                    </a:lnTo>
                    <a:lnTo>
                      <a:pt x="45" y="32"/>
                    </a:lnTo>
                    <a:lnTo>
                      <a:pt x="34" y="29"/>
                    </a:lnTo>
                    <a:lnTo>
                      <a:pt x="24" y="25"/>
                    </a:lnTo>
                    <a:lnTo>
                      <a:pt x="14" y="19"/>
                    </a:lnTo>
                    <a:lnTo>
                      <a:pt x="6" y="1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1" name="Freeform 2376">
                <a:extLst>
                  <a:ext uri="{FF2B5EF4-FFF2-40B4-BE49-F238E27FC236}">
                    <a16:creationId xmlns:a16="http://schemas.microsoft.com/office/drawing/2014/main" id="{EAA83E81-7E5E-61FD-08D5-681C0B50D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3" y="67"/>
                <a:ext cx="17" cy="37"/>
              </a:xfrm>
              <a:custGeom>
                <a:avLst/>
                <a:gdLst>
                  <a:gd name="T0" fmla="*/ 0 w 17"/>
                  <a:gd name="T1" fmla="*/ 37 h 37"/>
                  <a:gd name="T2" fmla="*/ 7 w 17"/>
                  <a:gd name="T3" fmla="*/ 28 h 37"/>
                  <a:gd name="T4" fmla="*/ 13 w 17"/>
                  <a:gd name="T5" fmla="*/ 16 h 37"/>
                  <a:gd name="T6" fmla="*/ 17 w 17"/>
                  <a:gd name="T7" fmla="*/ 5 h 37"/>
                  <a:gd name="T8" fmla="*/ 16 w 17"/>
                  <a:gd name="T9" fmla="*/ 0 h 37"/>
                  <a:gd name="T10" fmla="*/ 12 w 17"/>
                  <a:gd name="T11" fmla="*/ 2 h 37"/>
                  <a:gd name="T12" fmla="*/ 10 w 17"/>
                  <a:gd name="T13" fmla="*/ 13 h 37"/>
                  <a:gd name="T14" fmla="*/ 5 w 17"/>
                  <a:gd name="T15" fmla="*/ 26 h 37"/>
                  <a:gd name="T16" fmla="*/ 0 w 17"/>
                  <a:gd name="T17" fmla="*/ 37 h 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37"/>
                  <a:gd name="T29" fmla="*/ 17 w 17"/>
                  <a:gd name="T30" fmla="*/ 37 h 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37">
                    <a:moveTo>
                      <a:pt x="0" y="37"/>
                    </a:moveTo>
                    <a:lnTo>
                      <a:pt x="7" y="28"/>
                    </a:lnTo>
                    <a:lnTo>
                      <a:pt x="13" y="16"/>
                    </a:lnTo>
                    <a:lnTo>
                      <a:pt x="17" y="5"/>
                    </a:lnTo>
                    <a:lnTo>
                      <a:pt x="16" y="0"/>
                    </a:lnTo>
                    <a:lnTo>
                      <a:pt x="12" y="2"/>
                    </a:lnTo>
                    <a:lnTo>
                      <a:pt x="10" y="13"/>
                    </a:lnTo>
                    <a:lnTo>
                      <a:pt x="5" y="26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2" name="Freeform 2377">
                <a:extLst>
                  <a:ext uri="{FF2B5EF4-FFF2-40B4-BE49-F238E27FC236}">
                    <a16:creationId xmlns:a16="http://schemas.microsoft.com/office/drawing/2014/main" id="{CB346A1E-EE69-3447-10F6-E4CFD36650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0" y="68"/>
                <a:ext cx="19" cy="41"/>
              </a:xfrm>
              <a:custGeom>
                <a:avLst/>
                <a:gdLst>
                  <a:gd name="T0" fmla="*/ 18 w 19"/>
                  <a:gd name="T1" fmla="*/ 0 h 41"/>
                  <a:gd name="T2" fmla="*/ 19 w 19"/>
                  <a:gd name="T3" fmla="*/ 5 h 41"/>
                  <a:gd name="T4" fmla="*/ 16 w 19"/>
                  <a:gd name="T5" fmla="*/ 17 h 41"/>
                  <a:gd name="T6" fmla="*/ 10 w 19"/>
                  <a:gd name="T7" fmla="*/ 30 h 41"/>
                  <a:gd name="T8" fmla="*/ 0 w 19"/>
                  <a:gd name="T9" fmla="*/ 41 h 41"/>
                  <a:gd name="T10" fmla="*/ 5 w 19"/>
                  <a:gd name="T11" fmla="*/ 29 h 41"/>
                  <a:gd name="T12" fmla="*/ 11 w 19"/>
                  <a:gd name="T13" fmla="*/ 16 h 41"/>
                  <a:gd name="T14" fmla="*/ 15 w 19"/>
                  <a:gd name="T15" fmla="*/ 4 h 41"/>
                  <a:gd name="T16" fmla="*/ 18 w 19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41"/>
                  <a:gd name="T29" fmla="*/ 19 w 19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41">
                    <a:moveTo>
                      <a:pt x="18" y="0"/>
                    </a:moveTo>
                    <a:lnTo>
                      <a:pt x="19" y="5"/>
                    </a:lnTo>
                    <a:lnTo>
                      <a:pt x="16" y="17"/>
                    </a:lnTo>
                    <a:lnTo>
                      <a:pt x="10" y="30"/>
                    </a:lnTo>
                    <a:lnTo>
                      <a:pt x="0" y="41"/>
                    </a:lnTo>
                    <a:lnTo>
                      <a:pt x="5" y="29"/>
                    </a:lnTo>
                    <a:lnTo>
                      <a:pt x="11" y="16"/>
                    </a:lnTo>
                    <a:lnTo>
                      <a:pt x="15" y="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3" name="Freeform 2378">
                <a:extLst>
                  <a:ext uri="{FF2B5EF4-FFF2-40B4-BE49-F238E27FC236}">
                    <a16:creationId xmlns:a16="http://schemas.microsoft.com/office/drawing/2014/main" id="{2DEEE300-F918-2CBC-EF69-BC47B40B67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0" y="61"/>
                <a:ext cx="27" cy="54"/>
              </a:xfrm>
              <a:custGeom>
                <a:avLst/>
                <a:gdLst>
                  <a:gd name="T0" fmla="*/ 26 w 27"/>
                  <a:gd name="T1" fmla="*/ 0 h 54"/>
                  <a:gd name="T2" fmla="*/ 27 w 27"/>
                  <a:gd name="T3" fmla="*/ 3 h 54"/>
                  <a:gd name="T4" fmla="*/ 26 w 27"/>
                  <a:gd name="T5" fmla="*/ 8 h 54"/>
                  <a:gd name="T6" fmla="*/ 23 w 27"/>
                  <a:gd name="T7" fmla="*/ 15 h 54"/>
                  <a:gd name="T8" fmla="*/ 20 w 27"/>
                  <a:gd name="T9" fmla="*/ 24 h 54"/>
                  <a:gd name="T10" fmla="*/ 16 w 27"/>
                  <a:gd name="T11" fmla="*/ 33 h 54"/>
                  <a:gd name="T12" fmla="*/ 11 w 27"/>
                  <a:gd name="T13" fmla="*/ 41 h 54"/>
                  <a:gd name="T14" fmla="*/ 5 w 27"/>
                  <a:gd name="T15" fmla="*/ 49 h 54"/>
                  <a:gd name="T16" fmla="*/ 0 w 27"/>
                  <a:gd name="T17" fmla="*/ 54 h 54"/>
                  <a:gd name="T18" fmla="*/ 3 w 27"/>
                  <a:gd name="T19" fmla="*/ 49 h 54"/>
                  <a:gd name="T20" fmla="*/ 5 w 27"/>
                  <a:gd name="T21" fmla="*/ 42 h 54"/>
                  <a:gd name="T22" fmla="*/ 10 w 27"/>
                  <a:gd name="T23" fmla="*/ 33 h 54"/>
                  <a:gd name="T24" fmla="*/ 13 w 27"/>
                  <a:gd name="T25" fmla="*/ 23 h 54"/>
                  <a:gd name="T26" fmla="*/ 17 w 27"/>
                  <a:gd name="T27" fmla="*/ 14 h 54"/>
                  <a:gd name="T28" fmla="*/ 21 w 27"/>
                  <a:gd name="T29" fmla="*/ 6 h 54"/>
                  <a:gd name="T30" fmla="*/ 23 w 27"/>
                  <a:gd name="T31" fmla="*/ 1 h 54"/>
                  <a:gd name="T32" fmla="*/ 26 w 27"/>
                  <a:gd name="T33" fmla="*/ 0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54"/>
                  <a:gd name="T53" fmla="*/ 27 w 27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54">
                    <a:moveTo>
                      <a:pt x="26" y="0"/>
                    </a:moveTo>
                    <a:lnTo>
                      <a:pt x="27" y="3"/>
                    </a:lnTo>
                    <a:lnTo>
                      <a:pt x="26" y="8"/>
                    </a:lnTo>
                    <a:lnTo>
                      <a:pt x="23" y="15"/>
                    </a:lnTo>
                    <a:lnTo>
                      <a:pt x="20" y="24"/>
                    </a:lnTo>
                    <a:lnTo>
                      <a:pt x="16" y="33"/>
                    </a:lnTo>
                    <a:lnTo>
                      <a:pt x="11" y="41"/>
                    </a:lnTo>
                    <a:lnTo>
                      <a:pt x="5" y="49"/>
                    </a:lnTo>
                    <a:lnTo>
                      <a:pt x="0" y="54"/>
                    </a:lnTo>
                    <a:lnTo>
                      <a:pt x="3" y="49"/>
                    </a:lnTo>
                    <a:lnTo>
                      <a:pt x="5" y="42"/>
                    </a:lnTo>
                    <a:lnTo>
                      <a:pt x="10" y="33"/>
                    </a:lnTo>
                    <a:lnTo>
                      <a:pt x="13" y="23"/>
                    </a:lnTo>
                    <a:lnTo>
                      <a:pt x="17" y="14"/>
                    </a:lnTo>
                    <a:lnTo>
                      <a:pt x="21" y="6"/>
                    </a:lnTo>
                    <a:lnTo>
                      <a:pt x="23" y="1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4" name="Freeform 2379">
                <a:extLst>
                  <a:ext uri="{FF2B5EF4-FFF2-40B4-BE49-F238E27FC236}">
                    <a16:creationId xmlns:a16="http://schemas.microsoft.com/office/drawing/2014/main" id="{206D1723-48B5-3B3C-01EE-7B0FD06BE9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3" y="55"/>
                <a:ext cx="29" cy="59"/>
              </a:xfrm>
              <a:custGeom>
                <a:avLst/>
                <a:gdLst>
                  <a:gd name="T0" fmla="*/ 28 w 29"/>
                  <a:gd name="T1" fmla="*/ 0 h 59"/>
                  <a:gd name="T2" fmla="*/ 29 w 29"/>
                  <a:gd name="T3" fmla="*/ 3 h 59"/>
                  <a:gd name="T4" fmla="*/ 27 w 29"/>
                  <a:gd name="T5" fmla="*/ 10 h 59"/>
                  <a:gd name="T6" fmla="*/ 25 w 29"/>
                  <a:gd name="T7" fmla="*/ 18 h 59"/>
                  <a:gd name="T8" fmla="*/ 20 w 29"/>
                  <a:gd name="T9" fmla="*/ 28 h 59"/>
                  <a:gd name="T10" fmla="*/ 16 w 29"/>
                  <a:gd name="T11" fmla="*/ 38 h 59"/>
                  <a:gd name="T12" fmla="*/ 10 w 29"/>
                  <a:gd name="T13" fmla="*/ 47 h 59"/>
                  <a:gd name="T14" fmla="*/ 5 w 29"/>
                  <a:gd name="T15" fmla="*/ 54 h 59"/>
                  <a:gd name="T16" fmla="*/ 0 w 29"/>
                  <a:gd name="T17" fmla="*/ 59 h 59"/>
                  <a:gd name="T18" fmla="*/ 1 w 29"/>
                  <a:gd name="T19" fmla="*/ 54 h 59"/>
                  <a:gd name="T20" fmla="*/ 5 w 29"/>
                  <a:gd name="T21" fmla="*/ 46 h 59"/>
                  <a:gd name="T22" fmla="*/ 9 w 29"/>
                  <a:gd name="T23" fmla="*/ 37 h 59"/>
                  <a:gd name="T24" fmla="*/ 13 w 29"/>
                  <a:gd name="T25" fmla="*/ 26 h 59"/>
                  <a:gd name="T26" fmla="*/ 19 w 29"/>
                  <a:gd name="T27" fmla="*/ 16 h 59"/>
                  <a:gd name="T28" fmla="*/ 23 w 29"/>
                  <a:gd name="T29" fmla="*/ 8 h 59"/>
                  <a:gd name="T30" fmla="*/ 26 w 29"/>
                  <a:gd name="T31" fmla="*/ 2 h 59"/>
                  <a:gd name="T32" fmla="*/ 28 w 29"/>
                  <a:gd name="T33" fmla="*/ 0 h 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59"/>
                  <a:gd name="T53" fmla="*/ 29 w 29"/>
                  <a:gd name="T54" fmla="*/ 59 h 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59">
                    <a:moveTo>
                      <a:pt x="28" y="0"/>
                    </a:moveTo>
                    <a:lnTo>
                      <a:pt x="29" y="3"/>
                    </a:lnTo>
                    <a:lnTo>
                      <a:pt x="27" y="10"/>
                    </a:lnTo>
                    <a:lnTo>
                      <a:pt x="25" y="18"/>
                    </a:lnTo>
                    <a:lnTo>
                      <a:pt x="20" y="28"/>
                    </a:lnTo>
                    <a:lnTo>
                      <a:pt x="16" y="38"/>
                    </a:lnTo>
                    <a:lnTo>
                      <a:pt x="10" y="47"/>
                    </a:lnTo>
                    <a:lnTo>
                      <a:pt x="5" y="54"/>
                    </a:lnTo>
                    <a:lnTo>
                      <a:pt x="0" y="59"/>
                    </a:lnTo>
                    <a:lnTo>
                      <a:pt x="1" y="54"/>
                    </a:lnTo>
                    <a:lnTo>
                      <a:pt x="5" y="46"/>
                    </a:lnTo>
                    <a:lnTo>
                      <a:pt x="9" y="37"/>
                    </a:lnTo>
                    <a:lnTo>
                      <a:pt x="13" y="26"/>
                    </a:lnTo>
                    <a:lnTo>
                      <a:pt x="19" y="16"/>
                    </a:lnTo>
                    <a:lnTo>
                      <a:pt x="23" y="8"/>
                    </a:lnTo>
                    <a:lnTo>
                      <a:pt x="26" y="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5" name="Freeform 2380">
                <a:extLst>
                  <a:ext uri="{FF2B5EF4-FFF2-40B4-BE49-F238E27FC236}">
                    <a16:creationId xmlns:a16="http://schemas.microsoft.com/office/drawing/2014/main" id="{DB649B05-4429-68CE-0F33-D3942E5A86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4" y="62"/>
                <a:ext cx="32" cy="48"/>
              </a:xfrm>
              <a:custGeom>
                <a:avLst/>
                <a:gdLst>
                  <a:gd name="T0" fmla="*/ 32 w 32"/>
                  <a:gd name="T1" fmla="*/ 0 h 48"/>
                  <a:gd name="T2" fmla="*/ 32 w 32"/>
                  <a:gd name="T3" fmla="*/ 2 h 48"/>
                  <a:gd name="T4" fmla="*/ 30 w 32"/>
                  <a:gd name="T5" fmla="*/ 7 h 48"/>
                  <a:gd name="T6" fmla="*/ 26 w 32"/>
                  <a:gd name="T7" fmla="*/ 15 h 48"/>
                  <a:gd name="T8" fmla="*/ 21 w 32"/>
                  <a:gd name="T9" fmla="*/ 24 h 48"/>
                  <a:gd name="T10" fmla="*/ 15 w 32"/>
                  <a:gd name="T11" fmla="*/ 33 h 48"/>
                  <a:gd name="T12" fmla="*/ 9 w 32"/>
                  <a:gd name="T13" fmla="*/ 39 h 48"/>
                  <a:gd name="T14" fmla="*/ 4 w 32"/>
                  <a:gd name="T15" fmla="*/ 45 h 48"/>
                  <a:gd name="T16" fmla="*/ 0 w 32"/>
                  <a:gd name="T17" fmla="*/ 48 h 48"/>
                  <a:gd name="T18" fmla="*/ 2 w 32"/>
                  <a:gd name="T19" fmla="*/ 43 h 48"/>
                  <a:gd name="T20" fmla="*/ 7 w 32"/>
                  <a:gd name="T21" fmla="*/ 36 h 48"/>
                  <a:gd name="T22" fmla="*/ 11 w 32"/>
                  <a:gd name="T23" fmla="*/ 29 h 48"/>
                  <a:gd name="T24" fmla="*/ 16 w 32"/>
                  <a:gd name="T25" fmla="*/ 19 h 48"/>
                  <a:gd name="T26" fmla="*/ 21 w 32"/>
                  <a:gd name="T27" fmla="*/ 11 h 48"/>
                  <a:gd name="T28" fmla="*/ 26 w 32"/>
                  <a:gd name="T29" fmla="*/ 5 h 48"/>
                  <a:gd name="T30" fmla="*/ 29 w 32"/>
                  <a:gd name="T31" fmla="*/ 1 h 48"/>
                  <a:gd name="T32" fmla="*/ 32 w 32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48"/>
                  <a:gd name="T53" fmla="*/ 32 w 32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48">
                    <a:moveTo>
                      <a:pt x="32" y="0"/>
                    </a:moveTo>
                    <a:lnTo>
                      <a:pt x="32" y="2"/>
                    </a:lnTo>
                    <a:lnTo>
                      <a:pt x="30" y="7"/>
                    </a:lnTo>
                    <a:lnTo>
                      <a:pt x="26" y="15"/>
                    </a:lnTo>
                    <a:lnTo>
                      <a:pt x="21" y="24"/>
                    </a:lnTo>
                    <a:lnTo>
                      <a:pt x="15" y="33"/>
                    </a:lnTo>
                    <a:lnTo>
                      <a:pt x="9" y="39"/>
                    </a:lnTo>
                    <a:lnTo>
                      <a:pt x="4" y="45"/>
                    </a:lnTo>
                    <a:lnTo>
                      <a:pt x="0" y="48"/>
                    </a:lnTo>
                    <a:lnTo>
                      <a:pt x="2" y="43"/>
                    </a:lnTo>
                    <a:lnTo>
                      <a:pt x="7" y="36"/>
                    </a:lnTo>
                    <a:lnTo>
                      <a:pt x="11" y="29"/>
                    </a:lnTo>
                    <a:lnTo>
                      <a:pt x="16" y="19"/>
                    </a:lnTo>
                    <a:lnTo>
                      <a:pt x="21" y="11"/>
                    </a:lnTo>
                    <a:lnTo>
                      <a:pt x="26" y="5"/>
                    </a:lnTo>
                    <a:lnTo>
                      <a:pt x="29" y="1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6" name="Freeform 2381">
                <a:extLst>
                  <a:ext uri="{FF2B5EF4-FFF2-40B4-BE49-F238E27FC236}">
                    <a16:creationId xmlns:a16="http://schemas.microsoft.com/office/drawing/2014/main" id="{BBB6BC0A-DFE5-543B-354F-2937D73B84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0" y="65"/>
                <a:ext cx="28" cy="40"/>
              </a:xfrm>
              <a:custGeom>
                <a:avLst/>
                <a:gdLst>
                  <a:gd name="T0" fmla="*/ 27 w 28"/>
                  <a:gd name="T1" fmla="*/ 0 h 40"/>
                  <a:gd name="T2" fmla="*/ 28 w 28"/>
                  <a:gd name="T3" fmla="*/ 2 h 40"/>
                  <a:gd name="T4" fmla="*/ 26 w 28"/>
                  <a:gd name="T5" fmla="*/ 6 h 40"/>
                  <a:gd name="T6" fmla="*/ 24 w 28"/>
                  <a:gd name="T7" fmla="*/ 12 h 40"/>
                  <a:gd name="T8" fmla="*/ 21 w 28"/>
                  <a:gd name="T9" fmla="*/ 19 h 40"/>
                  <a:gd name="T10" fmla="*/ 16 w 28"/>
                  <a:gd name="T11" fmla="*/ 26 h 40"/>
                  <a:gd name="T12" fmla="*/ 11 w 28"/>
                  <a:gd name="T13" fmla="*/ 32 h 40"/>
                  <a:gd name="T14" fmla="*/ 6 w 28"/>
                  <a:gd name="T15" fmla="*/ 37 h 40"/>
                  <a:gd name="T16" fmla="*/ 0 w 28"/>
                  <a:gd name="T17" fmla="*/ 40 h 40"/>
                  <a:gd name="T18" fmla="*/ 3 w 28"/>
                  <a:gd name="T19" fmla="*/ 35 h 40"/>
                  <a:gd name="T20" fmla="*/ 6 w 28"/>
                  <a:gd name="T21" fmla="*/ 30 h 40"/>
                  <a:gd name="T22" fmla="*/ 10 w 28"/>
                  <a:gd name="T23" fmla="*/ 23 h 40"/>
                  <a:gd name="T24" fmla="*/ 15 w 28"/>
                  <a:gd name="T25" fmla="*/ 15 h 40"/>
                  <a:gd name="T26" fmla="*/ 18 w 28"/>
                  <a:gd name="T27" fmla="*/ 9 h 40"/>
                  <a:gd name="T28" fmla="*/ 22 w 28"/>
                  <a:gd name="T29" fmla="*/ 4 h 40"/>
                  <a:gd name="T30" fmla="*/ 25 w 28"/>
                  <a:gd name="T31" fmla="*/ 1 h 40"/>
                  <a:gd name="T32" fmla="*/ 27 w 28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0"/>
                  <a:gd name="T53" fmla="*/ 28 w 28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0">
                    <a:moveTo>
                      <a:pt x="27" y="0"/>
                    </a:moveTo>
                    <a:lnTo>
                      <a:pt x="28" y="2"/>
                    </a:lnTo>
                    <a:lnTo>
                      <a:pt x="26" y="6"/>
                    </a:lnTo>
                    <a:lnTo>
                      <a:pt x="24" y="12"/>
                    </a:lnTo>
                    <a:lnTo>
                      <a:pt x="21" y="19"/>
                    </a:lnTo>
                    <a:lnTo>
                      <a:pt x="16" y="26"/>
                    </a:lnTo>
                    <a:lnTo>
                      <a:pt x="11" y="32"/>
                    </a:lnTo>
                    <a:lnTo>
                      <a:pt x="6" y="37"/>
                    </a:lnTo>
                    <a:lnTo>
                      <a:pt x="0" y="40"/>
                    </a:lnTo>
                    <a:lnTo>
                      <a:pt x="3" y="35"/>
                    </a:lnTo>
                    <a:lnTo>
                      <a:pt x="6" y="30"/>
                    </a:lnTo>
                    <a:lnTo>
                      <a:pt x="10" y="23"/>
                    </a:lnTo>
                    <a:lnTo>
                      <a:pt x="15" y="15"/>
                    </a:lnTo>
                    <a:lnTo>
                      <a:pt x="18" y="9"/>
                    </a:lnTo>
                    <a:lnTo>
                      <a:pt x="22" y="4"/>
                    </a:lnTo>
                    <a:lnTo>
                      <a:pt x="25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7" name="Freeform 2382">
                <a:extLst>
                  <a:ext uri="{FF2B5EF4-FFF2-40B4-BE49-F238E27FC236}">
                    <a16:creationId xmlns:a16="http://schemas.microsoft.com/office/drawing/2014/main" id="{3971E2BE-71B2-0CE6-EF23-B5558E3FD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5" y="66"/>
                <a:ext cx="25" cy="29"/>
              </a:xfrm>
              <a:custGeom>
                <a:avLst/>
                <a:gdLst>
                  <a:gd name="T0" fmla="*/ 24 w 25"/>
                  <a:gd name="T1" fmla="*/ 0 h 29"/>
                  <a:gd name="T2" fmla="*/ 25 w 25"/>
                  <a:gd name="T3" fmla="*/ 2 h 29"/>
                  <a:gd name="T4" fmla="*/ 23 w 25"/>
                  <a:gd name="T5" fmla="*/ 5 h 29"/>
                  <a:gd name="T6" fmla="*/ 20 w 25"/>
                  <a:gd name="T7" fmla="*/ 10 h 29"/>
                  <a:gd name="T8" fmla="*/ 16 w 25"/>
                  <a:gd name="T9" fmla="*/ 16 h 29"/>
                  <a:gd name="T10" fmla="*/ 12 w 25"/>
                  <a:gd name="T11" fmla="*/ 21 h 29"/>
                  <a:gd name="T12" fmla="*/ 7 w 25"/>
                  <a:gd name="T13" fmla="*/ 26 h 29"/>
                  <a:gd name="T14" fmla="*/ 3 w 25"/>
                  <a:gd name="T15" fmla="*/ 28 h 29"/>
                  <a:gd name="T16" fmla="*/ 0 w 25"/>
                  <a:gd name="T17" fmla="*/ 29 h 29"/>
                  <a:gd name="T18" fmla="*/ 6 w 25"/>
                  <a:gd name="T19" fmla="*/ 22 h 29"/>
                  <a:gd name="T20" fmla="*/ 12 w 25"/>
                  <a:gd name="T21" fmla="*/ 12 h 29"/>
                  <a:gd name="T22" fmla="*/ 19 w 25"/>
                  <a:gd name="T23" fmla="*/ 3 h 29"/>
                  <a:gd name="T24" fmla="*/ 24 w 25"/>
                  <a:gd name="T25" fmla="*/ 0 h 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29"/>
                  <a:gd name="T41" fmla="*/ 25 w 25"/>
                  <a:gd name="T42" fmla="*/ 29 h 2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29">
                    <a:moveTo>
                      <a:pt x="24" y="0"/>
                    </a:moveTo>
                    <a:lnTo>
                      <a:pt x="25" y="2"/>
                    </a:lnTo>
                    <a:lnTo>
                      <a:pt x="23" y="5"/>
                    </a:lnTo>
                    <a:lnTo>
                      <a:pt x="20" y="10"/>
                    </a:lnTo>
                    <a:lnTo>
                      <a:pt x="16" y="16"/>
                    </a:lnTo>
                    <a:lnTo>
                      <a:pt x="12" y="21"/>
                    </a:lnTo>
                    <a:lnTo>
                      <a:pt x="7" y="26"/>
                    </a:lnTo>
                    <a:lnTo>
                      <a:pt x="3" y="28"/>
                    </a:lnTo>
                    <a:lnTo>
                      <a:pt x="0" y="29"/>
                    </a:lnTo>
                    <a:lnTo>
                      <a:pt x="6" y="22"/>
                    </a:lnTo>
                    <a:lnTo>
                      <a:pt x="12" y="12"/>
                    </a:lnTo>
                    <a:lnTo>
                      <a:pt x="19" y="3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8" name="Freeform 2383">
                <a:extLst>
                  <a:ext uri="{FF2B5EF4-FFF2-40B4-BE49-F238E27FC236}">
                    <a16:creationId xmlns:a16="http://schemas.microsoft.com/office/drawing/2014/main" id="{D964C295-5B9A-7282-9D99-E772A11B0C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7" y="70"/>
                <a:ext cx="15" cy="19"/>
              </a:xfrm>
              <a:custGeom>
                <a:avLst/>
                <a:gdLst>
                  <a:gd name="T0" fmla="*/ 15 w 15"/>
                  <a:gd name="T1" fmla="*/ 0 h 19"/>
                  <a:gd name="T2" fmla="*/ 15 w 15"/>
                  <a:gd name="T3" fmla="*/ 5 h 19"/>
                  <a:gd name="T4" fmla="*/ 11 w 15"/>
                  <a:gd name="T5" fmla="*/ 12 h 19"/>
                  <a:gd name="T6" fmla="*/ 6 w 15"/>
                  <a:gd name="T7" fmla="*/ 18 h 19"/>
                  <a:gd name="T8" fmla="*/ 0 w 15"/>
                  <a:gd name="T9" fmla="*/ 19 h 19"/>
                  <a:gd name="T10" fmla="*/ 5 w 15"/>
                  <a:gd name="T11" fmla="*/ 15 h 19"/>
                  <a:gd name="T12" fmla="*/ 9 w 15"/>
                  <a:gd name="T13" fmla="*/ 7 h 19"/>
                  <a:gd name="T14" fmla="*/ 13 w 15"/>
                  <a:gd name="T15" fmla="*/ 0 h 19"/>
                  <a:gd name="T16" fmla="*/ 15 w 15"/>
                  <a:gd name="T17" fmla="*/ 0 h 1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19"/>
                  <a:gd name="T29" fmla="*/ 15 w 15"/>
                  <a:gd name="T30" fmla="*/ 19 h 1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19">
                    <a:moveTo>
                      <a:pt x="15" y="0"/>
                    </a:moveTo>
                    <a:lnTo>
                      <a:pt x="15" y="5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0" y="19"/>
                    </a:lnTo>
                    <a:lnTo>
                      <a:pt x="5" y="15"/>
                    </a:lnTo>
                    <a:lnTo>
                      <a:pt x="9" y="7"/>
                    </a:lnTo>
                    <a:lnTo>
                      <a:pt x="13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9" name="Freeform 2384">
                <a:extLst>
                  <a:ext uri="{FF2B5EF4-FFF2-40B4-BE49-F238E27FC236}">
                    <a16:creationId xmlns:a16="http://schemas.microsoft.com/office/drawing/2014/main" id="{9E586072-C739-E14D-C7D4-5F612BBEB0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4" y="72"/>
                <a:ext cx="18" cy="25"/>
              </a:xfrm>
              <a:custGeom>
                <a:avLst/>
                <a:gdLst>
                  <a:gd name="T0" fmla="*/ 0 w 18"/>
                  <a:gd name="T1" fmla="*/ 25 h 25"/>
                  <a:gd name="T2" fmla="*/ 3 w 18"/>
                  <a:gd name="T3" fmla="*/ 20 h 25"/>
                  <a:gd name="T4" fmla="*/ 8 w 18"/>
                  <a:gd name="T5" fmla="*/ 10 h 25"/>
                  <a:gd name="T6" fmla="*/ 13 w 18"/>
                  <a:gd name="T7" fmla="*/ 2 h 25"/>
                  <a:gd name="T8" fmla="*/ 18 w 18"/>
                  <a:gd name="T9" fmla="*/ 0 h 25"/>
                  <a:gd name="T10" fmla="*/ 18 w 18"/>
                  <a:gd name="T11" fmla="*/ 6 h 25"/>
                  <a:gd name="T12" fmla="*/ 12 w 18"/>
                  <a:gd name="T13" fmla="*/ 13 h 25"/>
                  <a:gd name="T14" fmla="*/ 6 w 18"/>
                  <a:gd name="T15" fmla="*/ 21 h 25"/>
                  <a:gd name="T16" fmla="*/ 0 w 18"/>
                  <a:gd name="T17" fmla="*/ 25 h 2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5"/>
                  <a:gd name="T29" fmla="*/ 18 w 18"/>
                  <a:gd name="T30" fmla="*/ 25 h 2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5">
                    <a:moveTo>
                      <a:pt x="0" y="25"/>
                    </a:moveTo>
                    <a:lnTo>
                      <a:pt x="3" y="20"/>
                    </a:lnTo>
                    <a:lnTo>
                      <a:pt x="8" y="10"/>
                    </a:lnTo>
                    <a:lnTo>
                      <a:pt x="13" y="2"/>
                    </a:lnTo>
                    <a:lnTo>
                      <a:pt x="18" y="0"/>
                    </a:lnTo>
                    <a:lnTo>
                      <a:pt x="18" y="6"/>
                    </a:lnTo>
                    <a:lnTo>
                      <a:pt x="12" y="13"/>
                    </a:lnTo>
                    <a:lnTo>
                      <a:pt x="6" y="21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0" name="Freeform 2385">
                <a:extLst>
                  <a:ext uri="{FF2B5EF4-FFF2-40B4-BE49-F238E27FC236}">
                    <a16:creationId xmlns:a16="http://schemas.microsoft.com/office/drawing/2014/main" id="{2C0712B8-9F97-BA2C-EB1B-DEE4ED5E4A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4" y="98"/>
                <a:ext cx="23" cy="10"/>
              </a:xfrm>
              <a:custGeom>
                <a:avLst/>
                <a:gdLst>
                  <a:gd name="T0" fmla="*/ 0 w 23"/>
                  <a:gd name="T1" fmla="*/ 0 h 10"/>
                  <a:gd name="T2" fmla="*/ 4 w 23"/>
                  <a:gd name="T3" fmla="*/ 2 h 10"/>
                  <a:gd name="T4" fmla="*/ 11 w 23"/>
                  <a:gd name="T5" fmla="*/ 7 h 10"/>
                  <a:gd name="T6" fmla="*/ 18 w 23"/>
                  <a:gd name="T7" fmla="*/ 10 h 10"/>
                  <a:gd name="T8" fmla="*/ 23 w 23"/>
                  <a:gd name="T9" fmla="*/ 9 h 10"/>
                  <a:gd name="T10" fmla="*/ 23 w 23"/>
                  <a:gd name="T11" fmla="*/ 7 h 10"/>
                  <a:gd name="T12" fmla="*/ 21 w 23"/>
                  <a:gd name="T13" fmla="*/ 5 h 10"/>
                  <a:gd name="T14" fmla="*/ 18 w 23"/>
                  <a:gd name="T15" fmla="*/ 4 h 10"/>
                  <a:gd name="T16" fmla="*/ 14 w 23"/>
                  <a:gd name="T17" fmla="*/ 3 h 10"/>
                  <a:gd name="T18" fmla="*/ 10 w 23"/>
                  <a:gd name="T19" fmla="*/ 2 h 10"/>
                  <a:gd name="T20" fmla="*/ 6 w 23"/>
                  <a:gd name="T21" fmla="*/ 1 h 10"/>
                  <a:gd name="T22" fmla="*/ 2 w 23"/>
                  <a:gd name="T23" fmla="*/ 0 h 10"/>
                  <a:gd name="T24" fmla="*/ 0 w 23"/>
                  <a:gd name="T25" fmla="*/ 0 h 1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10"/>
                  <a:gd name="T41" fmla="*/ 23 w 23"/>
                  <a:gd name="T42" fmla="*/ 10 h 1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10">
                    <a:moveTo>
                      <a:pt x="0" y="0"/>
                    </a:moveTo>
                    <a:lnTo>
                      <a:pt x="4" y="2"/>
                    </a:lnTo>
                    <a:lnTo>
                      <a:pt x="11" y="7"/>
                    </a:lnTo>
                    <a:lnTo>
                      <a:pt x="18" y="10"/>
                    </a:lnTo>
                    <a:lnTo>
                      <a:pt x="23" y="9"/>
                    </a:lnTo>
                    <a:lnTo>
                      <a:pt x="23" y="7"/>
                    </a:lnTo>
                    <a:lnTo>
                      <a:pt x="21" y="5"/>
                    </a:lnTo>
                    <a:lnTo>
                      <a:pt x="18" y="4"/>
                    </a:lnTo>
                    <a:lnTo>
                      <a:pt x="14" y="3"/>
                    </a:lnTo>
                    <a:lnTo>
                      <a:pt x="10" y="2"/>
                    </a:lnTo>
                    <a:lnTo>
                      <a:pt x="6" y="1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1" name="Freeform 2386">
                <a:extLst>
                  <a:ext uri="{FF2B5EF4-FFF2-40B4-BE49-F238E27FC236}">
                    <a16:creationId xmlns:a16="http://schemas.microsoft.com/office/drawing/2014/main" id="{537C2C85-F8D1-17D0-D3DE-5481287F27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8" y="87"/>
                <a:ext cx="25" cy="9"/>
              </a:xfrm>
              <a:custGeom>
                <a:avLst/>
                <a:gdLst>
                  <a:gd name="T0" fmla="*/ 0 w 25"/>
                  <a:gd name="T1" fmla="*/ 9 h 9"/>
                  <a:gd name="T2" fmla="*/ 2 w 25"/>
                  <a:gd name="T3" fmla="*/ 9 h 9"/>
                  <a:gd name="T4" fmla="*/ 5 w 25"/>
                  <a:gd name="T5" fmla="*/ 8 h 9"/>
                  <a:gd name="T6" fmla="*/ 9 w 25"/>
                  <a:gd name="T7" fmla="*/ 8 h 9"/>
                  <a:gd name="T8" fmla="*/ 14 w 25"/>
                  <a:gd name="T9" fmla="*/ 8 h 9"/>
                  <a:gd name="T10" fmla="*/ 18 w 25"/>
                  <a:gd name="T11" fmla="*/ 7 h 9"/>
                  <a:gd name="T12" fmla="*/ 21 w 25"/>
                  <a:gd name="T13" fmla="*/ 6 h 9"/>
                  <a:gd name="T14" fmla="*/ 24 w 25"/>
                  <a:gd name="T15" fmla="*/ 4 h 9"/>
                  <a:gd name="T16" fmla="*/ 25 w 25"/>
                  <a:gd name="T17" fmla="*/ 2 h 9"/>
                  <a:gd name="T18" fmla="*/ 21 w 25"/>
                  <a:gd name="T19" fmla="*/ 0 h 9"/>
                  <a:gd name="T20" fmla="*/ 14 w 25"/>
                  <a:gd name="T21" fmla="*/ 2 h 9"/>
                  <a:gd name="T22" fmla="*/ 6 w 25"/>
                  <a:gd name="T23" fmla="*/ 6 h 9"/>
                  <a:gd name="T24" fmla="*/ 0 w 25"/>
                  <a:gd name="T25" fmla="*/ 9 h 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9"/>
                  <a:gd name="T41" fmla="*/ 25 w 25"/>
                  <a:gd name="T42" fmla="*/ 9 h 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9">
                    <a:moveTo>
                      <a:pt x="0" y="9"/>
                    </a:moveTo>
                    <a:lnTo>
                      <a:pt x="2" y="9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14" y="8"/>
                    </a:lnTo>
                    <a:lnTo>
                      <a:pt x="18" y="7"/>
                    </a:lnTo>
                    <a:lnTo>
                      <a:pt x="21" y="6"/>
                    </a:lnTo>
                    <a:lnTo>
                      <a:pt x="24" y="4"/>
                    </a:lnTo>
                    <a:lnTo>
                      <a:pt x="25" y="2"/>
                    </a:lnTo>
                    <a:lnTo>
                      <a:pt x="21" y="0"/>
                    </a:lnTo>
                    <a:lnTo>
                      <a:pt x="14" y="2"/>
                    </a:lnTo>
                    <a:lnTo>
                      <a:pt x="6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2" name="Freeform 2387">
                <a:extLst>
                  <a:ext uri="{FF2B5EF4-FFF2-40B4-BE49-F238E27FC236}">
                    <a16:creationId xmlns:a16="http://schemas.microsoft.com/office/drawing/2014/main" id="{6946F3A6-5C8E-5419-CAF8-76276C5C07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02"/>
                <a:ext cx="24" cy="21"/>
              </a:xfrm>
              <a:custGeom>
                <a:avLst/>
                <a:gdLst>
                  <a:gd name="T0" fmla="*/ 0 w 24"/>
                  <a:gd name="T1" fmla="*/ 0 h 21"/>
                  <a:gd name="T2" fmla="*/ 3 w 24"/>
                  <a:gd name="T3" fmla="*/ 2 h 21"/>
                  <a:gd name="T4" fmla="*/ 7 w 24"/>
                  <a:gd name="T5" fmla="*/ 4 h 21"/>
                  <a:gd name="T6" fmla="*/ 11 w 24"/>
                  <a:gd name="T7" fmla="*/ 7 h 21"/>
                  <a:gd name="T8" fmla="*/ 16 w 24"/>
                  <a:gd name="T9" fmla="*/ 10 h 21"/>
                  <a:gd name="T10" fmla="*/ 20 w 24"/>
                  <a:gd name="T11" fmla="*/ 14 h 21"/>
                  <a:gd name="T12" fmla="*/ 22 w 24"/>
                  <a:gd name="T13" fmla="*/ 17 h 21"/>
                  <a:gd name="T14" fmla="*/ 24 w 24"/>
                  <a:gd name="T15" fmla="*/ 19 h 21"/>
                  <a:gd name="T16" fmla="*/ 24 w 24"/>
                  <a:gd name="T17" fmla="*/ 21 h 21"/>
                  <a:gd name="T18" fmla="*/ 20 w 24"/>
                  <a:gd name="T19" fmla="*/ 20 h 21"/>
                  <a:gd name="T20" fmla="*/ 12 w 24"/>
                  <a:gd name="T21" fmla="*/ 13 h 21"/>
                  <a:gd name="T22" fmla="*/ 5 w 24"/>
                  <a:gd name="T23" fmla="*/ 6 h 21"/>
                  <a:gd name="T24" fmla="*/ 0 w 24"/>
                  <a:gd name="T25" fmla="*/ 0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1"/>
                  <a:gd name="T41" fmla="*/ 24 w 24"/>
                  <a:gd name="T42" fmla="*/ 21 h 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1">
                    <a:moveTo>
                      <a:pt x="0" y="0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1" y="7"/>
                    </a:lnTo>
                    <a:lnTo>
                      <a:pt x="16" y="10"/>
                    </a:lnTo>
                    <a:lnTo>
                      <a:pt x="20" y="14"/>
                    </a:lnTo>
                    <a:lnTo>
                      <a:pt x="22" y="17"/>
                    </a:lnTo>
                    <a:lnTo>
                      <a:pt x="24" y="19"/>
                    </a:lnTo>
                    <a:lnTo>
                      <a:pt x="24" y="21"/>
                    </a:lnTo>
                    <a:lnTo>
                      <a:pt x="20" y="20"/>
                    </a:lnTo>
                    <a:lnTo>
                      <a:pt x="12" y="13"/>
                    </a:lnTo>
                    <a:lnTo>
                      <a:pt x="5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3" name="Freeform 2388">
                <a:extLst>
                  <a:ext uri="{FF2B5EF4-FFF2-40B4-BE49-F238E27FC236}">
                    <a16:creationId xmlns:a16="http://schemas.microsoft.com/office/drawing/2014/main" id="{AFE4D186-512F-F735-A694-182AF3637B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3" y="94"/>
                <a:ext cx="7" cy="36"/>
              </a:xfrm>
              <a:custGeom>
                <a:avLst/>
                <a:gdLst>
                  <a:gd name="T0" fmla="*/ 4 w 7"/>
                  <a:gd name="T1" fmla="*/ 0 h 36"/>
                  <a:gd name="T2" fmla="*/ 6 w 7"/>
                  <a:gd name="T3" fmla="*/ 8 h 36"/>
                  <a:gd name="T4" fmla="*/ 7 w 7"/>
                  <a:gd name="T5" fmla="*/ 21 h 36"/>
                  <a:gd name="T6" fmla="*/ 6 w 7"/>
                  <a:gd name="T7" fmla="*/ 30 h 36"/>
                  <a:gd name="T8" fmla="*/ 2 w 7"/>
                  <a:gd name="T9" fmla="*/ 36 h 36"/>
                  <a:gd name="T10" fmla="*/ 0 w 7"/>
                  <a:gd name="T11" fmla="*/ 32 h 36"/>
                  <a:gd name="T12" fmla="*/ 1 w 7"/>
                  <a:gd name="T13" fmla="*/ 22 h 36"/>
                  <a:gd name="T14" fmla="*/ 3 w 7"/>
                  <a:gd name="T15" fmla="*/ 9 h 36"/>
                  <a:gd name="T16" fmla="*/ 4 w 7"/>
                  <a:gd name="T17" fmla="*/ 0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6"/>
                  <a:gd name="T29" fmla="*/ 7 w 7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6">
                    <a:moveTo>
                      <a:pt x="4" y="0"/>
                    </a:moveTo>
                    <a:lnTo>
                      <a:pt x="6" y="8"/>
                    </a:lnTo>
                    <a:lnTo>
                      <a:pt x="7" y="21"/>
                    </a:lnTo>
                    <a:lnTo>
                      <a:pt x="6" y="30"/>
                    </a:lnTo>
                    <a:lnTo>
                      <a:pt x="2" y="36"/>
                    </a:lnTo>
                    <a:lnTo>
                      <a:pt x="0" y="32"/>
                    </a:lnTo>
                    <a:lnTo>
                      <a:pt x="1" y="22"/>
                    </a:lnTo>
                    <a:lnTo>
                      <a:pt x="3" y="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4" name="Freeform 2389">
                <a:extLst>
                  <a:ext uri="{FF2B5EF4-FFF2-40B4-BE49-F238E27FC236}">
                    <a16:creationId xmlns:a16="http://schemas.microsoft.com/office/drawing/2014/main" id="{9D4E5B3B-68BE-6040-F0AA-510E070C6E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0" y="89"/>
                <a:ext cx="9" cy="35"/>
              </a:xfrm>
              <a:custGeom>
                <a:avLst/>
                <a:gdLst>
                  <a:gd name="T0" fmla="*/ 9 w 9"/>
                  <a:gd name="T1" fmla="*/ 0 h 35"/>
                  <a:gd name="T2" fmla="*/ 9 w 9"/>
                  <a:gd name="T3" fmla="*/ 8 h 35"/>
                  <a:gd name="T4" fmla="*/ 9 w 9"/>
                  <a:gd name="T5" fmla="*/ 20 h 35"/>
                  <a:gd name="T6" fmla="*/ 6 w 9"/>
                  <a:gd name="T7" fmla="*/ 31 h 35"/>
                  <a:gd name="T8" fmla="*/ 2 w 9"/>
                  <a:gd name="T9" fmla="*/ 35 h 35"/>
                  <a:gd name="T10" fmla="*/ 0 w 9"/>
                  <a:gd name="T11" fmla="*/ 31 h 35"/>
                  <a:gd name="T12" fmla="*/ 3 w 9"/>
                  <a:gd name="T13" fmla="*/ 20 h 35"/>
                  <a:gd name="T14" fmla="*/ 7 w 9"/>
                  <a:gd name="T15" fmla="*/ 8 h 35"/>
                  <a:gd name="T16" fmla="*/ 9 w 9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35"/>
                  <a:gd name="T29" fmla="*/ 9 w 9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35">
                    <a:moveTo>
                      <a:pt x="9" y="0"/>
                    </a:moveTo>
                    <a:lnTo>
                      <a:pt x="9" y="8"/>
                    </a:lnTo>
                    <a:lnTo>
                      <a:pt x="9" y="20"/>
                    </a:lnTo>
                    <a:lnTo>
                      <a:pt x="6" y="31"/>
                    </a:lnTo>
                    <a:lnTo>
                      <a:pt x="2" y="35"/>
                    </a:lnTo>
                    <a:lnTo>
                      <a:pt x="0" y="31"/>
                    </a:lnTo>
                    <a:lnTo>
                      <a:pt x="3" y="20"/>
                    </a:lnTo>
                    <a:lnTo>
                      <a:pt x="7" y="8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5" name="Freeform 2390">
                <a:extLst>
                  <a:ext uri="{FF2B5EF4-FFF2-40B4-BE49-F238E27FC236}">
                    <a16:creationId xmlns:a16="http://schemas.microsoft.com/office/drawing/2014/main" id="{79276AA4-DF7B-9163-0B02-5294CDF836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0" y="104"/>
                <a:ext cx="6" cy="34"/>
              </a:xfrm>
              <a:custGeom>
                <a:avLst/>
                <a:gdLst>
                  <a:gd name="T0" fmla="*/ 2 w 6"/>
                  <a:gd name="T1" fmla="*/ 0 h 34"/>
                  <a:gd name="T2" fmla="*/ 4 w 6"/>
                  <a:gd name="T3" fmla="*/ 5 h 34"/>
                  <a:gd name="T4" fmla="*/ 6 w 6"/>
                  <a:gd name="T5" fmla="*/ 16 h 34"/>
                  <a:gd name="T6" fmla="*/ 6 w 6"/>
                  <a:gd name="T7" fmla="*/ 27 h 34"/>
                  <a:gd name="T8" fmla="*/ 4 w 6"/>
                  <a:gd name="T9" fmla="*/ 34 h 34"/>
                  <a:gd name="T10" fmla="*/ 0 w 6"/>
                  <a:gd name="T11" fmla="*/ 32 h 34"/>
                  <a:gd name="T12" fmla="*/ 0 w 6"/>
                  <a:gd name="T13" fmla="*/ 22 h 34"/>
                  <a:gd name="T14" fmla="*/ 2 w 6"/>
                  <a:gd name="T15" fmla="*/ 10 h 34"/>
                  <a:gd name="T16" fmla="*/ 2 w 6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4"/>
                  <a:gd name="T29" fmla="*/ 6 w 6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4">
                    <a:moveTo>
                      <a:pt x="2" y="0"/>
                    </a:moveTo>
                    <a:lnTo>
                      <a:pt x="4" y="5"/>
                    </a:lnTo>
                    <a:lnTo>
                      <a:pt x="6" y="16"/>
                    </a:lnTo>
                    <a:lnTo>
                      <a:pt x="6" y="27"/>
                    </a:lnTo>
                    <a:lnTo>
                      <a:pt x="4" y="34"/>
                    </a:lnTo>
                    <a:lnTo>
                      <a:pt x="0" y="32"/>
                    </a:lnTo>
                    <a:lnTo>
                      <a:pt x="0" y="22"/>
                    </a:lnTo>
                    <a:lnTo>
                      <a:pt x="2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6" name="Freeform 2391">
                <a:extLst>
                  <a:ext uri="{FF2B5EF4-FFF2-40B4-BE49-F238E27FC236}">
                    <a16:creationId xmlns:a16="http://schemas.microsoft.com/office/drawing/2014/main" id="{420F0387-327D-91D2-AEA9-E85435326F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4" y="107"/>
                <a:ext cx="12" cy="40"/>
              </a:xfrm>
              <a:custGeom>
                <a:avLst/>
                <a:gdLst>
                  <a:gd name="T0" fmla="*/ 0 w 12"/>
                  <a:gd name="T1" fmla="*/ 0 h 40"/>
                  <a:gd name="T2" fmla="*/ 5 w 12"/>
                  <a:gd name="T3" fmla="*/ 10 h 40"/>
                  <a:gd name="T4" fmla="*/ 10 w 12"/>
                  <a:gd name="T5" fmla="*/ 22 h 40"/>
                  <a:gd name="T6" fmla="*/ 12 w 12"/>
                  <a:gd name="T7" fmla="*/ 34 h 40"/>
                  <a:gd name="T8" fmla="*/ 10 w 12"/>
                  <a:gd name="T9" fmla="*/ 40 h 40"/>
                  <a:gd name="T10" fmla="*/ 6 w 12"/>
                  <a:gd name="T11" fmla="*/ 36 h 40"/>
                  <a:gd name="T12" fmla="*/ 3 w 12"/>
                  <a:gd name="T13" fmla="*/ 23 h 40"/>
                  <a:gd name="T14" fmla="*/ 2 w 12"/>
                  <a:gd name="T15" fmla="*/ 10 h 40"/>
                  <a:gd name="T16" fmla="*/ 0 w 12"/>
                  <a:gd name="T17" fmla="*/ 0 h 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40"/>
                  <a:gd name="T29" fmla="*/ 12 w 12"/>
                  <a:gd name="T30" fmla="*/ 40 h 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40">
                    <a:moveTo>
                      <a:pt x="0" y="0"/>
                    </a:moveTo>
                    <a:lnTo>
                      <a:pt x="5" y="10"/>
                    </a:lnTo>
                    <a:lnTo>
                      <a:pt x="10" y="22"/>
                    </a:lnTo>
                    <a:lnTo>
                      <a:pt x="12" y="34"/>
                    </a:lnTo>
                    <a:lnTo>
                      <a:pt x="10" y="40"/>
                    </a:lnTo>
                    <a:lnTo>
                      <a:pt x="6" y="36"/>
                    </a:lnTo>
                    <a:lnTo>
                      <a:pt x="3" y="23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7" name="Freeform 2392">
                <a:extLst>
                  <a:ext uri="{FF2B5EF4-FFF2-40B4-BE49-F238E27FC236}">
                    <a16:creationId xmlns:a16="http://schemas.microsoft.com/office/drawing/2014/main" id="{54787018-B6C9-36F7-1BFD-32F228717D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0" y="113"/>
                <a:ext cx="14" cy="42"/>
              </a:xfrm>
              <a:custGeom>
                <a:avLst/>
                <a:gdLst>
                  <a:gd name="T0" fmla="*/ 0 w 14"/>
                  <a:gd name="T1" fmla="*/ 0 h 42"/>
                  <a:gd name="T2" fmla="*/ 5 w 14"/>
                  <a:gd name="T3" fmla="*/ 10 h 42"/>
                  <a:gd name="T4" fmla="*/ 10 w 14"/>
                  <a:gd name="T5" fmla="*/ 24 h 42"/>
                  <a:gd name="T6" fmla="*/ 14 w 14"/>
                  <a:gd name="T7" fmla="*/ 38 h 42"/>
                  <a:gd name="T8" fmla="*/ 12 w 14"/>
                  <a:gd name="T9" fmla="*/ 42 h 42"/>
                  <a:gd name="T10" fmla="*/ 8 w 14"/>
                  <a:gd name="T11" fmla="*/ 37 h 42"/>
                  <a:gd name="T12" fmla="*/ 4 w 14"/>
                  <a:gd name="T13" fmla="*/ 23 h 42"/>
                  <a:gd name="T14" fmla="*/ 2 w 14"/>
                  <a:gd name="T15" fmla="*/ 9 h 42"/>
                  <a:gd name="T16" fmla="*/ 0 w 14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42"/>
                  <a:gd name="T29" fmla="*/ 14 w 14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42">
                    <a:moveTo>
                      <a:pt x="0" y="0"/>
                    </a:moveTo>
                    <a:lnTo>
                      <a:pt x="5" y="10"/>
                    </a:lnTo>
                    <a:lnTo>
                      <a:pt x="10" y="24"/>
                    </a:lnTo>
                    <a:lnTo>
                      <a:pt x="14" y="38"/>
                    </a:lnTo>
                    <a:lnTo>
                      <a:pt x="12" y="42"/>
                    </a:lnTo>
                    <a:lnTo>
                      <a:pt x="8" y="37"/>
                    </a:lnTo>
                    <a:lnTo>
                      <a:pt x="4" y="23"/>
                    </a:lnTo>
                    <a:lnTo>
                      <a:pt x="2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8" name="Freeform 2393">
                <a:extLst>
                  <a:ext uri="{FF2B5EF4-FFF2-40B4-BE49-F238E27FC236}">
                    <a16:creationId xmlns:a16="http://schemas.microsoft.com/office/drawing/2014/main" id="{0C3204E8-29EA-376C-AAD5-33DBC8BEF2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9" y="111"/>
                <a:ext cx="24" cy="45"/>
              </a:xfrm>
              <a:custGeom>
                <a:avLst/>
                <a:gdLst>
                  <a:gd name="T0" fmla="*/ 0 w 24"/>
                  <a:gd name="T1" fmla="*/ 0 h 45"/>
                  <a:gd name="T2" fmla="*/ 5 w 24"/>
                  <a:gd name="T3" fmla="*/ 4 h 45"/>
                  <a:gd name="T4" fmla="*/ 9 w 24"/>
                  <a:gd name="T5" fmla="*/ 10 h 45"/>
                  <a:gd name="T6" fmla="*/ 13 w 24"/>
                  <a:gd name="T7" fmla="*/ 16 h 45"/>
                  <a:gd name="T8" fmla="*/ 18 w 24"/>
                  <a:gd name="T9" fmla="*/ 24 h 45"/>
                  <a:gd name="T10" fmla="*/ 21 w 24"/>
                  <a:gd name="T11" fmla="*/ 31 h 45"/>
                  <a:gd name="T12" fmla="*/ 24 w 24"/>
                  <a:gd name="T13" fmla="*/ 38 h 45"/>
                  <a:gd name="T14" fmla="*/ 24 w 24"/>
                  <a:gd name="T15" fmla="*/ 42 h 45"/>
                  <a:gd name="T16" fmla="*/ 24 w 24"/>
                  <a:gd name="T17" fmla="*/ 45 h 45"/>
                  <a:gd name="T18" fmla="*/ 18 w 24"/>
                  <a:gd name="T19" fmla="*/ 40 h 45"/>
                  <a:gd name="T20" fmla="*/ 12 w 24"/>
                  <a:gd name="T21" fmla="*/ 25 h 45"/>
                  <a:gd name="T22" fmla="*/ 6 w 24"/>
                  <a:gd name="T23" fmla="*/ 9 h 45"/>
                  <a:gd name="T24" fmla="*/ 0 w 24"/>
                  <a:gd name="T25" fmla="*/ 0 h 4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45"/>
                  <a:gd name="T41" fmla="*/ 24 w 24"/>
                  <a:gd name="T42" fmla="*/ 45 h 4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45">
                    <a:moveTo>
                      <a:pt x="0" y="0"/>
                    </a:moveTo>
                    <a:lnTo>
                      <a:pt x="5" y="4"/>
                    </a:lnTo>
                    <a:lnTo>
                      <a:pt x="9" y="10"/>
                    </a:lnTo>
                    <a:lnTo>
                      <a:pt x="13" y="16"/>
                    </a:lnTo>
                    <a:lnTo>
                      <a:pt x="18" y="24"/>
                    </a:lnTo>
                    <a:lnTo>
                      <a:pt x="21" y="31"/>
                    </a:lnTo>
                    <a:lnTo>
                      <a:pt x="24" y="38"/>
                    </a:lnTo>
                    <a:lnTo>
                      <a:pt x="24" y="42"/>
                    </a:lnTo>
                    <a:lnTo>
                      <a:pt x="24" y="45"/>
                    </a:lnTo>
                    <a:lnTo>
                      <a:pt x="18" y="40"/>
                    </a:lnTo>
                    <a:lnTo>
                      <a:pt x="12" y="25"/>
                    </a:lnTo>
                    <a:lnTo>
                      <a:pt x="6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9" name="Freeform 2394">
                <a:extLst>
                  <a:ext uri="{FF2B5EF4-FFF2-40B4-BE49-F238E27FC236}">
                    <a16:creationId xmlns:a16="http://schemas.microsoft.com/office/drawing/2014/main" id="{918A2BA4-8F4F-B99F-FA07-64B3488C03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2" y="104"/>
                <a:ext cx="28" cy="42"/>
              </a:xfrm>
              <a:custGeom>
                <a:avLst/>
                <a:gdLst>
                  <a:gd name="T0" fmla="*/ 0 w 28"/>
                  <a:gd name="T1" fmla="*/ 0 h 42"/>
                  <a:gd name="T2" fmla="*/ 3 w 28"/>
                  <a:gd name="T3" fmla="*/ 3 h 42"/>
                  <a:gd name="T4" fmla="*/ 8 w 28"/>
                  <a:gd name="T5" fmla="*/ 9 h 42"/>
                  <a:gd name="T6" fmla="*/ 13 w 28"/>
                  <a:gd name="T7" fmla="*/ 15 h 42"/>
                  <a:gd name="T8" fmla="*/ 18 w 28"/>
                  <a:gd name="T9" fmla="*/ 21 h 42"/>
                  <a:gd name="T10" fmla="*/ 22 w 28"/>
                  <a:gd name="T11" fmla="*/ 28 h 42"/>
                  <a:gd name="T12" fmla="*/ 26 w 28"/>
                  <a:gd name="T13" fmla="*/ 34 h 42"/>
                  <a:gd name="T14" fmla="*/ 28 w 28"/>
                  <a:gd name="T15" fmla="*/ 39 h 42"/>
                  <a:gd name="T16" fmla="*/ 27 w 28"/>
                  <a:gd name="T17" fmla="*/ 42 h 42"/>
                  <a:gd name="T18" fmla="*/ 24 w 28"/>
                  <a:gd name="T19" fmla="*/ 41 h 42"/>
                  <a:gd name="T20" fmla="*/ 21 w 28"/>
                  <a:gd name="T21" fmla="*/ 37 h 42"/>
                  <a:gd name="T22" fmla="*/ 16 w 28"/>
                  <a:gd name="T23" fmla="*/ 31 h 42"/>
                  <a:gd name="T24" fmla="*/ 13 w 28"/>
                  <a:gd name="T25" fmla="*/ 23 h 42"/>
                  <a:gd name="T26" fmla="*/ 9 w 28"/>
                  <a:gd name="T27" fmla="*/ 16 h 42"/>
                  <a:gd name="T28" fmla="*/ 5 w 28"/>
                  <a:gd name="T29" fmla="*/ 9 h 42"/>
                  <a:gd name="T30" fmla="*/ 3 w 28"/>
                  <a:gd name="T31" fmla="*/ 3 h 42"/>
                  <a:gd name="T32" fmla="*/ 0 w 28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2"/>
                  <a:gd name="T53" fmla="*/ 28 w 28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2">
                    <a:moveTo>
                      <a:pt x="0" y="0"/>
                    </a:moveTo>
                    <a:lnTo>
                      <a:pt x="3" y="3"/>
                    </a:lnTo>
                    <a:lnTo>
                      <a:pt x="8" y="9"/>
                    </a:lnTo>
                    <a:lnTo>
                      <a:pt x="13" y="15"/>
                    </a:lnTo>
                    <a:lnTo>
                      <a:pt x="18" y="21"/>
                    </a:lnTo>
                    <a:lnTo>
                      <a:pt x="22" y="28"/>
                    </a:lnTo>
                    <a:lnTo>
                      <a:pt x="26" y="34"/>
                    </a:lnTo>
                    <a:lnTo>
                      <a:pt x="28" y="39"/>
                    </a:lnTo>
                    <a:lnTo>
                      <a:pt x="27" y="42"/>
                    </a:lnTo>
                    <a:lnTo>
                      <a:pt x="24" y="41"/>
                    </a:lnTo>
                    <a:lnTo>
                      <a:pt x="21" y="37"/>
                    </a:lnTo>
                    <a:lnTo>
                      <a:pt x="16" y="31"/>
                    </a:lnTo>
                    <a:lnTo>
                      <a:pt x="13" y="23"/>
                    </a:lnTo>
                    <a:lnTo>
                      <a:pt x="9" y="16"/>
                    </a:lnTo>
                    <a:lnTo>
                      <a:pt x="5" y="9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0" name="Freeform 2395">
                <a:extLst>
                  <a:ext uri="{FF2B5EF4-FFF2-40B4-BE49-F238E27FC236}">
                    <a16:creationId xmlns:a16="http://schemas.microsoft.com/office/drawing/2014/main" id="{E0BAA1DD-C16C-4C60-8ACE-C366B8D5C6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5" y="114"/>
                <a:ext cx="23" cy="37"/>
              </a:xfrm>
              <a:custGeom>
                <a:avLst/>
                <a:gdLst>
                  <a:gd name="T0" fmla="*/ 0 w 23"/>
                  <a:gd name="T1" fmla="*/ 0 h 37"/>
                  <a:gd name="T2" fmla="*/ 2 w 23"/>
                  <a:gd name="T3" fmla="*/ 3 h 37"/>
                  <a:gd name="T4" fmla="*/ 7 w 23"/>
                  <a:gd name="T5" fmla="*/ 8 h 37"/>
                  <a:gd name="T6" fmla="*/ 11 w 23"/>
                  <a:gd name="T7" fmla="*/ 13 h 37"/>
                  <a:gd name="T8" fmla="*/ 16 w 23"/>
                  <a:gd name="T9" fmla="*/ 20 h 37"/>
                  <a:gd name="T10" fmla="*/ 20 w 23"/>
                  <a:gd name="T11" fmla="*/ 26 h 37"/>
                  <a:gd name="T12" fmla="*/ 22 w 23"/>
                  <a:gd name="T13" fmla="*/ 32 h 37"/>
                  <a:gd name="T14" fmla="*/ 23 w 23"/>
                  <a:gd name="T15" fmla="*/ 36 h 37"/>
                  <a:gd name="T16" fmla="*/ 21 w 23"/>
                  <a:gd name="T17" fmla="*/ 37 h 37"/>
                  <a:gd name="T18" fmla="*/ 15 w 23"/>
                  <a:gd name="T19" fmla="*/ 33 h 37"/>
                  <a:gd name="T20" fmla="*/ 9 w 23"/>
                  <a:gd name="T21" fmla="*/ 21 h 37"/>
                  <a:gd name="T22" fmla="*/ 3 w 23"/>
                  <a:gd name="T23" fmla="*/ 8 h 37"/>
                  <a:gd name="T24" fmla="*/ 0 w 23"/>
                  <a:gd name="T25" fmla="*/ 0 h 3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37"/>
                  <a:gd name="T41" fmla="*/ 23 w 23"/>
                  <a:gd name="T42" fmla="*/ 37 h 3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37">
                    <a:moveTo>
                      <a:pt x="0" y="0"/>
                    </a:moveTo>
                    <a:lnTo>
                      <a:pt x="2" y="3"/>
                    </a:lnTo>
                    <a:lnTo>
                      <a:pt x="7" y="8"/>
                    </a:lnTo>
                    <a:lnTo>
                      <a:pt x="11" y="13"/>
                    </a:lnTo>
                    <a:lnTo>
                      <a:pt x="16" y="20"/>
                    </a:lnTo>
                    <a:lnTo>
                      <a:pt x="20" y="26"/>
                    </a:lnTo>
                    <a:lnTo>
                      <a:pt x="22" y="32"/>
                    </a:lnTo>
                    <a:lnTo>
                      <a:pt x="23" y="36"/>
                    </a:lnTo>
                    <a:lnTo>
                      <a:pt x="21" y="37"/>
                    </a:lnTo>
                    <a:lnTo>
                      <a:pt x="15" y="33"/>
                    </a:lnTo>
                    <a:lnTo>
                      <a:pt x="9" y="21"/>
                    </a:lnTo>
                    <a:lnTo>
                      <a:pt x="3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1" name="Freeform 2396">
                <a:extLst>
                  <a:ext uri="{FF2B5EF4-FFF2-40B4-BE49-F238E27FC236}">
                    <a16:creationId xmlns:a16="http://schemas.microsoft.com/office/drawing/2014/main" id="{2F1E5B1E-FFF4-CB00-58C5-35AF5AADF3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6" y="57"/>
                <a:ext cx="30" cy="60"/>
              </a:xfrm>
              <a:custGeom>
                <a:avLst/>
                <a:gdLst>
                  <a:gd name="T0" fmla="*/ 29 w 30"/>
                  <a:gd name="T1" fmla="*/ 0 h 60"/>
                  <a:gd name="T2" fmla="*/ 30 w 30"/>
                  <a:gd name="T3" fmla="*/ 4 h 60"/>
                  <a:gd name="T4" fmla="*/ 29 w 30"/>
                  <a:gd name="T5" fmla="*/ 10 h 60"/>
                  <a:gd name="T6" fmla="*/ 25 w 30"/>
                  <a:gd name="T7" fmla="*/ 19 h 60"/>
                  <a:gd name="T8" fmla="*/ 22 w 30"/>
                  <a:gd name="T9" fmla="*/ 29 h 60"/>
                  <a:gd name="T10" fmla="*/ 17 w 30"/>
                  <a:gd name="T11" fmla="*/ 39 h 60"/>
                  <a:gd name="T12" fmla="*/ 12 w 30"/>
                  <a:gd name="T13" fmla="*/ 48 h 60"/>
                  <a:gd name="T14" fmla="*/ 6 w 30"/>
                  <a:gd name="T15" fmla="*/ 55 h 60"/>
                  <a:gd name="T16" fmla="*/ 0 w 30"/>
                  <a:gd name="T17" fmla="*/ 60 h 60"/>
                  <a:gd name="T18" fmla="*/ 2 w 30"/>
                  <a:gd name="T19" fmla="*/ 55 h 60"/>
                  <a:gd name="T20" fmla="*/ 6 w 30"/>
                  <a:gd name="T21" fmla="*/ 47 h 60"/>
                  <a:gd name="T22" fmla="*/ 10 w 30"/>
                  <a:gd name="T23" fmla="*/ 38 h 60"/>
                  <a:gd name="T24" fmla="*/ 14 w 30"/>
                  <a:gd name="T25" fmla="*/ 27 h 60"/>
                  <a:gd name="T26" fmla="*/ 19 w 30"/>
                  <a:gd name="T27" fmla="*/ 16 h 60"/>
                  <a:gd name="T28" fmla="*/ 24 w 30"/>
                  <a:gd name="T29" fmla="*/ 8 h 60"/>
                  <a:gd name="T30" fmla="*/ 27 w 30"/>
                  <a:gd name="T31" fmla="*/ 2 h 60"/>
                  <a:gd name="T32" fmla="*/ 29 w 30"/>
                  <a:gd name="T33" fmla="*/ 0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60"/>
                  <a:gd name="T53" fmla="*/ 30 w 30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60">
                    <a:moveTo>
                      <a:pt x="29" y="0"/>
                    </a:moveTo>
                    <a:lnTo>
                      <a:pt x="30" y="4"/>
                    </a:lnTo>
                    <a:lnTo>
                      <a:pt x="29" y="10"/>
                    </a:lnTo>
                    <a:lnTo>
                      <a:pt x="25" y="19"/>
                    </a:lnTo>
                    <a:lnTo>
                      <a:pt x="22" y="29"/>
                    </a:lnTo>
                    <a:lnTo>
                      <a:pt x="17" y="39"/>
                    </a:lnTo>
                    <a:lnTo>
                      <a:pt x="12" y="48"/>
                    </a:lnTo>
                    <a:lnTo>
                      <a:pt x="6" y="55"/>
                    </a:lnTo>
                    <a:lnTo>
                      <a:pt x="0" y="60"/>
                    </a:lnTo>
                    <a:lnTo>
                      <a:pt x="2" y="55"/>
                    </a:lnTo>
                    <a:lnTo>
                      <a:pt x="6" y="47"/>
                    </a:lnTo>
                    <a:lnTo>
                      <a:pt x="10" y="38"/>
                    </a:lnTo>
                    <a:lnTo>
                      <a:pt x="14" y="27"/>
                    </a:lnTo>
                    <a:lnTo>
                      <a:pt x="19" y="16"/>
                    </a:lnTo>
                    <a:lnTo>
                      <a:pt x="24" y="8"/>
                    </a:lnTo>
                    <a:lnTo>
                      <a:pt x="27" y="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2" name="Freeform 2397">
                <a:extLst>
                  <a:ext uri="{FF2B5EF4-FFF2-40B4-BE49-F238E27FC236}">
                    <a16:creationId xmlns:a16="http://schemas.microsoft.com/office/drawing/2014/main" id="{655A3AD4-5E1F-5C59-6ED8-4024C5AE9C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3" y="66"/>
                <a:ext cx="25" cy="46"/>
              </a:xfrm>
              <a:custGeom>
                <a:avLst/>
                <a:gdLst>
                  <a:gd name="T0" fmla="*/ 25 w 25"/>
                  <a:gd name="T1" fmla="*/ 0 h 46"/>
                  <a:gd name="T2" fmla="*/ 25 w 25"/>
                  <a:gd name="T3" fmla="*/ 2 h 46"/>
                  <a:gd name="T4" fmla="*/ 24 w 25"/>
                  <a:gd name="T5" fmla="*/ 6 h 46"/>
                  <a:gd name="T6" fmla="*/ 22 w 25"/>
                  <a:gd name="T7" fmla="*/ 13 h 46"/>
                  <a:gd name="T8" fmla="*/ 19 w 25"/>
                  <a:gd name="T9" fmla="*/ 20 h 46"/>
                  <a:gd name="T10" fmla="*/ 15 w 25"/>
                  <a:gd name="T11" fmla="*/ 29 h 46"/>
                  <a:gd name="T12" fmla="*/ 10 w 25"/>
                  <a:gd name="T13" fmla="*/ 35 h 46"/>
                  <a:gd name="T14" fmla="*/ 5 w 25"/>
                  <a:gd name="T15" fmla="*/ 42 h 46"/>
                  <a:gd name="T16" fmla="*/ 0 w 25"/>
                  <a:gd name="T17" fmla="*/ 46 h 46"/>
                  <a:gd name="T18" fmla="*/ 6 w 25"/>
                  <a:gd name="T19" fmla="*/ 34 h 46"/>
                  <a:gd name="T20" fmla="*/ 14 w 25"/>
                  <a:gd name="T21" fmla="*/ 18 h 46"/>
                  <a:gd name="T22" fmla="*/ 21 w 25"/>
                  <a:gd name="T23" fmla="*/ 4 h 46"/>
                  <a:gd name="T24" fmla="*/ 25 w 25"/>
                  <a:gd name="T25" fmla="*/ 0 h 4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46"/>
                  <a:gd name="T41" fmla="*/ 25 w 25"/>
                  <a:gd name="T42" fmla="*/ 46 h 4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46">
                    <a:moveTo>
                      <a:pt x="25" y="0"/>
                    </a:moveTo>
                    <a:lnTo>
                      <a:pt x="25" y="2"/>
                    </a:lnTo>
                    <a:lnTo>
                      <a:pt x="24" y="6"/>
                    </a:lnTo>
                    <a:lnTo>
                      <a:pt x="22" y="13"/>
                    </a:lnTo>
                    <a:lnTo>
                      <a:pt x="19" y="20"/>
                    </a:lnTo>
                    <a:lnTo>
                      <a:pt x="15" y="29"/>
                    </a:lnTo>
                    <a:lnTo>
                      <a:pt x="10" y="35"/>
                    </a:lnTo>
                    <a:lnTo>
                      <a:pt x="5" y="42"/>
                    </a:lnTo>
                    <a:lnTo>
                      <a:pt x="0" y="46"/>
                    </a:lnTo>
                    <a:lnTo>
                      <a:pt x="6" y="34"/>
                    </a:lnTo>
                    <a:lnTo>
                      <a:pt x="14" y="18"/>
                    </a:lnTo>
                    <a:lnTo>
                      <a:pt x="21" y="4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3" name="Freeform 2398">
                <a:extLst>
                  <a:ext uri="{FF2B5EF4-FFF2-40B4-BE49-F238E27FC236}">
                    <a16:creationId xmlns:a16="http://schemas.microsoft.com/office/drawing/2014/main" id="{FBD71CBF-8EF1-4DCA-4D6B-5A308B6AE2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7" y="109"/>
                <a:ext cx="26" cy="41"/>
              </a:xfrm>
              <a:custGeom>
                <a:avLst/>
                <a:gdLst>
                  <a:gd name="T0" fmla="*/ 0 w 26"/>
                  <a:gd name="T1" fmla="*/ 0 h 41"/>
                  <a:gd name="T2" fmla="*/ 3 w 26"/>
                  <a:gd name="T3" fmla="*/ 3 h 41"/>
                  <a:gd name="T4" fmla="*/ 7 w 26"/>
                  <a:gd name="T5" fmla="*/ 9 h 41"/>
                  <a:gd name="T6" fmla="*/ 12 w 26"/>
                  <a:gd name="T7" fmla="*/ 15 h 41"/>
                  <a:gd name="T8" fmla="*/ 17 w 26"/>
                  <a:gd name="T9" fmla="*/ 21 h 41"/>
                  <a:gd name="T10" fmla="*/ 21 w 26"/>
                  <a:gd name="T11" fmla="*/ 28 h 41"/>
                  <a:gd name="T12" fmla="*/ 24 w 26"/>
                  <a:gd name="T13" fmla="*/ 34 h 41"/>
                  <a:gd name="T14" fmla="*/ 26 w 26"/>
                  <a:gd name="T15" fmla="*/ 38 h 41"/>
                  <a:gd name="T16" fmla="*/ 25 w 26"/>
                  <a:gd name="T17" fmla="*/ 41 h 41"/>
                  <a:gd name="T18" fmla="*/ 23 w 26"/>
                  <a:gd name="T19" fmla="*/ 41 h 41"/>
                  <a:gd name="T20" fmla="*/ 19 w 26"/>
                  <a:gd name="T21" fmla="*/ 37 h 41"/>
                  <a:gd name="T22" fmla="*/ 15 w 26"/>
                  <a:gd name="T23" fmla="*/ 31 h 41"/>
                  <a:gd name="T24" fmla="*/ 12 w 26"/>
                  <a:gd name="T25" fmla="*/ 23 h 41"/>
                  <a:gd name="T26" fmla="*/ 8 w 26"/>
                  <a:gd name="T27" fmla="*/ 15 h 41"/>
                  <a:gd name="T28" fmla="*/ 5 w 26"/>
                  <a:gd name="T29" fmla="*/ 9 h 41"/>
                  <a:gd name="T30" fmla="*/ 1 w 26"/>
                  <a:gd name="T31" fmla="*/ 3 h 41"/>
                  <a:gd name="T32" fmla="*/ 0 w 26"/>
                  <a:gd name="T33" fmla="*/ 0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6"/>
                  <a:gd name="T52" fmla="*/ 0 h 41"/>
                  <a:gd name="T53" fmla="*/ 26 w 26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6" h="41">
                    <a:moveTo>
                      <a:pt x="0" y="0"/>
                    </a:moveTo>
                    <a:lnTo>
                      <a:pt x="3" y="3"/>
                    </a:lnTo>
                    <a:lnTo>
                      <a:pt x="7" y="9"/>
                    </a:lnTo>
                    <a:lnTo>
                      <a:pt x="12" y="15"/>
                    </a:lnTo>
                    <a:lnTo>
                      <a:pt x="17" y="21"/>
                    </a:lnTo>
                    <a:lnTo>
                      <a:pt x="21" y="28"/>
                    </a:lnTo>
                    <a:lnTo>
                      <a:pt x="24" y="34"/>
                    </a:lnTo>
                    <a:lnTo>
                      <a:pt x="26" y="38"/>
                    </a:lnTo>
                    <a:lnTo>
                      <a:pt x="25" y="41"/>
                    </a:lnTo>
                    <a:lnTo>
                      <a:pt x="23" y="41"/>
                    </a:lnTo>
                    <a:lnTo>
                      <a:pt x="19" y="37"/>
                    </a:lnTo>
                    <a:lnTo>
                      <a:pt x="15" y="31"/>
                    </a:lnTo>
                    <a:lnTo>
                      <a:pt x="12" y="23"/>
                    </a:lnTo>
                    <a:lnTo>
                      <a:pt x="8" y="15"/>
                    </a:lnTo>
                    <a:lnTo>
                      <a:pt x="5" y="9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4" name="Freeform 2399">
                <a:extLst>
                  <a:ext uri="{FF2B5EF4-FFF2-40B4-BE49-F238E27FC236}">
                    <a16:creationId xmlns:a16="http://schemas.microsoft.com/office/drawing/2014/main" id="{9D2C0333-47F9-F3B0-1B3F-086CCF120A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" y="727"/>
                <a:ext cx="66" cy="191"/>
              </a:xfrm>
              <a:custGeom>
                <a:avLst/>
                <a:gdLst>
                  <a:gd name="T0" fmla="*/ 12 w 66"/>
                  <a:gd name="T1" fmla="*/ 0 h 191"/>
                  <a:gd name="T2" fmla="*/ 13 w 66"/>
                  <a:gd name="T3" fmla="*/ 0 h 191"/>
                  <a:gd name="T4" fmla="*/ 14 w 66"/>
                  <a:gd name="T5" fmla="*/ 2 h 191"/>
                  <a:gd name="T6" fmla="*/ 15 w 66"/>
                  <a:gd name="T7" fmla="*/ 4 h 191"/>
                  <a:gd name="T8" fmla="*/ 16 w 66"/>
                  <a:gd name="T9" fmla="*/ 5 h 191"/>
                  <a:gd name="T10" fmla="*/ 9 w 66"/>
                  <a:gd name="T11" fmla="*/ 35 h 191"/>
                  <a:gd name="T12" fmla="*/ 8 w 66"/>
                  <a:gd name="T13" fmla="*/ 64 h 191"/>
                  <a:gd name="T14" fmla="*/ 12 w 66"/>
                  <a:gd name="T15" fmla="*/ 91 h 191"/>
                  <a:gd name="T16" fmla="*/ 21 w 66"/>
                  <a:gd name="T17" fmla="*/ 115 h 191"/>
                  <a:gd name="T18" fmla="*/ 31 w 66"/>
                  <a:gd name="T19" fmla="*/ 138 h 191"/>
                  <a:gd name="T20" fmla="*/ 43 w 66"/>
                  <a:gd name="T21" fmla="*/ 159 h 191"/>
                  <a:gd name="T22" fmla="*/ 55 w 66"/>
                  <a:gd name="T23" fmla="*/ 177 h 191"/>
                  <a:gd name="T24" fmla="*/ 66 w 66"/>
                  <a:gd name="T25" fmla="*/ 191 h 191"/>
                  <a:gd name="T26" fmla="*/ 53 w 66"/>
                  <a:gd name="T27" fmla="*/ 184 h 191"/>
                  <a:gd name="T28" fmla="*/ 39 w 66"/>
                  <a:gd name="T29" fmla="*/ 166 h 191"/>
                  <a:gd name="T30" fmla="*/ 25 w 66"/>
                  <a:gd name="T31" fmla="*/ 143 h 191"/>
                  <a:gd name="T32" fmla="*/ 13 w 66"/>
                  <a:gd name="T33" fmla="*/ 114 h 191"/>
                  <a:gd name="T34" fmla="*/ 5 w 66"/>
                  <a:gd name="T35" fmla="*/ 84 h 191"/>
                  <a:gd name="T36" fmla="*/ 0 w 66"/>
                  <a:gd name="T37" fmla="*/ 54 h 191"/>
                  <a:gd name="T38" fmla="*/ 3 w 66"/>
                  <a:gd name="T39" fmla="*/ 25 h 191"/>
                  <a:gd name="T40" fmla="*/ 12 w 66"/>
                  <a:gd name="T41" fmla="*/ 0 h 19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6"/>
                  <a:gd name="T64" fmla="*/ 0 h 191"/>
                  <a:gd name="T65" fmla="*/ 66 w 66"/>
                  <a:gd name="T66" fmla="*/ 191 h 19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6" h="191">
                    <a:moveTo>
                      <a:pt x="12" y="0"/>
                    </a:moveTo>
                    <a:lnTo>
                      <a:pt x="13" y="0"/>
                    </a:lnTo>
                    <a:lnTo>
                      <a:pt x="14" y="2"/>
                    </a:lnTo>
                    <a:lnTo>
                      <a:pt x="15" y="4"/>
                    </a:lnTo>
                    <a:lnTo>
                      <a:pt x="16" y="5"/>
                    </a:lnTo>
                    <a:lnTo>
                      <a:pt x="9" y="35"/>
                    </a:lnTo>
                    <a:lnTo>
                      <a:pt x="8" y="64"/>
                    </a:lnTo>
                    <a:lnTo>
                      <a:pt x="12" y="91"/>
                    </a:lnTo>
                    <a:lnTo>
                      <a:pt x="21" y="115"/>
                    </a:lnTo>
                    <a:lnTo>
                      <a:pt x="31" y="138"/>
                    </a:lnTo>
                    <a:lnTo>
                      <a:pt x="43" y="159"/>
                    </a:lnTo>
                    <a:lnTo>
                      <a:pt x="55" y="177"/>
                    </a:lnTo>
                    <a:lnTo>
                      <a:pt x="66" y="191"/>
                    </a:lnTo>
                    <a:lnTo>
                      <a:pt x="53" y="184"/>
                    </a:lnTo>
                    <a:lnTo>
                      <a:pt x="39" y="166"/>
                    </a:lnTo>
                    <a:lnTo>
                      <a:pt x="25" y="143"/>
                    </a:lnTo>
                    <a:lnTo>
                      <a:pt x="13" y="114"/>
                    </a:lnTo>
                    <a:lnTo>
                      <a:pt x="5" y="84"/>
                    </a:lnTo>
                    <a:lnTo>
                      <a:pt x="0" y="54"/>
                    </a:lnTo>
                    <a:lnTo>
                      <a:pt x="3" y="2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5" name="Freeform 2400">
                <a:extLst>
                  <a:ext uri="{FF2B5EF4-FFF2-40B4-BE49-F238E27FC236}">
                    <a16:creationId xmlns:a16="http://schemas.microsoft.com/office/drawing/2014/main" id="{EC903D3D-5775-CD7F-15FF-9BE62ADC8F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" y="876"/>
                <a:ext cx="57" cy="14"/>
              </a:xfrm>
              <a:custGeom>
                <a:avLst/>
                <a:gdLst>
                  <a:gd name="T0" fmla="*/ 57 w 57"/>
                  <a:gd name="T1" fmla="*/ 12 h 14"/>
                  <a:gd name="T2" fmla="*/ 55 w 57"/>
                  <a:gd name="T3" fmla="*/ 13 h 14"/>
                  <a:gd name="T4" fmla="*/ 50 w 57"/>
                  <a:gd name="T5" fmla="*/ 14 h 14"/>
                  <a:gd name="T6" fmla="*/ 43 w 57"/>
                  <a:gd name="T7" fmla="*/ 14 h 14"/>
                  <a:gd name="T8" fmla="*/ 34 w 57"/>
                  <a:gd name="T9" fmla="*/ 13 h 14"/>
                  <a:gd name="T10" fmla="*/ 24 w 57"/>
                  <a:gd name="T11" fmla="*/ 12 h 14"/>
                  <a:gd name="T12" fmla="*/ 15 w 57"/>
                  <a:gd name="T13" fmla="*/ 9 h 14"/>
                  <a:gd name="T14" fmla="*/ 7 w 57"/>
                  <a:gd name="T15" fmla="*/ 5 h 14"/>
                  <a:gd name="T16" fmla="*/ 0 w 57"/>
                  <a:gd name="T17" fmla="*/ 0 h 14"/>
                  <a:gd name="T18" fmla="*/ 6 w 57"/>
                  <a:gd name="T19" fmla="*/ 1 h 14"/>
                  <a:gd name="T20" fmla="*/ 15 w 57"/>
                  <a:gd name="T21" fmla="*/ 3 h 14"/>
                  <a:gd name="T22" fmla="*/ 24 w 57"/>
                  <a:gd name="T23" fmla="*/ 4 h 14"/>
                  <a:gd name="T24" fmla="*/ 34 w 57"/>
                  <a:gd name="T25" fmla="*/ 6 h 14"/>
                  <a:gd name="T26" fmla="*/ 42 w 57"/>
                  <a:gd name="T27" fmla="*/ 7 h 14"/>
                  <a:gd name="T28" fmla="*/ 50 w 57"/>
                  <a:gd name="T29" fmla="*/ 9 h 14"/>
                  <a:gd name="T30" fmla="*/ 55 w 57"/>
                  <a:gd name="T31" fmla="*/ 10 h 14"/>
                  <a:gd name="T32" fmla="*/ 57 w 57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7"/>
                  <a:gd name="T52" fmla="*/ 0 h 14"/>
                  <a:gd name="T53" fmla="*/ 57 w 57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7" h="14">
                    <a:moveTo>
                      <a:pt x="57" y="12"/>
                    </a:moveTo>
                    <a:lnTo>
                      <a:pt x="55" y="13"/>
                    </a:lnTo>
                    <a:lnTo>
                      <a:pt x="50" y="14"/>
                    </a:lnTo>
                    <a:lnTo>
                      <a:pt x="43" y="14"/>
                    </a:lnTo>
                    <a:lnTo>
                      <a:pt x="34" y="13"/>
                    </a:lnTo>
                    <a:lnTo>
                      <a:pt x="24" y="12"/>
                    </a:lnTo>
                    <a:lnTo>
                      <a:pt x="15" y="9"/>
                    </a:lnTo>
                    <a:lnTo>
                      <a:pt x="7" y="5"/>
                    </a:lnTo>
                    <a:lnTo>
                      <a:pt x="0" y="0"/>
                    </a:lnTo>
                    <a:lnTo>
                      <a:pt x="6" y="1"/>
                    </a:lnTo>
                    <a:lnTo>
                      <a:pt x="15" y="3"/>
                    </a:lnTo>
                    <a:lnTo>
                      <a:pt x="24" y="4"/>
                    </a:lnTo>
                    <a:lnTo>
                      <a:pt x="34" y="6"/>
                    </a:lnTo>
                    <a:lnTo>
                      <a:pt x="42" y="7"/>
                    </a:lnTo>
                    <a:lnTo>
                      <a:pt x="50" y="9"/>
                    </a:lnTo>
                    <a:lnTo>
                      <a:pt x="55" y="10"/>
                    </a:lnTo>
                    <a:lnTo>
                      <a:pt x="57" y="1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6" name="Freeform 2401">
                <a:extLst>
                  <a:ext uri="{FF2B5EF4-FFF2-40B4-BE49-F238E27FC236}">
                    <a16:creationId xmlns:a16="http://schemas.microsoft.com/office/drawing/2014/main" id="{F4C02808-2C04-EC20-6A72-ACBA1A0266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" y="859"/>
                <a:ext cx="68" cy="19"/>
              </a:xfrm>
              <a:custGeom>
                <a:avLst/>
                <a:gdLst>
                  <a:gd name="T0" fmla="*/ 68 w 68"/>
                  <a:gd name="T1" fmla="*/ 16 h 19"/>
                  <a:gd name="T2" fmla="*/ 65 w 68"/>
                  <a:gd name="T3" fmla="*/ 18 h 19"/>
                  <a:gd name="T4" fmla="*/ 59 w 68"/>
                  <a:gd name="T5" fmla="*/ 19 h 19"/>
                  <a:gd name="T6" fmla="*/ 49 w 68"/>
                  <a:gd name="T7" fmla="*/ 18 h 19"/>
                  <a:gd name="T8" fmla="*/ 39 w 68"/>
                  <a:gd name="T9" fmla="*/ 16 h 19"/>
                  <a:gd name="T10" fmla="*/ 28 w 68"/>
                  <a:gd name="T11" fmla="*/ 13 h 19"/>
                  <a:gd name="T12" fmla="*/ 17 w 68"/>
                  <a:gd name="T13" fmla="*/ 9 h 19"/>
                  <a:gd name="T14" fmla="*/ 7 w 68"/>
                  <a:gd name="T15" fmla="*/ 5 h 19"/>
                  <a:gd name="T16" fmla="*/ 0 w 68"/>
                  <a:gd name="T17" fmla="*/ 0 h 19"/>
                  <a:gd name="T18" fmla="*/ 5 w 68"/>
                  <a:gd name="T19" fmla="*/ 2 h 19"/>
                  <a:gd name="T20" fmla="*/ 14 w 68"/>
                  <a:gd name="T21" fmla="*/ 3 h 19"/>
                  <a:gd name="T22" fmla="*/ 25 w 68"/>
                  <a:gd name="T23" fmla="*/ 4 h 19"/>
                  <a:gd name="T24" fmla="*/ 37 w 68"/>
                  <a:gd name="T25" fmla="*/ 6 h 19"/>
                  <a:gd name="T26" fmla="*/ 49 w 68"/>
                  <a:gd name="T27" fmla="*/ 9 h 19"/>
                  <a:gd name="T28" fmla="*/ 58 w 68"/>
                  <a:gd name="T29" fmla="*/ 11 h 19"/>
                  <a:gd name="T30" fmla="*/ 65 w 68"/>
                  <a:gd name="T31" fmla="*/ 13 h 19"/>
                  <a:gd name="T32" fmla="*/ 68 w 68"/>
                  <a:gd name="T33" fmla="*/ 16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8"/>
                  <a:gd name="T52" fmla="*/ 0 h 19"/>
                  <a:gd name="T53" fmla="*/ 68 w 68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8" h="19">
                    <a:moveTo>
                      <a:pt x="68" y="16"/>
                    </a:moveTo>
                    <a:lnTo>
                      <a:pt x="65" y="18"/>
                    </a:lnTo>
                    <a:lnTo>
                      <a:pt x="59" y="19"/>
                    </a:lnTo>
                    <a:lnTo>
                      <a:pt x="49" y="18"/>
                    </a:lnTo>
                    <a:lnTo>
                      <a:pt x="39" y="16"/>
                    </a:lnTo>
                    <a:lnTo>
                      <a:pt x="28" y="13"/>
                    </a:lnTo>
                    <a:lnTo>
                      <a:pt x="17" y="9"/>
                    </a:lnTo>
                    <a:lnTo>
                      <a:pt x="7" y="5"/>
                    </a:lnTo>
                    <a:lnTo>
                      <a:pt x="0" y="0"/>
                    </a:lnTo>
                    <a:lnTo>
                      <a:pt x="5" y="2"/>
                    </a:lnTo>
                    <a:lnTo>
                      <a:pt x="14" y="3"/>
                    </a:lnTo>
                    <a:lnTo>
                      <a:pt x="25" y="4"/>
                    </a:lnTo>
                    <a:lnTo>
                      <a:pt x="37" y="6"/>
                    </a:lnTo>
                    <a:lnTo>
                      <a:pt x="49" y="9"/>
                    </a:lnTo>
                    <a:lnTo>
                      <a:pt x="58" y="11"/>
                    </a:lnTo>
                    <a:lnTo>
                      <a:pt x="65" y="13"/>
                    </a:lnTo>
                    <a:lnTo>
                      <a:pt x="68" y="1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7" name="Freeform 2402">
                <a:extLst>
                  <a:ext uri="{FF2B5EF4-FFF2-40B4-BE49-F238E27FC236}">
                    <a16:creationId xmlns:a16="http://schemas.microsoft.com/office/drawing/2014/main" id="{806024D9-1FF7-7109-9963-8761DE3744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" y="832"/>
                <a:ext cx="71" cy="14"/>
              </a:xfrm>
              <a:custGeom>
                <a:avLst/>
                <a:gdLst>
                  <a:gd name="T0" fmla="*/ 71 w 71"/>
                  <a:gd name="T1" fmla="*/ 10 h 14"/>
                  <a:gd name="T2" fmla="*/ 67 w 71"/>
                  <a:gd name="T3" fmla="*/ 12 h 14"/>
                  <a:gd name="T4" fmla="*/ 61 w 71"/>
                  <a:gd name="T5" fmla="*/ 14 h 14"/>
                  <a:gd name="T6" fmla="*/ 51 w 71"/>
                  <a:gd name="T7" fmla="*/ 14 h 14"/>
                  <a:gd name="T8" fmla="*/ 39 w 71"/>
                  <a:gd name="T9" fmla="*/ 13 h 14"/>
                  <a:gd name="T10" fmla="*/ 27 w 71"/>
                  <a:gd name="T11" fmla="*/ 11 h 14"/>
                  <a:gd name="T12" fmla="*/ 16 w 71"/>
                  <a:gd name="T13" fmla="*/ 8 h 14"/>
                  <a:gd name="T14" fmla="*/ 6 w 71"/>
                  <a:gd name="T15" fmla="*/ 4 h 14"/>
                  <a:gd name="T16" fmla="*/ 0 w 71"/>
                  <a:gd name="T17" fmla="*/ 0 h 14"/>
                  <a:gd name="T18" fmla="*/ 5 w 71"/>
                  <a:gd name="T19" fmla="*/ 1 h 14"/>
                  <a:gd name="T20" fmla="*/ 14 w 71"/>
                  <a:gd name="T21" fmla="*/ 1 h 14"/>
                  <a:gd name="T22" fmla="*/ 25 w 71"/>
                  <a:gd name="T23" fmla="*/ 3 h 14"/>
                  <a:gd name="T24" fmla="*/ 38 w 71"/>
                  <a:gd name="T25" fmla="*/ 4 h 14"/>
                  <a:gd name="T26" fmla="*/ 50 w 71"/>
                  <a:gd name="T27" fmla="*/ 5 h 14"/>
                  <a:gd name="T28" fmla="*/ 61 w 71"/>
                  <a:gd name="T29" fmla="*/ 6 h 14"/>
                  <a:gd name="T30" fmla="*/ 68 w 71"/>
                  <a:gd name="T31" fmla="*/ 8 h 14"/>
                  <a:gd name="T32" fmla="*/ 71 w 71"/>
                  <a:gd name="T33" fmla="*/ 10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1"/>
                  <a:gd name="T52" fmla="*/ 0 h 14"/>
                  <a:gd name="T53" fmla="*/ 71 w 71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1" h="14">
                    <a:moveTo>
                      <a:pt x="71" y="10"/>
                    </a:moveTo>
                    <a:lnTo>
                      <a:pt x="67" y="12"/>
                    </a:lnTo>
                    <a:lnTo>
                      <a:pt x="61" y="14"/>
                    </a:lnTo>
                    <a:lnTo>
                      <a:pt x="51" y="14"/>
                    </a:lnTo>
                    <a:lnTo>
                      <a:pt x="39" y="13"/>
                    </a:lnTo>
                    <a:lnTo>
                      <a:pt x="27" y="11"/>
                    </a:lnTo>
                    <a:lnTo>
                      <a:pt x="16" y="8"/>
                    </a:lnTo>
                    <a:lnTo>
                      <a:pt x="6" y="4"/>
                    </a:lnTo>
                    <a:lnTo>
                      <a:pt x="0" y="0"/>
                    </a:lnTo>
                    <a:lnTo>
                      <a:pt x="5" y="1"/>
                    </a:lnTo>
                    <a:lnTo>
                      <a:pt x="14" y="1"/>
                    </a:lnTo>
                    <a:lnTo>
                      <a:pt x="25" y="3"/>
                    </a:lnTo>
                    <a:lnTo>
                      <a:pt x="38" y="4"/>
                    </a:lnTo>
                    <a:lnTo>
                      <a:pt x="50" y="5"/>
                    </a:lnTo>
                    <a:lnTo>
                      <a:pt x="61" y="6"/>
                    </a:lnTo>
                    <a:lnTo>
                      <a:pt x="68" y="8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8" name="Freeform 2403">
                <a:extLst>
                  <a:ext uri="{FF2B5EF4-FFF2-40B4-BE49-F238E27FC236}">
                    <a16:creationId xmlns:a16="http://schemas.microsoft.com/office/drawing/2014/main" id="{4589F2A4-247D-FA8A-A806-8601EF50C4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" y="814"/>
                <a:ext cx="63" cy="11"/>
              </a:xfrm>
              <a:custGeom>
                <a:avLst/>
                <a:gdLst>
                  <a:gd name="T0" fmla="*/ 63 w 63"/>
                  <a:gd name="T1" fmla="*/ 9 h 11"/>
                  <a:gd name="T2" fmla="*/ 61 w 63"/>
                  <a:gd name="T3" fmla="*/ 10 h 11"/>
                  <a:gd name="T4" fmla="*/ 54 w 63"/>
                  <a:gd name="T5" fmla="*/ 11 h 11"/>
                  <a:gd name="T6" fmla="*/ 46 w 63"/>
                  <a:gd name="T7" fmla="*/ 11 h 11"/>
                  <a:gd name="T8" fmla="*/ 35 w 63"/>
                  <a:gd name="T9" fmla="*/ 10 h 11"/>
                  <a:gd name="T10" fmla="*/ 23 w 63"/>
                  <a:gd name="T11" fmla="*/ 9 h 11"/>
                  <a:gd name="T12" fmla="*/ 13 w 63"/>
                  <a:gd name="T13" fmla="*/ 7 h 11"/>
                  <a:gd name="T14" fmla="*/ 5 w 63"/>
                  <a:gd name="T15" fmla="*/ 4 h 11"/>
                  <a:gd name="T16" fmla="*/ 0 w 63"/>
                  <a:gd name="T17" fmla="*/ 0 h 11"/>
                  <a:gd name="T18" fmla="*/ 6 w 63"/>
                  <a:gd name="T19" fmla="*/ 1 h 11"/>
                  <a:gd name="T20" fmla="*/ 15 w 63"/>
                  <a:gd name="T21" fmla="*/ 1 h 11"/>
                  <a:gd name="T22" fmla="*/ 25 w 63"/>
                  <a:gd name="T23" fmla="*/ 1 h 11"/>
                  <a:gd name="T24" fmla="*/ 35 w 63"/>
                  <a:gd name="T25" fmla="*/ 2 h 11"/>
                  <a:gd name="T26" fmla="*/ 47 w 63"/>
                  <a:gd name="T27" fmla="*/ 3 h 11"/>
                  <a:gd name="T28" fmla="*/ 55 w 63"/>
                  <a:gd name="T29" fmla="*/ 4 h 11"/>
                  <a:gd name="T30" fmla="*/ 61 w 63"/>
                  <a:gd name="T31" fmla="*/ 6 h 11"/>
                  <a:gd name="T32" fmla="*/ 63 w 63"/>
                  <a:gd name="T33" fmla="*/ 9 h 1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3"/>
                  <a:gd name="T52" fmla="*/ 0 h 11"/>
                  <a:gd name="T53" fmla="*/ 63 w 63"/>
                  <a:gd name="T54" fmla="*/ 11 h 1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3" h="11">
                    <a:moveTo>
                      <a:pt x="63" y="9"/>
                    </a:moveTo>
                    <a:lnTo>
                      <a:pt x="61" y="10"/>
                    </a:lnTo>
                    <a:lnTo>
                      <a:pt x="54" y="11"/>
                    </a:lnTo>
                    <a:lnTo>
                      <a:pt x="46" y="11"/>
                    </a:lnTo>
                    <a:lnTo>
                      <a:pt x="35" y="10"/>
                    </a:lnTo>
                    <a:lnTo>
                      <a:pt x="23" y="9"/>
                    </a:lnTo>
                    <a:lnTo>
                      <a:pt x="13" y="7"/>
                    </a:lnTo>
                    <a:lnTo>
                      <a:pt x="5" y="4"/>
                    </a:lnTo>
                    <a:lnTo>
                      <a:pt x="0" y="0"/>
                    </a:lnTo>
                    <a:lnTo>
                      <a:pt x="6" y="1"/>
                    </a:lnTo>
                    <a:lnTo>
                      <a:pt x="15" y="1"/>
                    </a:lnTo>
                    <a:lnTo>
                      <a:pt x="25" y="1"/>
                    </a:lnTo>
                    <a:lnTo>
                      <a:pt x="35" y="2"/>
                    </a:lnTo>
                    <a:lnTo>
                      <a:pt x="47" y="3"/>
                    </a:lnTo>
                    <a:lnTo>
                      <a:pt x="55" y="4"/>
                    </a:lnTo>
                    <a:lnTo>
                      <a:pt x="61" y="6"/>
                    </a:lnTo>
                    <a:lnTo>
                      <a:pt x="63" y="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9" name="Freeform 2404">
                <a:extLst>
                  <a:ext uri="{FF2B5EF4-FFF2-40B4-BE49-F238E27FC236}">
                    <a16:creationId xmlns:a16="http://schemas.microsoft.com/office/drawing/2014/main" id="{EBDC6F94-38F6-045F-CE9A-D4690BCE70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" y="782"/>
                <a:ext cx="54" cy="10"/>
              </a:xfrm>
              <a:custGeom>
                <a:avLst/>
                <a:gdLst>
                  <a:gd name="T0" fmla="*/ 54 w 54"/>
                  <a:gd name="T1" fmla="*/ 3 h 10"/>
                  <a:gd name="T2" fmla="*/ 52 w 54"/>
                  <a:gd name="T3" fmla="*/ 5 h 10"/>
                  <a:gd name="T4" fmla="*/ 47 w 54"/>
                  <a:gd name="T5" fmla="*/ 8 h 10"/>
                  <a:gd name="T6" fmla="*/ 40 w 54"/>
                  <a:gd name="T7" fmla="*/ 9 h 10"/>
                  <a:gd name="T8" fmla="*/ 33 w 54"/>
                  <a:gd name="T9" fmla="*/ 10 h 10"/>
                  <a:gd name="T10" fmla="*/ 23 w 54"/>
                  <a:gd name="T11" fmla="*/ 10 h 10"/>
                  <a:gd name="T12" fmla="*/ 15 w 54"/>
                  <a:gd name="T13" fmla="*/ 8 h 10"/>
                  <a:gd name="T14" fmla="*/ 7 w 54"/>
                  <a:gd name="T15" fmla="*/ 5 h 10"/>
                  <a:gd name="T16" fmla="*/ 0 w 54"/>
                  <a:gd name="T17" fmla="*/ 1 h 10"/>
                  <a:gd name="T18" fmla="*/ 5 w 54"/>
                  <a:gd name="T19" fmla="*/ 1 h 10"/>
                  <a:gd name="T20" fmla="*/ 13 w 54"/>
                  <a:gd name="T21" fmla="*/ 1 h 10"/>
                  <a:gd name="T22" fmla="*/ 22 w 54"/>
                  <a:gd name="T23" fmla="*/ 1 h 10"/>
                  <a:gd name="T24" fmla="*/ 31 w 54"/>
                  <a:gd name="T25" fmla="*/ 0 h 10"/>
                  <a:gd name="T26" fmla="*/ 40 w 54"/>
                  <a:gd name="T27" fmla="*/ 0 h 10"/>
                  <a:gd name="T28" fmla="*/ 47 w 54"/>
                  <a:gd name="T29" fmla="*/ 0 h 10"/>
                  <a:gd name="T30" fmla="*/ 52 w 54"/>
                  <a:gd name="T31" fmla="*/ 1 h 10"/>
                  <a:gd name="T32" fmla="*/ 54 w 54"/>
                  <a:gd name="T33" fmla="*/ 3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4"/>
                  <a:gd name="T52" fmla="*/ 0 h 10"/>
                  <a:gd name="T53" fmla="*/ 54 w 54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4" h="10">
                    <a:moveTo>
                      <a:pt x="54" y="3"/>
                    </a:moveTo>
                    <a:lnTo>
                      <a:pt x="52" y="5"/>
                    </a:lnTo>
                    <a:lnTo>
                      <a:pt x="47" y="8"/>
                    </a:lnTo>
                    <a:lnTo>
                      <a:pt x="40" y="9"/>
                    </a:lnTo>
                    <a:lnTo>
                      <a:pt x="33" y="10"/>
                    </a:lnTo>
                    <a:lnTo>
                      <a:pt x="23" y="10"/>
                    </a:lnTo>
                    <a:lnTo>
                      <a:pt x="15" y="8"/>
                    </a:lnTo>
                    <a:lnTo>
                      <a:pt x="7" y="5"/>
                    </a:lnTo>
                    <a:lnTo>
                      <a:pt x="0" y="1"/>
                    </a:lnTo>
                    <a:lnTo>
                      <a:pt x="5" y="1"/>
                    </a:lnTo>
                    <a:lnTo>
                      <a:pt x="13" y="1"/>
                    </a:lnTo>
                    <a:lnTo>
                      <a:pt x="22" y="1"/>
                    </a:lnTo>
                    <a:lnTo>
                      <a:pt x="31" y="0"/>
                    </a:lnTo>
                    <a:lnTo>
                      <a:pt x="40" y="0"/>
                    </a:lnTo>
                    <a:lnTo>
                      <a:pt x="47" y="0"/>
                    </a:lnTo>
                    <a:lnTo>
                      <a:pt x="52" y="1"/>
                    </a:lnTo>
                    <a:lnTo>
                      <a:pt x="54" y="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0" name="Freeform 2405">
                <a:extLst>
                  <a:ext uri="{FF2B5EF4-FFF2-40B4-BE49-F238E27FC236}">
                    <a16:creationId xmlns:a16="http://schemas.microsoft.com/office/drawing/2014/main" id="{A3562C52-A89C-576B-5514-262B2A81B1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" y="732"/>
                <a:ext cx="26" cy="12"/>
              </a:xfrm>
              <a:custGeom>
                <a:avLst/>
                <a:gdLst>
                  <a:gd name="T0" fmla="*/ 26 w 26"/>
                  <a:gd name="T1" fmla="*/ 2 h 12"/>
                  <a:gd name="T2" fmla="*/ 25 w 26"/>
                  <a:gd name="T3" fmla="*/ 4 h 12"/>
                  <a:gd name="T4" fmla="*/ 22 w 26"/>
                  <a:gd name="T5" fmla="*/ 6 h 12"/>
                  <a:gd name="T6" fmla="*/ 19 w 26"/>
                  <a:gd name="T7" fmla="*/ 8 h 12"/>
                  <a:gd name="T8" fmla="*/ 14 w 26"/>
                  <a:gd name="T9" fmla="*/ 10 h 12"/>
                  <a:gd name="T10" fmla="*/ 10 w 26"/>
                  <a:gd name="T11" fmla="*/ 12 h 12"/>
                  <a:gd name="T12" fmla="*/ 6 w 26"/>
                  <a:gd name="T13" fmla="*/ 12 h 12"/>
                  <a:gd name="T14" fmla="*/ 2 w 26"/>
                  <a:gd name="T15" fmla="*/ 11 h 12"/>
                  <a:gd name="T16" fmla="*/ 0 w 26"/>
                  <a:gd name="T17" fmla="*/ 9 h 12"/>
                  <a:gd name="T18" fmla="*/ 3 w 26"/>
                  <a:gd name="T19" fmla="*/ 10 h 12"/>
                  <a:gd name="T20" fmla="*/ 8 w 26"/>
                  <a:gd name="T21" fmla="*/ 9 h 12"/>
                  <a:gd name="T22" fmla="*/ 12 w 26"/>
                  <a:gd name="T23" fmla="*/ 7 h 12"/>
                  <a:gd name="T24" fmla="*/ 16 w 26"/>
                  <a:gd name="T25" fmla="*/ 4 h 12"/>
                  <a:gd name="T26" fmla="*/ 20 w 26"/>
                  <a:gd name="T27" fmla="*/ 2 h 12"/>
                  <a:gd name="T28" fmla="*/ 23 w 26"/>
                  <a:gd name="T29" fmla="*/ 0 h 12"/>
                  <a:gd name="T30" fmla="*/ 25 w 26"/>
                  <a:gd name="T31" fmla="*/ 0 h 12"/>
                  <a:gd name="T32" fmla="*/ 26 w 26"/>
                  <a:gd name="T33" fmla="*/ 2 h 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6"/>
                  <a:gd name="T52" fmla="*/ 0 h 12"/>
                  <a:gd name="T53" fmla="*/ 26 w 26"/>
                  <a:gd name="T54" fmla="*/ 12 h 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6" h="12">
                    <a:moveTo>
                      <a:pt x="26" y="2"/>
                    </a:moveTo>
                    <a:lnTo>
                      <a:pt x="25" y="4"/>
                    </a:lnTo>
                    <a:lnTo>
                      <a:pt x="22" y="6"/>
                    </a:lnTo>
                    <a:lnTo>
                      <a:pt x="19" y="8"/>
                    </a:lnTo>
                    <a:lnTo>
                      <a:pt x="14" y="10"/>
                    </a:lnTo>
                    <a:lnTo>
                      <a:pt x="10" y="12"/>
                    </a:lnTo>
                    <a:lnTo>
                      <a:pt x="6" y="12"/>
                    </a:lnTo>
                    <a:lnTo>
                      <a:pt x="2" y="11"/>
                    </a:lnTo>
                    <a:lnTo>
                      <a:pt x="0" y="9"/>
                    </a:lnTo>
                    <a:lnTo>
                      <a:pt x="3" y="10"/>
                    </a:lnTo>
                    <a:lnTo>
                      <a:pt x="8" y="9"/>
                    </a:lnTo>
                    <a:lnTo>
                      <a:pt x="12" y="7"/>
                    </a:lnTo>
                    <a:lnTo>
                      <a:pt x="16" y="4"/>
                    </a:lnTo>
                    <a:lnTo>
                      <a:pt x="20" y="2"/>
                    </a:lnTo>
                    <a:lnTo>
                      <a:pt x="23" y="0"/>
                    </a:lnTo>
                    <a:lnTo>
                      <a:pt x="25" y="0"/>
                    </a:lnTo>
                    <a:lnTo>
                      <a:pt x="26" y="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1" name="Freeform 2406">
                <a:extLst>
                  <a:ext uri="{FF2B5EF4-FFF2-40B4-BE49-F238E27FC236}">
                    <a16:creationId xmlns:a16="http://schemas.microsoft.com/office/drawing/2014/main" id="{6BBD1C58-B444-60A0-9774-25259925C1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" y="894"/>
                <a:ext cx="48" cy="14"/>
              </a:xfrm>
              <a:custGeom>
                <a:avLst/>
                <a:gdLst>
                  <a:gd name="T0" fmla="*/ 48 w 48"/>
                  <a:gd name="T1" fmla="*/ 12 h 14"/>
                  <a:gd name="T2" fmla="*/ 46 w 48"/>
                  <a:gd name="T3" fmla="*/ 13 h 14"/>
                  <a:gd name="T4" fmla="*/ 43 w 48"/>
                  <a:gd name="T5" fmla="*/ 14 h 14"/>
                  <a:gd name="T6" fmla="*/ 37 w 48"/>
                  <a:gd name="T7" fmla="*/ 14 h 14"/>
                  <a:gd name="T8" fmla="*/ 29 w 48"/>
                  <a:gd name="T9" fmla="*/ 13 h 14"/>
                  <a:gd name="T10" fmla="*/ 21 w 48"/>
                  <a:gd name="T11" fmla="*/ 12 h 14"/>
                  <a:gd name="T12" fmla="*/ 14 w 48"/>
                  <a:gd name="T13" fmla="*/ 9 h 14"/>
                  <a:gd name="T14" fmla="*/ 6 w 48"/>
                  <a:gd name="T15" fmla="*/ 5 h 14"/>
                  <a:gd name="T16" fmla="*/ 0 w 48"/>
                  <a:gd name="T17" fmla="*/ 0 h 14"/>
                  <a:gd name="T18" fmla="*/ 6 w 48"/>
                  <a:gd name="T19" fmla="*/ 2 h 14"/>
                  <a:gd name="T20" fmla="*/ 13 w 48"/>
                  <a:gd name="T21" fmla="*/ 3 h 14"/>
                  <a:gd name="T22" fmla="*/ 21 w 48"/>
                  <a:gd name="T23" fmla="*/ 5 h 14"/>
                  <a:gd name="T24" fmla="*/ 29 w 48"/>
                  <a:gd name="T25" fmla="*/ 6 h 14"/>
                  <a:gd name="T26" fmla="*/ 36 w 48"/>
                  <a:gd name="T27" fmla="*/ 7 h 14"/>
                  <a:gd name="T28" fmla="*/ 42 w 48"/>
                  <a:gd name="T29" fmla="*/ 9 h 14"/>
                  <a:gd name="T30" fmla="*/ 46 w 48"/>
                  <a:gd name="T31" fmla="*/ 10 h 14"/>
                  <a:gd name="T32" fmla="*/ 48 w 48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8"/>
                  <a:gd name="T52" fmla="*/ 0 h 14"/>
                  <a:gd name="T53" fmla="*/ 48 w 48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8" h="14">
                    <a:moveTo>
                      <a:pt x="48" y="12"/>
                    </a:moveTo>
                    <a:lnTo>
                      <a:pt x="46" y="13"/>
                    </a:lnTo>
                    <a:lnTo>
                      <a:pt x="43" y="14"/>
                    </a:lnTo>
                    <a:lnTo>
                      <a:pt x="37" y="14"/>
                    </a:lnTo>
                    <a:lnTo>
                      <a:pt x="29" y="13"/>
                    </a:lnTo>
                    <a:lnTo>
                      <a:pt x="21" y="12"/>
                    </a:lnTo>
                    <a:lnTo>
                      <a:pt x="14" y="9"/>
                    </a:lnTo>
                    <a:lnTo>
                      <a:pt x="6" y="5"/>
                    </a:lnTo>
                    <a:lnTo>
                      <a:pt x="0" y="0"/>
                    </a:lnTo>
                    <a:lnTo>
                      <a:pt x="6" y="2"/>
                    </a:lnTo>
                    <a:lnTo>
                      <a:pt x="13" y="3"/>
                    </a:lnTo>
                    <a:lnTo>
                      <a:pt x="21" y="5"/>
                    </a:lnTo>
                    <a:lnTo>
                      <a:pt x="29" y="6"/>
                    </a:lnTo>
                    <a:lnTo>
                      <a:pt x="36" y="7"/>
                    </a:lnTo>
                    <a:lnTo>
                      <a:pt x="42" y="9"/>
                    </a:lnTo>
                    <a:lnTo>
                      <a:pt x="46" y="10"/>
                    </a:lnTo>
                    <a:lnTo>
                      <a:pt x="48" y="1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2" name="Freeform 2407">
                <a:extLst>
                  <a:ext uri="{FF2B5EF4-FFF2-40B4-BE49-F238E27FC236}">
                    <a16:creationId xmlns:a16="http://schemas.microsoft.com/office/drawing/2014/main" id="{0C76AA00-8941-9EBE-03D9-554EDC04F9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" y="847"/>
                <a:ext cx="69" cy="15"/>
              </a:xfrm>
              <a:custGeom>
                <a:avLst/>
                <a:gdLst>
                  <a:gd name="T0" fmla="*/ 69 w 69"/>
                  <a:gd name="T1" fmla="*/ 11 h 15"/>
                  <a:gd name="T2" fmla="*/ 67 w 69"/>
                  <a:gd name="T3" fmla="*/ 13 h 15"/>
                  <a:gd name="T4" fmla="*/ 60 w 69"/>
                  <a:gd name="T5" fmla="*/ 15 h 15"/>
                  <a:gd name="T6" fmla="*/ 50 w 69"/>
                  <a:gd name="T7" fmla="*/ 15 h 15"/>
                  <a:gd name="T8" fmla="*/ 39 w 69"/>
                  <a:gd name="T9" fmla="*/ 14 h 15"/>
                  <a:gd name="T10" fmla="*/ 27 w 69"/>
                  <a:gd name="T11" fmla="*/ 12 h 15"/>
                  <a:gd name="T12" fmla="*/ 16 w 69"/>
                  <a:gd name="T13" fmla="*/ 9 h 15"/>
                  <a:gd name="T14" fmla="*/ 6 w 69"/>
                  <a:gd name="T15" fmla="*/ 5 h 15"/>
                  <a:gd name="T16" fmla="*/ 0 w 69"/>
                  <a:gd name="T17" fmla="*/ 0 h 15"/>
                  <a:gd name="T18" fmla="*/ 6 w 69"/>
                  <a:gd name="T19" fmla="*/ 0 h 15"/>
                  <a:gd name="T20" fmla="*/ 14 w 69"/>
                  <a:gd name="T21" fmla="*/ 1 h 15"/>
                  <a:gd name="T22" fmla="*/ 25 w 69"/>
                  <a:gd name="T23" fmla="*/ 2 h 15"/>
                  <a:gd name="T24" fmla="*/ 37 w 69"/>
                  <a:gd name="T25" fmla="*/ 4 h 15"/>
                  <a:gd name="T26" fmla="*/ 49 w 69"/>
                  <a:gd name="T27" fmla="*/ 5 h 15"/>
                  <a:gd name="T28" fmla="*/ 60 w 69"/>
                  <a:gd name="T29" fmla="*/ 7 h 15"/>
                  <a:gd name="T30" fmla="*/ 67 w 69"/>
                  <a:gd name="T31" fmla="*/ 9 h 15"/>
                  <a:gd name="T32" fmla="*/ 69 w 69"/>
                  <a:gd name="T33" fmla="*/ 11 h 1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9"/>
                  <a:gd name="T52" fmla="*/ 0 h 15"/>
                  <a:gd name="T53" fmla="*/ 69 w 69"/>
                  <a:gd name="T54" fmla="*/ 15 h 1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9" h="15">
                    <a:moveTo>
                      <a:pt x="69" y="11"/>
                    </a:moveTo>
                    <a:lnTo>
                      <a:pt x="67" y="13"/>
                    </a:lnTo>
                    <a:lnTo>
                      <a:pt x="60" y="15"/>
                    </a:lnTo>
                    <a:lnTo>
                      <a:pt x="50" y="15"/>
                    </a:lnTo>
                    <a:lnTo>
                      <a:pt x="39" y="14"/>
                    </a:lnTo>
                    <a:lnTo>
                      <a:pt x="27" y="12"/>
                    </a:lnTo>
                    <a:lnTo>
                      <a:pt x="16" y="9"/>
                    </a:lnTo>
                    <a:lnTo>
                      <a:pt x="6" y="5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4" y="1"/>
                    </a:lnTo>
                    <a:lnTo>
                      <a:pt x="25" y="2"/>
                    </a:lnTo>
                    <a:lnTo>
                      <a:pt x="37" y="4"/>
                    </a:lnTo>
                    <a:lnTo>
                      <a:pt x="49" y="5"/>
                    </a:lnTo>
                    <a:lnTo>
                      <a:pt x="60" y="7"/>
                    </a:lnTo>
                    <a:lnTo>
                      <a:pt x="67" y="9"/>
                    </a:lnTo>
                    <a:lnTo>
                      <a:pt x="69" y="1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3" name="Freeform 2408">
                <a:extLst>
                  <a:ext uri="{FF2B5EF4-FFF2-40B4-BE49-F238E27FC236}">
                    <a16:creationId xmlns:a16="http://schemas.microsoft.com/office/drawing/2014/main" id="{12808DC0-BB9E-1536-A64F-48E1327D25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" y="797"/>
                <a:ext cx="62" cy="9"/>
              </a:xfrm>
              <a:custGeom>
                <a:avLst/>
                <a:gdLst>
                  <a:gd name="T0" fmla="*/ 62 w 62"/>
                  <a:gd name="T1" fmla="*/ 3 h 9"/>
                  <a:gd name="T2" fmla="*/ 59 w 62"/>
                  <a:gd name="T3" fmla="*/ 5 h 9"/>
                  <a:gd name="T4" fmla="*/ 54 w 62"/>
                  <a:gd name="T5" fmla="*/ 7 h 9"/>
                  <a:gd name="T6" fmla="*/ 45 w 62"/>
                  <a:gd name="T7" fmla="*/ 9 h 9"/>
                  <a:gd name="T8" fmla="*/ 36 w 62"/>
                  <a:gd name="T9" fmla="*/ 9 h 9"/>
                  <a:gd name="T10" fmla="*/ 25 w 62"/>
                  <a:gd name="T11" fmla="*/ 9 h 9"/>
                  <a:gd name="T12" fmla="*/ 15 w 62"/>
                  <a:gd name="T13" fmla="*/ 8 h 9"/>
                  <a:gd name="T14" fmla="*/ 7 w 62"/>
                  <a:gd name="T15" fmla="*/ 5 h 9"/>
                  <a:gd name="T16" fmla="*/ 0 w 62"/>
                  <a:gd name="T17" fmla="*/ 1 h 9"/>
                  <a:gd name="T18" fmla="*/ 6 w 62"/>
                  <a:gd name="T19" fmla="*/ 1 h 9"/>
                  <a:gd name="T20" fmla="*/ 14 w 62"/>
                  <a:gd name="T21" fmla="*/ 1 h 9"/>
                  <a:gd name="T22" fmla="*/ 24 w 62"/>
                  <a:gd name="T23" fmla="*/ 1 h 9"/>
                  <a:gd name="T24" fmla="*/ 35 w 62"/>
                  <a:gd name="T25" fmla="*/ 0 h 9"/>
                  <a:gd name="T26" fmla="*/ 45 w 62"/>
                  <a:gd name="T27" fmla="*/ 0 h 9"/>
                  <a:gd name="T28" fmla="*/ 54 w 62"/>
                  <a:gd name="T29" fmla="*/ 0 h 9"/>
                  <a:gd name="T30" fmla="*/ 59 w 62"/>
                  <a:gd name="T31" fmla="*/ 1 h 9"/>
                  <a:gd name="T32" fmla="*/ 62 w 62"/>
                  <a:gd name="T33" fmla="*/ 3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2"/>
                  <a:gd name="T52" fmla="*/ 0 h 9"/>
                  <a:gd name="T53" fmla="*/ 62 w 62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2" h="9">
                    <a:moveTo>
                      <a:pt x="62" y="3"/>
                    </a:moveTo>
                    <a:lnTo>
                      <a:pt x="59" y="5"/>
                    </a:lnTo>
                    <a:lnTo>
                      <a:pt x="54" y="7"/>
                    </a:lnTo>
                    <a:lnTo>
                      <a:pt x="45" y="9"/>
                    </a:lnTo>
                    <a:lnTo>
                      <a:pt x="36" y="9"/>
                    </a:lnTo>
                    <a:lnTo>
                      <a:pt x="25" y="9"/>
                    </a:lnTo>
                    <a:lnTo>
                      <a:pt x="15" y="8"/>
                    </a:lnTo>
                    <a:lnTo>
                      <a:pt x="7" y="5"/>
                    </a:lnTo>
                    <a:lnTo>
                      <a:pt x="0" y="1"/>
                    </a:lnTo>
                    <a:lnTo>
                      <a:pt x="6" y="1"/>
                    </a:lnTo>
                    <a:lnTo>
                      <a:pt x="14" y="1"/>
                    </a:lnTo>
                    <a:lnTo>
                      <a:pt x="24" y="1"/>
                    </a:lnTo>
                    <a:lnTo>
                      <a:pt x="35" y="0"/>
                    </a:lnTo>
                    <a:lnTo>
                      <a:pt x="45" y="0"/>
                    </a:lnTo>
                    <a:lnTo>
                      <a:pt x="54" y="0"/>
                    </a:lnTo>
                    <a:lnTo>
                      <a:pt x="59" y="1"/>
                    </a:lnTo>
                    <a:lnTo>
                      <a:pt x="62" y="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4" name="Freeform 2409">
                <a:extLst>
                  <a:ext uri="{FF2B5EF4-FFF2-40B4-BE49-F238E27FC236}">
                    <a16:creationId xmlns:a16="http://schemas.microsoft.com/office/drawing/2014/main" id="{9B29F6A9-79DF-02BD-06AF-A28A60AEB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" y="769"/>
                <a:ext cx="51" cy="8"/>
              </a:xfrm>
              <a:custGeom>
                <a:avLst/>
                <a:gdLst>
                  <a:gd name="T0" fmla="*/ 51 w 51"/>
                  <a:gd name="T1" fmla="*/ 5 h 8"/>
                  <a:gd name="T2" fmla="*/ 49 w 51"/>
                  <a:gd name="T3" fmla="*/ 7 h 8"/>
                  <a:gd name="T4" fmla="*/ 43 w 51"/>
                  <a:gd name="T5" fmla="*/ 8 h 8"/>
                  <a:gd name="T6" fmla="*/ 35 w 51"/>
                  <a:gd name="T7" fmla="*/ 8 h 8"/>
                  <a:gd name="T8" fmla="*/ 26 w 51"/>
                  <a:gd name="T9" fmla="*/ 8 h 8"/>
                  <a:gd name="T10" fmla="*/ 17 w 51"/>
                  <a:gd name="T11" fmla="*/ 7 h 8"/>
                  <a:gd name="T12" fmla="*/ 9 w 51"/>
                  <a:gd name="T13" fmla="*/ 5 h 8"/>
                  <a:gd name="T14" fmla="*/ 3 w 51"/>
                  <a:gd name="T15" fmla="*/ 3 h 8"/>
                  <a:gd name="T16" fmla="*/ 0 w 51"/>
                  <a:gd name="T17" fmla="*/ 0 h 8"/>
                  <a:gd name="T18" fmla="*/ 5 w 51"/>
                  <a:gd name="T19" fmla="*/ 0 h 8"/>
                  <a:gd name="T20" fmla="*/ 11 w 51"/>
                  <a:gd name="T21" fmla="*/ 0 h 8"/>
                  <a:gd name="T22" fmla="*/ 19 w 51"/>
                  <a:gd name="T23" fmla="*/ 1 h 8"/>
                  <a:gd name="T24" fmla="*/ 27 w 51"/>
                  <a:gd name="T25" fmla="*/ 1 h 8"/>
                  <a:gd name="T26" fmla="*/ 35 w 51"/>
                  <a:gd name="T27" fmla="*/ 1 h 8"/>
                  <a:gd name="T28" fmla="*/ 43 w 51"/>
                  <a:gd name="T29" fmla="*/ 2 h 8"/>
                  <a:gd name="T30" fmla="*/ 48 w 51"/>
                  <a:gd name="T31" fmla="*/ 3 h 8"/>
                  <a:gd name="T32" fmla="*/ 51 w 51"/>
                  <a:gd name="T33" fmla="*/ 5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1"/>
                  <a:gd name="T52" fmla="*/ 0 h 8"/>
                  <a:gd name="T53" fmla="*/ 51 w 5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1" h="8">
                    <a:moveTo>
                      <a:pt x="51" y="5"/>
                    </a:moveTo>
                    <a:lnTo>
                      <a:pt x="49" y="7"/>
                    </a:lnTo>
                    <a:lnTo>
                      <a:pt x="43" y="8"/>
                    </a:lnTo>
                    <a:lnTo>
                      <a:pt x="35" y="8"/>
                    </a:lnTo>
                    <a:lnTo>
                      <a:pt x="26" y="8"/>
                    </a:lnTo>
                    <a:lnTo>
                      <a:pt x="17" y="7"/>
                    </a:lnTo>
                    <a:lnTo>
                      <a:pt x="9" y="5"/>
                    </a:lnTo>
                    <a:lnTo>
                      <a:pt x="3" y="3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1" y="0"/>
                    </a:lnTo>
                    <a:lnTo>
                      <a:pt x="19" y="1"/>
                    </a:lnTo>
                    <a:lnTo>
                      <a:pt x="27" y="1"/>
                    </a:lnTo>
                    <a:lnTo>
                      <a:pt x="35" y="1"/>
                    </a:lnTo>
                    <a:lnTo>
                      <a:pt x="43" y="2"/>
                    </a:lnTo>
                    <a:lnTo>
                      <a:pt x="48" y="3"/>
                    </a:lnTo>
                    <a:lnTo>
                      <a:pt x="51" y="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5" name="Freeform 2410">
                <a:extLst>
                  <a:ext uri="{FF2B5EF4-FFF2-40B4-BE49-F238E27FC236}">
                    <a16:creationId xmlns:a16="http://schemas.microsoft.com/office/drawing/2014/main" id="{1010C218-B7E3-9EA2-7A82-EC2AB60A6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" y="751"/>
                <a:ext cx="31" cy="8"/>
              </a:xfrm>
              <a:custGeom>
                <a:avLst/>
                <a:gdLst>
                  <a:gd name="T0" fmla="*/ 31 w 31"/>
                  <a:gd name="T1" fmla="*/ 2 h 8"/>
                  <a:gd name="T2" fmla="*/ 31 w 31"/>
                  <a:gd name="T3" fmla="*/ 3 h 8"/>
                  <a:gd name="T4" fmla="*/ 27 w 31"/>
                  <a:gd name="T5" fmla="*/ 5 h 8"/>
                  <a:gd name="T6" fmla="*/ 23 w 31"/>
                  <a:gd name="T7" fmla="*/ 6 h 8"/>
                  <a:gd name="T8" fmla="*/ 18 w 31"/>
                  <a:gd name="T9" fmla="*/ 8 h 8"/>
                  <a:gd name="T10" fmla="*/ 12 w 31"/>
                  <a:gd name="T11" fmla="*/ 8 h 8"/>
                  <a:gd name="T12" fmla="*/ 6 w 31"/>
                  <a:gd name="T13" fmla="*/ 8 h 8"/>
                  <a:gd name="T14" fmla="*/ 2 w 31"/>
                  <a:gd name="T15" fmla="*/ 7 h 8"/>
                  <a:gd name="T16" fmla="*/ 0 w 31"/>
                  <a:gd name="T17" fmla="*/ 4 h 8"/>
                  <a:gd name="T18" fmla="*/ 4 w 31"/>
                  <a:gd name="T19" fmla="*/ 5 h 8"/>
                  <a:gd name="T20" fmla="*/ 8 w 31"/>
                  <a:gd name="T21" fmla="*/ 5 h 8"/>
                  <a:gd name="T22" fmla="*/ 14 w 31"/>
                  <a:gd name="T23" fmla="*/ 3 h 8"/>
                  <a:gd name="T24" fmla="*/ 19 w 31"/>
                  <a:gd name="T25" fmla="*/ 2 h 8"/>
                  <a:gd name="T26" fmla="*/ 24 w 31"/>
                  <a:gd name="T27" fmla="*/ 1 h 8"/>
                  <a:gd name="T28" fmla="*/ 28 w 31"/>
                  <a:gd name="T29" fmla="*/ 0 h 8"/>
                  <a:gd name="T30" fmla="*/ 31 w 31"/>
                  <a:gd name="T31" fmla="*/ 0 h 8"/>
                  <a:gd name="T32" fmla="*/ 31 w 31"/>
                  <a:gd name="T33" fmla="*/ 2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8"/>
                  <a:gd name="T53" fmla="*/ 31 w 3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8">
                    <a:moveTo>
                      <a:pt x="31" y="2"/>
                    </a:moveTo>
                    <a:lnTo>
                      <a:pt x="31" y="3"/>
                    </a:lnTo>
                    <a:lnTo>
                      <a:pt x="27" y="5"/>
                    </a:lnTo>
                    <a:lnTo>
                      <a:pt x="23" y="6"/>
                    </a:lnTo>
                    <a:lnTo>
                      <a:pt x="18" y="8"/>
                    </a:lnTo>
                    <a:lnTo>
                      <a:pt x="12" y="8"/>
                    </a:lnTo>
                    <a:lnTo>
                      <a:pt x="6" y="8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4" y="5"/>
                    </a:lnTo>
                    <a:lnTo>
                      <a:pt x="8" y="5"/>
                    </a:lnTo>
                    <a:lnTo>
                      <a:pt x="14" y="3"/>
                    </a:lnTo>
                    <a:lnTo>
                      <a:pt x="19" y="2"/>
                    </a:lnTo>
                    <a:lnTo>
                      <a:pt x="24" y="1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1" y="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6" name="Freeform 2411">
                <a:extLst>
                  <a:ext uri="{FF2B5EF4-FFF2-40B4-BE49-F238E27FC236}">
                    <a16:creationId xmlns:a16="http://schemas.microsoft.com/office/drawing/2014/main" id="{CAF29E33-9E92-8318-600D-8CE210C42A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" y="910"/>
                <a:ext cx="31" cy="13"/>
              </a:xfrm>
              <a:custGeom>
                <a:avLst/>
                <a:gdLst>
                  <a:gd name="T0" fmla="*/ 0 w 31"/>
                  <a:gd name="T1" fmla="*/ 0 h 13"/>
                  <a:gd name="T2" fmla="*/ 3 w 31"/>
                  <a:gd name="T3" fmla="*/ 0 h 13"/>
                  <a:gd name="T4" fmla="*/ 7 w 31"/>
                  <a:gd name="T5" fmla="*/ 1 h 13"/>
                  <a:gd name="T6" fmla="*/ 12 w 31"/>
                  <a:gd name="T7" fmla="*/ 2 h 13"/>
                  <a:gd name="T8" fmla="*/ 18 w 31"/>
                  <a:gd name="T9" fmla="*/ 3 h 13"/>
                  <a:gd name="T10" fmla="*/ 23 w 31"/>
                  <a:gd name="T11" fmla="*/ 5 h 13"/>
                  <a:gd name="T12" fmla="*/ 28 w 31"/>
                  <a:gd name="T13" fmla="*/ 6 h 13"/>
                  <a:gd name="T14" fmla="*/ 30 w 31"/>
                  <a:gd name="T15" fmla="*/ 8 h 13"/>
                  <a:gd name="T16" fmla="*/ 31 w 31"/>
                  <a:gd name="T17" fmla="*/ 11 h 13"/>
                  <a:gd name="T18" fmla="*/ 30 w 31"/>
                  <a:gd name="T19" fmla="*/ 13 h 13"/>
                  <a:gd name="T20" fmla="*/ 26 w 31"/>
                  <a:gd name="T21" fmla="*/ 13 h 13"/>
                  <a:gd name="T22" fmla="*/ 21 w 31"/>
                  <a:gd name="T23" fmla="*/ 12 h 13"/>
                  <a:gd name="T24" fmla="*/ 17 w 31"/>
                  <a:gd name="T25" fmla="*/ 9 h 13"/>
                  <a:gd name="T26" fmla="*/ 11 w 31"/>
                  <a:gd name="T27" fmla="*/ 7 h 13"/>
                  <a:gd name="T28" fmla="*/ 7 w 31"/>
                  <a:gd name="T29" fmla="*/ 4 h 13"/>
                  <a:gd name="T30" fmla="*/ 3 w 31"/>
                  <a:gd name="T31" fmla="*/ 2 h 13"/>
                  <a:gd name="T32" fmla="*/ 0 w 31"/>
                  <a:gd name="T33" fmla="*/ 0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13"/>
                  <a:gd name="T53" fmla="*/ 31 w 31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13">
                    <a:moveTo>
                      <a:pt x="0" y="0"/>
                    </a:moveTo>
                    <a:lnTo>
                      <a:pt x="3" y="0"/>
                    </a:lnTo>
                    <a:lnTo>
                      <a:pt x="7" y="1"/>
                    </a:lnTo>
                    <a:lnTo>
                      <a:pt x="12" y="2"/>
                    </a:lnTo>
                    <a:lnTo>
                      <a:pt x="18" y="3"/>
                    </a:lnTo>
                    <a:lnTo>
                      <a:pt x="23" y="5"/>
                    </a:lnTo>
                    <a:lnTo>
                      <a:pt x="28" y="6"/>
                    </a:lnTo>
                    <a:lnTo>
                      <a:pt x="30" y="8"/>
                    </a:lnTo>
                    <a:lnTo>
                      <a:pt x="31" y="11"/>
                    </a:lnTo>
                    <a:lnTo>
                      <a:pt x="30" y="13"/>
                    </a:lnTo>
                    <a:lnTo>
                      <a:pt x="26" y="13"/>
                    </a:lnTo>
                    <a:lnTo>
                      <a:pt x="21" y="12"/>
                    </a:lnTo>
                    <a:lnTo>
                      <a:pt x="17" y="9"/>
                    </a:lnTo>
                    <a:lnTo>
                      <a:pt x="11" y="7"/>
                    </a:lnTo>
                    <a:lnTo>
                      <a:pt x="7" y="4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7" name="Freeform 2412">
                <a:extLst>
                  <a:ext uri="{FF2B5EF4-FFF2-40B4-BE49-F238E27FC236}">
                    <a16:creationId xmlns:a16="http://schemas.microsoft.com/office/drawing/2014/main" id="{249E1412-01F9-58D9-C733-29CCFDC8A0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" y="908"/>
                <a:ext cx="6" cy="33"/>
              </a:xfrm>
              <a:custGeom>
                <a:avLst/>
                <a:gdLst>
                  <a:gd name="T0" fmla="*/ 1 w 6"/>
                  <a:gd name="T1" fmla="*/ 0 h 33"/>
                  <a:gd name="T2" fmla="*/ 1 w 6"/>
                  <a:gd name="T3" fmla="*/ 6 h 33"/>
                  <a:gd name="T4" fmla="*/ 0 w 6"/>
                  <a:gd name="T5" fmla="*/ 17 h 33"/>
                  <a:gd name="T6" fmla="*/ 0 w 6"/>
                  <a:gd name="T7" fmla="*/ 28 h 33"/>
                  <a:gd name="T8" fmla="*/ 3 w 6"/>
                  <a:gd name="T9" fmla="*/ 33 h 33"/>
                  <a:gd name="T10" fmla="*/ 6 w 6"/>
                  <a:gd name="T11" fmla="*/ 29 h 33"/>
                  <a:gd name="T12" fmla="*/ 5 w 6"/>
                  <a:gd name="T13" fmla="*/ 19 h 33"/>
                  <a:gd name="T14" fmla="*/ 2 w 6"/>
                  <a:gd name="T15" fmla="*/ 8 h 33"/>
                  <a:gd name="T16" fmla="*/ 1 w 6"/>
                  <a:gd name="T17" fmla="*/ 0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3"/>
                  <a:gd name="T29" fmla="*/ 6 w 6"/>
                  <a:gd name="T30" fmla="*/ 33 h 3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3">
                    <a:moveTo>
                      <a:pt x="1" y="0"/>
                    </a:moveTo>
                    <a:lnTo>
                      <a:pt x="1" y="6"/>
                    </a:lnTo>
                    <a:lnTo>
                      <a:pt x="0" y="17"/>
                    </a:lnTo>
                    <a:lnTo>
                      <a:pt x="0" y="28"/>
                    </a:lnTo>
                    <a:lnTo>
                      <a:pt x="3" y="33"/>
                    </a:lnTo>
                    <a:lnTo>
                      <a:pt x="6" y="29"/>
                    </a:lnTo>
                    <a:lnTo>
                      <a:pt x="5" y="19"/>
                    </a:lnTo>
                    <a:lnTo>
                      <a:pt x="2" y="8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8" name="Freeform 2413">
                <a:extLst>
                  <a:ext uri="{FF2B5EF4-FFF2-40B4-BE49-F238E27FC236}">
                    <a16:creationId xmlns:a16="http://schemas.microsoft.com/office/drawing/2014/main" id="{B0E1F64A-9273-6718-74F2-01B6E363A8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" y="918"/>
                <a:ext cx="18" cy="27"/>
              </a:xfrm>
              <a:custGeom>
                <a:avLst/>
                <a:gdLst>
                  <a:gd name="T0" fmla="*/ 0 w 18"/>
                  <a:gd name="T1" fmla="*/ 0 h 27"/>
                  <a:gd name="T2" fmla="*/ 2 w 18"/>
                  <a:gd name="T3" fmla="*/ 5 h 27"/>
                  <a:gd name="T4" fmla="*/ 8 w 18"/>
                  <a:gd name="T5" fmla="*/ 16 h 27"/>
                  <a:gd name="T6" fmla="*/ 12 w 18"/>
                  <a:gd name="T7" fmla="*/ 25 h 27"/>
                  <a:gd name="T8" fmla="*/ 17 w 18"/>
                  <a:gd name="T9" fmla="*/ 27 h 27"/>
                  <a:gd name="T10" fmla="*/ 18 w 18"/>
                  <a:gd name="T11" fmla="*/ 23 h 27"/>
                  <a:gd name="T12" fmla="*/ 13 w 18"/>
                  <a:gd name="T13" fmla="*/ 14 h 27"/>
                  <a:gd name="T14" fmla="*/ 5 w 18"/>
                  <a:gd name="T15" fmla="*/ 5 h 27"/>
                  <a:gd name="T16" fmla="*/ 0 w 18"/>
                  <a:gd name="T17" fmla="*/ 0 h 2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7"/>
                  <a:gd name="T29" fmla="*/ 18 w 18"/>
                  <a:gd name="T30" fmla="*/ 27 h 2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7">
                    <a:moveTo>
                      <a:pt x="0" y="0"/>
                    </a:moveTo>
                    <a:lnTo>
                      <a:pt x="2" y="5"/>
                    </a:lnTo>
                    <a:lnTo>
                      <a:pt x="8" y="16"/>
                    </a:lnTo>
                    <a:lnTo>
                      <a:pt x="12" y="25"/>
                    </a:lnTo>
                    <a:lnTo>
                      <a:pt x="17" y="27"/>
                    </a:lnTo>
                    <a:lnTo>
                      <a:pt x="18" y="23"/>
                    </a:lnTo>
                    <a:lnTo>
                      <a:pt x="13" y="14"/>
                    </a:lnTo>
                    <a:lnTo>
                      <a:pt x="5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9" name="Freeform 2414">
                <a:extLst>
                  <a:ext uri="{FF2B5EF4-FFF2-40B4-BE49-F238E27FC236}">
                    <a16:creationId xmlns:a16="http://schemas.microsoft.com/office/drawing/2014/main" id="{3D4743EE-3FB4-4CCF-BE68-C8DE16690D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" y="754"/>
                <a:ext cx="39" cy="9"/>
              </a:xfrm>
              <a:custGeom>
                <a:avLst/>
                <a:gdLst>
                  <a:gd name="T0" fmla="*/ 39 w 39"/>
                  <a:gd name="T1" fmla="*/ 1 h 9"/>
                  <a:gd name="T2" fmla="*/ 35 w 39"/>
                  <a:gd name="T3" fmla="*/ 4 h 9"/>
                  <a:gd name="T4" fmla="*/ 30 w 39"/>
                  <a:gd name="T5" fmla="*/ 6 h 9"/>
                  <a:gd name="T6" fmla="*/ 24 w 39"/>
                  <a:gd name="T7" fmla="*/ 8 h 9"/>
                  <a:gd name="T8" fmla="*/ 18 w 39"/>
                  <a:gd name="T9" fmla="*/ 9 h 9"/>
                  <a:gd name="T10" fmla="*/ 11 w 39"/>
                  <a:gd name="T11" fmla="*/ 9 h 9"/>
                  <a:gd name="T12" fmla="*/ 5 w 39"/>
                  <a:gd name="T13" fmla="*/ 8 h 9"/>
                  <a:gd name="T14" fmla="*/ 2 w 39"/>
                  <a:gd name="T15" fmla="*/ 6 h 9"/>
                  <a:gd name="T16" fmla="*/ 0 w 39"/>
                  <a:gd name="T17" fmla="*/ 3 h 9"/>
                  <a:gd name="T18" fmla="*/ 1 w 39"/>
                  <a:gd name="T19" fmla="*/ 0 h 9"/>
                  <a:gd name="T20" fmla="*/ 5 w 39"/>
                  <a:gd name="T21" fmla="*/ 0 h 9"/>
                  <a:gd name="T22" fmla="*/ 9 w 39"/>
                  <a:gd name="T23" fmla="*/ 0 h 9"/>
                  <a:gd name="T24" fmla="*/ 16 w 39"/>
                  <a:gd name="T25" fmla="*/ 0 h 9"/>
                  <a:gd name="T26" fmla="*/ 22 w 39"/>
                  <a:gd name="T27" fmla="*/ 0 h 9"/>
                  <a:gd name="T28" fmla="*/ 29 w 39"/>
                  <a:gd name="T29" fmla="*/ 0 h 9"/>
                  <a:gd name="T30" fmla="*/ 35 w 39"/>
                  <a:gd name="T31" fmla="*/ 1 h 9"/>
                  <a:gd name="T32" fmla="*/ 39 w 39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9"/>
                  <a:gd name="T53" fmla="*/ 39 w 3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9">
                    <a:moveTo>
                      <a:pt x="39" y="1"/>
                    </a:moveTo>
                    <a:lnTo>
                      <a:pt x="35" y="4"/>
                    </a:lnTo>
                    <a:lnTo>
                      <a:pt x="30" y="6"/>
                    </a:lnTo>
                    <a:lnTo>
                      <a:pt x="24" y="8"/>
                    </a:lnTo>
                    <a:lnTo>
                      <a:pt x="18" y="9"/>
                    </a:lnTo>
                    <a:lnTo>
                      <a:pt x="11" y="9"/>
                    </a:lnTo>
                    <a:lnTo>
                      <a:pt x="5" y="8"/>
                    </a:lnTo>
                    <a:lnTo>
                      <a:pt x="2" y="6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16" y="0"/>
                    </a:lnTo>
                    <a:lnTo>
                      <a:pt x="22" y="0"/>
                    </a:lnTo>
                    <a:lnTo>
                      <a:pt x="29" y="0"/>
                    </a:lnTo>
                    <a:lnTo>
                      <a:pt x="35" y="1"/>
                    </a:lnTo>
                    <a:lnTo>
                      <a:pt x="39" y="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0" name="Freeform 2415">
                <a:extLst>
                  <a:ext uri="{FF2B5EF4-FFF2-40B4-BE49-F238E27FC236}">
                    <a16:creationId xmlns:a16="http://schemas.microsoft.com/office/drawing/2014/main" id="{600CBE99-5A3F-67B3-D0F5-201C57C71B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" y="721"/>
                <a:ext cx="37" cy="17"/>
              </a:xfrm>
              <a:custGeom>
                <a:avLst/>
                <a:gdLst>
                  <a:gd name="T0" fmla="*/ 37 w 37"/>
                  <a:gd name="T1" fmla="*/ 17 h 17"/>
                  <a:gd name="T2" fmla="*/ 33 w 37"/>
                  <a:gd name="T3" fmla="*/ 17 h 17"/>
                  <a:gd name="T4" fmla="*/ 27 w 37"/>
                  <a:gd name="T5" fmla="*/ 16 h 17"/>
                  <a:gd name="T6" fmla="*/ 21 w 37"/>
                  <a:gd name="T7" fmla="*/ 14 h 17"/>
                  <a:gd name="T8" fmla="*/ 15 w 37"/>
                  <a:gd name="T9" fmla="*/ 12 h 17"/>
                  <a:gd name="T10" fmla="*/ 9 w 37"/>
                  <a:gd name="T11" fmla="*/ 10 h 17"/>
                  <a:gd name="T12" fmla="*/ 4 w 37"/>
                  <a:gd name="T13" fmla="*/ 7 h 17"/>
                  <a:gd name="T14" fmla="*/ 1 w 37"/>
                  <a:gd name="T15" fmla="*/ 5 h 17"/>
                  <a:gd name="T16" fmla="*/ 0 w 37"/>
                  <a:gd name="T17" fmla="*/ 2 h 17"/>
                  <a:gd name="T18" fmla="*/ 2 w 37"/>
                  <a:gd name="T19" fmla="*/ 0 h 17"/>
                  <a:gd name="T20" fmla="*/ 5 w 37"/>
                  <a:gd name="T21" fmla="*/ 0 h 17"/>
                  <a:gd name="T22" fmla="*/ 10 w 37"/>
                  <a:gd name="T23" fmla="*/ 2 h 17"/>
                  <a:gd name="T24" fmla="*/ 17 w 37"/>
                  <a:gd name="T25" fmla="*/ 5 h 17"/>
                  <a:gd name="T26" fmla="*/ 23 w 37"/>
                  <a:gd name="T27" fmla="*/ 8 h 17"/>
                  <a:gd name="T28" fmla="*/ 29 w 37"/>
                  <a:gd name="T29" fmla="*/ 12 h 17"/>
                  <a:gd name="T30" fmla="*/ 34 w 37"/>
                  <a:gd name="T31" fmla="*/ 15 h 17"/>
                  <a:gd name="T32" fmla="*/ 37 w 37"/>
                  <a:gd name="T33" fmla="*/ 17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17"/>
                  <a:gd name="T53" fmla="*/ 37 w 37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17">
                    <a:moveTo>
                      <a:pt x="37" y="17"/>
                    </a:moveTo>
                    <a:lnTo>
                      <a:pt x="33" y="17"/>
                    </a:lnTo>
                    <a:lnTo>
                      <a:pt x="27" y="16"/>
                    </a:lnTo>
                    <a:lnTo>
                      <a:pt x="21" y="14"/>
                    </a:lnTo>
                    <a:lnTo>
                      <a:pt x="15" y="12"/>
                    </a:lnTo>
                    <a:lnTo>
                      <a:pt x="9" y="10"/>
                    </a:lnTo>
                    <a:lnTo>
                      <a:pt x="4" y="7"/>
                    </a:lnTo>
                    <a:lnTo>
                      <a:pt x="1" y="5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10" y="2"/>
                    </a:lnTo>
                    <a:lnTo>
                      <a:pt x="17" y="5"/>
                    </a:lnTo>
                    <a:lnTo>
                      <a:pt x="23" y="8"/>
                    </a:lnTo>
                    <a:lnTo>
                      <a:pt x="29" y="12"/>
                    </a:lnTo>
                    <a:lnTo>
                      <a:pt x="34" y="15"/>
                    </a:lnTo>
                    <a:lnTo>
                      <a:pt x="37" y="1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1" name="Freeform 2416">
                <a:extLst>
                  <a:ext uri="{FF2B5EF4-FFF2-40B4-BE49-F238E27FC236}">
                    <a16:creationId xmlns:a16="http://schemas.microsoft.com/office/drawing/2014/main" id="{B2D8953B-B0E6-25B1-2FF5-2AFB566C3F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" y="769"/>
                <a:ext cx="36" cy="10"/>
              </a:xfrm>
              <a:custGeom>
                <a:avLst/>
                <a:gdLst>
                  <a:gd name="T0" fmla="*/ 36 w 36"/>
                  <a:gd name="T1" fmla="*/ 0 h 10"/>
                  <a:gd name="T2" fmla="*/ 34 w 36"/>
                  <a:gd name="T3" fmla="*/ 3 h 10"/>
                  <a:gd name="T4" fmla="*/ 30 w 36"/>
                  <a:gd name="T5" fmla="*/ 6 h 10"/>
                  <a:gd name="T6" fmla="*/ 25 w 36"/>
                  <a:gd name="T7" fmla="*/ 8 h 10"/>
                  <a:gd name="T8" fmla="*/ 19 w 36"/>
                  <a:gd name="T9" fmla="*/ 10 h 10"/>
                  <a:gd name="T10" fmla="*/ 13 w 36"/>
                  <a:gd name="T11" fmla="*/ 10 h 10"/>
                  <a:gd name="T12" fmla="*/ 8 w 36"/>
                  <a:gd name="T13" fmla="*/ 10 h 10"/>
                  <a:gd name="T14" fmla="*/ 3 w 36"/>
                  <a:gd name="T15" fmla="*/ 8 h 10"/>
                  <a:gd name="T16" fmla="*/ 0 w 36"/>
                  <a:gd name="T17" fmla="*/ 6 h 10"/>
                  <a:gd name="T18" fmla="*/ 0 w 36"/>
                  <a:gd name="T19" fmla="*/ 4 h 10"/>
                  <a:gd name="T20" fmla="*/ 2 w 36"/>
                  <a:gd name="T21" fmla="*/ 2 h 10"/>
                  <a:gd name="T22" fmla="*/ 6 w 36"/>
                  <a:gd name="T23" fmla="*/ 1 h 10"/>
                  <a:gd name="T24" fmla="*/ 12 w 36"/>
                  <a:gd name="T25" fmla="*/ 1 h 10"/>
                  <a:gd name="T26" fmla="*/ 19 w 36"/>
                  <a:gd name="T27" fmla="*/ 1 h 10"/>
                  <a:gd name="T28" fmla="*/ 25 w 36"/>
                  <a:gd name="T29" fmla="*/ 1 h 10"/>
                  <a:gd name="T30" fmla="*/ 31 w 36"/>
                  <a:gd name="T31" fmla="*/ 1 h 10"/>
                  <a:gd name="T32" fmla="*/ 36 w 36"/>
                  <a:gd name="T33" fmla="*/ 0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0"/>
                  <a:gd name="T53" fmla="*/ 36 w 36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0">
                    <a:moveTo>
                      <a:pt x="36" y="0"/>
                    </a:moveTo>
                    <a:lnTo>
                      <a:pt x="34" y="3"/>
                    </a:lnTo>
                    <a:lnTo>
                      <a:pt x="30" y="6"/>
                    </a:lnTo>
                    <a:lnTo>
                      <a:pt x="25" y="8"/>
                    </a:lnTo>
                    <a:lnTo>
                      <a:pt x="19" y="10"/>
                    </a:lnTo>
                    <a:lnTo>
                      <a:pt x="13" y="10"/>
                    </a:lnTo>
                    <a:lnTo>
                      <a:pt x="8" y="10"/>
                    </a:lnTo>
                    <a:lnTo>
                      <a:pt x="3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6" y="1"/>
                    </a:lnTo>
                    <a:lnTo>
                      <a:pt x="12" y="1"/>
                    </a:lnTo>
                    <a:lnTo>
                      <a:pt x="19" y="1"/>
                    </a:lnTo>
                    <a:lnTo>
                      <a:pt x="25" y="1"/>
                    </a:lnTo>
                    <a:lnTo>
                      <a:pt x="31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2" name="Freeform 2417">
                <a:extLst>
                  <a:ext uri="{FF2B5EF4-FFF2-40B4-BE49-F238E27FC236}">
                    <a16:creationId xmlns:a16="http://schemas.microsoft.com/office/drawing/2014/main" id="{CF317474-1883-E882-D299-6CACD075A8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" y="783"/>
                <a:ext cx="38" cy="14"/>
              </a:xfrm>
              <a:custGeom>
                <a:avLst/>
                <a:gdLst>
                  <a:gd name="T0" fmla="*/ 38 w 38"/>
                  <a:gd name="T1" fmla="*/ 0 h 14"/>
                  <a:gd name="T2" fmla="*/ 35 w 38"/>
                  <a:gd name="T3" fmla="*/ 4 h 14"/>
                  <a:gd name="T4" fmla="*/ 31 w 38"/>
                  <a:gd name="T5" fmla="*/ 7 h 14"/>
                  <a:gd name="T6" fmla="*/ 26 w 38"/>
                  <a:gd name="T7" fmla="*/ 10 h 14"/>
                  <a:gd name="T8" fmla="*/ 19 w 38"/>
                  <a:gd name="T9" fmla="*/ 12 h 14"/>
                  <a:gd name="T10" fmla="*/ 13 w 38"/>
                  <a:gd name="T11" fmla="*/ 13 h 14"/>
                  <a:gd name="T12" fmla="*/ 7 w 38"/>
                  <a:gd name="T13" fmla="*/ 14 h 14"/>
                  <a:gd name="T14" fmla="*/ 2 w 38"/>
                  <a:gd name="T15" fmla="*/ 13 h 14"/>
                  <a:gd name="T16" fmla="*/ 0 w 38"/>
                  <a:gd name="T17" fmla="*/ 11 h 14"/>
                  <a:gd name="T18" fmla="*/ 0 w 38"/>
                  <a:gd name="T19" fmla="*/ 9 h 14"/>
                  <a:gd name="T20" fmla="*/ 2 w 38"/>
                  <a:gd name="T21" fmla="*/ 8 h 14"/>
                  <a:gd name="T22" fmla="*/ 7 w 38"/>
                  <a:gd name="T23" fmla="*/ 6 h 14"/>
                  <a:gd name="T24" fmla="*/ 12 w 38"/>
                  <a:gd name="T25" fmla="*/ 5 h 14"/>
                  <a:gd name="T26" fmla="*/ 19 w 38"/>
                  <a:gd name="T27" fmla="*/ 5 h 14"/>
                  <a:gd name="T28" fmla="*/ 26 w 38"/>
                  <a:gd name="T29" fmla="*/ 3 h 14"/>
                  <a:gd name="T30" fmla="*/ 32 w 38"/>
                  <a:gd name="T31" fmla="*/ 2 h 14"/>
                  <a:gd name="T32" fmla="*/ 38 w 38"/>
                  <a:gd name="T33" fmla="*/ 0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14"/>
                  <a:gd name="T53" fmla="*/ 38 w 38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14">
                    <a:moveTo>
                      <a:pt x="38" y="0"/>
                    </a:moveTo>
                    <a:lnTo>
                      <a:pt x="35" y="4"/>
                    </a:lnTo>
                    <a:lnTo>
                      <a:pt x="31" y="7"/>
                    </a:lnTo>
                    <a:lnTo>
                      <a:pt x="26" y="10"/>
                    </a:lnTo>
                    <a:lnTo>
                      <a:pt x="19" y="12"/>
                    </a:lnTo>
                    <a:lnTo>
                      <a:pt x="13" y="13"/>
                    </a:lnTo>
                    <a:lnTo>
                      <a:pt x="7" y="14"/>
                    </a:lnTo>
                    <a:lnTo>
                      <a:pt x="2" y="13"/>
                    </a:lnTo>
                    <a:lnTo>
                      <a:pt x="0" y="11"/>
                    </a:lnTo>
                    <a:lnTo>
                      <a:pt x="0" y="9"/>
                    </a:lnTo>
                    <a:lnTo>
                      <a:pt x="2" y="8"/>
                    </a:lnTo>
                    <a:lnTo>
                      <a:pt x="7" y="6"/>
                    </a:lnTo>
                    <a:lnTo>
                      <a:pt x="12" y="5"/>
                    </a:lnTo>
                    <a:lnTo>
                      <a:pt x="19" y="5"/>
                    </a:lnTo>
                    <a:lnTo>
                      <a:pt x="26" y="3"/>
                    </a:lnTo>
                    <a:lnTo>
                      <a:pt x="32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3" name="Freeform 2418">
                <a:extLst>
                  <a:ext uri="{FF2B5EF4-FFF2-40B4-BE49-F238E27FC236}">
                    <a16:creationId xmlns:a16="http://schemas.microsoft.com/office/drawing/2014/main" id="{17C5AC27-720D-76FB-6E83-6B7CC6A09F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" y="796"/>
                <a:ext cx="36" cy="17"/>
              </a:xfrm>
              <a:custGeom>
                <a:avLst/>
                <a:gdLst>
                  <a:gd name="T0" fmla="*/ 36 w 36"/>
                  <a:gd name="T1" fmla="*/ 0 h 17"/>
                  <a:gd name="T2" fmla="*/ 34 w 36"/>
                  <a:gd name="T3" fmla="*/ 4 h 17"/>
                  <a:gd name="T4" fmla="*/ 29 w 36"/>
                  <a:gd name="T5" fmla="*/ 9 h 17"/>
                  <a:gd name="T6" fmla="*/ 24 w 36"/>
                  <a:gd name="T7" fmla="*/ 12 h 17"/>
                  <a:gd name="T8" fmla="*/ 18 w 36"/>
                  <a:gd name="T9" fmla="*/ 14 h 17"/>
                  <a:gd name="T10" fmla="*/ 12 w 36"/>
                  <a:gd name="T11" fmla="*/ 16 h 17"/>
                  <a:gd name="T12" fmla="*/ 6 w 36"/>
                  <a:gd name="T13" fmla="*/ 17 h 17"/>
                  <a:gd name="T14" fmla="*/ 2 w 36"/>
                  <a:gd name="T15" fmla="*/ 17 h 17"/>
                  <a:gd name="T16" fmla="*/ 0 w 36"/>
                  <a:gd name="T17" fmla="*/ 15 h 17"/>
                  <a:gd name="T18" fmla="*/ 1 w 36"/>
                  <a:gd name="T19" fmla="*/ 13 h 17"/>
                  <a:gd name="T20" fmla="*/ 4 w 36"/>
                  <a:gd name="T21" fmla="*/ 11 h 17"/>
                  <a:gd name="T22" fmla="*/ 8 w 36"/>
                  <a:gd name="T23" fmla="*/ 9 h 17"/>
                  <a:gd name="T24" fmla="*/ 14 w 36"/>
                  <a:gd name="T25" fmla="*/ 8 h 17"/>
                  <a:gd name="T26" fmla="*/ 20 w 36"/>
                  <a:gd name="T27" fmla="*/ 6 h 17"/>
                  <a:gd name="T28" fmla="*/ 26 w 36"/>
                  <a:gd name="T29" fmla="*/ 4 h 17"/>
                  <a:gd name="T30" fmla="*/ 32 w 36"/>
                  <a:gd name="T31" fmla="*/ 2 h 17"/>
                  <a:gd name="T32" fmla="*/ 36 w 36"/>
                  <a:gd name="T33" fmla="*/ 0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7"/>
                  <a:gd name="T53" fmla="*/ 36 w 36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7">
                    <a:moveTo>
                      <a:pt x="36" y="0"/>
                    </a:moveTo>
                    <a:lnTo>
                      <a:pt x="34" y="4"/>
                    </a:lnTo>
                    <a:lnTo>
                      <a:pt x="29" y="9"/>
                    </a:lnTo>
                    <a:lnTo>
                      <a:pt x="24" y="12"/>
                    </a:lnTo>
                    <a:lnTo>
                      <a:pt x="18" y="14"/>
                    </a:lnTo>
                    <a:lnTo>
                      <a:pt x="12" y="16"/>
                    </a:lnTo>
                    <a:lnTo>
                      <a:pt x="6" y="17"/>
                    </a:lnTo>
                    <a:lnTo>
                      <a:pt x="2" y="17"/>
                    </a:lnTo>
                    <a:lnTo>
                      <a:pt x="0" y="15"/>
                    </a:lnTo>
                    <a:lnTo>
                      <a:pt x="1" y="13"/>
                    </a:lnTo>
                    <a:lnTo>
                      <a:pt x="4" y="11"/>
                    </a:lnTo>
                    <a:lnTo>
                      <a:pt x="8" y="9"/>
                    </a:lnTo>
                    <a:lnTo>
                      <a:pt x="14" y="8"/>
                    </a:lnTo>
                    <a:lnTo>
                      <a:pt x="20" y="6"/>
                    </a:lnTo>
                    <a:lnTo>
                      <a:pt x="26" y="4"/>
                    </a:lnTo>
                    <a:lnTo>
                      <a:pt x="32" y="2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4" name="Freeform 2419">
                <a:extLst>
                  <a:ext uri="{FF2B5EF4-FFF2-40B4-BE49-F238E27FC236}">
                    <a16:creationId xmlns:a16="http://schemas.microsoft.com/office/drawing/2014/main" id="{2433ADFD-6016-3081-4BC8-26E70C2520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" y="811"/>
                <a:ext cx="38" cy="26"/>
              </a:xfrm>
              <a:custGeom>
                <a:avLst/>
                <a:gdLst>
                  <a:gd name="T0" fmla="*/ 38 w 38"/>
                  <a:gd name="T1" fmla="*/ 0 h 26"/>
                  <a:gd name="T2" fmla="*/ 34 w 38"/>
                  <a:gd name="T3" fmla="*/ 4 h 26"/>
                  <a:gd name="T4" fmla="*/ 29 w 38"/>
                  <a:gd name="T5" fmla="*/ 9 h 26"/>
                  <a:gd name="T6" fmla="*/ 23 w 38"/>
                  <a:gd name="T7" fmla="*/ 15 h 26"/>
                  <a:gd name="T8" fmla="*/ 17 w 38"/>
                  <a:gd name="T9" fmla="*/ 20 h 26"/>
                  <a:gd name="T10" fmla="*/ 11 w 38"/>
                  <a:gd name="T11" fmla="*/ 24 h 26"/>
                  <a:gd name="T12" fmla="*/ 7 w 38"/>
                  <a:gd name="T13" fmla="*/ 25 h 26"/>
                  <a:gd name="T14" fmla="*/ 3 w 38"/>
                  <a:gd name="T15" fmla="*/ 26 h 26"/>
                  <a:gd name="T16" fmla="*/ 0 w 38"/>
                  <a:gd name="T17" fmla="*/ 25 h 26"/>
                  <a:gd name="T18" fmla="*/ 0 w 38"/>
                  <a:gd name="T19" fmla="*/ 22 h 26"/>
                  <a:gd name="T20" fmla="*/ 3 w 38"/>
                  <a:gd name="T21" fmla="*/ 18 h 26"/>
                  <a:gd name="T22" fmla="*/ 8 w 38"/>
                  <a:gd name="T23" fmla="*/ 15 h 26"/>
                  <a:gd name="T24" fmla="*/ 15 w 38"/>
                  <a:gd name="T25" fmla="*/ 11 h 26"/>
                  <a:gd name="T26" fmla="*/ 22 w 38"/>
                  <a:gd name="T27" fmla="*/ 8 h 26"/>
                  <a:gd name="T28" fmla="*/ 28 w 38"/>
                  <a:gd name="T29" fmla="*/ 5 h 26"/>
                  <a:gd name="T30" fmla="*/ 34 w 38"/>
                  <a:gd name="T31" fmla="*/ 2 h 26"/>
                  <a:gd name="T32" fmla="*/ 38 w 38"/>
                  <a:gd name="T33" fmla="*/ 0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26"/>
                  <a:gd name="T53" fmla="*/ 38 w 38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26">
                    <a:moveTo>
                      <a:pt x="38" y="0"/>
                    </a:moveTo>
                    <a:lnTo>
                      <a:pt x="34" y="4"/>
                    </a:lnTo>
                    <a:lnTo>
                      <a:pt x="29" y="9"/>
                    </a:lnTo>
                    <a:lnTo>
                      <a:pt x="23" y="15"/>
                    </a:lnTo>
                    <a:lnTo>
                      <a:pt x="17" y="20"/>
                    </a:lnTo>
                    <a:lnTo>
                      <a:pt x="11" y="24"/>
                    </a:lnTo>
                    <a:lnTo>
                      <a:pt x="7" y="25"/>
                    </a:lnTo>
                    <a:lnTo>
                      <a:pt x="3" y="26"/>
                    </a:lnTo>
                    <a:lnTo>
                      <a:pt x="0" y="25"/>
                    </a:lnTo>
                    <a:lnTo>
                      <a:pt x="0" y="22"/>
                    </a:lnTo>
                    <a:lnTo>
                      <a:pt x="3" y="18"/>
                    </a:lnTo>
                    <a:lnTo>
                      <a:pt x="8" y="15"/>
                    </a:lnTo>
                    <a:lnTo>
                      <a:pt x="15" y="11"/>
                    </a:lnTo>
                    <a:lnTo>
                      <a:pt x="22" y="8"/>
                    </a:lnTo>
                    <a:lnTo>
                      <a:pt x="28" y="5"/>
                    </a:lnTo>
                    <a:lnTo>
                      <a:pt x="34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5" name="Freeform 2420">
                <a:extLst>
                  <a:ext uri="{FF2B5EF4-FFF2-40B4-BE49-F238E27FC236}">
                    <a16:creationId xmlns:a16="http://schemas.microsoft.com/office/drawing/2014/main" id="{38874322-9ABD-C0E8-8D38-B7D2EBC1CF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" y="829"/>
                <a:ext cx="37" cy="35"/>
              </a:xfrm>
              <a:custGeom>
                <a:avLst/>
                <a:gdLst>
                  <a:gd name="T0" fmla="*/ 37 w 37"/>
                  <a:gd name="T1" fmla="*/ 0 h 35"/>
                  <a:gd name="T2" fmla="*/ 33 w 37"/>
                  <a:gd name="T3" fmla="*/ 4 h 35"/>
                  <a:gd name="T4" fmla="*/ 29 w 37"/>
                  <a:gd name="T5" fmla="*/ 9 h 35"/>
                  <a:gd name="T6" fmla="*/ 23 w 37"/>
                  <a:gd name="T7" fmla="*/ 16 h 35"/>
                  <a:gd name="T8" fmla="*/ 17 w 37"/>
                  <a:gd name="T9" fmla="*/ 23 h 35"/>
                  <a:gd name="T10" fmla="*/ 11 w 37"/>
                  <a:gd name="T11" fmla="*/ 29 h 35"/>
                  <a:gd name="T12" fmla="*/ 6 w 37"/>
                  <a:gd name="T13" fmla="*/ 34 h 35"/>
                  <a:gd name="T14" fmla="*/ 2 w 37"/>
                  <a:gd name="T15" fmla="*/ 35 h 35"/>
                  <a:gd name="T16" fmla="*/ 0 w 37"/>
                  <a:gd name="T17" fmla="*/ 34 h 35"/>
                  <a:gd name="T18" fmla="*/ 1 w 37"/>
                  <a:gd name="T19" fmla="*/ 30 h 35"/>
                  <a:gd name="T20" fmla="*/ 4 w 37"/>
                  <a:gd name="T21" fmla="*/ 25 h 35"/>
                  <a:gd name="T22" fmla="*/ 9 w 37"/>
                  <a:gd name="T23" fmla="*/ 20 h 35"/>
                  <a:gd name="T24" fmla="*/ 16 w 37"/>
                  <a:gd name="T25" fmla="*/ 15 h 35"/>
                  <a:gd name="T26" fmla="*/ 22 w 37"/>
                  <a:gd name="T27" fmla="*/ 10 h 35"/>
                  <a:gd name="T28" fmla="*/ 29 w 37"/>
                  <a:gd name="T29" fmla="*/ 6 h 35"/>
                  <a:gd name="T30" fmla="*/ 34 w 37"/>
                  <a:gd name="T31" fmla="*/ 3 h 35"/>
                  <a:gd name="T32" fmla="*/ 37 w 37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35"/>
                  <a:gd name="T53" fmla="*/ 37 w 37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35">
                    <a:moveTo>
                      <a:pt x="37" y="0"/>
                    </a:moveTo>
                    <a:lnTo>
                      <a:pt x="33" y="4"/>
                    </a:lnTo>
                    <a:lnTo>
                      <a:pt x="29" y="9"/>
                    </a:lnTo>
                    <a:lnTo>
                      <a:pt x="23" y="16"/>
                    </a:lnTo>
                    <a:lnTo>
                      <a:pt x="17" y="23"/>
                    </a:lnTo>
                    <a:lnTo>
                      <a:pt x="11" y="29"/>
                    </a:lnTo>
                    <a:lnTo>
                      <a:pt x="6" y="34"/>
                    </a:lnTo>
                    <a:lnTo>
                      <a:pt x="2" y="35"/>
                    </a:lnTo>
                    <a:lnTo>
                      <a:pt x="0" y="34"/>
                    </a:lnTo>
                    <a:lnTo>
                      <a:pt x="1" y="30"/>
                    </a:lnTo>
                    <a:lnTo>
                      <a:pt x="4" y="25"/>
                    </a:lnTo>
                    <a:lnTo>
                      <a:pt x="9" y="20"/>
                    </a:lnTo>
                    <a:lnTo>
                      <a:pt x="16" y="15"/>
                    </a:lnTo>
                    <a:lnTo>
                      <a:pt x="22" y="10"/>
                    </a:lnTo>
                    <a:lnTo>
                      <a:pt x="29" y="6"/>
                    </a:lnTo>
                    <a:lnTo>
                      <a:pt x="34" y="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6" name="Freeform 2421">
                <a:extLst>
                  <a:ext uri="{FF2B5EF4-FFF2-40B4-BE49-F238E27FC236}">
                    <a16:creationId xmlns:a16="http://schemas.microsoft.com/office/drawing/2014/main" id="{DE6E0733-41C6-ACD0-32C6-0C38A5667D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" y="849"/>
                <a:ext cx="38" cy="41"/>
              </a:xfrm>
              <a:custGeom>
                <a:avLst/>
                <a:gdLst>
                  <a:gd name="T0" fmla="*/ 38 w 38"/>
                  <a:gd name="T1" fmla="*/ 0 h 41"/>
                  <a:gd name="T2" fmla="*/ 35 w 38"/>
                  <a:gd name="T3" fmla="*/ 5 h 41"/>
                  <a:gd name="T4" fmla="*/ 31 w 38"/>
                  <a:gd name="T5" fmla="*/ 12 h 41"/>
                  <a:gd name="T6" fmla="*/ 25 w 38"/>
                  <a:gd name="T7" fmla="*/ 19 h 41"/>
                  <a:gd name="T8" fmla="*/ 19 w 38"/>
                  <a:gd name="T9" fmla="*/ 27 h 41"/>
                  <a:gd name="T10" fmla="*/ 13 w 38"/>
                  <a:gd name="T11" fmla="*/ 34 h 41"/>
                  <a:gd name="T12" fmla="*/ 8 w 38"/>
                  <a:gd name="T13" fmla="*/ 39 h 41"/>
                  <a:gd name="T14" fmla="*/ 3 w 38"/>
                  <a:gd name="T15" fmla="*/ 41 h 41"/>
                  <a:gd name="T16" fmla="*/ 0 w 38"/>
                  <a:gd name="T17" fmla="*/ 39 h 41"/>
                  <a:gd name="T18" fmla="*/ 0 w 38"/>
                  <a:gd name="T19" fmla="*/ 35 h 41"/>
                  <a:gd name="T20" fmla="*/ 3 w 38"/>
                  <a:gd name="T21" fmla="*/ 30 h 41"/>
                  <a:gd name="T22" fmla="*/ 9 w 38"/>
                  <a:gd name="T23" fmla="*/ 25 h 41"/>
                  <a:gd name="T24" fmla="*/ 16 w 38"/>
                  <a:gd name="T25" fmla="*/ 19 h 41"/>
                  <a:gd name="T26" fmla="*/ 22 w 38"/>
                  <a:gd name="T27" fmla="*/ 14 h 41"/>
                  <a:gd name="T28" fmla="*/ 29 w 38"/>
                  <a:gd name="T29" fmla="*/ 9 h 41"/>
                  <a:gd name="T30" fmla="*/ 34 w 38"/>
                  <a:gd name="T31" fmla="*/ 4 h 41"/>
                  <a:gd name="T32" fmla="*/ 38 w 38"/>
                  <a:gd name="T33" fmla="*/ 0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1"/>
                  <a:gd name="T53" fmla="*/ 38 w 38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1">
                    <a:moveTo>
                      <a:pt x="38" y="0"/>
                    </a:moveTo>
                    <a:lnTo>
                      <a:pt x="35" y="5"/>
                    </a:lnTo>
                    <a:lnTo>
                      <a:pt x="31" y="12"/>
                    </a:lnTo>
                    <a:lnTo>
                      <a:pt x="25" y="19"/>
                    </a:lnTo>
                    <a:lnTo>
                      <a:pt x="19" y="27"/>
                    </a:lnTo>
                    <a:lnTo>
                      <a:pt x="13" y="34"/>
                    </a:lnTo>
                    <a:lnTo>
                      <a:pt x="8" y="39"/>
                    </a:lnTo>
                    <a:lnTo>
                      <a:pt x="3" y="41"/>
                    </a:lnTo>
                    <a:lnTo>
                      <a:pt x="0" y="39"/>
                    </a:lnTo>
                    <a:lnTo>
                      <a:pt x="0" y="35"/>
                    </a:lnTo>
                    <a:lnTo>
                      <a:pt x="3" y="30"/>
                    </a:lnTo>
                    <a:lnTo>
                      <a:pt x="9" y="25"/>
                    </a:lnTo>
                    <a:lnTo>
                      <a:pt x="16" y="19"/>
                    </a:lnTo>
                    <a:lnTo>
                      <a:pt x="22" y="14"/>
                    </a:lnTo>
                    <a:lnTo>
                      <a:pt x="29" y="9"/>
                    </a:lnTo>
                    <a:lnTo>
                      <a:pt x="34" y="4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7" name="Freeform 2422">
                <a:extLst>
                  <a:ext uri="{FF2B5EF4-FFF2-40B4-BE49-F238E27FC236}">
                    <a16:creationId xmlns:a16="http://schemas.microsoft.com/office/drawing/2014/main" id="{ED54B072-9D79-3F30-ECA8-8D5D45D35C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" y="864"/>
                <a:ext cx="36" cy="47"/>
              </a:xfrm>
              <a:custGeom>
                <a:avLst/>
                <a:gdLst>
                  <a:gd name="T0" fmla="*/ 36 w 36"/>
                  <a:gd name="T1" fmla="*/ 0 h 47"/>
                  <a:gd name="T2" fmla="*/ 35 w 36"/>
                  <a:gd name="T3" fmla="*/ 6 h 47"/>
                  <a:gd name="T4" fmla="*/ 31 w 36"/>
                  <a:gd name="T5" fmla="*/ 14 h 47"/>
                  <a:gd name="T6" fmla="*/ 27 w 36"/>
                  <a:gd name="T7" fmla="*/ 22 h 47"/>
                  <a:gd name="T8" fmla="*/ 23 w 36"/>
                  <a:gd name="T9" fmla="*/ 29 h 47"/>
                  <a:gd name="T10" fmla="*/ 18 w 36"/>
                  <a:gd name="T11" fmla="*/ 36 h 47"/>
                  <a:gd name="T12" fmla="*/ 12 w 36"/>
                  <a:gd name="T13" fmla="*/ 42 h 47"/>
                  <a:gd name="T14" fmla="*/ 6 w 36"/>
                  <a:gd name="T15" fmla="*/ 46 h 47"/>
                  <a:gd name="T16" fmla="*/ 1 w 36"/>
                  <a:gd name="T17" fmla="*/ 47 h 47"/>
                  <a:gd name="T18" fmla="*/ 0 w 36"/>
                  <a:gd name="T19" fmla="*/ 45 h 47"/>
                  <a:gd name="T20" fmla="*/ 2 w 36"/>
                  <a:gd name="T21" fmla="*/ 40 h 47"/>
                  <a:gd name="T22" fmla="*/ 7 w 36"/>
                  <a:gd name="T23" fmla="*/ 33 h 47"/>
                  <a:gd name="T24" fmla="*/ 13 w 36"/>
                  <a:gd name="T25" fmla="*/ 26 h 47"/>
                  <a:gd name="T26" fmla="*/ 20 w 36"/>
                  <a:gd name="T27" fmla="*/ 18 h 47"/>
                  <a:gd name="T28" fmla="*/ 27 w 36"/>
                  <a:gd name="T29" fmla="*/ 10 h 47"/>
                  <a:gd name="T30" fmla="*/ 33 w 36"/>
                  <a:gd name="T31" fmla="*/ 4 h 47"/>
                  <a:gd name="T32" fmla="*/ 36 w 36"/>
                  <a:gd name="T33" fmla="*/ 0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47"/>
                  <a:gd name="T53" fmla="*/ 36 w 36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47">
                    <a:moveTo>
                      <a:pt x="36" y="0"/>
                    </a:moveTo>
                    <a:lnTo>
                      <a:pt x="35" y="6"/>
                    </a:lnTo>
                    <a:lnTo>
                      <a:pt x="31" y="14"/>
                    </a:lnTo>
                    <a:lnTo>
                      <a:pt x="27" y="22"/>
                    </a:lnTo>
                    <a:lnTo>
                      <a:pt x="23" y="29"/>
                    </a:lnTo>
                    <a:lnTo>
                      <a:pt x="18" y="36"/>
                    </a:lnTo>
                    <a:lnTo>
                      <a:pt x="12" y="42"/>
                    </a:lnTo>
                    <a:lnTo>
                      <a:pt x="6" y="46"/>
                    </a:lnTo>
                    <a:lnTo>
                      <a:pt x="1" y="47"/>
                    </a:lnTo>
                    <a:lnTo>
                      <a:pt x="0" y="45"/>
                    </a:lnTo>
                    <a:lnTo>
                      <a:pt x="2" y="40"/>
                    </a:lnTo>
                    <a:lnTo>
                      <a:pt x="7" y="33"/>
                    </a:lnTo>
                    <a:lnTo>
                      <a:pt x="13" y="26"/>
                    </a:lnTo>
                    <a:lnTo>
                      <a:pt x="20" y="18"/>
                    </a:lnTo>
                    <a:lnTo>
                      <a:pt x="27" y="10"/>
                    </a:lnTo>
                    <a:lnTo>
                      <a:pt x="33" y="4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8" name="Freeform 2423">
                <a:extLst>
                  <a:ext uri="{FF2B5EF4-FFF2-40B4-BE49-F238E27FC236}">
                    <a16:creationId xmlns:a16="http://schemas.microsoft.com/office/drawing/2014/main" id="{195D8A58-E320-D5B7-891D-1B065A06F2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" y="876"/>
                <a:ext cx="16" cy="51"/>
              </a:xfrm>
              <a:custGeom>
                <a:avLst/>
                <a:gdLst>
                  <a:gd name="T0" fmla="*/ 0 w 16"/>
                  <a:gd name="T1" fmla="*/ 51 h 51"/>
                  <a:gd name="T2" fmla="*/ 0 w 16"/>
                  <a:gd name="T3" fmla="*/ 43 h 51"/>
                  <a:gd name="T4" fmla="*/ 5 w 16"/>
                  <a:gd name="T5" fmla="*/ 28 h 51"/>
                  <a:gd name="T6" fmla="*/ 11 w 16"/>
                  <a:gd name="T7" fmla="*/ 12 h 51"/>
                  <a:gd name="T8" fmla="*/ 15 w 16"/>
                  <a:gd name="T9" fmla="*/ 0 h 51"/>
                  <a:gd name="T10" fmla="*/ 16 w 16"/>
                  <a:gd name="T11" fmla="*/ 15 h 51"/>
                  <a:gd name="T12" fmla="*/ 12 w 16"/>
                  <a:gd name="T13" fmla="*/ 34 h 51"/>
                  <a:gd name="T14" fmla="*/ 7 w 16"/>
                  <a:gd name="T15" fmla="*/ 47 h 51"/>
                  <a:gd name="T16" fmla="*/ 0 w 16"/>
                  <a:gd name="T17" fmla="*/ 51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"/>
                  <a:gd name="T28" fmla="*/ 0 h 51"/>
                  <a:gd name="T29" fmla="*/ 16 w 16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" h="51">
                    <a:moveTo>
                      <a:pt x="0" y="51"/>
                    </a:moveTo>
                    <a:lnTo>
                      <a:pt x="0" y="43"/>
                    </a:lnTo>
                    <a:lnTo>
                      <a:pt x="5" y="28"/>
                    </a:lnTo>
                    <a:lnTo>
                      <a:pt x="11" y="12"/>
                    </a:lnTo>
                    <a:lnTo>
                      <a:pt x="15" y="0"/>
                    </a:lnTo>
                    <a:lnTo>
                      <a:pt x="16" y="15"/>
                    </a:lnTo>
                    <a:lnTo>
                      <a:pt x="12" y="34"/>
                    </a:lnTo>
                    <a:lnTo>
                      <a:pt x="7" y="47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9" name="Freeform 2424">
                <a:extLst>
                  <a:ext uri="{FF2B5EF4-FFF2-40B4-BE49-F238E27FC236}">
                    <a16:creationId xmlns:a16="http://schemas.microsoft.com/office/drawing/2014/main" id="{F7A2867F-28EB-861A-8868-D3A501213C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" y="893"/>
                <a:ext cx="17" cy="50"/>
              </a:xfrm>
              <a:custGeom>
                <a:avLst/>
                <a:gdLst>
                  <a:gd name="T0" fmla="*/ 0 w 17"/>
                  <a:gd name="T1" fmla="*/ 50 h 50"/>
                  <a:gd name="T2" fmla="*/ 1 w 17"/>
                  <a:gd name="T3" fmla="*/ 42 h 50"/>
                  <a:gd name="T4" fmla="*/ 7 w 17"/>
                  <a:gd name="T5" fmla="*/ 26 h 50"/>
                  <a:gd name="T6" fmla="*/ 13 w 17"/>
                  <a:gd name="T7" fmla="*/ 11 h 50"/>
                  <a:gd name="T8" fmla="*/ 16 w 17"/>
                  <a:gd name="T9" fmla="*/ 0 h 50"/>
                  <a:gd name="T10" fmla="*/ 17 w 17"/>
                  <a:gd name="T11" fmla="*/ 16 h 50"/>
                  <a:gd name="T12" fmla="*/ 13 w 17"/>
                  <a:gd name="T13" fmla="*/ 33 h 50"/>
                  <a:gd name="T14" fmla="*/ 8 w 17"/>
                  <a:gd name="T15" fmla="*/ 47 h 50"/>
                  <a:gd name="T16" fmla="*/ 0 w 17"/>
                  <a:gd name="T17" fmla="*/ 50 h 5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50"/>
                  <a:gd name="T29" fmla="*/ 17 w 17"/>
                  <a:gd name="T30" fmla="*/ 50 h 5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50">
                    <a:moveTo>
                      <a:pt x="0" y="50"/>
                    </a:moveTo>
                    <a:lnTo>
                      <a:pt x="1" y="42"/>
                    </a:lnTo>
                    <a:lnTo>
                      <a:pt x="7" y="26"/>
                    </a:lnTo>
                    <a:lnTo>
                      <a:pt x="13" y="11"/>
                    </a:lnTo>
                    <a:lnTo>
                      <a:pt x="16" y="0"/>
                    </a:lnTo>
                    <a:lnTo>
                      <a:pt x="17" y="16"/>
                    </a:lnTo>
                    <a:lnTo>
                      <a:pt x="13" y="33"/>
                    </a:lnTo>
                    <a:lnTo>
                      <a:pt x="8" y="47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0" name="Freeform 2425">
                <a:extLst>
                  <a:ext uri="{FF2B5EF4-FFF2-40B4-BE49-F238E27FC236}">
                    <a16:creationId xmlns:a16="http://schemas.microsoft.com/office/drawing/2014/main" id="{F06AECF5-E5A3-F95E-0ADA-7CC4D1E62A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" y="843"/>
                <a:ext cx="48" cy="250"/>
              </a:xfrm>
              <a:custGeom>
                <a:avLst/>
                <a:gdLst>
                  <a:gd name="T0" fmla="*/ 6 w 48"/>
                  <a:gd name="T1" fmla="*/ 3 h 250"/>
                  <a:gd name="T2" fmla="*/ 5 w 48"/>
                  <a:gd name="T3" fmla="*/ 2 h 250"/>
                  <a:gd name="T4" fmla="*/ 3 w 48"/>
                  <a:gd name="T5" fmla="*/ 1 h 250"/>
                  <a:gd name="T6" fmla="*/ 1 w 48"/>
                  <a:gd name="T7" fmla="*/ 1 h 250"/>
                  <a:gd name="T8" fmla="*/ 0 w 48"/>
                  <a:gd name="T9" fmla="*/ 0 h 250"/>
                  <a:gd name="T10" fmla="*/ 16 w 48"/>
                  <a:gd name="T11" fmla="*/ 37 h 250"/>
                  <a:gd name="T12" fmla="*/ 28 w 48"/>
                  <a:gd name="T13" fmla="*/ 73 h 250"/>
                  <a:gd name="T14" fmla="*/ 36 w 48"/>
                  <a:gd name="T15" fmla="*/ 107 h 250"/>
                  <a:gd name="T16" fmla="*/ 40 w 48"/>
                  <a:gd name="T17" fmla="*/ 140 h 250"/>
                  <a:gd name="T18" fmla="*/ 42 w 48"/>
                  <a:gd name="T19" fmla="*/ 171 h 250"/>
                  <a:gd name="T20" fmla="*/ 43 w 48"/>
                  <a:gd name="T21" fmla="*/ 200 h 250"/>
                  <a:gd name="T22" fmla="*/ 43 w 48"/>
                  <a:gd name="T23" fmla="*/ 226 h 250"/>
                  <a:gd name="T24" fmla="*/ 42 w 48"/>
                  <a:gd name="T25" fmla="*/ 250 h 250"/>
                  <a:gd name="T26" fmla="*/ 45 w 48"/>
                  <a:gd name="T27" fmla="*/ 232 h 250"/>
                  <a:gd name="T28" fmla="*/ 48 w 48"/>
                  <a:gd name="T29" fmla="*/ 206 h 250"/>
                  <a:gd name="T30" fmla="*/ 48 w 48"/>
                  <a:gd name="T31" fmla="*/ 172 h 250"/>
                  <a:gd name="T32" fmla="*/ 46 w 48"/>
                  <a:gd name="T33" fmla="*/ 135 h 250"/>
                  <a:gd name="T34" fmla="*/ 41 w 48"/>
                  <a:gd name="T35" fmla="*/ 98 h 250"/>
                  <a:gd name="T36" fmla="*/ 33 w 48"/>
                  <a:gd name="T37" fmla="*/ 61 h 250"/>
                  <a:gd name="T38" fmla="*/ 22 w 48"/>
                  <a:gd name="T39" fmla="*/ 29 h 250"/>
                  <a:gd name="T40" fmla="*/ 6 w 48"/>
                  <a:gd name="T41" fmla="*/ 3 h 25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8"/>
                  <a:gd name="T64" fmla="*/ 0 h 250"/>
                  <a:gd name="T65" fmla="*/ 48 w 48"/>
                  <a:gd name="T66" fmla="*/ 250 h 25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8" h="250">
                    <a:moveTo>
                      <a:pt x="6" y="3"/>
                    </a:moveTo>
                    <a:lnTo>
                      <a:pt x="5" y="2"/>
                    </a:lnTo>
                    <a:lnTo>
                      <a:pt x="3" y="1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16" y="37"/>
                    </a:lnTo>
                    <a:lnTo>
                      <a:pt x="28" y="73"/>
                    </a:lnTo>
                    <a:lnTo>
                      <a:pt x="36" y="107"/>
                    </a:lnTo>
                    <a:lnTo>
                      <a:pt x="40" y="140"/>
                    </a:lnTo>
                    <a:lnTo>
                      <a:pt x="42" y="171"/>
                    </a:lnTo>
                    <a:lnTo>
                      <a:pt x="43" y="200"/>
                    </a:lnTo>
                    <a:lnTo>
                      <a:pt x="43" y="226"/>
                    </a:lnTo>
                    <a:lnTo>
                      <a:pt x="42" y="250"/>
                    </a:lnTo>
                    <a:lnTo>
                      <a:pt x="45" y="232"/>
                    </a:lnTo>
                    <a:lnTo>
                      <a:pt x="48" y="206"/>
                    </a:lnTo>
                    <a:lnTo>
                      <a:pt x="48" y="172"/>
                    </a:lnTo>
                    <a:lnTo>
                      <a:pt x="46" y="135"/>
                    </a:lnTo>
                    <a:lnTo>
                      <a:pt x="41" y="98"/>
                    </a:lnTo>
                    <a:lnTo>
                      <a:pt x="33" y="61"/>
                    </a:lnTo>
                    <a:lnTo>
                      <a:pt x="22" y="29"/>
                    </a:lnTo>
                    <a:lnTo>
                      <a:pt x="6" y="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1" name="Freeform 2426">
                <a:extLst>
                  <a:ext uri="{FF2B5EF4-FFF2-40B4-BE49-F238E27FC236}">
                    <a16:creationId xmlns:a16="http://schemas.microsoft.com/office/drawing/2014/main" id="{167E466D-0C86-D04D-37E2-B726093C90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" y="1041"/>
                <a:ext cx="33" cy="37"/>
              </a:xfrm>
              <a:custGeom>
                <a:avLst/>
                <a:gdLst>
                  <a:gd name="T0" fmla="*/ 0 w 33"/>
                  <a:gd name="T1" fmla="*/ 36 h 37"/>
                  <a:gd name="T2" fmla="*/ 1 w 33"/>
                  <a:gd name="T3" fmla="*/ 37 h 37"/>
                  <a:gd name="T4" fmla="*/ 5 w 33"/>
                  <a:gd name="T5" fmla="*/ 36 h 37"/>
                  <a:gd name="T6" fmla="*/ 10 w 33"/>
                  <a:gd name="T7" fmla="*/ 33 h 37"/>
                  <a:gd name="T8" fmla="*/ 16 w 33"/>
                  <a:gd name="T9" fmla="*/ 29 h 37"/>
                  <a:gd name="T10" fmla="*/ 21 w 33"/>
                  <a:gd name="T11" fmla="*/ 23 h 37"/>
                  <a:gd name="T12" fmla="*/ 27 w 33"/>
                  <a:gd name="T13" fmla="*/ 16 h 37"/>
                  <a:gd name="T14" fmla="*/ 31 w 33"/>
                  <a:gd name="T15" fmla="*/ 9 h 37"/>
                  <a:gd name="T16" fmla="*/ 33 w 33"/>
                  <a:gd name="T17" fmla="*/ 0 h 37"/>
                  <a:gd name="T18" fmla="*/ 30 w 33"/>
                  <a:gd name="T19" fmla="*/ 5 h 37"/>
                  <a:gd name="T20" fmla="*/ 25 w 33"/>
                  <a:gd name="T21" fmla="*/ 10 h 37"/>
                  <a:gd name="T22" fmla="*/ 19 w 33"/>
                  <a:gd name="T23" fmla="*/ 14 h 37"/>
                  <a:gd name="T24" fmla="*/ 13 w 33"/>
                  <a:gd name="T25" fmla="*/ 19 h 37"/>
                  <a:gd name="T26" fmla="*/ 7 w 33"/>
                  <a:gd name="T27" fmla="*/ 25 h 37"/>
                  <a:gd name="T28" fmla="*/ 3 w 33"/>
                  <a:gd name="T29" fmla="*/ 29 h 37"/>
                  <a:gd name="T30" fmla="*/ 0 w 33"/>
                  <a:gd name="T31" fmla="*/ 33 h 37"/>
                  <a:gd name="T32" fmla="*/ 0 w 33"/>
                  <a:gd name="T33" fmla="*/ 36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7"/>
                  <a:gd name="T53" fmla="*/ 33 w 33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7">
                    <a:moveTo>
                      <a:pt x="0" y="36"/>
                    </a:moveTo>
                    <a:lnTo>
                      <a:pt x="1" y="37"/>
                    </a:lnTo>
                    <a:lnTo>
                      <a:pt x="5" y="36"/>
                    </a:lnTo>
                    <a:lnTo>
                      <a:pt x="10" y="33"/>
                    </a:lnTo>
                    <a:lnTo>
                      <a:pt x="16" y="29"/>
                    </a:lnTo>
                    <a:lnTo>
                      <a:pt x="21" y="23"/>
                    </a:lnTo>
                    <a:lnTo>
                      <a:pt x="27" y="16"/>
                    </a:lnTo>
                    <a:lnTo>
                      <a:pt x="31" y="9"/>
                    </a:lnTo>
                    <a:lnTo>
                      <a:pt x="33" y="0"/>
                    </a:lnTo>
                    <a:lnTo>
                      <a:pt x="30" y="5"/>
                    </a:lnTo>
                    <a:lnTo>
                      <a:pt x="25" y="10"/>
                    </a:lnTo>
                    <a:lnTo>
                      <a:pt x="19" y="14"/>
                    </a:lnTo>
                    <a:lnTo>
                      <a:pt x="13" y="19"/>
                    </a:lnTo>
                    <a:lnTo>
                      <a:pt x="7" y="25"/>
                    </a:lnTo>
                    <a:lnTo>
                      <a:pt x="3" y="29"/>
                    </a:lnTo>
                    <a:lnTo>
                      <a:pt x="0" y="33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2" name="Freeform 2427">
                <a:extLst>
                  <a:ext uri="{FF2B5EF4-FFF2-40B4-BE49-F238E27FC236}">
                    <a16:creationId xmlns:a16="http://schemas.microsoft.com/office/drawing/2014/main" id="{DB40D70C-34B6-50A9-ED67-7DEC72F0E7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" y="997"/>
                <a:ext cx="39" cy="46"/>
              </a:xfrm>
              <a:custGeom>
                <a:avLst/>
                <a:gdLst>
                  <a:gd name="T0" fmla="*/ 0 w 39"/>
                  <a:gd name="T1" fmla="*/ 45 h 46"/>
                  <a:gd name="T2" fmla="*/ 3 w 39"/>
                  <a:gd name="T3" fmla="*/ 46 h 46"/>
                  <a:gd name="T4" fmla="*/ 7 w 39"/>
                  <a:gd name="T5" fmla="*/ 45 h 46"/>
                  <a:gd name="T6" fmla="*/ 12 w 39"/>
                  <a:gd name="T7" fmla="*/ 40 h 46"/>
                  <a:gd name="T8" fmla="*/ 19 w 39"/>
                  <a:gd name="T9" fmla="*/ 34 h 46"/>
                  <a:gd name="T10" fmla="*/ 25 w 39"/>
                  <a:gd name="T11" fmla="*/ 27 h 46"/>
                  <a:gd name="T12" fmla="*/ 31 w 39"/>
                  <a:gd name="T13" fmla="*/ 18 h 46"/>
                  <a:gd name="T14" fmla="*/ 36 w 39"/>
                  <a:gd name="T15" fmla="*/ 9 h 46"/>
                  <a:gd name="T16" fmla="*/ 39 w 39"/>
                  <a:gd name="T17" fmla="*/ 0 h 46"/>
                  <a:gd name="T18" fmla="*/ 36 w 39"/>
                  <a:gd name="T19" fmla="*/ 3 h 46"/>
                  <a:gd name="T20" fmla="*/ 30 w 39"/>
                  <a:gd name="T21" fmla="*/ 8 h 46"/>
                  <a:gd name="T22" fmla="*/ 24 w 39"/>
                  <a:gd name="T23" fmla="*/ 15 h 46"/>
                  <a:gd name="T24" fmla="*/ 17 w 39"/>
                  <a:gd name="T25" fmla="*/ 22 h 46"/>
                  <a:gd name="T26" fmla="*/ 11 w 39"/>
                  <a:gd name="T27" fmla="*/ 29 h 46"/>
                  <a:gd name="T28" fmla="*/ 4 w 39"/>
                  <a:gd name="T29" fmla="*/ 35 h 46"/>
                  <a:gd name="T30" fmla="*/ 1 w 39"/>
                  <a:gd name="T31" fmla="*/ 41 h 46"/>
                  <a:gd name="T32" fmla="*/ 0 w 39"/>
                  <a:gd name="T33" fmla="*/ 45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6"/>
                  <a:gd name="T53" fmla="*/ 39 w 39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6">
                    <a:moveTo>
                      <a:pt x="0" y="45"/>
                    </a:moveTo>
                    <a:lnTo>
                      <a:pt x="3" y="46"/>
                    </a:lnTo>
                    <a:lnTo>
                      <a:pt x="7" y="45"/>
                    </a:lnTo>
                    <a:lnTo>
                      <a:pt x="12" y="40"/>
                    </a:lnTo>
                    <a:lnTo>
                      <a:pt x="19" y="34"/>
                    </a:lnTo>
                    <a:lnTo>
                      <a:pt x="25" y="27"/>
                    </a:lnTo>
                    <a:lnTo>
                      <a:pt x="31" y="18"/>
                    </a:lnTo>
                    <a:lnTo>
                      <a:pt x="36" y="9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8"/>
                    </a:lnTo>
                    <a:lnTo>
                      <a:pt x="24" y="15"/>
                    </a:lnTo>
                    <a:lnTo>
                      <a:pt x="17" y="22"/>
                    </a:lnTo>
                    <a:lnTo>
                      <a:pt x="11" y="29"/>
                    </a:lnTo>
                    <a:lnTo>
                      <a:pt x="4" y="35"/>
                    </a:lnTo>
                    <a:lnTo>
                      <a:pt x="1" y="41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3" name="Freeform 2428">
                <a:extLst>
                  <a:ext uri="{FF2B5EF4-FFF2-40B4-BE49-F238E27FC236}">
                    <a16:creationId xmlns:a16="http://schemas.microsoft.com/office/drawing/2014/main" id="{0383ACD4-9772-8150-9474-F8CFC03307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" y="974"/>
                <a:ext cx="43" cy="41"/>
              </a:xfrm>
              <a:custGeom>
                <a:avLst/>
                <a:gdLst>
                  <a:gd name="T0" fmla="*/ 0 w 43"/>
                  <a:gd name="T1" fmla="*/ 39 h 41"/>
                  <a:gd name="T2" fmla="*/ 3 w 43"/>
                  <a:gd name="T3" fmla="*/ 41 h 41"/>
                  <a:gd name="T4" fmla="*/ 9 w 43"/>
                  <a:gd name="T5" fmla="*/ 40 h 41"/>
                  <a:gd name="T6" fmla="*/ 15 w 43"/>
                  <a:gd name="T7" fmla="*/ 36 h 41"/>
                  <a:gd name="T8" fmla="*/ 23 w 43"/>
                  <a:gd name="T9" fmla="*/ 31 h 41"/>
                  <a:gd name="T10" fmla="*/ 30 w 43"/>
                  <a:gd name="T11" fmla="*/ 25 h 41"/>
                  <a:gd name="T12" fmla="*/ 37 w 43"/>
                  <a:gd name="T13" fmla="*/ 17 h 41"/>
                  <a:gd name="T14" fmla="*/ 41 w 43"/>
                  <a:gd name="T15" fmla="*/ 8 h 41"/>
                  <a:gd name="T16" fmla="*/ 43 w 43"/>
                  <a:gd name="T17" fmla="*/ 0 h 41"/>
                  <a:gd name="T18" fmla="*/ 40 w 43"/>
                  <a:gd name="T19" fmla="*/ 2 h 41"/>
                  <a:gd name="T20" fmla="*/ 35 w 43"/>
                  <a:gd name="T21" fmla="*/ 7 h 41"/>
                  <a:gd name="T22" fmla="*/ 27 w 43"/>
                  <a:gd name="T23" fmla="*/ 12 h 41"/>
                  <a:gd name="T24" fmla="*/ 19 w 43"/>
                  <a:gd name="T25" fmla="*/ 19 h 41"/>
                  <a:gd name="T26" fmla="*/ 12 w 43"/>
                  <a:gd name="T27" fmla="*/ 25 h 41"/>
                  <a:gd name="T28" fmla="*/ 6 w 43"/>
                  <a:gd name="T29" fmla="*/ 31 h 41"/>
                  <a:gd name="T30" fmla="*/ 1 w 43"/>
                  <a:gd name="T31" fmla="*/ 36 h 41"/>
                  <a:gd name="T32" fmla="*/ 0 w 43"/>
                  <a:gd name="T33" fmla="*/ 39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1"/>
                  <a:gd name="T53" fmla="*/ 43 w 43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1">
                    <a:moveTo>
                      <a:pt x="0" y="39"/>
                    </a:moveTo>
                    <a:lnTo>
                      <a:pt x="3" y="41"/>
                    </a:lnTo>
                    <a:lnTo>
                      <a:pt x="9" y="40"/>
                    </a:lnTo>
                    <a:lnTo>
                      <a:pt x="15" y="36"/>
                    </a:lnTo>
                    <a:lnTo>
                      <a:pt x="23" y="31"/>
                    </a:lnTo>
                    <a:lnTo>
                      <a:pt x="30" y="25"/>
                    </a:lnTo>
                    <a:lnTo>
                      <a:pt x="37" y="17"/>
                    </a:lnTo>
                    <a:lnTo>
                      <a:pt x="41" y="8"/>
                    </a:lnTo>
                    <a:lnTo>
                      <a:pt x="43" y="0"/>
                    </a:lnTo>
                    <a:lnTo>
                      <a:pt x="40" y="2"/>
                    </a:lnTo>
                    <a:lnTo>
                      <a:pt x="35" y="7"/>
                    </a:lnTo>
                    <a:lnTo>
                      <a:pt x="27" y="12"/>
                    </a:lnTo>
                    <a:lnTo>
                      <a:pt x="19" y="19"/>
                    </a:lnTo>
                    <a:lnTo>
                      <a:pt x="12" y="25"/>
                    </a:lnTo>
                    <a:lnTo>
                      <a:pt x="6" y="31"/>
                    </a:lnTo>
                    <a:lnTo>
                      <a:pt x="1" y="36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4" name="Freeform 2429">
                <a:extLst>
                  <a:ext uri="{FF2B5EF4-FFF2-40B4-BE49-F238E27FC236}">
                    <a16:creationId xmlns:a16="http://schemas.microsoft.com/office/drawing/2014/main" id="{5E306DA8-9AAA-A3CC-A816-ED97D82A71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" y="932"/>
                <a:ext cx="39" cy="35"/>
              </a:xfrm>
              <a:custGeom>
                <a:avLst/>
                <a:gdLst>
                  <a:gd name="T0" fmla="*/ 0 w 39"/>
                  <a:gd name="T1" fmla="*/ 34 h 35"/>
                  <a:gd name="T2" fmla="*/ 1 w 39"/>
                  <a:gd name="T3" fmla="*/ 35 h 35"/>
                  <a:gd name="T4" fmla="*/ 6 w 39"/>
                  <a:gd name="T5" fmla="*/ 34 h 35"/>
                  <a:gd name="T6" fmla="*/ 12 w 39"/>
                  <a:gd name="T7" fmla="*/ 30 h 35"/>
                  <a:gd name="T8" fmla="*/ 19 w 39"/>
                  <a:gd name="T9" fmla="*/ 25 h 35"/>
                  <a:gd name="T10" fmla="*/ 26 w 39"/>
                  <a:gd name="T11" fmla="*/ 19 h 35"/>
                  <a:gd name="T12" fmla="*/ 32 w 39"/>
                  <a:gd name="T13" fmla="*/ 13 h 35"/>
                  <a:gd name="T14" fmla="*/ 37 w 39"/>
                  <a:gd name="T15" fmla="*/ 7 h 35"/>
                  <a:gd name="T16" fmla="*/ 39 w 39"/>
                  <a:gd name="T17" fmla="*/ 0 h 35"/>
                  <a:gd name="T18" fmla="*/ 36 w 39"/>
                  <a:gd name="T19" fmla="*/ 3 h 35"/>
                  <a:gd name="T20" fmla="*/ 30 w 39"/>
                  <a:gd name="T21" fmla="*/ 7 h 35"/>
                  <a:gd name="T22" fmla="*/ 23 w 39"/>
                  <a:gd name="T23" fmla="*/ 11 h 35"/>
                  <a:gd name="T24" fmla="*/ 16 w 39"/>
                  <a:gd name="T25" fmla="*/ 15 h 35"/>
                  <a:gd name="T26" fmla="*/ 9 w 39"/>
                  <a:gd name="T27" fmla="*/ 20 h 35"/>
                  <a:gd name="T28" fmla="*/ 3 w 39"/>
                  <a:gd name="T29" fmla="*/ 25 h 35"/>
                  <a:gd name="T30" fmla="*/ 0 w 39"/>
                  <a:gd name="T31" fmla="*/ 30 h 35"/>
                  <a:gd name="T32" fmla="*/ 0 w 39"/>
                  <a:gd name="T33" fmla="*/ 34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5"/>
                  <a:gd name="T53" fmla="*/ 39 w 39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5">
                    <a:moveTo>
                      <a:pt x="0" y="34"/>
                    </a:moveTo>
                    <a:lnTo>
                      <a:pt x="1" y="35"/>
                    </a:lnTo>
                    <a:lnTo>
                      <a:pt x="6" y="34"/>
                    </a:lnTo>
                    <a:lnTo>
                      <a:pt x="12" y="30"/>
                    </a:lnTo>
                    <a:lnTo>
                      <a:pt x="19" y="25"/>
                    </a:lnTo>
                    <a:lnTo>
                      <a:pt x="26" y="19"/>
                    </a:lnTo>
                    <a:lnTo>
                      <a:pt x="32" y="13"/>
                    </a:lnTo>
                    <a:lnTo>
                      <a:pt x="37" y="7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7"/>
                    </a:lnTo>
                    <a:lnTo>
                      <a:pt x="23" y="11"/>
                    </a:lnTo>
                    <a:lnTo>
                      <a:pt x="16" y="15"/>
                    </a:lnTo>
                    <a:lnTo>
                      <a:pt x="9" y="20"/>
                    </a:lnTo>
                    <a:lnTo>
                      <a:pt x="3" y="25"/>
                    </a:lnTo>
                    <a:lnTo>
                      <a:pt x="0" y="3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5" name="Freeform 2430">
                <a:extLst>
                  <a:ext uri="{FF2B5EF4-FFF2-40B4-BE49-F238E27FC236}">
                    <a16:creationId xmlns:a16="http://schemas.microsoft.com/office/drawing/2014/main" id="{7751D436-91BA-8200-E4E6-9DF93C4DBE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" y="915"/>
                <a:ext cx="36" cy="25"/>
              </a:xfrm>
              <a:custGeom>
                <a:avLst/>
                <a:gdLst>
                  <a:gd name="T0" fmla="*/ 0 w 36"/>
                  <a:gd name="T1" fmla="*/ 22 h 25"/>
                  <a:gd name="T2" fmla="*/ 2 w 36"/>
                  <a:gd name="T3" fmla="*/ 24 h 25"/>
                  <a:gd name="T4" fmla="*/ 6 w 36"/>
                  <a:gd name="T5" fmla="*/ 25 h 25"/>
                  <a:gd name="T6" fmla="*/ 11 w 36"/>
                  <a:gd name="T7" fmla="*/ 24 h 25"/>
                  <a:gd name="T8" fmla="*/ 17 w 36"/>
                  <a:gd name="T9" fmla="*/ 22 h 25"/>
                  <a:gd name="T10" fmla="*/ 23 w 36"/>
                  <a:gd name="T11" fmla="*/ 18 h 25"/>
                  <a:gd name="T12" fmla="*/ 29 w 36"/>
                  <a:gd name="T13" fmla="*/ 13 h 25"/>
                  <a:gd name="T14" fmla="*/ 33 w 36"/>
                  <a:gd name="T15" fmla="*/ 7 h 25"/>
                  <a:gd name="T16" fmla="*/ 36 w 36"/>
                  <a:gd name="T17" fmla="*/ 0 h 25"/>
                  <a:gd name="T18" fmla="*/ 33 w 36"/>
                  <a:gd name="T19" fmla="*/ 2 h 25"/>
                  <a:gd name="T20" fmla="*/ 27 w 36"/>
                  <a:gd name="T21" fmla="*/ 4 h 25"/>
                  <a:gd name="T22" fmla="*/ 21 w 36"/>
                  <a:gd name="T23" fmla="*/ 7 h 25"/>
                  <a:gd name="T24" fmla="*/ 14 w 36"/>
                  <a:gd name="T25" fmla="*/ 10 h 25"/>
                  <a:gd name="T26" fmla="*/ 8 w 36"/>
                  <a:gd name="T27" fmla="*/ 13 h 25"/>
                  <a:gd name="T28" fmla="*/ 3 w 36"/>
                  <a:gd name="T29" fmla="*/ 16 h 25"/>
                  <a:gd name="T30" fmla="*/ 1 w 36"/>
                  <a:gd name="T31" fmla="*/ 19 h 25"/>
                  <a:gd name="T32" fmla="*/ 0 w 36"/>
                  <a:gd name="T33" fmla="*/ 22 h 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25"/>
                  <a:gd name="T53" fmla="*/ 36 w 36"/>
                  <a:gd name="T54" fmla="*/ 25 h 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25">
                    <a:moveTo>
                      <a:pt x="0" y="22"/>
                    </a:moveTo>
                    <a:lnTo>
                      <a:pt x="2" y="24"/>
                    </a:lnTo>
                    <a:lnTo>
                      <a:pt x="6" y="25"/>
                    </a:lnTo>
                    <a:lnTo>
                      <a:pt x="11" y="24"/>
                    </a:lnTo>
                    <a:lnTo>
                      <a:pt x="17" y="22"/>
                    </a:lnTo>
                    <a:lnTo>
                      <a:pt x="23" y="18"/>
                    </a:lnTo>
                    <a:lnTo>
                      <a:pt x="29" y="13"/>
                    </a:lnTo>
                    <a:lnTo>
                      <a:pt x="33" y="7"/>
                    </a:lnTo>
                    <a:lnTo>
                      <a:pt x="36" y="0"/>
                    </a:lnTo>
                    <a:lnTo>
                      <a:pt x="33" y="2"/>
                    </a:lnTo>
                    <a:lnTo>
                      <a:pt x="27" y="4"/>
                    </a:lnTo>
                    <a:lnTo>
                      <a:pt x="21" y="7"/>
                    </a:lnTo>
                    <a:lnTo>
                      <a:pt x="14" y="10"/>
                    </a:lnTo>
                    <a:lnTo>
                      <a:pt x="8" y="13"/>
                    </a:lnTo>
                    <a:lnTo>
                      <a:pt x="3" y="16"/>
                    </a:lnTo>
                    <a:lnTo>
                      <a:pt x="1" y="19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6" name="Freeform 2431">
                <a:extLst>
                  <a:ext uri="{FF2B5EF4-FFF2-40B4-BE49-F238E27FC236}">
                    <a16:creationId xmlns:a16="http://schemas.microsoft.com/office/drawing/2014/main" id="{D37B2895-7F6D-F45A-8A48-6497BCC58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1" y="876"/>
                <a:ext cx="27" cy="19"/>
              </a:xfrm>
              <a:custGeom>
                <a:avLst/>
                <a:gdLst>
                  <a:gd name="T0" fmla="*/ 0 w 27"/>
                  <a:gd name="T1" fmla="*/ 17 h 19"/>
                  <a:gd name="T2" fmla="*/ 1 w 27"/>
                  <a:gd name="T3" fmla="*/ 19 h 19"/>
                  <a:gd name="T4" fmla="*/ 5 w 27"/>
                  <a:gd name="T5" fmla="*/ 19 h 19"/>
                  <a:gd name="T6" fmla="*/ 9 w 27"/>
                  <a:gd name="T7" fmla="*/ 17 h 19"/>
                  <a:gd name="T8" fmla="*/ 14 w 27"/>
                  <a:gd name="T9" fmla="*/ 15 h 19"/>
                  <a:gd name="T10" fmla="*/ 19 w 27"/>
                  <a:gd name="T11" fmla="*/ 12 h 19"/>
                  <a:gd name="T12" fmla="*/ 23 w 27"/>
                  <a:gd name="T13" fmla="*/ 8 h 19"/>
                  <a:gd name="T14" fmla="*/ 26 w 27"/>
                  <a:gd name="T15" fmla="*/ 4 h 19"/>
                  <a:gd name="T16" fmla="*/ 27 w 27"/>
                  <a:gd name="T17" fmla="*/ 0 h 19"/>
                  <a:gd name="T18" fmla="*/ 25 w 27"/>
                  <a:gd name="T19" fmla="*/ 2 h 19"/>
                  <a:gd name="T20" fmla="*/ 20 w 27"/>
                  <a:gd name="T21" fmla="*/ 4 h 19"/>
                  <a:gd name="T22" fmla="*/ 16 w 27"/>
                  <a:gd name="T23" fmla="*/ 6 h 19"/>
                  <a:gd name="T24" fmla="*/ 12 w 27"/>
                  <a:gd name="T25" fmla="*/ 8 h 19"/>
                  <a:gd name="T26" fmla="*/ 7 w 27"/>
                  <a:gd name="T27" fmla="*/ 10 h 19"/>
                  <a:gd name="T28" fmla="*/ 3 w 27"/>
                  <a:gd name="T29" fmla="*/ 13 h 19"/>
                  <a:gd name="T30" fmla="*/ 1 w 27"/>
                  <a:gd name="T31" fmla="*/ 15 h 19"/>
                  <a:gd name="T32" fmla="*/ 0 w 27"/>
                  <a:gd name="T33" fmla="*/ 17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19"/>
                  <a:gd name="T53" fmla="*/ 27 w 27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19">
                    <a:moveTo>
                      <a:pt x="0" y="17"/>
                    </a:moveTo>
                    <a:lnTo>
                      <a:pt x="1" y="19"/>
                    </a:lnTo>
                    <a:lnTo>
                      <a:pt x="5" y="19"/>
                    </a:lnTo>
                    <a:lnTo>
                      <a:pt x="9" y="17"/>
                    </a:lnTo>
                    <a:lnTo>
                      <a:pt x="14" y="15"/>
                    </a:lnTo>
                    <a:lnTo>
                      <a:pt x="19" y="12"/>
                    </a:lnTo>
                    <a:lnTo>
                      <a:pt x="23" y="8"/>
                    </a:lnTo>
                    <a:lnTo>
                      <a:pt x="26" y="4"/>
                    </a:lnTo>
                    <a:lnTo>
                      <a:pt x="27" y="0"/>
                    </a:lnTo>
                    <a:lnTo>
                      <a:pt x="25" y="2"/>
                    </a:lnTo>
                    <a:lnTo>
                      <a:pt x="20" y="4"/>
                    </a:lnTo>
                    <a:lnTo>
                      <a:pt x="16" y="6"/>
                    </a:lnTo>
                    <a:lnTo>
                      <a:pt x="12" y="8"/>
                    </a:lnTo>
                    <a:lnTo>
                      <a:pt x="7" y="10"/>
                    </a:lnTo>
                    <a:lnTo>
                      <a:pt x="3" y="13"/>
                    </a:lnTo>
                    <a:lnTo>
                      <a:pt x="1" y="1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7" name="Freeform 2432">
                <a:extLst>
                  <a:ext uri="{FF2B5EF4-FFF2-40B4-BE49-F238E27FC236}">
                    <a16:creationId xmlns:a16="http://schemas.microsoft.com/office/drawing/2014/main" id="{6C5E154E-364B-711E-9C28-EB2A60CB5E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" y="859"/>
                <a:ext cx="18" cy="14"/>
              </a:xfrm>
              <a:custGeom>
                <a:avLst/>
                <a:gdLst>
                  <a:gd name="T0" fmla="*/ 1 w 18"/>
                  <a:gd name="T1" fmla="*/ 13 h 14"/>
                  <a:gd name="T2" fmla="*/ 6 w 18"/>
                  <a:gd name="T3" fmla="*/ 14 h 14"/>
                  <a:gd name="T4" fmla="*/ 13 w 18"/>
                  <a:gd name="T5" fmla="*/ 12 h 14"/>
                  <a:gd name="T6" fmla="*/ 18 w 18"/>
                  <a:gd name="T7" fmla="*/ 6 h 14"/>
                  <a:gd name="T8" fmla="*/ 17 w 18"/>
                  <a:gd name="T9" fmla="*/ 0 h 14"/>
                  <a:gd name="T10" fmla="*/ 14 w 18"/>
                  <a:gd name="T11" fmla="*/ 5 h 14"/>
                  <a:gd name="T12" fmla="*/ 7 w 18"/>
                  <a:gd name="T13" fmla="*/ 7 h 14"/>
                  <a:gd name="T14" fmla="*/ 0 w 18"/>
                  <a:gd name="T15" fmla="*/ 9 h 14"/>
                  <a:gd name="T16" fmla="*/ 1 w 18"/>
                  <a:gd name="T17" fmla="*/ 13 h 1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4"/>
                  <a:gd name="T29" fmla="*/ 18 w 18"/>
                  <a:gd name="T30" fmla="*/ 14 h 1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4">
                    <a:moveTo>
                      <a:pt x="1" y="13"/>
                    </a:moveTo>
                    <a:lnTo>
                      <a:pt x="6" y="14"/>
                    </a:lnTo>
                    <a:lnTo>
                      <a:pt x="13" y="12"/>
                    </a:lnTo>
                    <a:lnTo>
                      <a:pt x="18" y="6"/>
                    </a:lnTo>
                    <a:lnTo>
                      <a:pt x="17" y="0"/>
                    </a:lnTo>
                    <a:lnTo>
                      <a:pt x="14" y="5"/>
                    </a:lnTo>
                    <a:lnTo>
                      <a:pt x="7" y="7"/>
                    </a:lnTo>
                    <a:lnTo>
                      <a:pt x="0" y="9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8" name="Freeform 2433">
                <a:extLst>
                  <a:ext uri="{FF2B5EF4-FFF2-40B4-BE49-F238E27FC236}">
                    <a16:creationId xmlns:a16="http://schemas.microsoft.com/office/drawing/2014/main" id="{185066E2-180F-9712-57D4-09BDD87CF6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" y="1018"/>
                <a:ext cx="36" cy="41"/>
              </a:xfrm>
              <a:custGeom>
                <a:avLst/>
                <a:gdLst>
                  <a:gd name="T0" fmla="*/ 0 w 36"/>
                  <a:gd name="T1" fmla="*/ 39 h 41"/>
                  <a:gd name="T2" fmla="*/ 2 w 36"/>
                  <a:gd name="T3" fmla="*/ 41 h 41"/>
                  <a:gd name="T4" fmla="*/ 7 w 36"/>
                  <a:gd name="T5" fmla="*/ 39 h 41"/>
                  <a:gd name="T6" fmla="*/ 12 w 36"/>
                  <a:gd name="T7" fmla="*/ 37 h 41"/>
                  <a:gd name="T8" fmla="*/ 18 w 36"/>
                  <a:gd name="T9" fmla="*/ 32 h 41"/>
                  <a:gd name="T10" fmla="*/ 24 w 36"/>
                  <a:gd name="T11" fmla="*/ 25 h 41"/>
                  <a:gd name="T12" fmla="*/ 29 w 36"/>
                  <a:gd name="T13" fmla="*/ 17 h 41"/>
                  <a:gd name="T14" fmla="*/ 33 w 36"/>
                  <a:gd name="T15" fmla="*/ 9 h 41"/>
                  <a:gd name="T16" fmla="*/ 36 w 36"/>
                  <a:gd name="T17" fmla="*/ 0 h 41"/>
                  <a:gd name="T18" fmla="*/ 33 w 36"/>
                  <a:gd name="T19" fmla="*/ 3 h 41"/>
                  <a:gd name="T20" fmla="*/ 28 w 36"/>
                  <a:gd name="T21" fmla="*/ 8 h 41"/>
                  <a:gd name="T22" fmla="*/ 22 w 36"/>
                  <a:gd name="T23" fmla="*/ 13 h 41"/>
                  <a:gd name="T24" fmla="*/ 15 w 36"/>
                  <a:gd name="T25" fmla="*/ 19 h 41"/>
                  <a:gd name="T26" fmla="*/ 9 w 36"/>
                  <a:gd name="T27" fmla="*/ 25 h 41"/>
                  <a:gd name="T28" fmla="*/ 4 w 36"/>
                  <a:gd name="T29" fmla="*/ 31 h 41"/>
                  <a:gd name="T30" fmla="*/ 1 w 36"/>
                  <a:gd name="T31" fmla="*/ 36 h 41"/>
                  <a:gd name="T32" fmla="*/ 0 w 36"/>
                  <a:gd name="T33" fmla="*/ 39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41"/>
                  <a:gd name="T53" fmla="*/ 36 w 36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41">
                    <a:moveTo>
                      <a:pt x="0" y="39"/>
                    </a:moveTo>
                    <a:lnTo>
                      <a:pt x="2" y="41"/>
                    </a:lnTo>
                    <a:lnTo>
                      <a:pt x="7" y="39"/>
                    </a:lnTo>
                    <a:lnTo>
                      <a:pt x="12" y="37"/>
                    </a:lnTo>
                    <a:lnTo>
                      <a:pt x="18" y="32"/>
                    </a:lnTo>
                    <a:lnTo>
                      <a:pt x="24" y="25"/>
                    </a:lnTo>
                    <a:lnTo>
                      <a:pt x="29" y="17"/>
                    </a:lnTo>
                    <a:lnTo>
                      <a:pt x="33" y="9"/>
                    </a:lnTo>
                    <a:lnTo>
                      <a:pt x="36" y="0"/>
                    </a:lnTo>
                    <a:lnTo>
                      <a:pt x="33" y="3"/>
                    </a:lnTo>
                    <a:lnTo>
                      <a:pt x="28" y="8"/>
                    </a:lnTo>
                    <a:lnTo>
                      <a:pt x="22" y="13"/>
                    </a:lnTo>
                    <a:lnTo>
                      <a:pt x="15" y="19"/>
                    </a:lnTo>
                    <a:lnTo>
                      <a:pt x="9" y="25"/>
                    </a:lnTo>
                    <a:lnTo>
                      <a:pt x="4" y="31"/>
                    </a:lnTo>
                    <a:lnTo>
                      <a:pt x="1" y="36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9" name="Freeform 2434">
                <a:extLst>
                  <a:ext uri="{FF2B5EF4-FFF2-40B4-BE49-F238E27FC236}">
                    <a16:creationId xmlns:a16="http://schemas.microsoft.com/office/drawing/2014/main" id="{9E830311-FFC2-B1FC-AA2B-49B54643B3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" y="1063"/>
                <a:ext cx="28" cy="32"/>
              </a:xfrm>
              <a:custGeom>
                <a:avLst/>
                <a:gdLst>
                  <a:gd name="T0" fmla="*/ 0 w 28"/>
                  <a:gd name="T1" fmla="*/ 31 h 32"/>
                  <a:gd name="T2" fmla="*/ 2 w 28"/>
                  <a:gd name="T3" fmla="*/ 32 h 32"/>
                  <a:gd name="T4" fmla="*/ 4 w 28"/>
                  <a:gd name="T5" fmla="*/ 32 h 32"/>
                  <a:gd name="T6" fmla="*/ 8 w 28"/>
                  <a:gd name="T7" fmla="*/ 30 h 32"/>
                  <a:gd name="T8" fmla="*/ 14 w 28"/>
                  <a:gd name="T9" fmla="*/ 27 h 32"/>
                  <a:gd name="T10" fmla="*/ 18 w 28"/>
                  <a:gd name="T11" fmla="*/ 22 h 32"/>
                  <a:gd name="T12" fmla="*/ 22 w 28"/>
                  <a:gd name="T13" fmla="*/ 16 h 32"/>
                  <a:gd name="T14" fmla="*/ 26 w 28"/>
                  <a:gd name="T15" fmla="*/ 9 h 32"/>
                  <a:gd name="T16" fmla="*/ 28 w 28"/>
                  <a:gd name="T17" fmla="*/ 0 h 32"/>
                  <a:gd name="T18" fmla="*/ 25 w 28"/>
                  <a:gd name="T19" fmla="*/ 4 h 32"/>
                  <a:gd name="T20" fmla="*/ 20 w 28"/>
                  <a:gd name="T21" fmla="*/ 9 h 32"/>
                  <a:gd name="T22" fmla="*/ 15 w 28"/>
                  <a:gd name="T23" fmla="*/ 13 h 32"/>
                  <a:gd name="T24" fmla="*/ 10 w 28"/>
                  <a:gd name="T25" fmla="*/ 18 h 32"/>
                  <a:gd name="T26" fmla="*/ 6 w 28"/>
                  <a:gd name="T27" fmla="*/ 21 h 32"/>
                  <a:gd name="T28" fmla="*/ 2 w 28"/>
                  <a:gd name="T29" fmla="*/ 25 h 32"/>
                  <a:gd name="T30" fmla="*/ 0 w 28"/>
                  <a:gd name="T31" fmla="*/ 29 h 32"/>
                  <a:gd name="T32" fmla="*/ 0 w 28"/>
                  <a:gd name="T33" fmla="*/ 31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32"/>
                  <a:gd name="T53" fmla="*/ 28 w 28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32">
                    <a:moveTo>
                      <a:pt x="0" y="31"/>
                    </a:moveTo>
                    <a:lnTo>
                      <a:pt x="2" y="32"/>
                    </a:lnTo>
                    <a:lnTo>
                      <a:pt x="4" y="32"/>
                    </a:lnTo>
                    <a:lnTo>
                      <a:pt x="8" y="30"/>
                    </a:lnTo>
                    <a:lnTo>
                      <a:pt x="14" y="27"/>
                    </a:lnTo>
                    <a:lnTo>
                      <a:pt x="18" y="22"/>
                    </a:lnTo>
                    <a:lnTo>
                      <a:pt x="22" y="16"/>
                    </a:lnTo>
                    <a:lnTo>
                      <a:pt x="26" y="9"/>
                    </a:lnTo>
                    <a:lnTo>
                      <a:pt x="28" y="0"/>
                    </a:lnTo>
                    <a:lnTo>
                      <a:pt x="25" y="4"/>
                    </a:lnTo>
                    <a:lnTo>
                      <a:pt x="20" y="9"/>
                    </a:lnTo>
                    <a:lnTo>
                      <a:pt x="15" y="13"/>
                    </a:lnTo>
                    <a:lnTo>
                      <a:pt x="10" y="18"/>
                    </a:lnTo>
                    <a:lnTo>
                      <a:pt x="6" y="21"/>
                    </a:lnTo>
                    <a:lnTo>
                      <a:pt x="2" y="25"/>
                    </a:lnTo>
                    <a:lnTo>
                      <a:pt x="0" y="2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0" name="Freeform 2435">
                <a:extLst>
                  <a:ext uri="{FF2B5EF4-FFF2-40B4-BE49-F238E27FC236}">
                    <a16:creationId xmlns:a16="http://schemas.microsoft.com/office/drawing/2014/main" id="{0A6E31ED-56BD-22E0-239A-FEE850E648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" y="950"/>
                <a:ext cx="39" cy="35"/>
              </a:xfrm>
              <a:custGeom>
                <a:avLst/>
                <a:gdLst>
                  <a:gd name="T0" fmla="*/ 0 w 39"/>
                  <a:gd name="T1" fmla="*/ 34 h 35"/>
                  <a:gd name="T2" fmla="*/ 2 w 39"/>
                  <a:gd name="T3" fmla="*/ 35 h 35"/>
                  <a:gd name="T4" fmla="*/ 7 w 39"/>
                  <a:gd name="T5" fmla="*/ 33 h 35"/>
                  <a:gd name="T6" fmla="*/ 13 w 39"/>
                  <a:gd name="T7" fmla="*/ 30 h 35"/>
                  <a:gd name="T8" fmla="*/ 20 w 39"/>
                  <a:gd name="T9" fmla="*/ 25 h 35"/>
                  <a:gd name="T10" fmla="*/ 27 w 39"/>
                  <a:gd name="T11" fmla="*/ 20 h 35"/>
                  <a:gd name="T12" fmla="*/ 33 w 39"/>
                  <a:gd name="T13" fmla="*/ 13 h 35"/>
                  <a:gd name="T14" fmla="*/ 38 w 39"/>
                  <a:gd name="T15" fmla="*/ 6 h 35"/>
                  <a:gd name="T16" fmla="*/ 39 w 39"/>
                  <a:gd name="T17" fmla="*/ 0 h 35"/>
                  <a:gd name="T18" fmla="*/ 36 w 39"/>
                  <a:gd name="T19" fmla="*/ 3 h 35"/>
                  <a:gd name="T20" fmla="*/ 30 w 39"/>
                  <a:gd name="T21" fmla="*/ 6 h 35"/>
                  <a:gd name="T22" fmla="*/ 23 w 39"/>
                  <a:gd name="T23" fmla="*/ 11 h 35"/>
                  <a:gd name="T24" fmla="*/ 16 w 39"/>
                  <a:gd name="T25" fmla="*/ 16 h 35"/>
                  <a:gd name="T26" fmla="*/ 9 w 39"/>
                  <a:gd name="T27" fmla="*/ 21 h 35"/>
                  <a:gd name="T28" fmla="*/ 3 w 39"/>
                  <a:gd name="T29" fmla="*/ 25 h 35"/>
                  <a:gd name="T30" fmla="*/ 1 w 39"/>
                  <a:gd name="T31" fmla="*/ 30 h 35"/>
                  <a:gd name="T32" fmla="*/ 0 w 39"/>
                  <a:gd name="T33" fmla="*/ 34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5"/>
                  <a:gd name="T53" fmla="*/ 39 w 39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5">
                    <a:moveTo>
                      <a:pt x="0" y="34"/>
                    </a:moveTo>
                    <a:lnTo>
                      <a:pt x="2" y="35"/>
                    </a:lnTo>
                    <a:lnTo>
                      <a:pt x="7" y="33"/>
                    </a:lnTo>
                    <a:lnTo>
                      <a:pt x="13" y="30"/>
                    </a:lnTo>
                    <a:lnTo>
                      <a:pt x="20" y="25"/>
                    </a:lnTo>
                    <a:lnTo>
                      <a:pt x="27" y="20"/>
                    </a:lnTo>
                    <a:lnTo>
                      <a:pt x="33" y="13"/>
                    </a:lnTo>
                    <a:lnTo>
                      <a:pt x="38" y="6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6"/>
                    </a:lnTo>
                    <a:lnTo>
                      <a:pt x="23" y="11"/>
                    </a:lnTo>
                    <a:lnTo>
                      <a:pt x="16" y="16"/>
                    </a:lnTo>
                    <a:lnTo>
                      <a:pt x="9" y="21"/>
                    </a:lnTo>
                    <a:lnTo>
                      <a:pt x="3" y="25"/>
                    </a:lnTo>
                    <a:lnTo>
                      <a:pt x="1" y="3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1" name="Freeform 2436">
                <a:extLst>
                  <a:ext uri="{FF2B5EF4-FFF2-40B4-BE49-F238E27FC236}">
                    <a16:creationId xmlns:a16="http://schemas.microsoft.com/office/drawing/2014/main" id="{AA685517-74CE-3A1C-7A59-CF3082D765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" y="894"/>
                <a:ext cx="33" cy="26"/>
              </a:xfrm>
              <a:custGeom>
                <a:avLst/>
                <a:gdLst>
                  <a:gd name="T0" fmla="*/ 0 w 33"/>
                  <a:gd name="T1" fmla="*/ 24 h 26"/>
                  <a:gd name="T2" fmla="*/ 3 w 33"/>
                  <a:gd name="T3" fmla="*/ 26 h 26"/>
                  <a:gd name="T4" fmla="*/ 6 w 33"/>
                  <a:gd name="T5" fmla="*/ 25 h 26"/>
                  <a:gd name="T6" fmla="*/ 12 w 33"/>
                  <a:gd name="T7" fmla="*/ 23 h 26"/>
                  <a:gd name="T8" fmla="*/ 18 w 33"/>
                  <a:gd name="T9" fmla="*/ 19 h 26"/>
                  <a:gd name="T10" fmla="*/ 24 w 33"/>
                  <a:gd name="T11" fmla="*/ 14 h 26"/>
                  <a:gd name="T12" fmla="*/ 29 w 33"/>
                  <a:gd name="T13" fmla="*/ 9 h 26"/>
                  <a:gd name="T14" fmla="*/ 32 w 33"/>
                  <a:gd name="T15" fmla="*/ 4 h 26"/>
                  <a:gd name="T16" fmla="*/ 33 w 33"/>
                  <a:gd name="T17" fmla="*/ 0 h 26"/>
                  <a:gd name="T18" fmla="*/ 30 w 33"/>
                  <a:gd name="T19" fmla="*/ 2 h 26"/>
                  <a:gd name="T20" fmla="*/ 26 w 33"/>
                  <a:gd name="T21" fmla="*/ 5 h 26"/>
                  <a:gd name="T22" fmla="*/ 21 w 33"/>
                  <a:gd name="T23" fmla="*/ 8 h 26"/>
                  <a:gd name="T24" fmla="*/ 15 w 33"/>
                  <a:gd name="T25" fmla="*/ 11 h 26"/>
                  <a:gd name="T26" fmla="*/ 10 w 33"/>
                  <a:gd name="T27" fmla="*/ 15 h 26"/>
                  <a:gd name="T28" fmla="*/ 5 w 33"/>
                  <a:gd name="T29" fmla="*/ 19 h 26"/>
                  <a:gd name="T30" fmla="*/ 2 w 33"/>
                  <a:gd name="T31" fmla="*/ 22 h 26"/>
                  <a:gd name="T32" fmla="*/ 0 w 33"/>
                  <a:gd name="T33" fmla="*/ 24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26"/>
                  <a:gd name="T53" fmla="*/ 33 w 33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26">
                    <a:moveTo>
                      <a:pt x="0" y="24"/>
                    </a:moveTo>
                    <a:lnTo>
                      <a:pt x="3" y="26"/>
                    </a:lnTo>
                    <a:lnTo>
                      <a:pt x="6" y="25"/>
                    </a:lnTo>
                    <a:lnTo>
                      <a:pt x="12" y="23"/>
                    </a:lnTo>
                    <a:lnTo>
                      <a:pt x="18" y="19"/>
                    </a:lnTo>
                    <a:lnTo>
                      <a:pt x="24" y="14"/>
                    </a:lnTo>
                    <a:lnTo>
                      <a:pt x="29" y="9"/>
                    </a:lnTo>
                    <a:lnTo>
                      <a:pt x="32" y="4"/>
                    </a:lnTo>
                    <a:lnTo>
                      <a:pt x="33" y="0"/>
                    </a:lnTo>
                    <a:lnTo>
                      <a:pt x="30" y="2"/>
                    </a:lnTo>
                    <a:lnTo>
                      <a:pt x="26" y="5"/>
                    </a:lnTo>
                    <a:lnTo>
                      <a:pt x="21" y="8"/>
                    </a:lnTo>
                    <a:lnTo>
                      <a:pt x="15" y="11"/>
                    </a:lnTo>
                    <a:lnTo>
                      <a:pt x="10" y="15"/>
                    </a:lnTo>
                    <a:lnTo>
                      <a:pt x="5" y="19"/>
                    </a:lnTo>
                    <a:lnTo>
                      <a:pt x="2" y="2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2" name="Freeform 2437">
                <a:extLst>
                  <a:ext uri="{FF2B5EF4-FFF2-40B4-BE49-F238E27FC236}">
                    <a16:creationId xmlns:a16="http://schemas.microsoft.com/office/drawing/2014/main" id="{13403898-DCAE-7182-5B17-4AF1EF93BE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" y="1080"/>
                <a:ext cx="5" cy="37"/>
              </a:xfrm>
              <a:custGeom>
                <a:avLst/>
                <a:gdLst>
                  <a:gd name="T0" fmla="*/ 3 w 5"/>
                  <a:gd name="T1" fmla="*/ 0 h 37"/>
                  <a:gd name="T2" fmla="*/ 3 w 5"/>
                  <a:gd name="T3" fmla="*/ 7 h 37"/>
                  <a:gd name="T4" fmla="*/ 4 w 5"/>
                  <a:gd name="T5" fmla="*/ 21 h 37"/>
                  <a:gd name="T6" fmla="*/ 5 w 5"/>
                  <a:gd name="T7" fmla="*/ 32 h 37"/>
                  <a:gd name="T8" fmla="*/ 3 w 5"/>
                  <a:gd name="T9" fmla="*/ 37 h 37"/>
                  <a:gd name="T10" fmla="*/ 0 w 5"/>
                  <a:gd name="T11" fmla="*/ 32 h 37"/>
                  <a:gd name="T12" fmla="*/ 0 w 5"/>
                  <a:gd name="T13" fmla="*/ 21 h 37"/>
                  <a:gd name="T14" fmla="*/ 2 w 5"/>
                  <a:gd name="T15" fmla="*/ 8 h 37"/>
                  <a:gd name="T16" fmla="*/ 3 w 5"/>
                  <a:gd name="T17" fmla="*/ 0 h 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"/>
                  <a:gd name="T28" fmla="*/ 0 h 37"/>
                  <a:gd name="T29" fmla="*/ 5 w 5"/>
                  <a:gd name="T30" fmla="*/ 37 h 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" h="37">
                    <a:moveTo>
                      <a:pt x="3" y="0"/>
                    </a:moveTo>
                    <a:lnTo>
                      <a:pt x="3" y="7"/>
                    </a:lnTo>
                    <a:lnTo>
                      <a:pt x="4" y="21"/>
                    </a:lnTo>
                    <a:lnTo>
                      <a:pt x="5" y="32"/>
                    </a:lnTo>
                    <a:lnTo>
                      <a:pt x="3" y="37"/>
                    </a:lnTo>
                    <a:lnTo>
                      <a:pt x="0" y="32"/>
                    </a:lnTo>
                    <a:lnTo>
                      <a:pt x="0" y="21"/>
                    </a:lnTo>
                    <a:lnTo>
                      <a:pt x="2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3" name="Freeform 2438">
                <a:extLst>
                  <a:ext uri="{FF2B5EF4-FFF2-40B4-BE49-F238E27FC236}">
                    <a16:creationId xmlns:a16="http://schemas.microsoft.com/office/drawing/2014/main" id="{AFAF3740-7AF9-3B45-8068-AF37036CC9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" y="1036"/>
                <a:ext cx="37" cy="53"/>
              </a:xfrm>
              <a:custGeom>
                <a:avLst/>
                <a:gdLst>
                  <a:gd name="T0" fmla="*/ 0 w 37"/>
                  <a:gd name="T1" fmla="*/ 0 h 53"/>
                  <a:gd name="T2" fmla="*/ 3 w 37"/>
                  <a:gd name="T3" fmla="*/ 6 h 53"/>
                  <a:gd name="T4" fmla="*/ 7 w 37"/>
                  <a:gd name="T5" fmla="*/ 15 h 53"/>
                  <a:gd name="T6" fmla="*/ 12 w 37"/>
                  <a:gd name="T7" fmla="*/ 24 h 53"/>
                  <a:gd name="T8" fmla="*/ 18 w 37"/>
                  <a:gd name="T9" fmla="*/ 34 h 53"/>
                  <a:gd name="T10" fmla="*/ 24 w 37"/>
                  <a:gd name="T11" fmla="*/ 43 h 53"/>
                  <a:gd name="T12" fmla="*/ 29 w 37"/>
                  <a:gd name="T13" fmla="*/ 49 h 53"/>
                  <a:gd name="T14" fmla="*/ 34 w 37"/>
                  <a:gd name="T15" fmla="*/ 53 h 53"/>
                  <a:gd name="T16" fmla="*/ 37 w 37"/>
                  <a:gd name="T17" fmla="*/ 52 h 53"/>
                  <a:gd name="T18" fmla="*/ 37 w 37"/>
                  <a:gd name="T19" fmla="*/ 48 h 53"/>
                  <a:gd name="T20" fmla="*/ 34 w 37"/>
                  <a:gd name="T21" fmla="*/ 42 h 53"/>
                  <a:gd name="T22" fmla="*/ 29 w 37"/>
                  <a:gd name="T23" fmla="*/ 35 h 53"/>
                  <a:gd name="T24" fmla="*/ 22 w 37"/>
                  <a:gd name="T25" fmla="*/ 27 h 53"/>
                  <a:gd name="T26" fmla="*/ 15 w 37"/>
                  <a:gd name="T27" fmla="*/ 19 h 53"/>
                  <a:gd name="T28" fmla="*/ 9 w 37"/>
                  <a:gd name="T29" fmla="*/ 12 h 53"/>
                  <a:gd name="T30" fmla="*/ 3 w 37"/>
                  <a:gd name="T31" fmla="*/ 5 h 53"/>
                  <a:gd name="T32" fmla="*/ 0 w 37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53"/>
                  <a:gd name="T53" fmla="*/ 37 w 37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53">
                    <a:moveTo>
                      <a:pt x="0" y="0"/>
                    </a:moveTo>
                    <a:lnTo>
                      <a:pt x="3" y="6"/>
                    </a:lnTo>
                    <a:lnTo>
                      <a:pt x="7" y="15"/>
                    </a:lnTo>
                    <a:lnTo>
                      <a:pt x="12" y="24"/>
                    </a:lnTo>
                    <a:lnTo>
                      <a:pt x="18" y="34"/>
                    </a:lnTo>
                    <a:lnTo>
                      <a:pt x="24" y="43"/>
                    </a:lnTo>
                    <a:lnTo>
                      <a:pt x="29" y="49"/>
                    </a:lnTo>
                    <a:lnTo>
                      <a:pt x="34" y="53"/>
                    </a:lnTo>
                    <a:lnTo>
                      <a:pt x="37" y="52"/>
                    </a:lnTo>
                    <a:lnTo>
                      <a:pt x="37" y="48"/>
                    </a:lnTo>
                    <a:lnTo>
                      <a:pt x="34" y="42"/>
                    </a:lnTo>
                    <a:lnTo>
                      <a:pt x="29" y="35"/>
                    </a:lnTo>
                    <a:lnTo>
                      <a:pt x="22" y="27"/>
                    </a:lnTo>
                    <a:lnTo>
                      <a:pt x="15" y="19"/>
                    </a:lnTo>
                    <a:lnTo>
                      <a:pt x="9" y="12"/>
                    </a:lnTo>
                    <a:lnTo>
                      <a:pt x="3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4" name="Freeform 2439">
                <a:extLst>
                  <a:ext uri="{FF2B5EF4-FFF2-40B4-BE49-F238E27FC236}">
                    <a16:creationId xmlns:a16="http://schemas.microsoft.com/office/drawing/2014/main" id="{96A0367A-FB75-29AF-7CAC-5D944C5C30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" y="1018"/>
                <a:ext cx="40" cy="48"/>
              </a:xfrm>
              <a:custGeom>
                <a:avLst/>
                <a:gdLst>
                  <a:gd name="T0" fmla="*/ 0 w 40"/>
                  <a:gd name="T1" fmla="*/ 0 h 48"/>
                  <a:gd name="T2" fmla="*/ 4 w 40"/>
                  <a:gd name="T3" fmla="*/ 6 h 48"/>
                  <a:gd name="T4" fmla="*/ 9 w 40"/>
                  <a:gd name="T5" fmla="*/ 14 h 48"/>
                  <a:gd name="T6" fmla="*/ 15 w 40"/>
                  <a:gd name="T7" fmla="*/ 23 h 48"/>
                  <a:gd name="T8" fmla="*/ 22 w 40"/>
                  <a:gd name="T9" fmla="*/ 32 h 48"/>
                  <a:gd name="T10" fmla="*/ 28 w 40"/>
                  <a:gd name="T11" fmla="*/ 39 h 48"/>
                  <a:gd name="T12" fmla="*/ 34 w 40"/>
                  <a:gd name="T13" fmla="*/ 45 h 48"/>
                  <a:gd name="T14" fmla="*/ 38 w 40"/>
                  <a:gd name="T15" fmla="*/ 48 h 48"/>
                  <a:gd name="T16" fmla="*/ 40 w 40"/>
                  <a:gd name="T17" fmla="*/ 47 h 48"/>
                  <a:gd name="T18" fmla="*/ 39 w 40"/>
                  <a:gd name="T19" fmla="*/ 42 h 48"/>
                  <a:gd name="T20" fmla="*/ 35 w 40"/>
                  <a:gd name="T21" fmla="*/ 37 h 48"/>
                  <a:gd name="T22" fmla="*/ 29 w 40"/>
                  <a:gd name="T23" fmla="*/ 30 h 48"/>
                  <a:gd name="T24" fmla="*/ 22 w 40"/>
                  <a:gd name="T25" fmla="*/ 22 h 48"/>
                  <a:gd name="T26" fmla="*/ 15 w 40"/>
                  <a:gd name="T27" fmla="*/ 15 h 48"/>
                  <a:gd name="T28" fmla="*/ 8 w 40"/>
                  <a:gd name="T29" fmla="*/ 9 h 48"/>
                  <a:gd name="T30" fmla="*/ 3 w 40"/>
                  <a:gd name="T31" fmla="*/ 4 h 48"/>
                  <a:gd name="T32" fmla="*/ 0 w 40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48"/>
                  <a:gd name="T53" fmla="*/ 40 w 40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48">
                    <a:moveTo>
                      <a:pt x="0" y="0"/>
                    </a:moveTo>
                    <a:lnTo>
                      <a:pt x="4" y="6"/>
                    </a:lnTo>
                    <a:lnTo>
                      <a:pt x="9" y="14"/>
                    </a:lnTo>
                    <a:lnTo>
                      <a:pt x="15" y="23"/>
                    </a:lnTo>
                    <a:lnTo>
                      <a:pt x="22" y="32"/>
                    </a:lnTo>
                    <a:lnTo>
                      <a:pt x="28" y="39"/>
                    </a:lnTo>
                    <a:lnTo>
                      <a:pt x="34" y="45"/>
                    </a:lnTo>
                    <a:lnTo>
                      <a:pt x="38" y="48"/>
                    </a:lnTo>
                    <a:lnTo>
                      <a:pt x="40" y="47"/>
                    </a:lnTo>
                    <a:lnTo>
                      <a:pt x="39" y="42"/>
                    </a:lnTo>
                    <a:lnTo>
                      <a:pt x="35" y="37"/>
                    </a:lnTo>
                    <a:lnTo>
                      <a:pt x="29" y="30"/>
                    </a:lnTo>
                    <a:lnTo>
                      <a:pt x="22" y="22"/>
                    </a:lnTo>
                    <a:lnTo>
                      <a:pt x="15" y="15"/>
                    </a:lnTo>
                    <a:lnTo>
                      <a:pt x="8" y="9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5" name="Freeform 2440">
                <a:extLst>
                  <a:ext uri="{FF2B5EF4-FFF2-40B4-BE49-F238E27FC236}">
                    <a16:creationId xmlns:a16="http://schemas.microsoft.com/office/drawing/2014/main" id="{FBC5372C-ED9C-E73F-5EB8-5B7980527B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" y="997"/>
                <a:ext cx="41" cy="42"/>
              </a:xfrm>
              <a:custGeom>
                <a:avLst/>
                <a:gdLst>
                  <a:gd name="T0" fmla="*/ 0 w 41"/>
                  <a:gd name="T1" fmla="*/ 0 h 42"/>
                  <a:gd name="T2" fmla="*/ 4 w 41"/>
                  <a:gd name="T3" fmla="*/ 6 h 42"/>
                  <a:gd name="T4" fmla="*/ 10 w 41"/>
                  <a:gd name="T5" fmla="*/ 14 h 42"/>
                  <a:gd name="T6" fmla="*/ 16 w 41"/>
                  <a:gd name="T7" fmla="*/ 22 h 42"/>
                  <a:gd name="T8" fmla="*/ 23 w 41"/>
                  <a:gd name="T9" fmla="*/ 30 h 42"/>
                  <a:gd name="T10" fmla="*/ 29 w 41"/>
                  <a:gd name="T11" fmla="*/ 36 h 42"/>
                  <a:gd name="T12" fmla="*/ 35 w 41"/>
                  <a:gd name="T13" fmla="*/ 40 h 42"/>
                  <a:gd name="T14" fmla="*/ 40 w 41"/>
                  <a:gd name="T15" fmla="*/ 42 h 42"/>
                  <a:gd name="T16" fmla="*/ 41 w 41"/>
                  <a:gd name="T17" fmla="*/ 41 h 42"/>
                  <a:gd name="T18" fmla="*/ 41 w 41"/>
                  <a:gd name="T19" fmla="*/ 37 h 42"/>
                  <a:gd name="T20" fmla="*/ 36 w 41"/>
                  <a:gd name="T21" fmla="*/ 32 h 42"/>
                  <a:gd name="T22" fmla="*/ 30 w 41"/>
                  <a:gd name="T23" fmla="*/ 27 h 42"/>
                  <a:gd name="T24" fmla="*/ 23 w 41"/>
                  <a:gd name="T25" fmla="*/ 21 h 42"/>
                  <a:gd name="T26" fmla="*/ 16 w 41"/>
                  <a:gd name="T27" fmla="*/ 15 h 42"/>
                  <a:gd name="T28" fmla="*/ 9 w 41"/>
                  <a:gd name="T29" fmla="*/ 9 h 42"/>
                  <a:gd name="T30" fmla="*/ 4 w 41"/>
                  <a:gd name="T31" fmla="*/ 4 h 42"/>
                  <a:gd name="T32" fmla="*/ 0 w 41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42"/>
                  <a:gd name="T53" fmla="*/ 41 w 41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42">
                    <a:moveTo>
                      <a:pt x="0" y="0"/>
                    </a:moveTo>
                    <a:lnTo>
                      <a:pt x="4" y="6"/>
                    </a:lnTo>
                    <a:lnTo>
                      <a:pt x="10" y="14"/>
                    </a:lnTo>
                    <a:lnTo>
                      <a:pt x="16" y="22"/>
                    </a:lnTo>
                    <a:lnTo>
                      <a:pt x="23" y="30"/>
                    </a:lnTo>
                    <a:lnTo>
                      <a:pt x="29" y="36"/>
                    </a:lnTo>
                    <a:lnTo>
                      <a:pt x="35" y="40"/>
                    </a:lnTo>
                    <a:lnTo>
                      <a:pt x="40" y="42"/>
                    </a:lnTo>
                    <a:lnTo>
                      <a:pt x="41" y="41"/>
                    </a:lnTo>
                    <a:lnTo>
                      <a:pt x="41" y="37"/>
                    </a:lnTo>
                    <a:lnTo>
                      <a:pt x="36" y="32"/>
                    </a:lnTo>
                    <a:lnTo>
                      <a:pt x="30" y="27"/>
                    </a:lnTo>
                    <a:lnTo>
                      <a:pt x="23" y="21"/>
                    </a:lnTo>
                    <a:lnTo>
                      <a:pt x="16" y="15"/>
                    </a:lnTo>
                    <a:lnTo>
                      <a:pt x="9" y="9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6" name="Freeform 2441">
                <a:extLst>
                  <a:ext uri="{FF2B5EF4-FFF2-40B4-BE49-F238E27FC236}">
                    <a16:creationId xmlns:a16="http://schemas.microsoft.com/office/drawing/2014/main" id="{60A4F2D2-C1F6-9E7D-39D0-737375223C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" y="975"/>
                <a:ext cx="39" cy="33"/>
              </a:xfrm>
              <a:custGeom>
                <a:avLst/>
                <a:gdLst>
                  <a:gd name="T0" fmla="*/ 0 w 39"/>
                  <a:gd name="T1" fmla="*/ 0 h 33"/>
                  <a:gd name="T2" fmla="*/ 3 w 39"/>
                  <a:gd name="T3" fmla="*/ 5 h 33"/>
                  <a:gd name="T4" fmla="*/ 8 w 39"/>
                  <a:gd name="T5" fmla="*/ 11 h 33"/>
                  <a:gd name="T6" fmla="*/ 15 w 39"/>
                  <a:gd name="T7" fmla="*/ 18 h 33"/>
                  <a:gd name="T8" fmla="*/ 22 w 39"/>
                  <a:gd name="T9" fmla="*/ 24 h 33"/>
                  <a:gd name="T10" fmla="*/ 28 w 39"/>
                  <a:gd name="T11" fmla="*/ 29 h 33"/>
                  <a:gd name="T12" fmla="*/ 34 w 39"/>
                  <a:gd name="T13" fmla="*/ 32 h 33"/>
                  <a:gd name="T14" fmla="*/ 38 w 39"/>
                  <a:gd name="T15" fmla="*/ 33 h 33"/>
                  <a:gd name="T16" fmla="*/ 39 w 39"/>
                  <a:gd name="T17" fmla="*/ 30 h 33"/>
                  <a:gd name="T18" fmla="*/ 38 w 39"/>
                  <a:gd name="T19" fmla="*/ 25 h 33"/>
                  <a:gd name="T20" fmla="*/ 34 w 39"/>
                  <a:gd name="T21" fmla="*/ 22 h 33"/>
                  <a:gd name="T22" fmla="*/ 29 w 39"/>
                  <a:gd name="T23" fmla="*/ 18 h 33"/>
                  <a:gd name="T24" fmla="*/ 22 w 39"/>
                  <a:gd name="T25" fmla="*/ 14 h 33"/>
                  <a:gd name="T26" fmla="*/ 15 w 39"/>
                  <a:gd name="T27" fmla="*/ 10 h 33"/>
                  <a:gd name="T28" fmla="*/ 9 w 39"/>
                  <a:gd name="T29" fmla="*/ 7 h 33"/>
                  <a:gd name="T30" fmla="*/ 3 w 39"/>
                  <a:gd name="T31" fmla="*/ 3 h 33"/>
                  <a:gd name="T32" fmla="*/ 0 w 39"/>
                  <a:gd name="T33" fmla="*/ 0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3"/>
                  <a:gd name="T53" fmla="*/ 39 w 39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3">
                    <a:moveTo>
                      <a:pt x="0" y="0"/>
                    </a:moveTo>
                    <a:lnTo>
                      <a:pt x="3" y="5"/>
                    </a:lnTo>
                    <a:lnTo>
                      <a:pt x="8" y="11"/>
                    </a:lnTo>
                    <a:lnTo>
                      <a:pt x="15" y="18"/>
                    </a:lnTo>
                    <a:lnTo>
                      <a:pt x="22" y="24"/>
                    </a:lnTo>
                    <a:lnTo>
                      <a:pt x="28" y="29"/>
                    </a:lnTo>
                    <a:lnTo>
                      <a:pt x="34" y="32"/>
                    </a:lnTo>
                    <a:lnTo>
                      <a:pt x="38" y="33"/>
                    </a:lnTo>
                    <a:lnTo>
                      <a:pt x="39" y="30"/>
                    </a:lnTo>
                    <a:lnTo>
                      <a:pt x="38" y="25"/>
                    </a:lnTo>
                    <a:lnTo>
                      <a:pt x="34" y="22"/>
                    </a:lnTo>
                    <a:lnTo>
                      <a:pt x="29" y="18"/>
                    </a:lnTo>
                    <a:lnTo>
                      <a:pt x="22" y="14"/>
                    </a:lnTo>
                    <a:lnTo>
                      <a:pt x="15" y="10"/>
                    </a:lnTo>
                    <a:lnTo>
                      <a:pt x="9" y="7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7" name="Freeform 2442">
                <a:extLst>
                  <a:ext uri="{FF2B5EF4-FFF2-40B4-BE49-F238E27FC236}">
                    <a16:creationId xmlns:a16="http://schemas.microsoft.com/office/drawing/2014/main" id="{64F0D2F4-AB86-C592-885F-F0ACCAE028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" y="951"/>
                <a:ext cx="39" cy="30"/>
              </a:xfrm>
              <a:custGeom>
                <a:avLst/>
                <a:gdLst>
                  <a:gd name="T0" fmla="*/ 0 w 39"/>
                  <a:gd name="T1" fmla="*/ 0 h 30"/>
                  <a:gd name="T2" fmla="*/ 4 w 39"/>
                  <a:gd name="T3" fmla="*/ 4 h 30"/>
                  <a:gd name="T4" fmla="*/ 10 w 39"/>
                  <a:gd name="T5" fmla="*/ 10 h 30"/>
                  <a:gd name="T6" fmla="*/ 16 w 39"/>
                  <a:gd name="T7" fmla="*/ 16 h 30"/>
                  <a:gd name="T8" fmla="*/ 23 w 39"/>
                  <a:gd name="T9" fmla="*/ 22 h 30"/>
                  <a:gd name="T10" fmla="*/ 29 w 39"/>
                  <a:gd name="T11" fmla="*/ 26 h 30"/>
                  <a:gd name="T12" fmla="*/ 35 w 39"/>
                  <a:gd name="T13" fmla="*/ 29 h 30"/>
                  <a:gd name="T14" fmla="*/ 38 w 39"/>
                  <a:gd name="T15" fmla="*/ 30 h 30"/>
                  <a:gd name="T16" fmla="*/ 39 w 39"/>
                  <a:gd name="T17" fmla="*/ 27 h 30"/>
                  <a:gd name="T18" fmla="*/ 37 w 39"/>
                  <a:gd name="T19" fmla="*/ 22 h 30"/>
                  <a:gd name="T20" fmla="*/ 33 w 39"/>
                  <a:gd name="T21" fmla="*/ 19 h 30"/>
                  <a:gd name="T22" fmla="*/ 27 w 39"/>
                  <a:gd name="T23" fmla="*/ 15 h 30"/>
                  <a:gd name="T24" fmla="*/ 21 w 39"/>
                  <a:gd name="T25" fmla="*/ 11 h 30"/>
                  <a:gd name="T26" fmla="*/ 14 w 39"/>
                  <a:gd name="T27" fmla="*/ 8 h 30"/>
                  <a:gd name="T28" fmla="*/ 8 w 39"/>
                  <a:gd name="T29" fmla="*/ 5 h 30"/>
                  <a:gd name="T30" fmla="*/ 3 w 39"/>
                  <a:gd name="T31" fmla="*/ 2 h 30"/>
                  <a:gd name="T32" fmla="*/ 0 w 39"/>
                  <a:gd name="T33" fmla="*/ 0 h 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0"/>
                  <a:gd name="T53" fmla="*/ 39 w 39"/>
                  <a:gd name="T54" fmla="*/ 30 h 3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0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6" y="16"/>
                    </a:lnTo>
                    <a:lnTo>
                      <a:pt x="23" y="22"/>
                    </a:lnTo>
                    <a:lnTo>
                      <a:pt x="29" y="26"/>
                    </a:lnTo>
                    <a:lnTo>
                      <a:pt x="35" y="29"/>
                    </a:lnTo>
                    <a:lnTo>
                      <a:pt x="38" y="30"/>
                    </a:lnTo>
                    <a:lnTo>
                      <a:pt x="39" y="27"/>
                    </a:lnTo>
                    <a:lnTo>
                      <a:pt x="37" y="22"/>
                    </a:lnTo>
                    <a:lnTo>
                      <a:pt x="33" y="19"/>
                    </a:lnTo>
                    <a:lnTo>
                      <a:pt x="27" y="15"/>
                    </a:lnTo>
                    <a:lnTo>
                      <a:pt x="21" y="11"/>
                    </a:lnTo>
                    <a:lnTo>
                      <a:pt x="14" y="8"/>
                    </a:lnTo>
                    <a:lnTo>
                      <a:pt x="8" y="5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8" name="Freeform 2443">
                <a:extLst>
                  <a:ext uri="{FF2B5EF4-FFF2-40B4-BE49-F238E27FC236}">
                    <a16:creationId xmlns:a16="http://schemas.microsoft.com/office/drawing/2014/main" id="{59F92717-AC42-6DFC-8DE0-36D8D9828B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" y="929"/>
                <a:ext cx="33" cy="16"/>
              </a:xfrm>
              <a:custGeom>
                <a:avLst/>
                <a:gdLst>
                  <a:gd name="T0" fmla="*/ 0 w 33"/>
                  <a:gd name="T1" fmla="*/ 0 h 16"/>
                  <a:gd name="T2" fmla="*/ 4 w 33"/>
                  <a:gd name="T3" fmla="*/ 4 h 16"/>
                  <a:gd name="T4" fmla="*/ 9 w 33"/>
                  <a:gd name="T5" fmla="*/ 7 h 16"/>
                  <a:gd name="T6" fmla="*/ 14 w 33"/>
                  <a:gd name="T7" fmla="*/ 11 h 16"/>
                  <a:gd name="T8" fmla="*/ 20 w 33"/>
                  <a:gd name="T9" fmla="*/ 14 h 16"/>
                  <a:gd name="T10" fmla="*/ 25 w 33"/>
                  <a:gd name="T11" fmla="*/ 16 h 16"/>
                  <a:gd name="T12" fmla="*/ 30 w 33"/>
                  <a:gd name="T13" fmla="*/ 16 h 16"/>
                  <a:gd name="T14" fmla="*/ 32 w 33"/>
                  <a:gd name="T15" fmla="*/ 15 h 16"/>
                  <a:gd name="T16" fmla="*/ 33 w 33"/>
                  <a:gd name="T17" fmla="*/ 12 h 16"/>
                  <a:gd name="T18" fmla="*/ 31 w 33"/>
                  <a:gd name="T19" fmla="*/ 8 h 16"/>
                  <a:gd name="T20" fmla="*/ 29 w 33"/>
                  <a:gd name="T21" fmla="*/ 5 h 16"/>
                  <a:gd name="T22" fmla="*/ 25 w 33"/>
                  <a:gd name="T23" fmla="*/ 4 h 16"/>
                  <a:gd name="T24" fmla="*/ 19 w 33"/>
                  <a:gd name="T25" fmla="*/ 3 h 16"/>
                  <a:gd name="T26" fmla="*/ 13 w 33"/>
                  <a:gd name="T27" fmla="*/ 3 h 16"/>
                  <a:gd name="T28" fmla="*/ 8 w 33"/>
                  <a:gd name="T29" fmla="*/ 2 h 16"/>
                  <a:gd name="T30" fmla="*/ 3 w 33"/>
                  <a:gd name="T31" fmla="*/ 1 h 16"/>
                  <a:gd name="T32" fmla="*/ 0 w 33"/>
                  <a:gd name="T33" fmla="*/ 0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16"/>
                  <a:gd name="T53" fmla="*/ 33 w 33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16">
                    <a:moveTo>
                      <a:pt x="0" y="0"/>
                    </a:moveTo>
                    <a:lnTo>
                      <a:pt x="4" y="4"/>
                    </a:lnTo>
                    <a:lnTo>
                      <a:pt x="9" y="7"/>
                    </a:lnTo>
                    <a:lnTo>
                      <a:pt x="14" y="11"/>
                    </a:lnTo>
                    <a:lnTo>
                      <a:pt x="20" y="14"/>
                    </a:lnTo>
                    <a:lnTo>
                      <a:pt x="25" y="16"/>
                    </a:lnTo>
                    <a:lnTo>
                      <a:pt x="30" y="16"/>
                    </a:lnTo>
                    <a:lnTo>
                      <a:pt x="32" y="15"/>
                    </a:lnTo>
                    <a:lnTo>
                      <a:pt x="33" y="12"/>
                    </a:lnTo>
                    <a:lnTo>
                      <a:pt x="31" y="8"/>
                    </a:lnTo>
                    <a:lnTo>
                      <a:pt x="29" y="5"/>
                    </a:lnTo>
                    <a:lnTo>
                      <a:pt x="25" y="4"/>
                    </a:lnTo>
                    <a:lnTo>
                      <a:pt x="19" y="3"/>
                    </a:lnTo>
                    <a:lnTo>
                      <a:pt x="13" y="3"/>
                    </a:lnTo>
                    <a:lnTo>
                      <a:pt x="8" y="2"/>
                    </a:lnTo>
                    <a:lnTo>
                      <a:pt x="3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9" name="Freeform 2444">
                <a:extLst>
                  <a:ext uri="{FF2B5EF4-FFF2-40B4-BE49-F238E27FC236}">
                    <a16:creationId xmlns:a16="http://schemas.microsoft.com/office/drawing/2014/main" id="{06ABCDCE-CD3E-34D0-6F90-2F65C2BF53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" y="912"/>
                <a:ext cx="29" cy="7"/>
              </a:xfrm>
              <a:custGeom>
                <a:avLst/>
                <a:gdLst>
                  <a:gd name="T0" fmla="*/ 0 w 29"/>
                  <a:gd name="T1" fmla="*/ 0 h 7"/>
                  <a:gd name="T2" fmla="*/ 4 w 29"/>
                  <a:gd name="T3" fmla="*/ 1 h 7"/>
                  <a:gd name="T4" fmla="*/ 7 w 29"/>
                  <a:gd name="T5" fmla="*/ 3 h 7"/>
                  <a:gd name="T6" fmla="*/ 12 w 29"/>
                  <a:gd name="T7" fmla="*/ 5 h 7"/>
                  <a:gd name="T8" fmla="*/ 17 w 29"/>
                  <a:gd name="T9" fmla="*/ 6 h 7"/>
                  <a:gd name="T10" fmla="*/ 23 w 29"/>
                  <a:gd name="T11" fmla="*/ 7 h 7"/>
                  <a:gd name="T12" fmla="*/ 26 w 29"/>
                  <a:gd name="T13" fmla="*/ 7 h 7"/>
                  <a:gd name="T14" fmla="*/ 29 w 29"/>
                  <a:gd name="T15" fmla="*/ 6 h 7"/>
                  <a:gd name="T16" fmla="*/ 29 w 29"/>
                  <a:gd name="T17" fmla="*/ 4 h 7"/>
                  <a:gd name="T18" fmla="*/ 28 w 29"/>
                  <a:gd name="T19" fmla="*/ 1 h 7"/>
                  <a:gd name="T20" fmla="*/ 25 w 29"/>
                  <a:gd name="T21" fmla="*/ 0 h 7"/>
                  <a:gd name="T22" fmla="*/ 22 w 29"/>
                  <a:gd name="T23" fmla="*/ 0 h 7"/>
                  <a:gd name="T24" fmla="*/ 17 w 29"/>
                  <a:gd name="T25" fmla="*/ 0 h 7"/>
                  <a:gd name="T26" fmla="*/ 13 w 29"/>
                  <a:gd name="T27" fmla="*/ 1 h 7"/>
                  <a:gd name="T28" fmla="*/ 8 w 29"/>
                  <a:gd name="T29" fmla="*/ 1 h 7"/>
                  <a:gd name="T30" fmla="*/ 4 w 29"/>
                  <a:gd name="T31" fmla="*/ 1 h 7"/>
                  <a:gd name="T32" fmla="*/ 0 w 29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7"/>
                  <a:gd name="T53" fmla="*/ 29 w 29"/>
                  <a:gd name="T54" fmla="*/ 7 h 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7">
                    <a:moveTo>
                      <a:pt x="0" y="0"/>
                    </a:moveTo>
                    <a:lnTo>
                      <a:pt x="4" y="1"/>
                    </a:lnTo>
                    <a:lnTo>
                      <a:pt x="7" y="3"/>
                    </a:lnTo>
                    <a:lnTo>
                      <a:pt x="12" y="5"/>
                    </a:lnTo>
                    <a:lnTo>
                      <a:pt x="17" y="6"/>
                    </a:lnTo>
                    <a:lnTo>
                      <a:pt x="23" y="7"/>
                    </a:lnTo>
                    <a:lnTo>
                      <a:pt x="26" y="7"/>
                    </a:lnTo>
                    <a:lnTo>
                      <a:pt x="29" y="6"/>
                    </a:lnTo>
                    <a:lnTo>
                      <a:pt x="29" y="4"/>
                    </a:lnTo>
                    <a:lnTo>
                      <a:pt x="28" y="1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7" y="0"/>
                    </a:lnTo>
                    <a:lnTo>
                      <a:pt x="13" y="1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0" name="Freeform 2445">
                <a:extLst>
                  <a:ext uri="{FF2B5EF4-FFF2-40B4-BE49-F238E27FC236}">
                    <a16:creationId xmlns:a16="http://schemas.microsoft.com/office/drawing/2014/main" id="{E76C7ED9-892B-BDDF-8C5A-649FA88153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" y="891"/>
                <a:ext cx="29" cy="9"/>
              </a:xfrm>
              <a:custGeom>
                <a:avLst/>
                <a:gdLst>
                  <a:gd name="T0" fmla="*/ 0 w 29"/>
                  <a:gd name="T1" fmla="*/ 4 h 9"/>
                  <a:gd name="T2" fmla="*/ 3 w 29"/>
                  <a:gd name="T3" fmla="*/ 6 h 9"/>
                  <a:gd name="T4" fmla="*/ 7 w 29"/>
                  <a:gd name="T5" fmla="*/ 7 h 9"/>
                  <a:gd name="T6" fmla="*/ 11 w 29"/>
                  <a:gd name="T7" fmla="*/ 8 h 9"/>
                  <a:gd name="T8" fmla="*/ 16 w 29"/>
                  <a:gd name="T9" fmla="*/ 9 h 9"/>
                  <a:gd name="T10" fmla="*/ 21 w 29"/>
                  <a:gd name="T11" fmla="*/ 8 h 9"/>
                  <a:gd name="T12" fmla="*/ 25 w 29"/>
                  <a:gd name="T13" fmla="*/ 7 h 9"/>
                  <a:gd name="T14" fmla="*/ 28 w 29"/>
                  <a:gd name="T15" fmla="*/ 5 h 9"/>
                  <a:gd name="T16" fmla="*/ 29 w 29"/>
                  <a:gd name="T17" fmla="*/ 2 h 9"/>
                  <a:gd name="T18" fmla="*/ 28 w 29"/>
                  <a:gd name="T19" fmla="*/ 0 h 9"/>
                  <a:gd name="T20" fmla="*/ 27 w 29"/>
                  <a:gd name="T21" fmla="*/ 0 h 9"/>
                  <a:gd name="T22" fmla="*/ 23 w 29"/>
                  <a:gd name="T23" fmla="*/ 0 h 9"/>
                  <a:gd name="T24" fmla="*/ 19 w 29"/>
                  <a:gd name="T25" fmla="*/ 0 h 9"/>
                  <a:gd name="T26" fmla="*/ 14 w 29"/>
                  <a:gd name="T27" fmla="*/ 1 h 9"/>
                  <a:gd name="T28" fmla="*/ 10 w 29"/>
                  <a:gd name="T29" fmla="*/ 3 h 9"/>
                  <a:gd name="T30" fmla="*/ 4 w 29"/>
                  <a:gd name="T31" fmla="*/ 4 h 9"/>
                  <a:gd name="T32" fmla="*/ 0 w 29"/>
                  <a:gd name="T33" fmla="*/ 4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9"/>
                  <a:gd name="T53" fmla="*/ 29 w 2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9">
                    <a:moveTo>
                      <a:pt x="0" y="4"/>
                    </a:moveTo>
                    <a:lnTo>
                      <a:pt x="3" y="6"/>
                    </a:lnTo>
                    <a:lnTo>
                      <a:pt x="7" y="7"/>
                    </a:lnTo>
                    <a:lnTo>
                      <a:pt x="11" y="8"/>
                    </a:lnTo>
                    <a:lnTo>
                      <a:pt x="16" y="9"/>
                    </a:lnTo>
                    <a:lnTo>
                      <a:pt x="21" y="8"/>
                    </a:lnTo>
                    <a:lnTo>
                      <a:pt x="25" y="7"/>
                    </a:lnTo>
                    <a:lnTo>
                      <a:pt x="28" y="5"/>
                    </a:lnTo>
                    <a:lnTo>
                      <a:pt x="29" y="2"/>
                    </a:lnTo>
                    <a:lnTo>
                      <a:pt x="28" y="0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9" y="0"/>
                    </a:lnTo>
                    <a:lnTo>
                      <a:pt x="14" y="1"/>
                    </a:lnTo>
                    <a:lnTo>
                      <a:pt x="10" y="3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" name="Freeform 2446">
                <a:extLst>
                  <a:ext uri="{FF2B5EF4-FFF2-40B4-BE49-F238E27FC236}">
                    <a16:creationId xmlns:a16="http://schemas.microsoft.com/office/drawing/2014/main" id="{93226DF0-380D-6CB4-CE34-6DD9E352C0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" y="862"/>
                <a:ext cx="32" cy="9"/>
              </a:xfrm>
              <a:custGeom>
                <a:avLst/>
                <a:gdLst>
                  <a:gd name="T0" fmla="*/ 0 w 32"/>
                  <a:gd name="T1" fmla="*/ 1 h 9"/>
                  <a:gd name="T2" fmla="*/ 3 w 32"/>
                  <a:gd name="T3" fmla="*/ 2 h 9"/>
                  <a:gd name="T4" fmla="*/ 7 w 32"/>
                  <a:gd name="T5" fmla="*/ 4 h 9"/>
                  <a:gd name="T6" fmla="*/ 12 w 32"/>
                  <a:gd name="T7" fmla="*/ 6 h 9"/>
                  <a:gd name="T8" fmla="*/ 17 w 32"/>
                  <a:gd name="T9" fmla="*/ 8 h 9"/>
                  <a:gd name="T10" fmla="*/ 21 w 32"/>
                  <a:gd name="T11" fmla="*/ 9 h 9"/>
                  <a:gd name="T12" fmla="*/ 25 w 32"/>
                  <a:gd name="T13" fmla="*/ 9 h 9"/>
                  <a:gd name="T14" fmla="*/ 30 w 32"/>
                  <a:gd name="T15" fmla="*/ 8 h 9"/>
                  <a:gd name="T16" fmla="*/ 32 w 32"/>
                  <a:gd name="T17" fmla="*/ 6 h 9"/>
                  <a:gd name="T18" fmla="*/ 32 w 32"/>
                  <a:gd name="T19" fmla="*/ 3 h 9"/>
                  <a:gd name="T20" fmla="*/ 31 w 32"/>
                  <a:gd name="T21" fmla="*/ 1 h 9"/>
                  <a:gd name="T22" fmla="*/ 26 w 32"/>
                  <a:gd name="T23" fmla="*/ 1 h 9"/>
                  <a:gd name="T24" fmla="*/ 20 w 32"/>
                  <a:gd name="T25" fmla="*/ 0 h 9"/>
                  <a:gd name="T26" fmla="*/ 14 w 32"/>
                  <a:gd name="T27" fmla="*/ 1 h 9"/>
                  <a:gd name="T28" fmla="*/ 8 w 32"/>
                  <a:gd name="T29" fmla="*/ 1 h 9"/>
                  <a:gd name="T30" fmla="*/ 4 w 32"/>
                  <a:gd name="T31" fmla="*/ 1 h 9"/>
                  <a:gd name="T32" fmla="*/ 0 w 32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9"/>
                  <a:gd name="T53" fmla="*/ 32 w 32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9">
                    <a:moveTo>
                      <a:pt x="0" y="1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2" y="6"/>
                    </a:lnTo>
                    <a:lnTo>
                      <a:pt x="17" y="8"/>
                    </a:lnTo>
                    <a:lnTo>
                      <a:pt x="21" y="9"/>
                    </a:lnTo>
                    <a:lnTo>
                      <a:pt x="25" y="9"/>
                    </a:lnTo>
                    <a:lnTo>
                      <a:pt x="30" y="8"/>
                    </a:lnTo>
                    <a:lnTo>
                      <a:pt x="32" y="6"/>
                    </a:lnTo>
                    <a:lnTo>
                      <a:pt x="32" y="3"/>
                    </a:lnTo>
                    <a:lnTo>
                      <a:pt x="31" y="1"/>
                    </a:lnTo>
                    <a:lnTo>
                      <a:pt x="26" y="1"/>
                    </a:lnTo>
                    <a:lnTo>
                      <a:pt x="20" y="0"/>
                    </a:lnTo>
                    <a:lnTo>
                      <a:pt x="14" y="1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" name="Freeform 2447">
                <a:extLst>
                  <a:ext uri="{FF2B5EF4-FFF2-40B4-BE49-F238E27FC236}">
                    <a16:creationId xmlns:a16="http://schemas.microsoft.com/office/drawing/2014/main" id="{2C278D15-95AB-6C6E-386F-272BA5C9D1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" y="1056"/>
                <a:ext cx="30" cy="55"/>
              </a:xfrm>
              <a:custGeom>
                <a:avLst/>
                <a:gdLst>
                  <a:gd name="T0" fmla="*/ 30 w 30"/>
                  <a:gd name="T1" fmla="*/ 54 h 55"/>
                  <a:gd name="T2" fmla="*/ 29 w 30"/>
                  <a:gd name="T3" fmla="*/ 51 h 55"/>
                  <a:gd name="T4" fmla="*/ 26 w 30"/>
                  <a:gd name="T5" fmla="*/ 46 h 55"/>
                  <a:gd name="T6" fmla="*/ 22 w 30"/>
                  <a:gd name="T7" fmla="*/ 39 h 55"/>
                  <a:gd name="T8" fmla="*/ 16 w 30"/>
                  <a:gd name="T9" fmla="*/ 31 h 55"/>
                  <a:gd name="T10" fmla="*/ 10 w 30"/>
                  <a:gd name="T11" fmla="*/ 24 h 55"/>
                  <a:gd name="T12" fmla="*/ 5 w 30"/>
                  <a:gd name="T13" fmla="*/ 15 h 55"/>
                  <a:gd name="T14" fmla="*/ 2 w 30"/>
                  <a:gd name="T15" fmla="*/ 7 h 55"/>
                  <a:gd name="T16" fmla="*/ 0 w 30"/>
                  <a:gd name="T17" fmla="*/ 0 h 55"/>
                  <a:gd name="T18" fmla="*/ 2 w 30"/>
                  <a:gd name="T19" fmla="*/ 9 h 55"/>
                  <a:gd name="T20" fmla="*/ 5 w 30"/>
                  <a:gd name="T21" fmla="*/ 19 h 55"/>
                  <a:gd name="T22" fmla="*/ 10 w 30"/>
                  <a:gd name="T23" fmla="*/ 29 h 55"/>
                  <a:gd name="T24" fmla="*/ 15 w 30"/>
                  <a:gd name="T25" fmla="*/ 39 h 55"/>
                  <a:gd name="T26" fmla="*/ 20 w 30"/>
                  <a:gd name="T27" fmla="*/ 47 h 55"/>
                  <a:gd name="T28" fmla="*/ 24 w 30"/>
                  <a:gd name="T29" fmla="*/ 53 h 55"/>
                  <a:gd name="T30" fmla="*/ 28 w 30"/>
                  <a:gd name="T31" fmla="*/ 55 h 55"/>
                  <a:gd name="T32" fmla="*/ 30 w 30"/>
                  <a:gd name="T33" fmla="*/ 54 h 5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55"/>
                  <a:gd name="T53" fmla="*/ 30 w 30"/>
                  <a:gd name="T54" fmla="*/ 55 h 5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55">
                    <a:moveTo>
                      <a:pt x="30" y="54"/>
                    </a:moveTo>
                    <a:lnTo>
                      <a:pt x="29" y="51"/>
                    </a:lnTo>
                    <a:lnTo>
                      <a:pt x="26" y="46"/>
                    </a:lnTo>
                    <a:lnTo>
                      <a:pt x="22" y="39"/>
                    </a:lnTo>
                    <a:lnTo>
                      <a:pt x="16" y="31"/>
                    </a:lnTo>
                    <a:lnTo>
                      <a:pt x="10" y="24"/>
                    </a:lnTo>
                    <a:lnTo>
                      <a:pt x="5" y="15"/>
                    </a:lnTo>
                    <a:lnTo>
                      <a:pt x="2" y="7"/>
                    </a:lnTo>
                    <a:lnTo>
                      <a:pt x="0" y="0"/>
                    </a:lnTo>
                    <a:lnTo>
                      <a:pt x="2" y="9"/>
                    </a:lnTo>
                    <a:lnTo>
                      <a:pt x="5" y="19"/>
                    </a:lnTo>
                    <a:lnTo>
                      <a:pt x="10" y="29"/>
                    </a:lnTo>
                    <a:lnTo>
                      <a:pt x="15" y="39"/>
                    </a:lnTo>
                    <a:lnTo>
                      <a:pt x="20" y="47"/>
                    </a:lnTo>
                    <a:lnTo>
                      <a:pt x="24" y="53"/>
                    </a:lnTo>
                    <a:lnTo>
                      <a:pt x="28" y="55"/>
                    </a:lnTo>
                    <a:lnTo>
                      <a:pt x="30" y="5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" name="Freeform 2448">
                <a:extLst>
                  <a:ext uri="{FF2B5EF4-FFF2-40B4-BE49-F238E27FC236}">
                    <a16:creationId xmlns:a16="http://schemas.microsoft.com/office/drawing/2014/main" id="{1B744F52-0608-C1A8-A253-88BE3CF234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" y="1080"/>
                <a:ext cx="18" cy="39"/>
              </a:xfrm>
              <a:custGeom>
                <a:avLst/>
                <a:gdLst>
                  <a:gd name="T0" fmla="*/ 0 w 18"/>
                  <a:gd name="T1" fmla="*/ 0 h 39"/>
                  <a:gd name="T2" fmla="*/ 4 w 18"/>
                  <a:gd name="T3" fmla="*/ 12 h 39"/>
                  <a:gd name="T4" fmla="*/ 10 w 18"/>
                  <a:gd name="T5" fmla="*/ 26 h 39"/>
                  <a:gd name="T6" fmla="*/ 15 w 18"/>
                  <a:gd name="T7" fmla="*/ 37 h 39"/>
                  <a:gd name="T8" fmla="*/ 18 w 18"/>
                  <a:gd name="T9" fmla="*/ 39 h 39"/>
                  <a:gd name="T10" fmla="*/ 17 w 18"/>
                  <a:gd name="T11" fmla="*/ 31 h 39"/>
                  <a:gd name="T12" fmla="*/ 12 w 18"/>
                  <a:gd name="T13" fmla="*/ 20 h 39"/>
                  <a:gd name="T14" fmla="*/ 5 w 18"/>
                  <a:gd name="T15" fmla="*/ 8 h 39"/>
                  <a:gd name="T16" fmla="*/ 0 w 18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9"/>
                  <a:gd name="T29" fmla="*/ 18 w 18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9">
                    <a:moveTo>
                      <a:pt x="0" y="0"/>
                    </a:moveTo>
                    <a:lnTo>
                      <a:pt x="4" y="12"/>
                    </a:lnTo>
                    <a:lnTo>
                      <a:pt x="10" y="26"/>
                    </a:lnTo>
                    <a:lnTo>
                      <a:pt x="15" y="37"/>
                    </a:lnTo>
                    <a:lnTo>
                      <a:pt x="18" y="39"/>
                    </a:lnTo>
                    <a:lnTo>
                      <a:pt x="17" y="31"/>
                    </a:lnTo>
                    <a:lnTo>
                      <a:pt x="12" y="20"/>
                    </a:lnTo>
                    <a:lnTo>
                      <a:pt x="5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" name="Freeform 2449">
                <a:extLst>
                  <a:ext uri="{FF2B5EF4-FFF2-40B4-BE49-F238E27FC236}">
                    <a16:creationId xmlns:a16="http://schemas.microsoft.com/office/drawing/2014/main" id="{64BF3CB8-B051-C99B-F045-3E9FF66AFA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" y="763"/>
                <a:ext cx="52" cy="210"/>
              </a:xfrm>
              <a:custGeom>
                <a:avLst/>
                <a:gdLst>
                  <a:gd name="T0" fmla="*/ 45 w 52"/>
                  <a:gd name="T1" fmla="*/ 0 h 210"/>
                  <a:gd name="T2" fmla="*/ 47 w 52"/>
                  <a:gd name="T3" fmla="*/ 0 h 210"/>
                  <a:gd name="T4" fmla="*/ 48 w 52"/>
                  <a:gd name="T5" fmla="*/ 0 h 210"/>
                  <a:gd name="T6" fmla="*/ 50 w 52"/>
                  <a:gd name="T7" fmla="*/ 1 h 210"/>
                  <a:gd name="T8" fmla="*/ 52 w 52"/>
                  <a:gd name="T9" fmla="*/ 1 h 210"/>
                  <a:gd name="T10" fmla="*/ 32 w 52"/>
                  <a:gd name="T11" fmla="*/ 27 h 210"/>
                  <a:gd name="T12" fmla="*/ 19 w 52"/>
                  <a:gd name="T13" fmla="*/ 55 h 210"/>
                  <a:gd name="T14" fmla="*/ 11 w 52"/>
                  <a:gd name="T15" fmla="*/ 84 h 210"/>
                  <a:gd name="T16" fmla="*/ 7 w 52"/>
                  <a:gd name="T17" fmla="*/ 113 h 210"/>
                  <a:gd name="T18" fmla="*/ 6 w 52"/>
                  <a:gd name="T19" fmla="*/ 141 h 210"/>
                  <a:gd name="T20" fmla="*/ 8 w 52"/>
                  <a:gd name="T21" fmla="*/ 167 h 210"/>
                  <a:gd name="T22" fmla="*/ 12 w 52"/>
                  <a:gd name="T23" fmla="*/ 190 h 210"/>
                  <a:gd name="T24" fmla="*/ 14 w 52"/>
                  <a:gd name="T25" fmla="*/ 210 h 210"/>
                  <a:gd name="T26" fmla="*/ 7 w 52"/>
                  <a:gd name="T27" fmla="*/ 194 h 210"/>
                  <a:gd name="T28" fmla="*/ 2 w 52"/>
                  <a:gd name="T29" fmla="*/ 170 h 210"/>
                  <a:gd name="T30" fmla="*/ 0 w 52"/>
                  <a:gd name="T31" fmla="*/ 140 h 210"/>
                  <a:gd name="T32" fmla="*/ 2 w 52"/>
                  <a:gd name="T33" fmla="*/ 107 h 210"/>
                  <a:gd name="T34" fmla="*/ 7 w 52"/>
                  <a:gd name="T35" fmla="*/ 74 h 210"/>
                  <a:gd name="T36" fmla="*/ 16 w 52"/>
                  <a:gd name="T37" fmla="*/ 44 h 210"/>
                  <a:gd name="T38" fmla="*/ 28 w 52"/>
                  <a:gd name="T39" fmla="*/ 18 h 210"/>
                  <a:gd name="T40" fmla="*/ 45 w 52"/>
                  <a:gd name="T41" fmla="*/ 0 h 2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2"/>
                  <a:gd name="T64" fmla="*/ 0 h 210"/>
                  <a:gd name="T65" fmla="*/ 52 w 52"/>
                  <a:gd name="T66" fmla="*/ 210 h 21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2" h="210">
                    <a:moveTo>
                      <a:pt x="45" y="0"/>
                    </a:moveTo>
                    <a:lnTo>
                      <a:pt x="47" y="0"/>
                    </a:lnTo>
                    <a:lnTo>
                      <a:pt x="48" y="0"/>
                    </a:lnTo>
                    <a:lnTo>
                      <a:pt x="50" y="1"/>
                    </a:lnTo>
                    <a:lnTo>
                      <a:pt x="52" y="1"/>
                    </a:lnTo>
                    <a:lnTo>
                      <a:pt x="32" y="27"/>
                    </a:lnTo>
                    <a:lnTo>
                      <a:pt x="19" y="55"/>
                    </a:lnTo>
                    <a:lnTo>
                      <a:pt x="11" y="84"/>
                    </a:lnTo>
                    <a:lnTo>
                      <a:pt x="7" y="113"/>
                    </a:lnTo>
                    <a:lnTo>
                      <a:pt x="6" y="141"/>
                    </a:lnTo>
                    <a:lnTo>
                      <a:pt x="8" y="167"/>
                    </a:lnTo>
                    <a:lnTo>
                      <a:pt x="12" y="190"/>
                    </a:lnTo>
                    <a:lnTo>
                      <a:pt x="14" y="210"/>
                    </a:lnTo>
                    <a:lnTo>
                      <a:pt x="7" y="194"/>
                    </a:lnTo>
                    <a:lnTo>
                      <a:pt x="2" y="170"/>
                    </a:lnTo>
                    <a:lnTo>
                      <a:pt x="0" y="140"/>
                    </a:lnTo>
                    <a:lnTo>
                      <a:pt x="2" y="107"/>
                    </a:lnTo>
                    <a:lnTo>
                      <a:pt x="7" y="74"/>
                    </a:lnTo>
                    <a:lnTo>
                      <a:pt x="16" y="44"/>
                    </a:lnTo>
                    <a:lnTo>
                      <a:pt x="28" y="18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5" name="Freeform 2450">
                <a:extLst>
                  <a:ext uri="{FF2B5EF4-FFF2-40B4-BE49-F238E27FC236}">
                    <a16:creationId xmlns:a16="http://schemas.microsoft.com/office/drawing/2014/main" id="{57553C58-36E4-2F00-4F99-837058035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" y="940"/>
                <a:ext cx="37" cy="28"/>
              </a:xfrm>
              <a:custGeom>
                <a:avLst/>
                <a:gdLst>
                  <a:gd name="T0" fmla="*/ 0 w 37"/>
                  <a:gd name="T1" fmla="*/ 0 h 28"/>
                  <a:gd name="T2" fmla="*/ 4 w 37"/>
                  <a:gd name="T3" fmla="*/ 5 h 28"/>
                  <a:gd name="T4" fmla="*/ 9 w 37"/>
                  <a:gd name="T5" fmla="*/ 11 h 28"/>
                  <a:gd name="T6" fmla="*/ 14 w 37"/>
                  <a:gd name="T7" fmla="*/ 16 h 28"/>
                  <a:gd name="T8" fmla="*/ 20 w 37"/>
                  <a:gd name="T9" fmla="*/ 21 h 28"/>
                  <a:gd name="T10" fmla="*/ 26 w 37"/>
                  <a:gd name="T11" fmla="*/ 25 h 28"/>
                  <a:gd name="T12" fmla="*/ 31 w 37"/>
                  <a:gd name="T13" fmla="*/ 27 h 28"/>
                  <a:gd name="T14" fmla="*/ 36 w 37"/>
                  <a:gd name="T15" fmla="*/ 28 h 28"/>
                  <a:gd name="T16" fmla="*/ 37 w 37"/>
                  <a:gd name="T17" fmla="*/ 27 h 28"/>
                  <a:gd name="T18" fmla="*/ 37 w 37"/>
                  <a:gd name="T19" fmla="*/ 25 h 28"/>
                  <a:gd name="T20" fmla="*/ 34 w 37"/>
                  <a:gd name="T21" fmla="*/ 22 h 28"/>
                  <a:gd name="T22" fmla="*/ 30 w 37"/>
                  <a:gd name="T23" fmla="*/ 19 h 28"/>
                  <a:gd name="T24" fmla="*/ 24 w 37"/>
                  <a:gd name="T25" fmla="*/ 16 h 28"/>
                  <a:gd name="T26" fmla="*/ 18 w 37"/>
                  <a:gd name="T27" fmla="*/ 12 h 28"/>
                  <a:gd name="T28" fmla="*/ 12 w 37"/>
                  <a:gd name="T29" fmla="*/ 8 h 28"/>
                  <a:gd name="T30" fmla="*/ 6 w 37"/>
                  <a:gd name="T31" fmla="*/ 5 h 28"/>
                  <a:gd name="T32" fmla="*/ 0 w 37"/>
                  <a:gd name="T33" fmla="*/ 0 h 2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28"/>
                  <a:gd name="T53" fmla="*/ 37 w 37"/>
                  <a:gd name="T54" fmla="*/ 28 h 2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28">
                    <a:moveTo>
                      <a:pt x="0" y="0"/>
                    </a:moveTo>
                    <a:lnTo>
                      <a:pt x="4" y="5"/>
                    </a:lnTo>
                    <a:lnTo>
                      <a:pt x="9" y="11"/>
                    </a:lnTo>
                    <a:lnTo>
                      <a:pt x="14" y="16"/>
                    </a:lnTo>
                    <a:lnTo>
                      <a:pt x="20" y="21"/>
                    </a:lnTo>
                    <a:lnTo>
                      <a:pt x="26" y="25"/>
                    </a:lnTo>
                    <a:lnTo>
                      <a:pt x="31" y="27"/>
                    </a:lnTo>
                    <a:lnTo>
                      <a:pt x="36" y="28"/>
                    </a:lnTo>
                    <a:lnTo>
                      <a:pt x="37" y="27"/>
                    </a:lnTo>
                    <a:lnTo>
                      <a:pt x="37" y="25"/>
                    </a:lnTo>
                    <a:lnTo>
                      <a:pt x="34" y="22"/>
                    </a:lnTo>
                    <a:lnTo>
                      <a:pt x="30" y="19"/>
                    </a:lnTo>
                    <a:lnTo>
                      <a:pt x="24" y="16"/>
                    </a:lnTo>
                    <a:lnTo>
                      <a:pt x="18" y="12"/>
                    </a:lnTo>
                    <a:lnTo>
                      <a:pt x="12" y="8"/>
                    </a:lnTo>
                    <a:lnTo>
                      <a:pt x="6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6" name="Freeform 2451">
                <a:extLst>
                  <a:ext uri="{FF2B5EF4-FFF2-40B4-BE49-F238E27FC236}">
                    <a16:creationId xmlns:a16="http://schemas.microsoft.com/office/drawing/2014/main" id="{DF444AE9-B9CB-E307-D49E-C2234DC9A6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" y="919"/>
                <a:ext cx="43" cy="42"/>
              </a:xfrm>
              <a:custGeom>
                <a:avLst/>
                <a:gdLst>
                  <a:gd name="T0" fmla="*/ 43 w 43"/>
                  <a:gd name="T1" fmla="*/ 42 h 42"/>
                  <a:gd name="T2" fmla="*/ 41 w 43"/>
                  <a:gd name="T3" fmla="*/ 42 h 42"/>
                  <a:gd name="T4" fmla="*/ 37 w 43"/>
                  <a:gd name="T5" fmla="*/ 40 h 42"/>
                  <a:gd name="T6" fmla="*/ 31 w 43"/>
                  <a:gd name="T7" fmla="*/ 36 h 42"/>
                  <a:gd name="T8" fmla="*/ 23 w 43"/>
                  <a:gd name="T9" fmla="*/ 31 h 42"/>
                  <a:gd name="T10" fmla="*/ 15 w 43"/>
                  <a:gd name="T11" fmla="*/ 25 h 42"/>
                  <a:gd name="T12" fmla="*/ 8 w 43"/>
                  <a:gd name="T13" fmla="*/ 17 h 42"/>
                  <a:gd name="T14" fmla="*/ 3 w 43"/>
                  <a:gd name="T15" fmla="*/ 9 h 42"/>
                  <a:gd name="T16" fmla="*/ 0 w 43"/>
                  <a:gd name="T17" fmla="*/ 0 h 42"/>
                  <a:gd name="T18" fmla="*/ 4 w 43"/>
                  <a:gd name="T19" fmla="*/ 5 h 42"/>
                  <a:gd name="T20" fmla="*/ 11 w 43"/>
                  <a:gd name="T21" fmla="*/ 11 h 42"/>
                  <a:gd name="T22" fmla="*/ 19 w 43"/>
                  <a:gd name="T23" fmla="*/ 18 h 42"/>
                  <a:gd name="T24" fmla="*/ 26 w 43"/>
                  <a:gd name="T25" fmla="*/ 24 h 42"/>
                  <a:gd name="T26" fmla="*/ 33 w 43"/>
                  <a:gd name="T27" fmla="*/ 29 h 42"/>
                  <a:gd name="T28" fmla="*/ 39 w 43"/>
                  <a:gd name="T29" fmla="*/ 35 h 42"/>
                  <a:gd name="T30" fmla="*/ 43 w 43"/>
                  <a:gd name="T31" fmla="*/ 39 h 42"/>
                  <a:gd name="T32" fmla="*/ 43 w 43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2"/>
                  <a:gd name="T53" fmla="*/ 43 w 43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2">
                    <a:moveTo>
                      <a:pt x="43" y="42"/>
                    </a:moveTo>
                    <a:lnTo>
                      <a:pt x="41" y="42"/>
                    </a:lnTo>
                    <a:lnTo>
                      <a:pt x="37" y="40"/>
                    </a:lnTo>
                    <a:lnTo>
                      <a:pt x="31" y="36"/>
                    </a:lnTo>
                    <a:lnTo>
                      <a:pt x="23" y="31"/>
                    </a:lnTo>
                    <a:lnTo>
                      <a:pt x="15" y="25"/>
                    </a:lnTo>
                    <a:lnTo>
                      <a:pt x="8" y="17"/>
                    </a:lnTo>
                    <a:lnTo>
                      <a:pt x="3" y="9"/>
                    </a:lnTo>
                    <a:lnTo>
                      <a:pt x="0" y="0"/>
                    </a:lnTo>
                    <a:lnTo>
                      <a:pt x="4" y="5"/>
                    </a:lnTo>
                    <a:lnTo>
                      <a:pt x="11" y="11"/>
                    </a:lnTo>
                    <a:lnTo>
                      <a:pt x="19" y="18"/>
                    </a:lnTo>
                    <a:lnTo>
                      <a:pt x="26" y="24"/>
                    </a:lnTo>
                    <a:lnTo>
                      <a:pt x="33" y="29"/>
                    </a:lnTo>
                    <a:lnTo>
                      <a:pt x="39" y="35"/>
                    </a:lnTo>
                    <a:lnTo>
                      <a:pt x="43" y="39"/>
                    </a:lnTo>
                    <a:lnTo>
                      <a:pt x="43" y="4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7" name="Freeform 2452">
                <a:extLst>
                  <a:ext uri="{FF2B5EF4-FFF2-40B4-BE49-F238E27FC236}">
                    <a16:creationId xmlns:a16="http://schemas.microsoft.com/office/drawing/2014/main" id="{77BC8203-FE9F-5FFC-BDC4-4A4FEBE404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" y="880"/>
                <a:ext cx="52" cy="54"/>
              </a:xfrm>
              <a:custGeom>
                <a:avLst/>
                <a:gdLst>
                  <a:gd name="T0" fmla="*/ 52 w 52"/>
                  <a:gd name="T1" fmla="*/ 53 h 54"/>
                  <a:gd name="T2" fmla="*/ 50 w 52"/>
                  <a:gd name="T3" fmla="*/ 54 h 54"/>
                  <a:gd name="T4" fmla="*/ 44 w 52"/>
                  <a:gd name="T5" fmla="*/ 51 h 54"/>
                  <a:gd name="T6" fmla="*/ 36 w 52"/>
                  <a:gd name="T7" fmla="*/ 45 h 54"/>
                  <a:gd name="T8" fmla="*/ 27 w 52"/>
                  <a:gd name="T9" fmla="*/ 38 h 54"/>
                  <a:gd name="T10" fmla="*/ 19 w 52"/>
                  <a:gd name="T11" fmla="*/ 28 h 54"/>
                  <a:gd name="T12" fmla="*/ 10 w 52"/>
                  <a:gd name="T13" fmla="*/ 18 h 54"/>
                  <a:gd name="T14" fmla="*/ 4 w 52"/>
                  <a:gd name="T15" fmla="*/ 9 h 54"/>
                  <a:gd name="T16" fmla="*/ 0 w 52"/>
                  <a:gd name="T17" fmla="*/ 0 h 54"/>
                  <a:gd name="T18" fmla="*/ 4 w 52"/>
                  <a:gd name="T19" fmla="*/ 4 h 54"/>
                  <a:gd name="T20" fmla="*/ 11 w 52"/>
                  <a:gd name="T21" fmla="*/ 11 h 54"/>
                  <a:gd name="T22" fmla="*/ 20 w 52"/>
                  <a:gd name="T23" fmla="*/ 18 h 54"/>
                  <a:gd name="T24" fmla="*/ 30 w 52"/>
                  <a:gd name="T25" fmla="*/ 27 h 54"/>
                  <a:gd name="T26" fmla="*/ 39 w 52"/>
                  <a:gd name="T27" fmla="*/ 36 h 54"/>
                  <a:gd name="T28" fmla="*/ 46 w 52"/>
                  <a:gd name="T29" fmla="*/ 43 h 54"/>
                  <a:gd name="T30" fmla="*/ 51 w 52"/>
                  <a:gd name="T31" fmla="*/ 49 h 54"/>
                  <a:gd name="T32" fmla="*/ 52 w 52"/>
                  <a:gd name="T33" fmla="*/ 53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4"/>
                  <a:gd name="T53" fmla="*/ 52 w 52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4">
                    <a:moveTo>
                      <a:pt x="52" y="53"/>
                    </a:moveTo>
                    <a:lnTo>
                      <a:pt x="50" y="54"/>
                    </a:lnTo>
                    <a:lnTo>
                      <a:pt x="44" y="51"/>
                    </a:lnTo>
                    <a:lnTo>
                      <a:pt x="36" y="45"/>
                    </a:lnTo>
                    <a:lnTo>
                      <a:pt x="27" y="38"/>
                    </a:lnTo>
                    <a:lnTo>
                      <a:pt x="19" y="28"/>
                    </a:lnTo>
                    <a:lnTo>
                      <a:pt x="10" y="18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1" y="11"/>
                    </a:lnTo>
                    <a:lnTo>
                      <a:pt x="20" y="18"/>
                    </a:lnTo>
                    <a:lnTo>
                      <a:pt x="30" y="27"/>
                    </a:lnTo>
                    <a:lnTo>
                      <a:pt x="39" y="36"/>
                    </a:lnTo>
                    <a:lnTo>
                      <a:pt x="46" y="43"/>
                    </a:lnTo>
                    <a:lnTo>
                      <a:pt x="51" y="49"/>
                    </a:lnTo>
                    <a:lnTo>
                      <a:pt x="52" y="53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8" name="Freeform 2453">
                <a:extLst>
                  <a:ext uri="{FF2B5EF4-FFF2-40B4-BE49-F238E27FC236}">
                    <a16:creationId xmlns:a16="http://schemas.microsoft.com/office/drawing/2014/main" id="{66E2EC4F-1F01-3DD5-8A63-C0A523FD3F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" y="842"/>
                <a:ext cx="57" cy="49"/>
              </a:xfrm>
              <a:custGeom>
                <a:avLst/>
                <a:gdLst>
                  <a:gd name="T0" fmla="*/ 57 w 57"/>
                  <a:gd name="T1" fmla="*/ 49 h 49"/>
                  <a:gd name="T2" fmla="*/ 53 w 57"/>
                  <a:gd name="T3" fmla="*/ 49 h 49"/>
                  <a:gd name="T4" fmla="*/ 47 w 57"/>
                  <a:gd name="T5" fmla="*/ 47 h 49"/>
                  <a:gd name="T6" fmla="*/ 38 w 57"/>
                  <a:gd name="T7" fmla="*/ 42 h 49"/>
                  <a:gd name="T8" fmla="*/ 29 w 57"/>
                  <a:gd name="T9" fmla="*/ 34 h 49"/>
                  <a:gd name="T10" fmla="*/ 19 w 57"/>
                  <a:gd name="T11" fmla="*/ 25 h 49"/>
                  <a:gd name="T12" fmla="*/ 11 w 57"/>
                  <a:gd name="T13" fmla="*/ 17 h 49"/>
                  <a:gd name="T14" fmla="*/ 4 w 57"/>
                  <a:gd name="T15" fmla="*/ 8 h 49"/>
                  <a:gd name="T16" fmla="*/ 0 w 57"/>
                  <a:gd name="T17" fmla="*/ 0 h 49"/>
                  <a:gd name="T18" fmla="*/ 5 w 57"/>
                  <a:gd name="T19" fmla="*/ 3 h 49"/>
                  <a:gd name="T20" fmla="*/ 12 w 57"/>
                  <a:gd name="T21" fmla="*/ 9 h 49"/>
                  <a:gd name="T22" fmla="*/ 22 w 57"/>
                  <a:gd name="T23" fmla="*/ 16 h 49"/>
                  <a:gd name="T24" fmla="*/ 32 w 57"/>
                  <a:gd name="T25" fmla="*/ 24 h 49"/>
                  <a:gd name="T26" fmla="*/ 41 w 57"/>
                  <a:gd name="T27" fmla="*/ 32 h 49"/>
                  <a:gd name="T28" fmla="*/ 50 w 57"/>
                  <a:gd name="T29" fmla="*/ 40 h 49"/>
                  <a:gd name="T30" fmla="*/ 55 w 57"/>
                  <a:gd name="T31" fmla="*/ 46 h 49"/>
                  <a:gd name="T32" fmla="*/ 57 w 57"/>
                  <a:gd name="T33" fmla="*/ 49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7"/>
                  <a:gd name="T52" fmla="*/ 0 h 49"/>
                  <a:gd name="T53" fmla="*/ 57 w 57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7" h="49">
                    <a:moveTo>
                      <a:pt x="57" y="49"/>
                    </a:moveTo>
                    <a:lnTo>
                      <a:pt x="53" y="49"/>
                    </a:lnTo>
                    <a:lnTo>
                      <a:pt x="47" y="47"/>
                    </a:lnTo>
                    <a:lnTo>
                      <a:pt x="38" y="42"/>
                    </a:lnTo>
                    <a:lnTo>
                      <a:pt x="29" y="34"/>
                    </a:lnTo>
                    <a:lnTo>
                      <a:pt x="19" y="25"/>
                    </a:lnTo>
                    <a:lnTo>
                      <a:pt x="11" y="17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5" y="3"/>
                    </a:lnTo>
                    <a:lnTo>
                      <a:pt x="12" y="9"/>
                    </a:lnTo>
                    <a:lnTo>
                      <a:pt x="22" y="16"/>
                    </a:lnTo>
                    <a:lnTo>
                      <a:pt x="32" y="24"/>
                    </a:lnTo>
                    <a:lnTo>
                      <a:pt x="41" y="32"/>
                    </a:lnTo>
                    <a:lnTo>
                      <a:pt x="50" y="40"/>
                    </a:lnTo>
                    <a:lnTo>
                      <a:pt x="55" y="46"/>
                    </a:lnTo>
                    <a:lnTo>
                      <a:pt x="57" y="4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9" name="Freeform 2454">
                <a:extLst>
                  <a:ext uri="{FF2B5EF4-FFF2-40B4-BE49-F238E27FC236}">
                    <a16:creationId xmlns:a16="http://schemas.microsoft.com/office/drawing/2014/main" id="{1C2122A2-A6F6-62FC-3EEA-5308AE93E8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" y="827"/>
                <a:ext cx="52" cy="42"/>
              </a:xfrm>
              <a:custGeom>
                <a:avLst/>
                <a:gdLst>
                  <a:gd name="T0" fmla="*/ 52 w 52"/>
                  <a:gd name="T1" fmla="*/ 42 h 42"/>
                  <a:gd name="T2" fmla="*/ 49 w 52"/>
                  <a:gd name="T3" fmla="*/ 42 h 42"/>
                  <a:gd name="T4" fmla="*/ 43 w 52"/>
                  <a:gd name="T5" fmla="*/ 39 h 42"/>
                  <a:gd name="T6" fmla="*/ 35 w 52"/>
                  <a:gd name="T7" fmla="*/ 35 h 42"/>
                  <a:gd name="T8" fmla="*/ 26 w 52"/>
                  <a:gd name="T9" fmla="*/ 28 h 42"/>
                  <a:gd name="T10" fmla="*/ 16 w 52"/>
                  <a:gd name="T11" fmla="*/ 21 h 42"/>
                  <a:gd name="T12" fmla="*/ 9 w 52"/>
                  <a:gd name="T13" fmla="*/ 13 h 42"/>
                  <a:gd name="T14" fmla="*/ 3 w 52"/>
                  <a:gd name="T15" fmla="*/ 6 h 42"/>
                  <a:gd name="T16" fmla="*/ 0 w 52"/>
                  <a:gd name="T17" fmla="*/ 0 h 42"/>
                  <a:gd name="T18" fmla="*/ 5 w 52"/>
                  <a:gd name="T19" fmla="*/ 4 h 42"/>
                  <a:gd name="T20" fmla="*/ 12 w 52"/>
                  <a:gd name="T21" fmla="*/ 9 h 42"/>
                  <a:gd name="T22" fmla="*/ 22 w 52"/>
                  <a:gd name="T23" fmla="*/ 14 h 42"/>
                  <a:gd name="T24" fmla="*/ 31 w 52"/>
                  <a:gd name="T25" fmla="*/ 20 h 42"/>
                  <a:gd name="T26" fmla="*/ 40 w 52"/>
                  <a:gd name="T27" fmla="*/ 27 h 42"/>
                  <a:gd name="T28" fmla="*/ 46 w 52"/>
                  <a:gd name="T29" fmla="*/ 33 h 42"/>
                  <a:gd name="T30" fmla="*/ 51 w 52"/>
                  <a:gd name="T31" fmla="*/ 38 h 42"/>
                  <a:gd name="T32" fmla="*/ 52 w 52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42"/>
                  <a:gd name="T53" fmla="*/ 52 w 52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42">
                    <a:moveTo>
                      <a:pt x="52" y="42"/>
                    </a:moveTo>
                    <a:lnTo>
                      <a:pt x="49" y="42"/>
                    </a:lnTo>
                    <a:lnTo>
                      <a:pt x="43" y="39"/>
                    </a:lnTo>
                    <a:lnTo>
                      <a:pt x="35" y="35"/>
                    </a:lnTo>
                    <a:lnTo>
                      <a:pt x="26" y="28"/>
                    </a:lnTo>
                    <a:lnTo>
                      <a:pt x="16" y="21"/>
                    </a:lnTo>
                    <a:lnTo>
                      <a:pt x="9" y="13"/>
                    </a:lnTo>
                    <a:lnTo>
                      <a:pt x="3" y="6"/>
                    </a:lnTo>
                    <a:lnTo>
                      <a:pt x="0" y="0"/>
                    </a:lnTo>
                    <a:lnTo>
                      <a:pt x="5" y="4"/>
                    </a:lnTo>
                    <a:lnTo>
                      <a:pt x="12" y="9"/>
                    </a:lnTo>
                    <a:lnTo>
                      <a:pt x="22" y="14"/>
                    </a:lnTo>
                    <a:lnTo>
                      <a:pt x="31" y="20"/>
                    </a:lnTo>
                    <a:lnTo>
                      <a:pt x="40" y="27"/>
                    </a:lnTo>
                    <a:lnTo>
                      <a:pt x="46" y="33"/>
                    </a:lnTo>
                    <a:lnTo>
                      <a:pt x="51" y="38"/>
                    </a:lnTo>
                    <a:lnTo>
                      <a:pt x="52" y="4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0" name="Freeform 2455">
                <a:extLst>
                  <a:ext uri="{FF2B5EF4-FFF2-40B4-BE49-F238E27FC236}">
                    <a16:creationId xmlns:a16="http://schemas.microsoft.com/office/drawing/2014/main" id="{A7FCB2F5-2C57-F0AE-7FFF-79F385CFB6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" y="797"/>
                <a:ext cx="44" cy="36"/>
              </a:xfrm>
              <a:custGeom>
                <a:avLst/>
                <a:gdLst>
                  <a:gd name="T0" fmla="*/ 44 w 44"/>
                  <a:gd name="T1" fmla="*/ 35 h 36"/>
                  <a:gd name="T2" fmla="*/ 41 w 44"/>
                  <a:gd name="T3" fmla="*/ 36 h 36"/>
                  <a:gd name="T4" fmla="*/ 36 w 44"/>
                  <a:gd name="T5" fmla="*/ 35 h 36"/>
                  <a:gd name="T6" fmla="*/ 30 w 44"/>
                  <a:gd name="T7" fmla="*/ 32 h 36"/>
                  <a:gd name="T8" fmla="*/ 22 w 44"/>
                  <a:gd name="T9" fmla="*/ 27 h 36"/>
                  <a:gd name="T10" fmla="*/ 15 w 44"/>
                  <a:gd name="T11" fmla="*/ 22 h 36"/>
                  <a:gd name="T12" fmla="*/ 9 w 44"/>
                  <a:gd name="T13" fmla="*/ 15 h 36"/>
                  <a:gd name="T14" fmla="*/ 3 w 44"/>
                  <a:gd name="T15" fmla="*/ 8 h 36"/>
                  <a:gd name="T16" fmla="*/ 0 w 44"/>
                  <a:gd name="T17" fmla="*/ 0 h 36"/>
                  <a:gd name="T18" fmla="*/ 4 w 44"/>
                  <a:gd name="T19" fmla="*/ 4 h 36"/>
                  <a:gd name="T20" fmla="*/ 11 w 44"/>
                  <a:gd name="T21" fmla="*/ 8 h 36"/>
                  <a:gd name="T22" fmla="*/ 19 w 44"/>
                  <a:gd name="T23" fmla="*/ 13 h 36"/>
                  <a:gd name="T24" fmla="*/ 27 w 44"/>
                  <a:gd name="T25" fmla="*/ 18 h 36"/>
                  <a:gd name="T26" fmla="*/ 33 w 44"/>
                  <a:gd name="T27" fmla="*/ 24 h 36"/>
                  <a:gd name="T28" fmla="*/ 39 w 44"/>
                  <a:gd name="T29" fmla="*/ 28 h 36"/>
                  <a:gd name="T30" fmla="*/ 43 w 44"/>
                  <a:gd name="T31" fmla="*/ 32 h 36"/>
                  <a:gd name="T32" fmla="*/ 44 w 44"/>
                  <a:gd name="T33" fmla="*/ 35 h 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36"/>
                  <a:gd name="T53" fmla="*/ 44 w 44"/>
                  <a:gd name="T54" fmla="*/ 36 h 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36">
                    <a:moveTo>
                      <a:pt x="44" y="35"/>
                    </a:moveTo>
                    <a:lnTo>
                      <a:pt x="41" y="36"/>
                    </a:lnTo>
                    <a:lnTo>
                      <a:pt x="36" y="35"/>
                    </a:lnTo>
                    <a:lnTo>
                      <a:pt x="30" y="32"/>
                    </a:lnTo>
                    <a:lnTo>
                      <a:pt x="22" y="27"/>
                    </a:lnTo>
                    <a:lnTo>
                      <a:pt x="15" y="22"/>
                    </a:lnTo>
                    <a:lnTo>
                      <a:pt x="9" y="15"/>
                    </a:lnTo>
                    <a:lnTo>
                      <a:pt x="3" y="8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1" y="8"/>
                    </a:lnTo>
                    <a:lnTo>
                      <a:pt x="19" y="13"/>
                    </a:lnTo>
                    <a:lnTo>
                      <a:pt x="27" y="18"/>
                    </a:lnTo>
                    <a:lnTo>
                      <a:pt x="33" y="24"/>
                    </a:lnTo>
                    <a:lnTo>
                      <a:pt x="39" y="28"/>
                    </a:lnTo>
                    <a:lnTo>
                      <a:pt x="43" y="32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1" name="Freeform 2456">
                <a:extLst>
                  <a:ext uri="{FF2B5EF4-FFF2-40B4-BE49-F238E27FC236}">
                    <a16:creationId xmlns:a16="http://schemas.microsoft.com/office/drawing/2014/main" id="{B5A88EA6-A85C-18B7-3C74-9EFE6108DF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" y="771"/>
                <a:ext cx="25" cy="10"/>
              </a:xfrm>
              <a:custGeom>
                <a:avLst/>
                <a:gdLst>
                  <a:gd name="T0" fmla="*/ 25 w 25"/>
                  <a:gd name="T1" fmla="*/ 7 h 10"/>
                  <a:gd name="T2" fmla="*/ 24 w 25"/>
                  <a:gd name="T3" fmla="*/ 9 h 10"/>
                  <a:gd name="T4" fmla="*/ 20 w 25"/>
                  <a:gd name="T5" fmla="*/ 10 h 10"/>
                  <a:gd name="T6" fmla="*/ 17 w 25"/>
                  <a:gd name="T7" fmla="*/ 10 h 10"/>
                  <a:gd name="T8" fmla="*/ 12 w 25"/>
                  <a:gd name="T9" fmla="*/ 10 h 10"/>
                  <a:gd name="T10" fmla="*/ 7 w 25"/>
                  <a:gd name="T11" fmla="*/ 9 h 10"/>
                  <a:gd name="T12" fmla="*/ 3 w 25"/>
                  <a:gd name="T13" fmla="*/ 7 h 10"/>
                  <a:gd name="T14" fmla="*/ 0 w 25"/>
                  <a:gd name="T15" fmla="*/ 4 h 10"/>
                  <a:gd name="T16" fmla="*/ 0 w 25"/>
                  <a:gd name="T17" fmla="*/ 0 h 10"/>
                  <a:gd name="T18" fmla="*/ 3 w 25"/>
                  <a:gd name="T19" fmla="*/ 3 h 10"/>
                  <a:gd name="T20" fmla="*/ 6 w 25"/>
                  <a:gd name="T21" fmla="*/ 4 h 10"/>
                  <a:gd name="T22" fmla="*/ 12 w 25"/>
                  <a:gd name="T23" fmla="*/ 4 h 10"/>
                  <a:gd name="T24" fmla="*/ 17 w 25"/>
                  <a:gd name="T25" fmla="*/ 4 h 10"/>
                  <a:gd name="T26" fmla="*/ 21 w 25"/>
                  <a:gd name="T27" fmla="*/ 4 h 10"/>
                  <a:gd name="T28" fmla="*/ 24 w 25"/>
                  <a:gd name="T29" fmla="*/ 4 h 10"/>
                  <a:gd name="T30" fmla="*/ 25 w 25"/>
                  <a:gd name="T31" fmla="*/ 5 h 10"/>
                  <a:gd name="T32" fmla="*/ 25 w 25"/>
                  <a:gd name="T33" fmla="*/ 7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0"/>
                  <a:gd name="T53" fmla="*/ 25 w 25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0">
                    <a:moveTo>
                      <a:pt x="25" y="7"/>
                    </a:moveTo>
                    <a:lnTo>
                      <a:pt x="24" y="9"/>
                    </a:lnTo>
                    <a:lnTo>
                      <a:pt x="20" y="10"/>
                    </a:lnTo>
                    <a:lnTo>
                      <a:pt x="17" y="10"/>
                    </a:lnTo>
                    <a:lnTo>
                      <a:pt x="12" y="10"/>
                    </a:lnTo>
                    <a:lnTo>
                      <a:pt x="7" y="9"/>
                    </a:lnTo>
                    <a:lnTo>
                      <a:pt x="3" y="7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3" y="3"/>
                    </a:lnTo>
                    <a:lnTo>
                      <a:pt x="6" y="4"/>
                    </a:lnTo>
                    <a:lnTo>
                      <a:pt x="12" y="4"/>
                    </a:lnTo>
                    <a:lnTo>
                      <a:pt x="17" y="4"/>
                    </a:lnTo>
                    <a:lnTo>
                      <a:pt x="21" y="4"/>
                    </a:lnTo>
                    <a:lnTo>
                      <a:pt x="24" y="4"/>
                    </a:lnTo>
                    <a:lnTo>
                      <a:pt x="25" y="5"/>
                    </a:lnTo>
                    <a:lnTo>
                      <a:pt x="25" y="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2" name="Freeform 2457">
                <a:extLst>
                  <a:ext uri="{FF2B5EF4-FFF2-40B4-BE49-F238E27FC236}">
                    <a16:creationId xmlns:a16="http://schemas.microsoft.com/office/drawing/2014/main" id="{3C75BD7B-0DF1-3A68-AEB9-0CA7A89F68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" y="898"/>
                <a:ext cx="49" cy="47"/>
              </a:xfrm>
              <a:custGeom>
                <a:avLst/>
                <a:gdLst>
                  <a:gd name="T0" fmla="*/ 49 w 49"/>
                  <a:gd name="T1" fmla="*/ 47 h 47"/>
                  <a:gd name="T2" fmla="*/ 46 w 49"/>
                  <a:gd name="T3" fmla="*/ 47 h 47"/>
                  <a:gd name="T4" fmla="*/ 41 w 49"/>
                  <a:gd name="T5" fmla="*/ 45 h 47"/>
                  <a:gd name="T6" fmla="*/ 34 w 49"/>
                  <a:gd name="T7" fmla="*/ 41 h 47"/>
                  <a:gd name="T8" fmla="*/ 26 w 49"/>
                  <a:gd name="T9" fmla="*/ 34 h 47"/>
                  <a:gd name="T10" fmla="*/ 17 w 49"/>
                  <a:gd name="T11" fmla="*/ 26 h 47"/>
                  <a:gd name="T12" fmla="*/ 10 w 49"/>
                  <a:gd name="T13" fmla="*/ 18 h 47"/>
                  <a:gd name="T14" fmla="*/ 4 w 49"/>
                  <a:gd name="T15" fmla="*/ 9 h 47"/>
                  <a:gd name="T16" fmla="*/ 0 w 49"/>
                  <a:gd name="T17" fmla="*/ 0 h 47"/>
                  <a:gd name="T18" fmla="*/ 4 w 49"/>
                  <a:gd name="T19" fmla="*/ 4 h 47"/>
                  <a:gd name="T20" fmla="*/ 10 w 49"/>
                  <a:gd name="T21" fmla="*/ 9 h 47"/>
                  <a:gd name="T22" fmla="*/ 19 w 49"/>
                  <a:gd name="T23" fmla="*/ 16 h 47"/>
                  <a:gd name="T24" fmla="*/ 28 w 49"/>
                  <a:gd name="T25" fmla="*/ 23 h 47"/>
                  <a:gd name="T26" fmla="*/ 36 w 49"/>
                  <a:gd name="T27" fmla="*/ 31 h 47"/>
                  <a:gd name="T28" fmla="*/ 43 w 49"/>
                  <a:gd name="T29" fmla="*/ 38 h 47"/>
                  <a:gd name="T30" fmla="*/ 48 w 49"/>
                  <a:gd name="T31" fmla="*/ 43 h 47"/>
                  <a:gd name="T32" fmla="*/ 49 w 49"/>
                  <a:gd name="T33" fmla="*/ 47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"/>
                  <a:gd name="T52" fmla="*/ 0 h 47"/>
                  <a:gd name="T53" fmla="*/ 49 w 49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" h="47">
                    <a:moveTo>
                      <a:pt x="49" y="47"/>
                    </a:moveTo>
                    <a:lnTo>
                      <a:pt x="46" y="47"/>
                    </a:lnTo>
                    <a:lnTo>
                      <a:pt x="41" y="45"/>
                    </a:lnTo>
                    <a:lnTo>
                      <a:pt x="34" y="41"/>
                    </a:lnTo>
                    <a:lnTo>
                      <a:pt x="26" y="34"/>
                    </a:lnTo>
                    <a:lnTo>
                      <a:pt x="17" y="26"/>
                    </a:lnTo>
                    <a:lnTo>
                      <a:pt x="10" y="18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0" y="9"/>
                    </a:lnTo>
                    <a:lnTo>
                      <a:pt x="19" y="16"/>
                    </a:lnTo>
                    <a:lnTo>
                      <a:pt x="28" y="23"/>
                    </a:lnTo>
                    <a:lnTo>
                      <a:pt x="36" y="31"/>
                    </a:lnTo>
                    <a:lnTo>
                      <a:pt x="43" y="38"/>
                    </a:lnTo>
                    <a:lnTo>
                      <a:pt x="48" y="43"/>
                    </a:lnTo>
                    <a:lnTo>
                      <a:pt x="49" y="4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3" name="Freeform 2458">
                <a:extLst>
                  <a:ext uri="{FF2B5EF4-FFF2-40B4-BE49-F238E27FC236}">
                    <a16:creationId xmlns:a16="http://schemas.microsoft.com/office/drawing/2014/main" id="{041C07E3-1346-6AF2-C374-F5030594B0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" y="863"/>
                <a:ext cx="56" cy="47"/>
              </a:xfrm>
              <a:custGeom>
                <a:avLst/>
                <a:gdLst>
                  <a:gd name="T0" fmla="*/ 56 w 56"/>
                  <a:gd name="T1" fmla="*/ 46 h 47"/>
                  <a:gd name="T2" fmla="*/ 52 w 56"/>
                  <a:gd name="T3" fmla="*/ 47 h 47"/>
                  <a:gd name="T4" fmla="*/ 45 w 56"/>
                  <a:gd name="T5" fmla="*/ 44 h 47"/>
                  <a:gd name="T6" fmla="*/ 38 w 56"/>
                  <a:gd name="T7" fmla="*/ 39 h 47"/>
                  <a:gd name="T8" fmla="*/ 28 w 56"/>
                  <a:gd name="T9" fmla="*/ 32 h 47"/>
                  <a:gd name="T10" fmla="*/ 18 w 56"/>
                  <a:gd name="T11" fmla="*/ 25 h 47"/>
                  <a:gd name="T12" fmla="*/ 10 w 56"/>
                  <a:gd name="T13" fmla="*/ 16 h 47"/>
                  <a:gd name="T14" fmla="*/ 3 w 56"/>
                  <a:gd name="T15" fmla="*/ 7 h 47"/>
                  <a:gd name="T16" fmla="*/ 0 w 56"/>
                  <a:gd name="T17" fmla="*/ 0 h 47"/>
                  <a:gd name="T18" fmla="*/ 4 w 56"/>
                  <a:gd name="T19" fmla="*/ 2 h 47"/>
                  <a:gd name="T20" fmla="*/ 12 w 56"/>
                  <a:gd name="T21" fmla="*/ 7 h 47"/>
                  <a:gd name="T22" fmla="*/ 20 w 56"/>
                  <a:gd name="T23" fmla="*/ 15 h 47"/>
                  <a:gd name="T24" fmla="*/ 31 w 56"/>
                  <a:gd name="T25" fmla="*/ 23 h 47"/>
                  <a:gd name="T26" fmla="*/ 41 w 56"/>
                  <a:gd name="T27" fmla="*/ 30 h 47"/>
                  <a:gd name="T28" fmla="*/ 49 w 56"/>
                  <a:gd name="T29" fmla="*/ 37 h 47"/>
                  <a:gd name="T30" fmla="*/ 54 w 56"/>
                  <a:gd name="T31" fmla="*/ 43 h 47"/>
                  <a:gd name="T32" fmla="*/ 56 w 56"/>
                  <a:gd name="T33" fmla="*/ 46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6"/>
                  <a:gd name="T52" fmla="*/ 0 h 47"/>
                  <a:gd name="T53" fmla="*/ 56 w 56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6" h="47">
                    <a:moveTo>
                      <a:pt x="56" y="46"/>
                    </a:moveTo>
                    <a:lnTo>
                      <a:pt x="52" y="47"/>
                    </a:lnTo>
                    <a:lnTo>
                      <a:pt x="45" y="44"/>
                    </a:lnTo>
                    <a:lnTo>
                      <a:pt x="38" y="39"/>
                    </a:lnTo>
                    <a:lnTo>
                      <a:pt x="28" y="32"/>
                    </a:lnTo>
                    <a:lnTo>
                      <a:pt x="18" y="25"/>
                    </a:lnTo>
                    <a:lnTo>
                      <a:pt x="10" y="16"/>
                    </a:lnTo>
                    <a:lnTo>
                      <a:pt x="3" y="7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12" y="7"/>
                    </a:lnTo>
                    <a:lnTo>
                      <a:pt x="20" y="15"/>
                    </a:lnTo>
                    <a:lnTo>
                      <a:pt x="31" y="23"/>
                    </a:lnTo>
                    <a:lnTo>
                      <a:pt x="41" y="30"/>
                    </a:lnTo>
                    <a:lnTo>
                      <a:pt x="49" y="37"/>
                    </a:lnTo>
                    <a:lnTo>
                      <a:pt x="54" y="43"/>
                    </a:lnTo>
                    <a:lnTo>
                      <a:pt x="56" y="4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4" name="Freeform 2459">
                <a:extLst>
                  <a:ext uri="{FF2B5EF4-FFF2-40B4-BE49-F238E27FC236}">
                    <a16:creationId xmlns:a16="http://schemas.microsoft.com/office/drawing/2014/main" id="{088F299F-F717-1AA5-4B73-BE8569C320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" y="811"/>
                <a:ext cx="53" cy="36"/>
              </a:xfrm>
              <a:custGeom>
                <a:avLst/>
                <a:gdLst>
                  <a:gd name="T0" fmla="*/ 53 w 53"/>
                  <a:gd name="T1" fmla="*/ 35 h 36"/>
                  <a:gd name="T2" fmla="*/ 51 w 53"/>
                  <a:gd name="T3" fmla="*/ 36 h 36"/>
                  <a:gd name="T4" fmla="*/ 45 w 53"/>
                  <a:gd name="T5" fmla="*/ 35 h 36"/>
                  <a:gd name="T6" fmla="*/ 37 w 53"/>
                  <a:gd name="T7" fmla="*/ 32 h 36"/>
                  <a:gd name="T8" fmla="*/ 28 w 53"/>
                  <a:gd name="T9" fmla="*/ 27 h 36"/>
                  <a:gd name="T10" fmla="*/ 19 w 53"/>
                  <a:gd name="T11" fmla="*/ 22 h 36"/>
                  <a:gd name="T12" fmla="*/ 10 w 53"/>
                  <a:gd name="T13" fmla="*/ 16 h 36"/>
                  <a:gd name="T14" fmla="*/ 4 w 53"/>
                  <a:gd name="T15" fmla="*/ 8 h 36"/>
                  <a:gd name="T16" fmla="*/ 0 w 53"/>
                  <a:gd name="T17" fmla="*/ 0 h 36"/>
                  <a:gd name="T18" fmla="*/ 5 w 53"/>
                  <a:gd name="T19" fmla="*/ 4 h 36"/>
                  <a:gd name="T20" fmla="*/ 13 w 53"/>
                  <a:gd name="T21" fmla="*/ 8 h 36"/>
                  <a:gd name="T22" fmla="*/ 22 w 53"/>
                  <a:gd name="T23" fmla="*/ 13 h 36"/>
                  <a:gd name="T24" fmla="*/ 32 w 53"/>
                  <a:gd name="T25" fmla="*/ 19 h 36"/>
                  <a:gd name="T26" fmla="*/ 40 w 53"/>
                  <a:gd name="T27" fmla="*/ 24 h 36"/>
                  <a:gd name="T28" fmla="*/ 48 w 53"/>
                  <a:gd name="T29" fmla="*/ 28 h 36"/>
                  <a:gd name="T30" fmla="*/ 53 w 53"/>
                  <a:gd name="T31" fmla="*/ 32 h 36"/>
                  <a:gd name="T32" fmla="*/ 53 w 53"/>
                  <a:gd name="T33" fmla="*/ 35 h 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36"/>
                  <a:gd name="T53" fmla="*/ 53 w 53"/>
                  <a:gd name="T54" fmla="*/ 36 h 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36">
                    <a:moveTo>
                      <a:pt x="53" y="35"/>
                    </a:moveTo>
                    <a:lnTo>
                      <a:pt x="51" y="36"/>
                    </a:lnTo>
                    <a:lnTo>
                      <a:pt x="45" y="35"/>
                    </a:lnTo>
                    <a:lnTo>
                      <a:pt x="37" y="32"/>
                    </a:lnTo>
                    <a:lnTo>
                      <a:pt x="28" y="27"/>
                    </a:lnTo>
                    <a:lnTo>
                      <a:pt x="19" y="22"/>
                    </a:lnTo>
                    <a:lnTo>
                      <a:pt x="10" y="16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5" y="4"/>
                    </a:lnTo>
                    <a:lnTo>
                      <a:pt x="13" y="8"/>
                    </a:lnTo>
                    <a:lnTo>
                      <a:pt x="22" y="13"/>
                    </a:lnTo>
                    <a:lnTo>
                      <a:pt x="32" y="19"/>
                    </a:lnTo>
                    <a:lnTo>
                      <a:pt x="40" y="24"/>
                    </a:lnTo>
                    <a:lnTo>
                      <a:pt x="48" y="28"/>
                    </a:lnTo>
                    <a:lnTo>
                      <a:pt x="53" y="32"/>
                    </a:lnTo>
                    <a:lnTo>
                      <a:pt x="53" y="35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5" name="Freeform 2460">
                <a:extLst>
                  <a:ext uri="{FF2B5EF4-FFF2-40B4-BE49-F238E27FC236}">
                    <a16:creationId xmlns:a16="http://schemas.microsoft.com/office/drawing/2014/main" id="{E5191070-2666-B814-3235-7190B5FE88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" y="785"/>
                <a:ext cx="39" cy="37"/>
              </a:xfrm>
              <a:custGeom>
                <a:avLst/>
                <a:gdLst>
                  <a:gd name="T0" fmla="*/ 39 w 39"/>
                  <a:gd name="T1" fmla="*/ 36 h 37"/>
                  <a:gd name="T2" fmla="*/ 37 w 39"/>
                  <a:gd name="T3" fmla="*/ 37 h 37"/>
                  <a:gd name="T4" fmla="*/ 32 w 39"/>
                  <a:gd name="T5" fmla="*/ 34 h 37"/>
                  <a:gd name="T6" fmla="*/ 26 w 39"/>
                  <a:gd name="T7" fmla="*/ 29 h 37"/>
                  <a:gd name="T8" fmla="*/ 19 w 39"/>
                  <a:gd name="T9" fmla="*/ 23 h 37"/>
                  <a:gd name="T10" fmla="*/ 11 w 39"/>
                  <a:gd name="T11" fmla="*/ 17 h 37"/>
                  <a:gd name="T12" fmla="*/ 5 w 39"/>
                  <a:gd name="T13" fmla="*/ 10 h 37"/>
                  <a:gd name="T14" fmla="*/ 2 w 39"/>
                  <a:gd name="T15" fmla="*/ 4 h 37"/>
                  <a:gd name="T16" fmla="*/ 0 w 39"/>
                  <a:gd name="T17" fmla="*/ 0 h 37"/>
                  <a:gd name="T18" fmla="*/ 4 w 39"/>
                  <a:gd name="T19" fmla="*/ 3 h 37"/>
                  <a:gd name="T20" fmla="*/ 9 w 39"/>
                  <a:gd name="T21" fmla="*/ 7 h 37"/>
                  <a:gd name="T22" fmla="*/ 16 w 39"/>
                  <a:gd name="T23" fmla="*/ 12 h 37"/>
                  <a:gd name="T24" fmla="*/ 22 w 39"/>
                  <a:gd name="T25" fmla="*/ 18 h 37"/>
                  <a:gd name="T26" fmla="*/ 29 w 39"/>
                  <a:gd name="T27" fmla="*/ 23 h 37"/>
                  <a:gd name="T28" fmla="*/ 34 w 39"/>
                  <a:gd name="T29" fmla="*/ 28 h 37"/>
                  <a:gd name="T30" fmla="*/ 38 w 39"/>
                  <a:gd name="T31" fmla="*/ 33 h 37"/>
                  <a:gd name="T32" fmla="*/ 39 w 39"/>
                  <a:gd name="T33" fmla="*/ 36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7"/>
                  <a:gd name="T53" fmla="*/ 39 w 39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7">
                    <a:moveTo>
                      <a:pt x="39" y="36"/>
                    </a:moveTo>
                    <a:lnTo>
                      <a:pt x="37" y="37"/>
                    </a:lnTo>
                    <a:lnTo>
                      <a:pt x="32" y="34"/>
                    </a:lnTo>
                    <a:lnTo>
                      <a:pt x="26" y="29"/>
                    </a:lnTo>
                    <a:lnTo>
                      <a:pt x="19" y="23"/>
                    </a:lnTo>
                    <a:lnTo>
                      <a:pt x="11" y="17"/>
                    </a:lnTo>
                    <a:lnTo>
                      <a:pt x="5" y="10"/>
                    </a:lnTo>
                    <a:lnTo>
                      <a:pt x="2" y="4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9" y="7"/>
                    </a:lnTo>
                    <a:lnTo>
                      <a:pt x="16" y="12"/>
                    </a:lnTo>
                    <a:lnTo>
                      <a:pt x="22" y="18"/>
                    </a:lnTo>
                    <a:lnTo>
                      <a:pt x="29" y="23"/>
                    </a:lnTo>
                    <a:lnTo>
                      <a:pt x="34" y="28"/>
                    </a:lnTo>
                    <a:lnTo>
                      <a:pt x="38" y="33"/>
                    </a:lnTo>
                    <a:lnTo>
                      <a:pt x="39" y="3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6" name="Freeform 2461">
                <a:extLst>
                  <a:ext uri="{FF2B5EF4-FFF2-40B4-BE49-F238E27FC236}">
                    <a16:creationId xmlns:a16="http://schemas.microsoft.com/office/drawing/2014/main" id="{724D5BDB-6113-F617-6757-0AD21E1FFE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" y="780"/>
                <a:ext cx="29" cy="14"/>
              </a:xfrm>
              <a:custGeom>
                <a:avLst/>
                <a:gdLst>
                  <a:gd name="T0" fmla="*/ 29 w 29"/>
                  <a:gd name="T1" fmla="*/ 12 h 14"/>
                  <a:gd name="T2" fmla="*/ 27 w 29"/>
                  <a:gd name="T3" fmla="*/ 13 h 14"/>
                  <a:gd name="T4" fmla="*/ 24 w 29"/>
                  <a:gd name="T5" fmla="*/ 14 h 14"/>
                  <a:gd name="T6" fmla="*/ 20 w 29"/>
                  <a:gd name="T7" fmla="*/ 13 h 14"/>
                  <a:gd name="T8" fmla="*/ 15 w 29"/>
                  <a:gd name="T9" fmla="*/ 12 h 14"/>
                  <a:gd name="T10" fmla="*/ 9 w 29"/>
                  <a:gd name="T11" fmla="*/ 10 h 14"/>
                  <a:gd name="T12" fmla="*/ 5 w 29"/>
                  <a:gd name="T13" fmla="*/ 7 h 14"/>
                  <a:gd name="T14" fmla="*/ 2 w 29"/>
                  <a:gd name="T15" fmla="*/ 3 h 14"/>
                  <a:gd name="T16" fmla="*/ 0 w 29"/>
                  <a:gd name="T17" fmla="*/ 0 h 14"/>
                  <a:gd name="T18" fmla="*/ 3 w 29"/>
                  <a:gd name="T19" fmla="*/ 2 h 14"/>
                  <a:gd name="T20" fmla="*/ 8 w 29"/>
                  <a:gd name="T21" fmla="*/ 4 h 14"/>
                  <a:gd name="T22" fmla="*/ 14 w 29"/>
                  <a:gd name="T23" fmla="*/ 5 h 14"/>
                  <a:gd name="T24" fmla="*/ 19 w 29"/>
                  <a:gd name="T25" fmla="*/ 6 h 14"/>
                  <a:gd name="T26" fmla="*/ 24 w 29"/>
                  <a:gd name="T27" fmla="*/ 7 h 14"/>
                  <a:gd name="T28" fmla="*/ 27 w 29"/>
                  <a:gd name="T29" fmla="*/ 8 h 14"/>
                  <a:gd name="T30" fmla="*/ 29 w 29"/>
                  <a:gd name="T31" fmla="*/ 10 h 14"/>
                  <a:gd name="T32" fmla="*/ 29 w 29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14"/>
                  <a:gd name="T53" fmla="*/ 29 w 29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14">
                    <a:moveTo>
                      <a:pt x="29" y="12"/>
                    </a:moveTo>
                    <a:lnTo>
                      <a:pt x="27" y="13"/>
                    </a:lnTo>
                    <a:lnTo>
                      <a:pt x="24" y="14"/>
                    </a:lnTo>
                    <a:lnTo>
                      <a:pt x="20" y="13"/>
                    </a:lnTo>
                    <a:lnTo>
                      <a:pt x="15" y="12"/>
                    </a:lnTo>
                    <a:lnTo>
                      <a:pt x="9" y="10"/>
                    </a:lnTo>
                    <a:lnTo>
                      <a:pt x="5" y="7"/>
                    </a:lnTo>
                    <a:lnTo>
                      <a:pt x="2" y="3"/>
                    </a:lnTo>
                    <a:lnTo>
                      <a:pt x="0" y="0"/>
                    </a:lnTo>
                    <a:lnTo>
                      <a:pt x="3" y="2"/>
                    </a:lnTo>
                    <a:lnTo>
                      <a:pt x="8" y="4"/>
                    </a:lnTo>
                    <a:lnTo>
                      <a:pt x="14" y="5"/>
                    </a:lnTo>
                    <a:lnTo>
                      <a:pt x="19" y="6"/>
                    </a:lnTo>
                    <a:lnTo>
                      <a:pt x="24" y="7"/>
                    </a:lnTo>
                    <a:lnTo>
                      <a:pt x="27" y="8"/>
                    </a:lnTo>
                    <a:lnTo>
                      <a:pt x="29" y="10"/>
                    </a:lnTo>
                    <a:lnTo>
                      <a:pt x="29" y="12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7" name="Freeform 2462">
                <a:extLst>
                  <a:ext uri="{FF2B5EF4-FFF2-40B4-BE49-F238E27FC236}">
                    <a16:creationId xmlns:a16="http://schemas.microsoft.com/office/drawing/2014/main" id="{041A99FC-CFC4-EE2C-F01E-0C05C12AA3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" y="956"/>
                <a:ext cx="23" cy="28"/>
              </a:xfrm>
              <a:custGeom>
                <a:avLst/>
                <a:gdLst>
                  <a:gd name="T0" fmla="*/ 0 w 23"/>
                  <a:gd name="T1" fmla="*/ 0 h 28"/>
                  <a:gd name="T2" fmla="*/ 2 w 23"/>
                  <a:gd name="T3" fmla="*/ 2 h 28"/>
                  <a:gd name="T4" fmla="*/ 6 w 23"/>
                  <a:gd name="T5" fmla="*/ 5 h 28"/>
                  <a:gd name="T6" fmla="*/ 10 w 23"/>
                  <a:gd name="T7" fmla="*/ 9 h 28"/>
                  <a:gd name="T8" fmla="*/ 14 w 23"/>
                  <a:gd name="T9" fmla="*/ 13 h 28"/>
                  <a:gd name="T10" fmla="*/ 19 w 23"/>
                  <a:gd name="T11" fmla="*/ 17 h 28"/>
                  <a:gd name="T12" fmla="*/ 21 w 23"/>
                  <a:gd name="T13" fmla="*/ 21 h 28"/>
                  <a:gd name="T14" fmla="*/ 23 w 23"/>
                  <a:gd name="T15" fmla="*/ 25 h 28"/>
                  <a:gd name="T16" fmla="*/ 22 w 23"/>
                  <a:gd name="T17" fmla="*/ 28 h 28"/>
                  <a:gd name="T18" fmla="*/ 17 w 23"/>
                  <a:gd name="T19" fmla="*/ 27 h 28"/>
                  <a:gd name="T20" fmla="*/ 10 w 23"/>
                  <a:gd name="T21" fmla="*/ 18 h 28"/>
                  <a:gd name="T22" fmla="*/ 4 w 23"/>
                  <a:gd name="T23" fmla="*/ 8 h 28"/>
                  <a:gd name="T24" fmla="*/ 0 w 23"/>
                  <a:gd name="T25" fmla="*/ 0 h 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28"/>
                  <a:gd name="T41" fmla="*/ 23 w 23"/>
                  <a:gd name="T42" fmla="*/ 28 h 2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28">
                    <a:moveTo>
                      <a:pt x="0" y="0"/>
                    </a:moveTo>
                    <a:lnTo>
                      <a:pt x="2" y="2"/>
                    </a:lnTo>
                    <a:lnTo>
                      <a:pt x="6" y="5"/>
                    </a:lnTo>
                    <a:lnTo>
                      <a:pt x="10" y="9"/>
                    </a:lnTo>
                    <a:lnTo>
                      <a:pt x="14" y="13"/>
                    </a:lnTo>
                    <a:lnTo>
                      <a:pt x="19" y="17"/>
                    </a:lnTo>
                    <a:lnTo>
                      <a:pt x="21" y="21"/>
                    </a:lnTo>
                    <a:lnTo>
                      <a:pt x="23" y="25"/>
                    </a:lnTo>
                    <a:lnTo>
                      <a:pt x="22" y="28"/>
                    </a:lnTo>
                    <a:lnTo>
                      <a:pt x="17" y="27"/>
                    </a:lnTo>
                    <a:lnTo>
                      <a:pt x="10" y="18"/>
                    </a:lnTo>
                    <a:lnTo>
                      <a:pt x="4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8" name="Freeform 2463">
                <a:extLst>
                  <a:ext uri="{FF2B5EF4-FFF2-40B4-BE49-F238E27FC236}">
                    <a16:creationId xmlns:a16="http://schemas.microsoft.com/office/drawing/2014/main" id="{6B01BDF7-8B4B-200D-8D79-EB35219E3D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" y="962"/>
                <a:ext cx="6" cy="35"/>
              </a:xfrm>
              <a:custGeom>
                <a:avLst/>
                <a:gdLst>
                  <a:gd name="T0" fmla="*/ 2 w 6"/>
                  <a:gd name="T1" fmla="*/ 0 h 35"/>
                  <a:gd name="T2" fmla="*/ 2 w 6"/>
                  <a:gd name="T3" fmla="*/ 7 h 35"/>
                  <a:gd name="T4" fmla="*/ 0 w 6"/>
                  <a:gd name="T5" fmla="*/ 18 h 35"/>
                  <a:gd name="T6" fmla="*/ 0 w 6"/>
                  <a:gd name="T7" fmla="*/ 30 h 35"/>
                  <a:gd name="T8" fmla="*/ 3 w 6"/>
                  <a:gd name="T9" fmla="*/ 35 h 35"/>
                  <a:gd name="T10" fmla="*/ 6 w 6"/>
                  <a:gd name="T11" fmla="*/ 30 h 35"/>
                  <a:gd name="T12" fmla="*/ 6 w 6"/>
                  <a:gd name="T13" fmla="*/ 20 h 35"/>
                  <a:gd name="T14" fmla="*/ 3 w 6"/>
                  <a:gd name="T15" fmla="*/ 9 h 35"/>
                  <a:gd name="T16" fmla="*/ 2 w 6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5"/>
                  <a:gd name="T29" fmla="*/ 6 w 6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5">
                    <a:moveTo>
                      <a:pt x="2" y="0"/>
                    </a:moveTo>
                    <a:lnTo>
                      <a:pt x="2" y="7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3" y="35"/>
                    </a:lnTo>
                    <a:lnTo>
                      <a:pt x="6" y="30"/>
                    </a:lnTo>
                    <a:lnTo>
                      <a:pt x="6" y="20"/>
                    </a:lnTo>
                    <a:lnTo>
                      <a:pt x="3" y="9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9" name="Freeform 2464">
                <a:extLst>
                  <a:ext uri="{FF2B5EF4-FFF2-40B4-BE49-F238E27FC236}">
                    <a16:creationId xmlns:a16="http://schemas.microsoft.com/office/drawing/2014/main" id="{36C01CB9-7E70-CBBD-E288-4B75D57F55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" y="955"/>
                <a:ext cx="25" cy="32"/>
              </a:xfrm>
              <a:custGeom>
                <a:avLst/>
                <a:gdLst>
                  <a:gd name="T0" fmla="*/ 25 w 25"/>
                  <a:gd name="T1" fmla="*/ 0 h 32"/>
                  <a:gd name="T2" fmla="*/ 19 w 25"/>
                  <a:gd name="T3" fmla="*/ 10 h 32"/>
                  <a:gd name="T4" fmla="*/ 11 w 25"/>
                  <a:gd name="T5" fmla="*/ 21 h 32"/>
                  <a:gd name="T6" fmla="*/ 4 w 25"/>
                  <a:gd name="T7" fmla="*/ 31 h 32"/>
                  <a:gd name="T8" fmla="*/ 0 w 25"/>
                  <a:gd name="T9" fmla="*/ 32 h 32"/>
                  <a:gd name="T10" fmla="*/ 0 w 25"/>
                  <a:gd name="T11" fmla="*/ 29 h 32"/>
                  <a:gd name="T12" fmla="*/ 1 w 25"/>
                  <a:gd name="T13" fmla="*/ 25 h 32"/>
                  <a:gd name="T14" fmla="*/ 5 w 25"/>
                  <a:gd name="T15" fmla="*/ 21 h 32"/>
                  <a:gd name="T16" fmla="*/ 9 w 25"/>
                  <a:gd name="T17" fmla="*/ 16 h 32"/>
                  <a:gd name="T18" fmla="*/ 14 w 25"/>
                  <a:gd name="T19" fmla="*/ 11 h 32"/>
                  <a:gd name="T20" fmla="*/ 19 w 25"/>
                  <a:gd name="T21" fmla="*/ 7 h 32"/>
                  <a:gd name="T22" fmla="*/ 22 w 25"/>
                  <a:gd name="T23" fmla="*/ 3 h 32"/>
                  <a:gd name="T24" fmla="*/ 25 w 25"/>
                  <a:gd name="T25" fmla="*/ 0 h 3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32"/>
                  <a:gd name="T41" fmla="*/ 25 w 25"/>
                  <a:gd name="T42" fmla="*/ 32 h 3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32">
                    <a:moveTo>
                      <a:pt x="25" y="0"/>
                    </a:moveTo>
                    <a:lnTo>
                      <a:pt x="19" y="10"/>
                    </a:lnTo>
                    <a:lnTo>
                      <a:pt x="11" y="21"/>
                    </a:lnTo>
                    <a:lnTo>
                      <a:pt x="4" y="31"/>
                    </a:lnTo>
                    <a:lnTo>
                      <a:pt x="0" y="32"/>
                    </a:lnTo>
                    <a:lnTo>
                      <a:pt x="0" y="29"/>
                    </a:lnTo>
                    <a:lnTo>
                      <a:pt x="1" y="25"/>
                    </a:lnTo>
                    <a:lnTo>
                      <a:pt x="5" y="21"/>
                    </a:lnTo>
                    <a:lnTo>
                      <a:pt x="9" y="16"/>
                    </a:lnTo>
                    <a:lnTo>
                      <a:pt x="14" y="11"/>
                    </a:lnTo>
                    <a:lnTo>
                      <a:pt x="19" y="7"/>
                    </a:lnTo>
                    <a:lnTo>
                      <a:pt x="22" y="3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0" name="Freeform 2465">
                <a:extLst>
                  <a:ext uri="{FF2B5EF4-FFF2-40B4-BE49-F238E27FC236}">
                    <a16:creationId xmlns:a16="http://schemas.microsoft.com/office/drawing/2014/main" id="{DC44B18B-327D-9C46-6260-F83E3B5EC1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" y="779"/>
                <a:ext cx="39" cy="9"/>
              </a:xfrm>
              <a:custGeom>
                <a:avLst/>
                <a:gdLst>
                  <a:gd name="T0" fmla="*/ 39 w 39"/>
                  <a:gd name="T1" fmla="*/ 7 h 9"/>
                  <a:gd name="T2" fmla="*/ 34 w 39"/>
                  <a:gd name="T3" fmla="*/ 8 h 9"/>
                  <a:gd name="T4" fmla="*/ 28 w 39"/>
                  <a:gd name="T5" fmla="*/ 9 h 9"/>
                  <a:gd name="T6" fmla="*/ 22 w 39"/>
                  <a:gd name="T7" fmla="*/ 9 h 9"/>
                  <a:gd name="T8" fmla="*/ 16 w 39"/>
                  <a:gd name="T9" fmla="*/ 9 h 9"/>
                  <a:gd name="T10" fmla="*/ 10 w 39"/>
                  <a:gd name="T11" fmla="*/ 9 h 9"/>
                  <a:gd name="T12" fmla="*/ 5 w 39"/>
                  <a:gd name="T13" fmla="*/ 8 h 9"/>
                  <a:gd name="T14" fmla="*/ 2 w 39"/>
                  <a:gd name="T15" fmla="*/ 6 h 9"/>
                  <a:gd name="T16" fmla="*/ 0 w 39"/>
                  <a:gd name="T17" fmla="*/ 3 h 9"/>
                  <a:gd name="T18" fmla="*/ 1 w 39"/>
                  <a:gd name="T19" fmla="*/ 1 h 9"/>
                  <a:gd name="T20" fmla="*/ 4 w 39"/>
                  <a:gd name="T21" fmla="*/ 0 h 9"/>
                  <a:gd name="T22" fmla="*/ 9 w 39"/>
                  <a:gd name="T23" fmla="*/ 1 h 9"/>
                  <a:gd name="T24" fmla="*/ 15 w 39"/>
                  <a:gd name="T25" fmla="*/ 2 h 9"/>
                  <a:gd name="T26" fmla="*/ 21 w 39"/>
                  <a:gd name="T27" fmla="*/ 3 h 9"/>
                  <a:gd name="T28" fmla="*/ 28 w 39"/>
                  <a:gd name="T29" fmla="*/ 5 h 9"/>
                  <a:gd name="T30" fmla="*/ 34 w 39"/>
                  <a:gd name="T31" fmla="*/ 6 h 9"/>
                  <a:gd name="T32" fmla="*/ 39 w 39"/>
                  <a:gd name="T33" fmla="*/ 7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9"/>
                  <a:gd name="T53" fmla="*/ 39 w 3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9">
                    <a:moveTo>
                      <a:pt x="39" y="7"/>
                    </a:moveTo>
                    <a:lnTo>
                      <a:pt x="34" y="8"/>
                    </a:lnTo>
                    <a:lnTo>
                      <a:pt x="28" y="9"/>
                    </a:lnTo>
                    <a:lnTo>
                      <a:pt x="22" y="9"/>
                    </a:lnTo>
                    <a:lnTo>
                      <a:pt x="16" y="9"/>
                    </a:lnTo>
                    <a:lnTo>
                      <a:pt x="10" y="9"/>
                    </a:lnTo>
                    <a:lnTo>
                      <a:pt x="5" y="8"/>
                    </a:lnTo>
                    <a:lnTo>
                      <a:pt x="2" y="6"/>
                    </a:lnTo>
                    <a:lnTo>
                      <a:pt x="0" y="3"/>
                    </a:lnTo>
                    <a:lnTo>
                      <a:pt x="1" y="1"/>
                    </a:lnTo>
                    <a:lnTo>
                      <a:pt x="4" y="0"/>
                    </a:lnTo>
                    <a:lnTo>
                      <a:pt x="9" y="1"/>
                    </a:lnTo>
                    <a:lnTo>
                      <a:pt x="15" y="2"/>
                    </a:lnTo>
                    <a:lnTo>
                      <a:pt x="21" y="3"/>
                    </a:lnTo>
                    <a:lnTo>
                      <a:pt x="28" y="5"/>
                    </a:lnTo>
                    <a:lnTo>
                      <a:pt x="34" y="6"/>
                    </a:lnTo>
                    <a:lnTo>
                      <a:pt x="39" y="7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1" name="Freeform 2466">
                <a:extLst>
                  <a:ext uri="{FF2B5EF4-FFF2-40B4-BE49-F238E27FC236}">
                    <a16:creationId xmlns:a16="http://schemas.microsoft.com/office/drawing/2014/main" id="{0BB35CE6-D638-4497-2127-662F2CEC64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" y="760"/>
                <a:ext cx="37" cy="19"/>
              </a:xfrm>
              <a:custGeom>
                <a:avLst/>
                <a:gdLst>
                  <a:gd name="T0" fmla="*/ 37 w 37"/>
                  <a:gd name="T1" fmla="*/ 19 h 19"/>
                  <a:gd name="T2" fmla="*/ 33 w 37"/>
                  <a:gd name="T3" fmla="*/ 19 h 19"/>
                  <a:gd name="T4" fmla="*/ 28 w 37"/>
                  <a:gd name="T5" fmla="*/ 18 h 19"/>
                  <a:gd name="T6" fmla="*/ 22 w 37"/>
                  <a:gd name="T7" fmla="*/ 16 h 19"/>
                  <a:gd name="T8" fmla="*/ 16 w 37"/>
                  <a:gd name="T9" fmla="*/ 14 h 19"/>
                  <a:gd name="T10" fmla="*/ 11 w 37"/>
                  <a:gd name="T11" fmla="*/ 11 h 19"/>
                  <a:gd name="T12" fmla="*/ 6 w 37"/>
                  <a:gd name="T13" fmla="*/ 8 h 19"/>
                  <a:gd name="T14" fmla="*/ 2 w 37"/>
                  <a:gd name="T15" fmla="*/ 5 h 19"/>
                  <a:gd name="T16" fmla="*/ 0 w 37"/>
                  <a:gd name="T17" fmla="*/ 2 h 19"/>
                  <a:gd name="T18" fmla="*/ 1 w 37"/>
                  <a:gd name="T19" fmla="*/ 0 h 19"/>
                  <a:gd name="T20" fmla="*/ 5 w 37"/>
                  <a:gd name="T21" fmla="*/ 0 h 19"/>
                  <a:gd name="T22" fmla="*/ 11 w 37"/>
                  <a:gd name="T23" fmla="*/ 2 h 19"/>
                  <a:gd name="T24" fmla="*/ 17 w 37"/>
                  <a:gd name="T25" fmla="*/ 6 h 19"/>
                  <a:gd name="T26" fmla="*/ 23 w 37"/>
                  <a:gd name="T27" fmla="*/ 10 h 19"/>
                  <a:gd name="T28" fmla="*/ 29 w 37"/>
                  <a:gd name="T29" fmla="*/ 14 h 19"/>
                  <a:gd name="T30" fmla="*/ 34 w 37"/>
                  <a:gd name="T31" fmla="*/ 17 h 19"/>
                  <a:gd name="T32" fmla="*/ 37 w 37"/>
                  <a:gd name="T33" fmla="*/ 19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19"/>
                  <a:gd name="T53" fmla="*/ 37 w 37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19">
                    <a:moveTo>
                      <a:pt x="37" y="19"/>
                    </a:moveTo>
                    <a:lnTo>
                      <a:pt x="33" y="19"/>
                    </a:lnTo>
                    <a:lnTo>
                      <a:pt x="28" y="18"/>
                    </a:lnTo>
                    <a:lnTo>
                      <a:pt x="22" y="16"/>
                    </a:lnTo>
                    <a:lnTo>
                      <a:pt x="16" y="14"/>
                    </a:lnTo>
                    <a:lnTo>
                      <a:pt x="11" y="11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2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11" y="2"/>
                    </a:lnTo>
                    <a:lnTo>
                      <a:pt x="17" y="6"/>
                    </a:lnTo>
                    <a:lnTo>
                      <a:pt x="23" y="10"/>
                    </a:lnTo>
                    <a:lnTo>
                      <a:pt x="29" y="14"/>
                    </a:lnTo>
                    <a:lnTo>
                      <a:pt x="34" y="17"/>
                    </a:lnTo>
                    <a:lnTo>
                      <a:pt x="37" y="19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2" name="Freeform 2467">
                <a:extLst>
                  <a:ext uri="{FF2B5EF4-FFF2-40B4-BE49-F238E27FC236}">
                    <a16:creationId xmlns:a16="http://schemas.microsoft.com/office/drawing/2014/main" id="{0914BE7C-3709-EBB1-ABBD-58A046BB99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" y="797"/>
                <a:ext cx="36" cy="10"/>
              </a:xfrm>
              <a:custGeom>
                <a:avLst/>
                <a:gdLst>
                  <a:gd name="T0" fmla="*/ 36 w 36"/>
                  <a:gd name="T1" fmla="*/ 4 h 10"/>
                  <a:gd name="T2" fmla="*/ 34 w 36"/>
                  <a:gd name="T3" fmla="*/ 6 h 10"/>
                  <a:gd name="T4" fmla="*/ 31 w 36"/>
                  <a:gd name="T5" fmla="*/ 8 h 10"/>
                  <a:gd name="T6" fmla="*/ 25 w 36"/>
                  <a:gd name="T7" fmla="*/ 9 h 10"/>
                  <a:gd name="T8" fmla="*/ 19 w 36"/>
                  <a:gd name="T9" fmla="*/ 10 h 10"/>
                  <a:gd name="T10" fmla="*/ 13 w 36"/>
                  <a:gd name="T11" fmla="*/ 10 h 10"/>
                  <a:gd name="T12" fmla="*/ 7 w 36"/>
                  <a:gd name="T13" fmla="*/ 9 h 10"/>
                  <a:gd name="T14" fmla="*/ 2 w 36"/>
                  <a:gd name="T15" fmla="*/ 7 h 10"/>
                  <a:gd name="T16" fmla="*/ 0 w 36"/>
                  <a:gd name="T17" fmla="*/ 4 h 10"/>
                  <a:gd name="T18" fmla="*/ 0 w 36"/>
                  <a:gd name="T19" fmla="*/ 1 h 10"/>
                  <a:gd name="T20" fmla="*/ 2 w 36"/>
                  <a:gd name="T21" fmla="*/ 0 h 10"/>
                  <a:gd name="T22" fmla="*/ 8 w 36"/>
                  <a:gd name="T23" fmla="*/ 0 h 10"/>
                  <a:gd name="T24" fmla="*/ 13 w 36"/>
                  <a:gd name="T25" fmla="*/ 1 h 10"/>
                  <a:gd name="T26" fmla="*/ 20 w 36"/>
                  <a:gd name="T27" fmla="*/ 2 h 10"/>
                  <a:gd name="T28" fmla="*/ 26 w 36"/>
                  <a:gd name="T29" fmla="*/ 3 h 10"/>
                  <a:gd name="T30" fmla="*/ 32 w 36"/>
                  <a:gd name="T31" fmla="*/ 4 h 10"/>
                  <a:gd name="T32" fmla="*/ 36 w 36"/>
                  <a:gd name="T33" fmla="*/ 4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0"/>
                  <a:gd name="T53" fmla="*/ 36 w 36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0">
                    <a:moveTo>
                      <a:pt x="36" y="4"/>
                    </a:moveTo>
                    <a:lnTo>
                      <a:pt x="34" y="6"/>
                    </a:lnTo>
                    <a:lnTo>
                      <a:pt x="31" y="8"/>
                    </a:lnTo>
                    <a:lnTo>
                      <a:pt x="25" y="9"/>
                    </a:lnTo>
                    <a:lnTo>
                      <a:pt x="19" y="10"/>
                    </a:lnTo>
                    <a:lnTo>
                      <a:pt x="13" y="10"/>
                    </a:lnTo>
                    <a:lnTo>
                      <a:pt x="7" y="9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8" y="0"/>
                    </a:lnTo>
                    <a:lnTo>
                      <a:pt x="13" y="1"/>
                    </a:lnTo>
                    <a:lnTo>
                      <a:pt x="20" y="2"/>
                    </a:lnTo>
                    <a:lnTo>
                      <a:pt x="26" y="3"/>
                    </a:lnTo>
                    <a:lnTo>
                      <a:pt x="32" y="4"/>
                    </a:lnTo>
                    <a:lnTo>
                      <a:pt x="36" y="4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3" name="Freeform 2468">
                <a:extLst>
                  <a:ext uri="{FF2B5EF4-FFF2-40B4-BE49-F238E27FC236}">
                    <a16:creationId xmlns:a16="http://schemas.microsoft.com/office/drawing/2014/main" id="{8A71BA22-B967-E0A0-4047-E3AEAE8E72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" y="814"/>
                <a:ext cx="39" cy="7"/>
              </a:xfrm>
              <a:custGeom>
                <a:avLst/>
                <a:gdLst>
                  <a:gd name="T0" fmla="*/ 39 w 39"/>
                  <a:gd name="T1" fmla="*/ 0 h 7"/>
                  <a:gd name="T2" fmla="*/ 36 w 39"/>
                  <a:gd name="T3" fmla="*/ 2 h 7"/>
                  <a:gd name="T4" fmla="*/ 31 w 39"/>
                  <a:gd name="T5" fmla="*/ 3 h 7"/>
                  <a:gd name="T6" fmla="*/ 25 w 39"/>
                  <a:gd name="T7" fmla="*/ 5 h 7"/>
                  <a:gd name="T8" fmla="*/ 18 w 39"/>
                  <a:gd name="T9" fmla="*/ 6 h 7"/>
                  <a:gd name="T10" fmla="*/ 12 w 39"/>
                  <a:gd name="T11" fmla="*/ 7 h 7"/>
                  <a:gd name="T12" fmla="*/ 6 w 39"/>
                  <a:gd name="T13" fmla="*/ 7 h 7"/>
                  <a:gd name="T14" fmla="*/ 3 w 39"/>
                  <a:gd name="T15" fmla="*/ 6 h 7"/>
                  <a:gd name="T16" fmla="*/ 0 w 39"/>
                  <a:gd name="T17" fmla="*/ 4 h 7"/>
                  <a:gd name="T18" fmla="*/ 0 w 39"/>
                  <a:gd name="T19" fmla="*/ 2 h 7"/>
                  <a:gd name="T20" fmla="*/ 3 w 39"/>
                  <a:gd name="T21" fmla="*/ 0 h 7"/>
                  <a:gd name="T22" fmla="*/ 7 w 39"/>
                  <a:gd name="T23" fmla="*/ 0 h 7"/>
                  <a:gd name="T24" fmla="*/ 13 w 39"/>
                  <a:gd name="T25" fmla="*/ 0 h 7"/>
                  <a:gd name="T26" fmla="*/ 20 w 39"/>
                  <a:gd name="T27" fmla="*/ 0 h 7"/>
                  <a:gd name="T28" fmla="*/ 27 w 39"/>
                  <a:gd name="T29" fmla="*/ 1 h 7"/>
                  <a:gd name="T30" fmla="*/ 33 w 39"/>
                  <a:gd name="T31" fmla="*/ 1 h 7"/>
                  <a:gd name="T32" fmla="*/ 39 w 39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7"/>
                  <a:gd name="T53" fmla="*/ 39 w 39"/>
                  <a:gd name="T54" fmla="*/ 7 h 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7">
                    <a:moveTo>
                      <a:pt x="39" y="0"/>
                    </a:moveTo>
                    <a:lnTo>
                      <a:pt x="36" y="2"/>
                    </a:lnTo>
                    <a:lnTo>
                      <a:pt x="31" y="3"/>
                    </a:lnTo>
                    <a:lnTo>
                      <a:pt x="25" y="5"/>
                    </a:lnTo>
                    <a:lnTo>
                      <a:pt x="18" y="6"/>
                    </a:lnTo>
                    <a:lnTo>
                      <a:pt x="12" y="7"/>
                    </a:lnTo>
                    <a:lnTo>
                      <a:pt x="6" y="7"/>
                    </a:lnTo>
                    <a:lnTo>
                      <a:pt x="3" y="6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3" y="0"/>
                    </a:lnTo>
                    <a:lnTo>
                      <a:pt x="7" y="0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7" y="1"/>
                    </a:lnTo>
                    <a:lnTo>
                      <a:pt x="33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4" name="Freeform 2469">
                <a:extLst>
                  <a:ext uri="{FF2B5EF4-FFF2-40B4-BE49-F238E27FC236}">
                    <a16:creationId xmlns:a16="http://schemas.microsoft.com/office/drawing/2014/main" id="{D683DEBD-9D51-439A-9E5A-B7FDF3D536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" y="829"/>
                <a:ext cx="38" cy="9"/>
              </a:xfrm>
              <a:custGeom>
                <a:avLst/>
                <a:gdLst>
                  <a:gd name="T0" fmla="*/ 38 w 38"/>
                  <a:gd name="T1" fmla="*/ 0 h 9"/>
                  <a:gd name="T2" fmla="*/ 35 w 38"/>
                  <a:gd name="T3" fmla="*/ 1 h 9"/>
                  <a:gd name="T4" fmla="*/ 30 w 38"/>
                  <a:gd name="T5" fmla="*/ 3 h 9"/>
                  <a:gd name="T6" fmla="*/ 23 w 38"/>
                  <a:gd name="T7" fmla="*/ 6 h 9"/>
                  <a:gd name="T8" fmla="*/ 17 w 38"/>
                  <a:gd name="T9" fmla="*/ 7 h 9"/>
                  <a:gd name="T10" fmla="*/ 10 w 38"/>
                  <a:gd name="T11" fmla="*/ 8 h 9"/>
                  <a:gd name="T12" fmla="*/ 5 w 38"/>
                  <a:gd name="T13" fmla="*/ 9 h 9"/>
                  <a:gd name="T14" fmla="*/ 1 w 38"/>
                  <a:gd name="T15" fmla="*/ 8 h 9"/>
                  <a:gd name="T16" fmla="*/ 0 w 38"/>
                  <a:gd name="T17" fmla="*/ 7 h 9"/>
                  <a:gd name="T18" fmla="*/ 0 w 38"/>
                  <a:gd name="T19" fmla="*/ 4 h 9"/>
                  <a:gd name="T20" fmla="*/ 4 w 38"/>
                  <a:gd name="T21" fmla="*/ 3 h 9"/>
                  <a:gd name="T22" fmla="*/ 9 w 38"/>
                  <a:gd name="T23" fmla="*/ 2 h 9"/>
                  <a:gd name="T24" fmla="*/ 15 w 38"/>
                  <a:gd name="T25" fmla="*/ 1 h 9"/>
                  <a:gd name="T26" fmla="*/ 21 w 38"/>
                  <a:gd name="T27" fmla="*/ 1 h 9"/>
                  <a:gd name="T28" fmla="*/ 27 w 38"/>
                  <a:gd name="T29" fmla="*/ 1 h 9"/>
                  <a:gd name="T30" fmla="*/ 33 w 38"/>
                  <a:gd name="T31" fmla="*/ 1 h 9"/>
                  <a:gd name="T32" fmla="*/ 38 w 38"/>
                  <a:gd name="T33" fmla="*/ 0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9"/>
                  <a:gd name="T53" fmla="*/ 38 w 38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9">
                    <a:moveTo>
                      <a:pt x="38" y="0"/>
                    </a:moveTo>
                    <a:lnTo>
                      <a:pt x="35" y="1"/>
                    </a:lnTo>
                    <a:lnTo>
                      <a:pt x="30" y="3"/>
                    </a:lnTo>
                    <a:lnTo>
                      <a:pt x="23" y="6"/>
                    </a:lnTo>
                    <a:lnTo>
                      <a:pt x="17" y="7"/>
                    </a:lnTo>
                    <a:lnTo>
                      <a:pt x="10" y="8"/>
                    </a:lnTo>
                    <a:lnTo>
                      <a:pt x="5" y="9"/>
                    </a:lnTo>
                    <a:lnTo>
                      <a:pt x="1" y="8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4" y="3"/>
                    </a:lnTo>
                    <a:lnTo>
                      <a:pt x="9" y="2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27" y="1"/>
                    </a:lnTo>
                    <a:lnTo>
                      <a:pt x="33" y="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5" name="Freeform 2470">
                <a:extLst>
                  <a:ext uri="{FF2B5EF4-FFF2-40B4-BE49-F238E27FC236}">
                    <a16:creationId xmlns:a16="http://schemas.microsoft.com/office/drawing/2014/main" id="{3BD16588-945C-8C62-0D4E-8AB53637B9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" y="844"/>
                <a:ext cx="43" cy="12"/>
              </a:xfrm>
              <a:custGeom>
                <a:avLst/>
                <a:gdLst>
                  <a:gd name="T0" fmla="*/ 43 w 43"/>
                  <a:gd name="T1" fmla="*/ 0 h 12"/>
                  <a:gd name="T2" fmla="*/ 38 w 43"/>
                  <a:gd name="T3" fmla="*/ 3 h 12"/>
                  <a:gd name="T4" fmla="*/ 32 w 43"/>
                  <a:gd name="T5" fmla="*/ 6 h 12"/>
                  <a:gd name="T6" fmla="*/ 25 w 43"/>
                  <a:gd name="T7" fmla="*/ 8 h 12"/>
                  <a:gd name="T8" fmla="*/ 18 w 43"/>
                  <a:gd name="T9" fmla="*/ 11 h 12"/>
                  <a:gd name="T10" fmla="*/ 11 w 43"/>
                  <a:gd name="T11" fmla="*/ 12 h 12"/>
                  <a:gd name="T12" fmla="*/ 5 w 43"/>
                  <a:gd name="T13" fmla="*/ 12 h 12"/>
                  <a:gd name="T14" fmla="*/ 2 w 43"/>
                  <a:gd name="T15" fmla="*/ 10 h 12"/>
                  <a:gd name="T16" fmla="*/ 0 w 43"/>
                  <a:gd name="T17" fmla="*/ 7 h 12"/>
                  <a:gd name="T18" fmla="*/ 1 w 43"/>
                  <a:gd name="T19" fmla="*/ 4 h 12"/>
                  <a:gd name="T20" fmla="*/ 5 w 43"/>
                  <a:gd name="T21" fmla="*/ 2 h 12"/>
                  <a:gd name="T22" fmla="*/ 11 w 43"/>
                  <a:gd name="T23" fmla="*/ 1 h 12"/>
                  <a:gd name="T24" fmla="*/ 18 w 43"/>
                  <a:gd name="T25" fmla="*/ 0 h 12"/>
                  <a:gd name="T26" fmla="*/ 26 w 43"/>
                  <a:gd name="T27" fmla="*/ 1 h 12"/>
                  <a:gd name="T28" fmla="*/ 32 w 43"/>
                  <a:gd name="T29" fmla="*/ 1 h 12"/>
                  <a:gd name="T30" fmla="*/ 38 w 43"/>
                  <a:gd name="T31" fmla="*/ 1 h 12"/>
                  <a:gd name="T32" fmla="*/ 43 w 43"/>
                  <a:gd name="T33" fmla="*/ 0 h 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12"/>
                  <a:gd name="T53" fmla="*/ 43 w 43"/>
                  <a:gd name="T54" fmla="*/ 12 h 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12">
                    <a:moveTo>
                      <a:pt x="43" y="0"/>
                    </a:moveTo>
                    <a:lnTo>
                      <a:pt x="38" y="3"/>
                    </a:lnTo>
                    <a:lnTo>
                      <a:pt x="32" y="6"/>
                    </a:lnTo>
                    <a:lnTo>
                      <a:pt x="25" y="8"/>
                    </a:lnTo>
                    <a:lnTo>
                      <a:pt x="18" y="11"/>
                    </a:lnTo>
                    <a:lnTo>
                      <a:pt x="11" y="12"/>
                    </a:lnTo>
                    <a:lnTo>
                      <a:pt x="5" y="12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1" y="4"/>
                    </a:lnTo>
                    <a:lnTo>
                      <a:pt x="5" y="2"/>
                    </a:lnTo>
                    <a:lnTo>
                      <a:pt x="11" y="1"/>
                    </a:lnTo>
                    <a:lnTo>
                      <a:pt x="18" y="0"/>
                    </a:lnTo>
                    <a:lnTo>
                      <a:pt x="26" y="1"/>
                    </a:lnTo>
                    <a:lnTo>
                      <a:pt x="32" y="1"/>
                    </a:lnTo>
                    <a:lnTo>
                      <a:pt x="38" y="1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6" name="Freeform 2471">
                <a:extLst>
                  <a:ext uri="{FF2B5EF4-FFF2-40B4-BE49-F238E27FC236}">
                    <a16:creationId xmlns:a16="http://schemas.microsoft.com/office/drawing/2014/main" id="{6D9726B4-6271-A699-39CE-FBE8A82F61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" y="862"/>
                <a:ext cx="47" cy="16"/>
              </a:xfrm>
              <a:custGeom>
                <a:avLst/>
                <a:gdLst>
                  <a:gd name="T0" fmla="*/ 47 w 47"/>
                  <a:gd name="T1" fmla="*/ 0 h 16"/>
                  <a:gd name="T2" fmla="*/ 43 w 47"/>
                  <a:gd name="T3" fmla="*/ 1 h 16"/>
                  <a:gd name="T4" fmla="*/ 36 w 47"/>
                  <a:gd name="T5" fmla="*/ 5 h 16"/>
                  <a:gd name="T6" fmla="*/ 27 w 47"/>
                  <a:gd name="T7" fmla="*/ 9 h 16"/>
                  <a:gd name="T8" fmla="*/ 20 w 47"/>
                  <a:gd name="T9" fmla="*/ 12 h 16"/>
                  <a:gd name="T10" fmla="*/ 11 w 47"/>
                  <a:gd name="T11" fmla="*/ 15 h 16"/>
                  <a:gd name="T12" fmla="*/ 5 w 47"/>
                  <a:gd name="T13" fmla="*/ 16 h 16"/>
                  <a:gd name="T14" fmla="*/ 1 w 47"/>
                  <a:gd name="T15" fmla="*/ 16 h 16"/>
                  <a:gd name="T16" fmla="*/ 0 w 47"/>
                  <a:gd name="T17" fmla="*/ 13 h 16"/>
                  <a:gd name="T18" fmla="*/ 3 w 47"/>
                  <a:gd name="T19" fmla="*/ 9 h 16"/>
                  <a:gd name="T20" fmla="*/ 7 w 47"/>
                  <a:gd name="T21" fmla="*/ 7 h 16"/>
                  <a:gd name="T22" fmla="*/ 14 w 47"/>
                  <a:gd name="T23" fmla="*/ 5 h 16"/>
                  <a:gd name="T24" fmla="*/ 22 w 47"/>
                  <a:gd name="T25" fmla="*/ 3 h 16"/>
                  <a:gd name="T26" fmla="*/ 30 w 47"/>
                  <a:gd name="T27" fmla="*/ 2 h 16"/>
                  <a:gd name="T28" fmla="*/ 38 w 47"/>
                  <a:gd name="T29" fmla="*/ 1 h 16"/>
                  <a:gd name="T30" fmla="*/ 44 w 47"/>
                  <a:gd name="T31" fmla="*/ 1 h 16"/>
                  <a:gd name="T32" fmla="*/ 47 w 47"/>
                  <a:gd name="T33" fmla="*/ 0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16"/>
                  <a:gd name="T53" fmla="*/ 47 w 47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16">
                    <a:moveTo>
                      <a:pt x="47" y="0"/>
                    </a:moveTo>
                    <a:lnTo>
                      <a:pt x="43" y="1"/>
                    </a:lnTo>
                    <a:lnTo>
                      <a:pt x="36" y="5"/>
                    </a:lnTo>
                    <a:lnTo>
                      <a:pt x="27" y="9"/>
                    </a:lnTo>
                    <a:lnTo>
                      <a:pt x="20" y="12"/>
                    </a:lnTo>
                    <a:lnTo>
                      <a:pt x="11" y="15"/>
                    </a:lnTo>
                    <a:lnTo>
                      <a:pt x="5" y="16"/>
                    </a:lnTo>
                    <a:lnTo>
                      <a:pt x="1" y="16"/>
                    </a:lnTo>
                    <a:lnTo>
                      <a:pt x="0" y="13"/>
                    </a:lnTo>
                    <a:lnTo>
                      <a:pt x="3" y="9"/>
                    </a:lnTo>
                    <a:lnTo>
                      <a:pt x="7" y="7"/>
                    </a:lnTo>
                    <a:lnTo>
                      <a:pt x="14" y="5"/>
                    </a:lnTo>
                    <a:lnTo>
                      <a:pt x="22" y="3"/>
                    </a:lnTo>
                    <a:lnTo>
                      <a:pt x="30" y="2"/>
                    </a:lnTo>
                    <a:lnTo>
                      <a:pt x="38" y="1"/>
                    </a:lnTo>
                    <a:lnTo>
                      <a:pt x="44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7" name="Freeform 2472">
                <a:extLst>
                  <a:ext uri="{FF2B5EF4-FFF2-40B4-BE49-F238E27FC236}">
                    <a16:creationId xmlns:a16="http://schemas.microsoft.com/office/drawing/2014/main" id="{69C177FE-92BC-83D2-CA6C-A1B7693826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" y="875"/>
                <a:ext cx="50" cy="22"/>
              </a:xfrm>
              <a:custGeom>
                <a:avLst/>
                <a:gdLst>
                  <a:gd name="T0" fmla="*/ 50 w 50"/>
                  <a:gd name="T1" fmla="*/ 0 h 22"/>
                  <a:gd name="T2" fmla="*/ 46 w 50"/>
                  <a:gd name="T3" fmla="*/ 5 h 22"/>
                  <a:gd name="T4" fmla="*/ 39 w 50"/>
                  <a:gd name="T5" fmla="*/ 11 h 22"/>
                  <a:gd name="T6" fmla="*/ 31 w 50"/>
                  <a:gd name="T7" fmla="*/ 15 h 22"/>
                  <a:gd name="T8" fmla="*/ 22 w 50"/>
                  <a:gd name="T9" fmla="*/ 18 h 22"/>
                  <a:gd name="T10" fmla="*/ 13 w 50"/>
                  <a:gd name="T11" fmla="*/ 21 h 22"/>
                  <a:gd name="T12" fmla="*/ 7 w 50"/>
                  <a:gd name="T13" fmla="*/ 22 h 22"/>
                  <a:gd name="T14" fmla="*/ 1 w 50"/>
                  <a:gd name="T15" fmla="*/ 21 h 22"/>
                  <a:gd name="T16" fmla="*/ 0 w 50"/>
                  <a:gd name="T17" fmla="*/ 18 h 22"/>
                  <a:gd name="T18" fmla="*/ 0 w 50"/>
                  <a:gd name="T19" fmla="*/ 15 h 22"/>
                  <a:gd name="T20" fmla="*/ 6 w 50"/>
                  <a:gd name="T21" fmla="*/ 11 h 22"/>
                  <a:gd name="T22" fmla="*/ 12 w 50"/>
                  <a:gd name="T23" fmla="*/ 8 h 22"/>
                  <a:gd name="T24" fmla="*/ 20 w 50"/>
                  <a:gd name="T25" fmla="*/ 6 h 22"/>
                  <a:gd name="T26" fmla="*/ 29 w 50"/>
                  <a:gd name="T27" fmla="*/ 4 h 22"/>
                  <a:gd name="T28" fmla="*/ 37 w 50"/>
                  <a:gd name="T29" fmla="*/ 2 h 22"/>
                  <a:gd name="T30" fmla="*/ 45 w 50"/>
                  <a:gd name="T31" fmla="*/ 1 h 22"/>
                  <a:gd name="T32" fmla="*/ 50 w 50"/>
                  <a:gd name="T33" fmla="*/ 0 h 2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0"/>
                  <a:gd name="T52" fmla="*/ 0 h 22"/>
                  <a:gd name="T53" fmla="*/ 50 w 50"/>
                  <a:gd name="T54" fmla="*/ 22 h 2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0" h="22">
                    <a:moveTo>
                      <a:pt x="50" y="0"/>
                    </a:moveTo>
                    <a:lnTo>
                      <a:pt x="46" y="5"/>
                    </a:lnTo>
                    <a:lnTo>
                      <a:pt x="39" y="11"/>
                    </a:lnTo>
                    <a:lnTo>
                      <a:pt x="31" y="15"/>
                    </a:lnTo>
                    <a:lnTo>
                      <a:pt x="22" y="18"/>
                    </a:lnTo>
                    <a:lnTo>
                      <a:pt x="13" y="21"/>
                    </a:lnTo>
                    <a:lnTo>
                      <a:pt x="7" y="22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6" y="11"/>
                    </a:lnTo>
                    <a:lnTo>
                      <a:pt x="12" y="8"/>
                    </a:lnTo>
                    <a:lnTo>
                      <a:pt x="20" y="6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5" y="1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88" name="Freeform 2473">
              <a:extLst>
                <a:ext uri="{FF2B5EF4-FFF2-40B4-BE49-F238E27FC236}">
                  <a16:creationId xmlns:a16="http://schemas.microsoft.com/office/drawing/2014/main" id="{13B5C08A-4C7D-2A8B-7233-B04ECAC6F5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" y="897"/>
              <a:ext cx="48" cy="36"/>
            </a:xfrm>
            <a:custGeom>
              <a:avLst/>
              <a:gdLst>
                <a:gd name="T0" fmla="*/ 48 w 48"/>
                <a:gd name="T1" fmla="*/ 0 h 36"/>
                <a:gd name="T2" fmla="*/ 44 w 48"/>
                <a:gd name="T3" fmla="*/ 6 h 36"/>
                <a:gd name="T4" fmla="*/ 38 w 48"/>
                <a:gd name="T5" fmla="*/ 12 h 36"/>
                <a:gd name="T6" fmla="*/ 30 w 48"/>
                <a:gd name="T7" fmla="*/ 19 h 36"/>
                <a:gd name="T8" fmla="*/ 22 w 48"/>
                <a:gd name="T9" fmla="*/ 25 h 36"/>
                <a:gd name="T10" fmla="*/ 15 w 48"/>
                <a:gd name="T11" fmla="*/ 30 h 36"/>
                <a:gd name="T12" fmla="*/ 8 w 48"/>
                <a:gd name="T13" fmla="*/ 34 h 36"/>
                <a:gd name="T14" fmla="*/ 3 w 48"/>
                <a:gd name="T15" fmla="*/ 36 h 36"/>
                <a:gd name="T16" fmla="*/ 0 w 48"/>
                <a:gd name="T17" fmla="*/ 34 h 36"/>
                <a:gd name="T18" fmla="*/ 1 w 48"/>
                <a:gd name="T19" fmla="*/ 30 h 36"/>
                <a:gd name="T20" fmla="*/ 4 w 48"/>
                <a:gd name="T21" fmla="*/ 25 h 36"/>
                <a:gd name="T22" fmla="*/ 10 w 48"/>
                <a:gd name="T23" fmla="*/ 21 h 36"/>
                <a:gd name="T24" fmla="*/ 17 w 48"/>
                <a:gd name="T25" fmla="*/ 15 h 36"/>
                <a:gd name="T26" fmla="*/ 25 w 48"/>
                <a:gd name="T27" fmla="*/ 10 h 36"/>
                <a:gd name="T28" fmla="*/ 34 w 48"/>
                <a:gd name="T29" fmla="*/ 5 h 36"/>
                <a:gd name="T30" fmla="*/ 41 w 48"/>
                <a:gd name="T31" fmla="*/ 2 h 36"/>
                <a:gd name="T32" fmla="*/ 48 w 48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6"/>
                <a:gd name="T53" fmla="*/ 48 w 4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6">
                  <a:moveTo>
                    <a:pt x="48" y="0"/>
                  </a:moveTo>
                  <a:lnTo>
                    <a:pt x="44" y="6"/>
                  </a:lnTo>
                  <a:lnTo>
                    <a:pt x="38" y="12"/>
                  </a:lnTo>
                  <a:lnTo>
                    <a:pt x="30" y="19"/>
                  </a:lnTo>
                  <a:lnTo>
                    <a:pt x="22" y="25"/>
                  </a:lnTo>
                  <a:lnTo>
                    <a:pt x="15" y="30"/>
                  </a:lnTo>
                  <a:lnTo>
                    <a:pt x="8" y="34"/>
                  </a:lnTo>
                  <a:lnTo>
                    <a:pt x="3" y="36"/>
                  </a:lnTo>
                  <a:lnTo>
                    <a:pt x="0" y="34"/>
                  </a:lnTo>
                  <a:lnTo>
                    <a:pt x="1" y="30"/>
                  </a:lnTo>
                  <a:lnTo>
                    <a:pt x="4" y="25"/>
                  </a:lnTo>
                  <a:lnTo>
                    <a:pt x="10" y="21"/>
                  </a:lnTo>
                  <a:lnTo>
                    <a:pt x="17" y="15"/>
                  </a:lnTo>
                  <a:lnTo>
                    <a:pt x="25" y="10"/>
                  </a:lnTo>
                  <a:lnTo>
                    <a:pt x="34" y="5"/>
                  </a:lnTo>
                  <a:lnTo>
                    <a:pt x="41" y="2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2474">
              <a:extLst>
                <a:ext uri="{FF2B5EF4-FFF2-40B4-BE49-F238E27FC236}">
                  <a16:creationId xmlns:a16="http://schemas.microsoft.com/office/drawing/2014/main" id="{46B57073-213F-4387-C97D-D3BB126D36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8" y="918"/>
              <a:ext cx="40" cy="45"/>
            </a:xfrm>
            <a:custGeom>
              <a:avLst/>
              <a:gdLst>
                <a:gd name="T0" fmla="*/ 40 w 40"/>
                <a:gd name="T1" fmla="*/ 0 h 45"/>
                <a:gd name="T2" fmla="*/ 38 w 40"/>
                <a:gd name="T3" fmla="*/ 5 h 45"/>
                <a:gd name="T4" fmla="*/ 32 w 40"/>
                <a:gd name="T5" fmla="*/ 12 h 45"/>
                <a:gd name="T6" fmla="*/ 26 w 40"/>
                <a:gd name="T7" fmla="*/ 21 h 45"/>
                <a:gd name="T8" fmla="*/ 20 w 40"/>
                <a:gd name="T9" fmla="*/ 28 h 45"/>
                <a:gd name="T10" fmla="*/ 14 w 40"/>
                <a:gd name="T11" fmla="*/ 36 h 45"/>
                <a:gd name="T12" fmla="*/ 8 w 40"/>
                <a:gd name="T13" fmla="*/ 42 h 45"/>
                <a:gd name="T14" fmla="*/ 2 w 40"/>
                <a:gd name="T15" fmla="*/ 45 h 45"/>
                <a:gd name="T16" fmla="*/ 0 w 40"/>
                <a:gd name="T17" fmla="*/ 44 h 45"/>
                <a:gd name="T18" fmla="*/ 0 w 40"/>
                <a:gd name="T19" fmla="*/ 39 h 45"/>
                <a:gd name="T20" fmla="*/ 3 w 40"/>
                <a:gd name="T21" fmla="*/ 33 h 45"/>
                <a:gd name="T22" fmla="*/ 8 w 40"/>
                <a:gd name="T23" fmla="*/ 26 h 45"/>
                <a:gd name="T24" fmla="*/ 15 w 40"/>
                <a:gd name="T25" fmla="*/ 19 h 45"/>
                <a:gd name="T26" fmla="*/ 23 w 40"/>
                <a:gd name="T27" fmla="*/ 11 h 45"/>
                <a:gd name="T28" fmla="*/ 30 w 40"/>
                <a:gd name="T29" fmla="*/ 5 h 45"/>
                <a:gd name="T30" fmla="*/ 36 w 40"/>
                <a:gd name="T31" fmla="*/ 1 h 45"/>
                <a:gd name="T32" fmla="*/ 40 w 40"/>
                <a:gd name="T33" fmla="*/ 0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45"/>
                <a:gd name="T53" fmla="*/ 40 w 40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45">
                  <a:moveTo>
                    <a:pt x="40" y="0"/>
                  </a:moveTo>
                  <a:lnTo>
                    <a:pt x="38" y="5"/>
                  </a:lnTo>
                  <a:lnTo>
                    <a:pt x="32" y="12"/>
                  </a:lnTo>
                  <a:lnTo>
                    <a:pt x="26" y="21"/>
                  </a:lnTo>
                  <a:lnTo>
                    <a:pt x="20" y="28"/>
                  </a:lnTo>
                  <a:lnTo>
                    <a:pt x="14" y="36"/>
                  </a:lnTo>
                  <a:lnTo>
                    <a:pt x="8" y="42"/>
                  </a:lnTo>
                  <a:lnTo>
                    <a:pt x="2" y="45"/>
                  </a:lnTo>
                  <a:lnTo>
                    <a:pt x="0" y="44"/>
                  </a:lnTo>
                  <a:lnTo>
                    <a:pt x="0" y="39"/>
                  </a:lnTo>
                  <a:lnTo>
                    <a:pt x="3" y="33"/>
                  </a:lnTo>
                  <a:lnTo>
                    <a:pt x="8" y="26"/>
                  </a:lnTo>
                  <a:lnTo>
                    <a:pt x="15" y="19"/>
                  </a:lnTo>
                  <a:lnTo>
                    <a:pt x="23" y="11"/>
                  </a:lnTo>
                  <a:lnTo>
                    <a:pt x="30" y="5"/>
                  </a:lnTo>
                  <a:lnTo>
                    <a:pt x="36" y="1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2475">
              <a:extLst>
                <a:ext uri="{FF2B5EF4-FFF2-40B4-BE49-F238E27FC236}">
                  <a16:creationId xmlns:a16="http://schemas.microsoft.com/office/drawing/2014/main" id="{5927C7A3-BE49-F9F7-19CF-5219EF599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" y="937"/>
              <a:ext cx="37" cy="40"/>
            </a:xfrm>
            <a:custGeom>
              <a:avLst/>
              <a:gdLst>
                <a:gd name="T0" fmla="*/ 0 w 37"/>
                <a:gd name="T1" fmla="*/ 38 h 40"/>
                <a:gd name="T2" fmla="*/ 1 w 37"/>
                <a:gd name="T3" fmla="*/ 36 h 40"/>
                <a:gd name="T4" fmla="*/ 4 w 37"/>
                <a:gd name="T5" fmla="*/ 32 h 40"/>
                <a:gd name="T6" fmla="*/ 9 w 37"/>
                <a:gd name="T7" fmla="*/ 28 h 40"/>
                <a:gd name="T8" fmla="*/ 15 w 37"/>
                <a:gd name="T9" fmla="*/ 22 h 40"/>
                <a:gd name="T10" fmla="*/ 22 w 37"/>
                <a:gd name="T11" fmla="*/ 16 h 40"/>
                <a:gd name="T12" fmla="*/ 28 w 37"/>
                <a:gd name="T13" fmla="*/ 10 h 40"/>
                <a:gd name="T14" fmla="*/ 33 w 37"/>
                <a:gd name="T15" fmla="*/ 5 h 40"/>
                <a:gd name="T16" fmla="*/ 37 w 37"/>
                <a:gd name="T17" fmla="*/ 0 h 40"/>
                <a:gd name="T18" fmla="*/ 35 w 37"/>
                <a:gd name="T19" fmla="*/ 7 h 40"/>
                <a:gd name="T20" fmla="*/ 31 w 37"/>
                <a:gd name="T21" fmla="*/ 14 h 40"/>
                <a:gd name="T22" fmla="*/ 26 w 37"/>
                <a:gd name="T23" fmla="*/ 22 h 40"/>
                <a:gd name="T24" fmla="*/ 20 w 37"/>
                <a:gd name="T25" fmla="*/ 30 h 40"/>
                <a:gd name="T26" fmla="*/ 14 w 37"/>
                <a:gd name="T27" fmla="*/ 36 h 40"/>
                <a:gd name="T28" fmla="*/ 9 w 37"/>
                <a:gd name="T29" fmla="*/ 39 h 40"/>
                <a:gd name="T30" fmla="*/ 3 w 37"/>
                <a:gd name="T31" fmla="*/ 40 h 40"/>
                <a:gd name="T32" fmla="*/ 0 w 37"/>
                <a:gd name="T33" fmla="*/ 38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40"/>
                <a:gd name="T53" fmla="*/ 37 w 37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40">
                  <a:moveTo>
                    <a:pt x="0" y="38"/>
                  </a:moveTo>
                  <a:lnTo>
                    <a:pt x="1" y="36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15" y="22"/>
                  </a:lnTo>
                  <a:lnTo>
                    <a:pt x="22" y="16"/>
                  </a:lnTo>
                  <a:lnTo>
                    <a:pt x="28" y="10"/>
                  </a:lnTo>
                  <a:lnTo>
                    <a:pt x="33" y="5"/>
                  </a:lnTo>
                  <a:lnTo>
                    <a:pt x="37" y="0"/>
                  </a:lnTo>
                  <a:lnTo>
                    <a:pt x="35" y="7"/>
                  </a:lnTo>
                  <a:lnTo>
                    <a:pt x="31" y="14"/>
                  </a:lnTo>
                  <a:lnTo>
                    <a:pt x="26" y="22"/>
                  </a:lnTo>
                  <a:lnTo>
                    <a:pt x="20" y="30"/>
                  </a:lnTo>
                  <a:lnTo>
                    <a:pt x="14" y="36"/>
                  </a:lnTo>
                  <a:lnTo>
                    <a:pt x="9" y="39"/>
                  </a:lnTo>
                  <a:lnTo>
                    <a:pt x="3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2476">
              <a:extLst>
                <a:ext uri="{FF2B5EF4-FFF2-40B4-BE49-F238E27FC236}">
                  <a16:creationId xmlns:a16="http://schemas.microsoft.com/office/drawing/2014/main" id="{9C713D65-CED3-3D07-7798-5E0B130379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" y="979"/>
              <a:ext cx="44" cy="198"/>
            </a:xfrm>
            <a:custGeom>
              <a:avLst/>
              <a:gdLst>
                <a:gd name="T0" fmla="*/ 40 w 44"/>
                <a:gd name="T1" fmla="*/ 0 h 198"/>
                <a:gd name="T2" fmla="*/ 41 w 44"/>
                <a:gd name="T3" fmla="*/ 0 h 198"/>
                <a:gd name="T4" fmla="*/ 42 w 44"/>
                <a:gd name="T5" fmla="*/ 1 h 198"/>
                <a:gd name="T6" fmla="*/ 43 w 44"/>
                <a:gd name="T7" fmla="*/ 3 h 198"/>
                <a:gd name="T8" fmla="*/ 44 w 44"/>
                <a:gd name="T9" fmla="*/ 5 h 198"/>
                <a:gd name="T10" fmla="*/ 27 w 44"/>
                <a:gd name="T11" fmla="*/ 29 h 198"/>
                <a:gd name="T12" fmla="*/ 16 w 44"/>
                <a:gd name="T13" fmla="*/ 55 h 198"/>
                <a:gd name="T14" fmla="*/ 10 w 44"/>
                <a:gd name="T15" fmla="*/ 82 h 198"/>
                <a:gd name="T16" fmla="*/ 9 w 44"/>
                <a:gd name="T17" fmla="*/ 108 h 198"/>
                <a:gd name="T18" fmla="*/ 10 w 44"/>
                <a:gd name="T19" fmla="*/ 134 h 198"/>
                <a:gd name="T20" fmla="*/ 13 w 44"/>
                <a:gd name="T21" fmla="*/ 158 h 198"/>
                <a:gd name="T22" fmla="*/ 17 w 44"/>
                <a:gd name="T23" fmla="*/ 180 h 198"/>
                <a:gd name="T24" fmla="*/ 22 w 44"/>
                <a:gd name="T25" fmla="*/ 198 h 198"/>
                <a:gd name="T26" fmla="*/ 12 w 44"/>
                <a:gd name="T27" fmla="*/ 185 h 198"/>
                <a:gd name="T28" fmla="*/ 5 w 44"/>
                <a:gd name="T29" fmla="*/ 164 h 198"/>
                <a:gd name="T30" fmla="*/ 1 w 44"/>
                <a:gd name="T31" fmla="*/ 137 h 198"/>
                <a:gd name="T32" fmla="*/ 0 w 44"/>
                <a:gd name="T33" fmla="*/ 106 h 198"/>
                <a:gd name="T34" fmla="*/ 4 w 44"/>
                <a:gd name="T35" fmla="*/ 75 h 198"/>
                <a:gd name="T36" fmla="*/ 11 w 44"/>
                <a:gd name="T37" fmla="*/ 44 h 198"/>
                <a:gd name="T38" fmla="*/ 23 w 44"/>
                <a:gd name="T39" fmla="*/ 19 h 198"/>
                <a:gd name="T40" fmla="*/ 40 w 44"/>
                <a:gd name="T41" fmla="*/ 0 h 1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"/>
                <a:gd name="T64" fmla="*/ 0 h 198"/>
                <a:gd name="T65" fmla="*/ 44 w 44"/>
                <a:gd name="T66" fmla="*/ 198 h 1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" h="198">
                  <a:moveTo>
                    <a:pt x="40" y="0"/>
                  </a:moveTo>
                  <a:lnTo>
                    <a:pt x="41" y="0"/>
                  </a:lnTo>
                  <a:lnTo>
                    <a:pt x="42" y="1"/>
                  </a:lnTo>
                  <a:lnTo>
                    <a:pt x="43" y="3"/>
                  </a:lnTo>
                  <a:lnTo>
                    <a:pt x="44" y="5"/>
                  </a:lnTo>
                  <a:lnTo>
                    <a:pt x="27" y="29"/>
                  </a:lnTo>
                  <a:lnTo>
                    <a:pt x="16" y="55"/>
                  </a:lnTo>
                  <a:lnTo>
                    <a:pt x="10" y="82"/>
                  </a:lnTo>
                  <a:lnTo>
                    <a:pt x="9" y="108"/>
                  </a:lnTo>
                  <a:lnTo>
                    <a:pt x="10" y="134"/>
                  </a:lnTo>
                  <a:lnTo>
                    <a:pt x="13" y="158"/>
                  </a:lnTo>
                  <a:lnTo>
                    <a:pt x="17" y="180"/>
                  </a:lnTo>
                  <a:lnTo>
                    <a:pt x="22" y="198"/>
                  </a:lnTo>
                  <a:lnTo>
                    <a:pt x="12" y="185"/>
                  </a:lnTo>
                  <a:lnTo>
                    <a:pt x="5" y="164"/>
                  </a:lnTo>
                  <a:lnTo>
                    <a:pt x="1" y="137"/>
                  </a:lnTo>
                  <a:lnTo>
                    <a:pt x="0" y="106"/>
                  </a:lnTo>
                  <a:lnTo>
                    <a:pt x="4" y="75"/>
                  </a:lnTo>
                  <a:lnTo>
                    <a:pt x="11" y="44"/>
                  </a:lnTo>
                  <a:lnTo>
                    <a:pt x="23" y="1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477">
              <a:extLst>
                <a:ext uri="{FF2B5EF4-FFF2-40B4-BE49-F238E27FC236}">
                  <a16:creationId xmlns:a16="http://schemas.microsoft.com/office/drawing/2014/main" id="{2FF40F43-69C5-C2A6-1931-31B8DCEE5B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" y="1150"/>
              <a:ext cx="37" cy="24"/>
            </a:xfrm>
            <a:custGeom>
              <a:avLst/>
              <a:gdLst>
                <a:gd name="T0" fmla="*/ 0 w 37"/>
                <a:gd name="T1" fmla="*/ 0 h 24"/>
                <a:gd name="T2" fmla="*/ 4 w 37"/>
                <a:gd name="T3" fmla="*/ 5 h 24"/>
                <a:gd name="T4" fmla="*/ 9 w 37"/>
                <a:gd name="T5" fmla="*/ 10 h 24"/>
                <a:gd name="T6" fmla="*/ 15 w 37"/>
                <a:gd name="T7" fmla="*/ 14 h 24"/>
                <a:gd name="T8" fmla="*/ 21 w 37"/>
                <a:gd name="T9" fmla="*/ 18 h 24"/>
                <a:gd name="T10" fmla="*/ 27 w 37"/>
                <a:gd name="T11" fmla="*/ 21 h 24"/>
                <a:gd name="T12" fmla="*/ 32 w 37"/>
                <a:gd name="T13" fmla="*/ 24 h 24"/>
                <a:gd name="T14" fmla="*/ 36 w 37"/>
                <a:gd name="T15" fmla="*/ 24 h 24"/>
                <a:gd name="T16" fmla="*/ 37 w 37"/>
                <a:gd name="T17" fmla="*/ 23 h 24"/>
                <a:gd name="T18" fmla="*/ 37 w 37"/>
                <a:gd name="T19" fmla="*/ 21 h 24"/>
                <a:gd name="T20" fmla="*/ 34 w 37"/>
                <a:gd name="T21" fmla="*/ 19 h 24"/>
                <a:gd name="T22" fmla="*/ 30 w 37"/>
                <a:gd name="T23" fmla="*/ 16 h 24"/>
                <a:gd name="T24" fmla="*/ 24 w 37"/>
                <a:gd name="T25" fmla="*/ 14 h 24"/>
                <a:gd name="T26" fmla="*/ 18 w 37"/>
                <a:gd name="T27" fmla="*/ 11 h 24"/>
                <a:gd name="T28" fmla="*/ 11 w 37"/>
                <a:gd name="T29" fmla="*/ 8 h 24"/>
                <a:gd name="T30" fmla="*/ 5 w 37"/>
                <a:gd name="T31" fmla="*/ 4 h 24"/>
                <a:gd name="T32" fmla="*/ 0 w 37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24"/>
                <a:gd name="T53" fmla="*/ 37 w 37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24">
                  <a:moveTo>
                    <a:pt x="0" y="0"/>
                  </a:moveTo>
                  <a:lnTo>
                    <a:pt x="4" y="5"/>
                  </a:lnTo>
                  <a:lnTo>
                    <a:pt x="9" y="10"/>
                  </a:lnTo>
                  <a:lnTo>
                    <a:pt x="15" y="14"/>
                  </a:lnTo>
                  <a:lnTo>
                    <a:pt x="21" y="18"/>
                  </a:lnTo>
                  <a:lnTo>
                    <a:pt x="27" y="21"/>
                  </a:lnTo>
                  <a:lnTo>
                    <a:pt x="32" y="24"/>
                  </a:lnTo>
                  <a:lnTo>
                    <a:pt x="36" y="24"/>
                  </a:lnTo>
                  <a:lnTo>
                    <a:pt x="37" y="23"/>
                  </a:lnTo>
                  <a:lnTo>
                    <a:pt x="37" y="21"/>
                  </a:lnTo>
                  <a:lnTo>
                    <a:pt x="34" y="19"/>
                  </a:lnTo>
                  <a:lnTo>
                    <a:pt x="30" y="16"/>
                  </a:lnTo>
                  <a:lnTo>
                    <a:pt x="24" y="14"/>
                  </a:lnTo>
                  <a:lnTo>
                    <a:pt x="18" y="11"/>
                  </a:lnTo>
                  <a:lnTo>
                    <a:pt x="11" y="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2478">
              <a:extLst>
                <a:ext uri="{FF2B5EF4-FFF2-40B4-BE49-F238E27FC236}">
                  <a16:creationId xmlns:a16="http://schemas.microsoft.com/office/drawing/2014/main" id="{968375BB-4837-92B9-5188-3E10085D27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" y="1133"/>
              <a:ext cx="43" cy="29"/>
            </a:xfrm>
            <a:custGeom>
              <a:avLst/>
              <a:gdLst>
                <a:gd name="T0" fmla="*/ 43 w 43"/>
                <a:gd name="T1" fmla="*/ 28 h 29"/>
                <a:gd name="T2" fmla="*/ 42 w 43"/>
                <a:gd name="T3" fmla="*/ 29 h 29"/>
                <a:gd name="T4" fmla="*/ 37 w 43"/>
                <a:gd name="T5" fmla="*/ 28 h 29"/>
                <a:gd name="T6" fmla="*/ 32 w 43"/>
                <a:gd name="T7" fmla="*/ 26 h 29"/>
                <a:gd name="T8" fmla="*/ 25 w 43"/>
                <a:gd name="T9" fmla="*/ 22 h 29"/>
                <a:gd name="T10" fmla="*/ 18 w 43"/>
                <a:gd name="T11" fmla="*/ 18 h 29"/>
                <a:gd name="T12" fmla="*/ 11 w 43"/>
                <a:gd name="T13" fmla="*/ 13 h 29"/>
                <a:gd name="T14" fmla="*/ 5 w 43"/>
                <a:gd name="T15" fmla="*/ 6 h 29"/>
                <a:gd name="T16" fmla="*/ 0 w 43"/>
                <a:gd name="T17" fmla="*/ 0 h 29"/>
                <a:gd name="T18" fmla="*/ 5 w 43"/>
                <a:gd name="T19" fmla="*/ 3 h 29"/>
                <a:gd name="T20" fmla="*/ 12 w 43"/>
                <a:gd name="T21" fmla="*/ 6 h 29"/>
                <a:gd name="T22" fmla="*/ 19 w 43"/>
                <a:gd name="T23" fmla="*/ 10 h 29"/>
                <a:gd name="T24" fmla="*/ 27 w 43"/>
                <a:gd name="T25" fmla="*/ 15 h 29"/>
                <a:gd name="T26" fmla="*/ 33 w 43"/>
                <a:gd name="T27" fmla="*/ 19 h 29"/>
                <a:gd name="T28" fmla="*/ 39 w 43"/>
                <a:gd name="T29" fmla="*/ 22 h 29"/>
                <a:gd name="T30" fmla="*/ 42 w 43"/>
                <a:gd name="T31" fmla="*/ 26 h 29"/>
                <a:gd name="T32" fmla="*/ 43 w 43"/>
                <a:gd name="T33" fmla="*/ 28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3"/>
                <a:gd name="T52" fmla="*/ 0 h 29"/>
                <a:gd name="T53" fmla="*/ 43 w 43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3" h="29">
                  <a:moveTo>
                    <a:pt x="43" y="28"/>
                  </a:moveTo>
                  <a:lnTo>
                    <a:pt x="42" y="29"/>
                  </a:lnTo>
                  <a:lnTo>
                    <a:pt x="37" y="28"/>
                  </a:lnTo>
                  <a:lnTo>
                    <a:pt x="32" y="26"/>
                  </a:lnTo>
                  <a:lnTo>
                    <a:pt x="25" y="22"/>
                  </a:lnTo>
                  <a:lnTo>
                    <a:pt x="18" y="18"/>
                  </a:lnTo>
                  <a:lnTo>
                    <a:pt x="11" y="13"/>
                  </a:lnTo>
                  <a:lnTo>
                    <a:pt x="5" y="6"/>
                  </a:lnTo>
                  <a:lnTo>
                    <a:pt x="0" y="0"/>
                  </a:lnTo>
                  <a:lnTo>
                    <a:pt x="5" y="3"/>
                  </a:lnTo>
                  <a:lnTo>
                    <a:pt x="12" y="6"/>
                  </a:lnTo>
                  <a:lnTo>
                    <a:pt x="19" y="10"/>
                  </a:lnTo>
                  <a:lnTo>
                    <a:pt x="27" y="15"/>
                  </a:lnTo>
                  <a:lnTo>
                    <a:pt x="33" y="19"/>
                  </a:lnTo>
                  <a:lnTo>
                    <a:pt x="39" y="22"/>
                  </a:lnTo>
                  <a:lnTo>
                    <a:pt x="42" y="26"/>
                  </a:lnTo>
                  <a:lnTo>
                    <a:pt x="43" y="2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2479">
              <a:extLst>
                <a:ext uri="{FF2B5EF4-FFF2-40B4-BE49-F238E27FC236}">
                  <a16:creationId xmlns:a16="http://schemas.microsoft.com/office/drawing/2014/main" id="{AE08D658-6009-93C3-087A-BA7D31374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" y="1093"/>
              <a:ext cx="55" cy="39"/>
            </a:xfrm>
            <a:custGeom>
              <a:avLst/>
              <a:gdLst>
                <a:gd name="T0" fmla="*/ 55 w 55"/>
                <a:gd name="T1" fmla="*/ 38 h 39"/>
                <a:gd name="T2" fmla="*/ 52 w 55"/>
                <a:gd name="T3" fmla="*/ 39 h 39"/>
                <a:gd name="T4" fmla="*/ 46 w 55"/>
                <a:gd name="T5" fmla="*/ 37 h 39"/>
                <a:gd name="T6" fmla="*/ 39 w 55"/>
                <a:gd name="T7" fmla="*/ 34 h 39"/>
                <a:gd name="T8" fmla="*/ 30 w 55"/>
                <a:gd name="T9" fmla="*/ 29 h 39"/>
                <a:gd name="T10" fmla="*/ 21 w 55"/>
                <a:gd name="T11" fmla="*/ 22 h 39"/>
                <a:gd name="T12" fmla="*/ 12 w 55"/>
                <a:gd name="T13" fmla="*/ 16 h 39"/>
                <a:gd name="T14" fmla="*/ 4 w 55"/>
                <a:gd name="T15" fmla="*/ 8 h 39"/>
                <a:gd name="T16" fmla="*/ 0 w 55"/>
                <a:gd name="T17" fmla="*/ 0 h 39"/>
                <a:gd name="T18" fmla="*/ 4 w 55"/>
                <a:gd name="T19" fmla="*/ 3 h 39"/>
                <a:gd name="T20" fmla="*/ 11 w 55"/>
                <a:gd name="T21" fmla="*/ 8 h 39"/>
                <a:gd name="T22" fmla="*/ 21 w 55"/>
                <a:gd name="T23" fmla="*/ 14 h 39"/>
                <a:gd name="T24" fmla="*/ 31 w 55"/>
                <a:gd name="T25" fmla="*/ 19 h 39"/>
                <a:gd name="T26" fmla="*/ 40 w 55"/>
                <a:gd name="T27" fmla="*/ 25 h 39"/>
                <a:gd name="T28" fmla="*/ 48 w 55"/>
                <a:gd name="T29" fmla="*/ 30 h 39"/>
                <a:gd name="T30" fmla="*/ 53 w 55"/>
                <a:gd name="T31" fmla="*/ 35 h 39"/>
                <a:gd name="T32" fmla="*/ 55 w 55"/>
                <a:gd name="T33" fmla="*/ 38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39"/>
                <a:gd name="T53" fmla="*/ 55 w 55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39">
                  <a:moveTo>
                    <a:pt x="55" y="38"/>
                  </a:moveTo>
                  <a:lnTo>
                    <a:pt x="52" y="39"/>
                  </a:lnTo>
                  <a:lnTo>
                    <a:pt x="46" y="37"/>
                  </a:lnTo>
                  <a:lnTo>
                    <a:pt x="39" y="34"/>
                  </a:lnTo>
                  <a:lnTo>
                    <a:pt x="30" y="29"/>
                  </a:lnTo>
                  <a:lnTo>
                    <a:pt x="21" y="22"/>
                  </a:lnTo>
                  <a:lnTo>
                    <a:pt x="12" y="16"/>
                  </a:lnTo>
                  <a:lnTo>
                    <a:pt x="4" y="8"/>
                  </a:lnTo>
                  <a:lnTo>
                    <a:pt x="0" y="0"/>
                  </a:lnTo>
                  <a:lnTo>
                    <a:pt x="4" y="3"/>
                  </a:lnTo>
                  <a:lnTo>
                    <a:pt x="11" y="8"/>
                  </a:lnTo>
                  <a:lnTo>
                    <a:pt x="21" y="14"/>
                  </a:lnTo>
                  <a:lnTo>
                    <a:pt x="31" y="19"/>
                  </a:lnTo>
                  <a:lnTo>
                    <a:pt x="40" y="25"/>
                  </a:lnTo>
                  <a:lnTo>
                    <a:pt x="48" y="30"/>
                  </a:lnTo>
                  <a:lnTo>
                    <a:pt x="53" y="35"/>
                  </a:lnTo>
                  <a:lnTo>
                    <a:pt x="55" y="3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480">
              <a:extLst>
                <a:ext uri="{FF2B5EF4-FFF2-40B4-BE49-F238E27FC236}">
                  <a16:creationId xmlns:a16="http://schemas.microsoft.com/office/drawing/2014/main" id="{DA8227A8-38DB-4FE6-ED08-8129442F5E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" y="1056"/>
              <a:ext cx="61" cy="43"/>
            </a:xfrm>
            <a:custGeom>
              <a:avLst/>
              <a:gdLst>
                <a:gd name="T0" fmla="*/ 61 w 61"/>
                <a:gd name="T1" fmla="*/ 42 h 43"/>
                <a:gd name="T2" fmla="*/ 57 w 61"/>
                <a:gd name="T3" fmla="*/ 43 h 43"/>
                <a:gd name="T4" fmla="*/ 50 w 61"/>
                <a:gd name="T5" fmla="*/ 41 h 43"/>
                <a:gd name="T6" fmla="*/ 42 w 61"/>
                <a:gd name="T7" fmla="*/ 36 h 43"/>
                <a:gd name="T8" fmla="*/ 31 w 61"/>
                <a:gd name="T9" fmla="*/ 30 h 43"/>
                <a:gd name="T10" fmla="*/ 21 w 61"/>
                <a:gd name="T11" fmla="*/ 24 h 43"/>
                <a:gd name="T12" fmla="*/ 12 w 61"/>
                <a:gd name="T13" fmla="*/ 16 h 43"/>
                <a:gd name="T14" fmla="*/ 5 w 61"/>
                <a:gd name="T15" fmla="*/ 8 h 43"/>
                <a:gd name="T16" fmla="*/ 0 w 61"/>
                <a:gd name="T17" fmla="*/ 0 h 43"/>
                <a:gd name="T18" fmla="*/ 5 w 61"/>
                <a:gd name="T19" fmla="*/ 3 h 43"/>
                <a:gd name="T20" fmla="*/ 13 w 61"/>
                <a:gd name="T21" fmla="*/ 8 h 43"/>
                <a:gd name="T22" fmla="*/ 23 w 61"/>
                <a:gd name="T23" fmla="*/ 14 h 43"/>
                <a:gd name="T24" fmla="*/ 34 w 61"/>
                <a:gd name="T25" fmla="*/ 21 h 43"/>
                <a:gd name="T26" fmla="*/ 44 w 61"/>
                <a:gd name="T27" fmla="*/ 28 h 43"/>
                <a:gd name="T28" fmla="*/ 53 w 61"/>
                <a:gd name="T29" fmla="*/ 34 h 43"/>
                <a:gd name="T30" fmla="*/ 59 w 61"/>
                <a:gd name="T31" fmla="*/ 39 h 43"/>
                <a:gd name="T32" fmla="*/ 61 w 61"/>
                <a:gd name="T33" fmla="*/ 42 h 4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43"/>
                <a:gd name="T53" fmla="*/ 61 w 61"/>
                <a:gd name="T54" fmla="*/ 43 h 4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43">
                  <a:moveTo>
                    <a:pt x="61" y="42"/>
                  </a:moveTo>
                  <a:lnTo>
                    <a:pt x="57" y="43"/>
                  </a:lnTo>
                  <a:lnTo>
                    <a:pt x="50" y="41"/>
                  </a:lnTo>
                  <a:lnTo>
                    <a:pt x="42" y="36"/>
                  </a:lnTo>
                  <a:lnTo>
                    <a:pt x="31" y="30"/>
                  </a:lnTo>
                  <a:lnTo>
                    <a:pt x="21" y="24"/>
                  </a:lnTo>
                  <a:lnTo>
                    <a:pt x="12" y="16"/>
                  </a:lnTo>
                  <a:lnTo>
                    <a:pt x="5" y="8"/>
                  </a:lnTo>
                  <a:lnTo>
                    <a:pt x="0" y="0"/>
                  </a:lnTo>
                  <a:lnTo>
                    <a:pt x="5" y="3"/>
                  </a:lnTo>
                  <a:lnTo>
                    <a:pt x="13" y="8"/>
                  </a:lnTo>
                  <a:lnTo>
                    <a:pt x="23" y="14"/>
                  </a:lnTo>
                  <a:lnTo>
                    <a:pt x="34" y="21"/>
                  </a:lnTo>
                  <a:lnTo>
                    <a:pt x="44" y="28"/>
                  </a:lnTo>
                  <a:lnTo>
                    <a:pt x="53" y="34"/>
                  </a:lnTo>
                  <a:lnTo>
                    <a:pt x="59" y="39"/>
                  </a:lnTo>
                  <a:lnTo>
                    <a:pt x="61" y="42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2481">
              <a:extLst>
                <a:ext uri="{FF2B5EF4-FFF2-40B4-BE49-F238E27FC236}">
                  <a16:creationId xmlns:a16="http://schemas.microsoft.com/office/drawing/2014/main" id="{910EA5CE-1676-8E37-41B6-839127772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" y="1032"/>
              <a:ext cx="49" cy="46"/>
            </a:xfrm>
            <a:custGeom>
              <a:avLst/>
              <a:gdLst>
                <a:gd name="T0" fmla="*/ 49 w 49"/>
                <a:gd name="T1" fmla="*/ 46 h 46"/>
                <a:gd name="T2" fmla="*/ 46 w 49"/>
                <a:gd name="T3" fmla="*/ 46 h 46"/>
                <a:gd name="T4" fmla="*/ 41 w 49"/>
                <a:gd name="T5" fmla="*/ 43 h 46"/>
                <a:gd name="T6" fmla="*/ 33 w 49"/>
                <a:gd name="T7" fmla="*/ 37 h 46"/>
                <a:gd name="T8" fmla="*/ 25 w 49"/>
                <a:gd name="T9" fmla="*/ 30 h 46"/>
                <a:gd name="T10" fmla="*/ 16 w 49"/>
                <a:gd name="T11" fmla="*/ 22 h 46"/>
                <a:gd name="T12" fmla="*/ 8 w 49"/>
                <a:gd name="T13" fmla="*/ 14 h 46"/>
                <a:gd name="T14" fmla="*/ 3 w 49"/>
                <a:gd name="T15" fmla="*/ 6 h 46"/>
                <a:gd name="T16" fmla="*/ 0 w 49"/>
                <a:gd name="T17" fmla="*/ 0 h 46"/>
                <a:gd name="T18" fmla="*/ 5 w 49"/>
                <a:gd name="T19" fmla="*/ 4 h 46"/>
                <a:gd name="T20" fmla="*/ 12 w 49"/>
                <a:gd name="T21" fmla="*/ 10 h 46"/>
                <a:gd name="T22" fmla="*/ 20 w 49"/>
                <a:gd name="T23" fmla="*/ 17 h 46"/>
                <a:gd name="T24" fmla="*/ 30 w 49"/>
                <a:gd name="T25" fmla="*/ 23 h 46"/>
                <a:gd name="T26" fmla="*/ 37 w 49"/>
                <a:gd name="T27" fmla="*/ 30 h 46"/>
                <a:gd name="T28" fmla="*/ 44 w 49"/>
                <a:gd name="T29" fmla="*/ 37 h 46"/>
                <a:gd name="T30" fmla="*/ 49 w 49"/>
                <a:gd name="T31" fmla="*/ 42 h 46"/>
                <a:gd name="T32" fmla="*/ 49 w 49"/>
                <a:gd name="T33" fmla="*/ 46 h 4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46"/>
                <a:gd name="T53" fmla="*/ 49 w 49"/>
                <a:gd name="T54" fmla="*/ 46 h 4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46">
                  <a:moveTo>
                    <a:pt x="49" y="46"/>
                  </a:moveTo>
                  <a:lnTo>
                    <a:pt x="46" y="46"/>
                  </a:lnTo>
                  <a:lnTo>
                    <a:pt x="41" y="43"/>
                  </a:lnTo>
                  <a:lnTo>
                    <a:pt x="33" y="37"/>
                  </a:lnTo>
                  <a:lnTo>
                    <a:pt x="25" y="30"/>
                  </a:lnTo>
                  <a:lnTo>
                    <a:pt x="16" y="22"/>
                  </a:lnTo>
                  <a:lnTo>
                    <a:pt x="8" y="14"/>
                  </a:lnTo>
                  <a:lnTo>
                    <a:pt x="3" y="6"/>
                  </a:lnTo>
                  <a:lnTo>
                    <a:pt x="0" y="0"/>
                  </a:lnTo>
                  <a:lnTo>
                    <a:pt x="5" y="4"/>
                  </a:lnTo>
                  <a:lnTo>
                    <a:pt x="12" y="10"/>
                  </a:lnTo>
                  <a:lnTo>
                    <a:pt x="20" y="17"/>
                  </a:lnTo>
                  <a:lnTo>
                    <a:pt x="30" y="23"/>
                  </a:lnTo>
                  <a:lnTo>
                    <a:pt x="37" y="30"/>
                  </a:lnTo>
                  <a:lnTo>
                    <a:pt x="44" y="37"/>
                  </a:lnTo>
                  <a:lnTo>
                    <a:pt x="49" y="42"/>
                  </a:lnTo>
                  <a:lnTo>
                    <a:pt x="49" y="46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2482">
              <a:extLst>
                <a:ext uri="{FF2B5EF4-FFF2-40B4-BE49-F238E27FC236}">
                  <a16:creationId xmlns:a16="http://schemas.microsoft.com/office/drawing/2014/main" id="{138FF642-6F13-BE52-0CE8-86374AE103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" y="1014"/>
              <a:ext cx="41" cy="39"/>
            </a:xfrm>
            <a:custGeom>
              <a:avLst/>
              <a:gdLst>
                <a:gd name="T0" fmla="*/ 41 w 41"/>
                <a:gd name="T1" fmla="*/ 39 h 39"/>
                <a:gd name="T2" fmla="*/ 38 w 41"/>
                <a:gd name="T3" fmla="*/ 39 h 39"/>
                <a:gd name="T4" fmla="*/ 34 w 41"/>
                <a:gd name="T5" fmla="*/ 38 h 39"/>
                <a:gd name="T6" fmla="*/ 28 w 41"/>
                <a:gd name="T7" fmla="*/ 34 h 39"/>
                <a:gd name="T8" fmla="*/ 21 w 41"/>
                <a:gd name="T9" fmla="*/ 29 h 39"/>
                <a:gd name="T10" fmla="*/ 14 w 41"/>
                <a:gd name="T11" fmla="*/ 22 h 39"/>
                <a:gd name="T12" fmla="*/ 8 w 41"/>
                <a:gd name="T13" fmla="*/ 15 h 39"/>
                <a:gd name="T14" fmla="*/ 3 w 41"/>
                <a:gd name="T15" fmla="*/ 8 h 39"/>
                <a:gd name="T16" fmla="*/ 0 w 41"/>
                <a:gd name="T17" fmla="*/ 0 h 39"/>
                <a:gd name="T18" fmla="*/ 5 w 41"/>
                <a:gd name="T19" fmla="*/ 4 h 39"/>
                <a:gd name="T20" fmla="*/ 11 w 41"/>
                <a:gd name="T21" fmla="*/ 10 h 39"/>
                <a:gd name="T22" fmla="*/ 18 w 41"/>
                <a:gd name="T23" fmla="*/ 15 h 39"/>
                <a:gd name="T24" fmla="*/ 25 w 41"/>
                <a:gd name="T25" fmla="*/ 21 h 39"/>
                <a:gd name="T26" fmla="*/ 32 w 41"/>
                <a:gd name="T27" fmla="*/ 27 h 39"/>
                <a:gd name="T28" fmla="*/ 37 w 41"/>
                <a:gd name="T29" fmla="*/ 32 h 39"/>
                <a:gd name="T30" fmla="*/ 41 w 41"/>
                <a:gd name="T31" fmla="*/ 36 h 39"/>
                <a:gd name="T32" fmla="*/ 41 w 41"/>
                <a:gd name="T33" fmla="*/ 39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9"/>
                <a:gd name="T53" fmla="*/ 41 w 41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9">
                  <a:moveTo>
                    <a:pt x="41" y="39"/>
                  </a:moveTo>
                  <a:lnTo>
                    <a:pt x="38" y="39"/>
                  </a:lnTo>
                  <a:lnTo>
                    <a:pt x="34" y="38"/>
                  </a:lnTo>
                  <a:lnTo>
                    <a:pt x="28" y="34"/>
                  </a:lnTo>
                  <a:lnTo>
                    <a:pt x="21" y="29"/>
                  </a:lnTo>
                  <a:lnTo>
                    <a:pt x="14" y="22"/>
                  </a:lnTo>
                  <a:lnTo>
                    <a:pt x="8" y="15"/>
                  </a:lnTo>
                  <a:lnTo>
                    <a:pt x="3" y="8"/>
                  </a:lnTo>
                  <a:lnTo>
                    <a:pt x="0" y="0"/>
                  </a:lnTo>
                  <a:lnTo>
                    <a:pt x="5" y="4"/>
                  </a:lnTo>
                  <a:lnTo>
                    <a:pt x="11" y="10"/>
                  </a:lnTo>
                  <a:lnTo>
                    <a:pt x="18" y="15"/>
                  </a:lnTo>
                  <a:lnTo>
                    <a:pt x="25" y="21"/>
                  </a:lnTo>
                  <a:lnTo>
                    <a:pt x="32" y="27"/>
                  </a:lnTo>
                  <a:lnTo>
                    <a:pt x="37" y="32"/>
                  </a:lnTo>
                  <a:lnTo>
                    <a:pt x="41" y="36"/>
                  </a:lnTo>
                  <a:lnTo>
                    <a:pt x="41" y="39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2483">
              <a:extLst>
                <a:ext uri="{FF2B5EF4-FFF2-40B4-BE49-F238E27FC236}">
                  <a16:creationId xmlns:a16="http://schemas.microsoft.com/office/drawing/2014/main" id="{2630B60E-43CC-8302-9F6B-66D91661AF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" y="996"/>
              <a:ext cx="28" cy="33"/>
            </a:xfrm>
            <a:custGeom>
              <a:avLst/>
              <a:gdLst>
                <a:gd name="T0" fmla="*/ 28 w 28"/>
                <a:gd name="T1" fmla="*/ 33 h 33"/>
                <a:gd name="T2" fmla="*/ 25 w 28"/>
                <a:gd name="T3" fmla="*/ 33 h 33"/>
                <a:gd name="T4" fmla="*/ 22 w 28"/>
                <a:gd name="T5" fmla="*/ 31 h 33"/>
                <a:gd name="T6" fmla="*/ 17 w 28"/>
                <a:gd name="T7" fmla="*/ 27 h 33"/>
                <a:gd name="T8" fmla="*/ 12 w 28"/>
                <a:gd name="T9" fmla="*/ 21 h 33"/>
                <a:gd name="T10" fmla="*/ 7 w 28"/>
                <a:gd name="T11" fmla="*/ 15 h 33"/>
                <a:gd name="T12" fmla="*/ 3 w 28"/>
                <a:gd name="T13" fmla="*/ 8 h 33"/>
                <a:gd name="T14" fmla="*/ 0 w 28"/>
                <a:gd name="T15" fmla="*/ 4 h 33"/>
                <a:gd name="T16" fmla="*/ 0 w 28"/>
                <a:gd name="T17" fmla="*/ 0 h 33"/>
                <a:gd name="T18" fmla="*/ 2 w 28"/>
                <a:gd name="T19" fmla="*/ 4 h 33"/>
                <a:gd name="T20" fmla="*/ 6 w 28"/>
                <a:gd name="T21" fmla="*/ 7 h 33"/>
                <a:gd name="T22" fmla="*/ 12 w 28"/>
                <a:gd name="T23" fmla="*/ 12 h 33"/>
                <a:gd name="T24" fmla="*/ 16 w 28"/>
                <a:gd name="T25" fmla="*/ 17 h 33"/>
                <a:gd name="T26" fmla="*/ 20 w 28"/>
                <a:gd name="T27" fmla="*/ 22 h 33"/>
                <a:gd name="T28" fmla="*/ 24 w 28"/>
                <a:gd name="T29" fmla="*/ 27 h 33"/>
                <a:gd name="T30" fmla="*/ 27 w 28"/>
                <a:gd name="T31" fmla="*/ 31 h 33"/>
                <a:gd name="T32" fmla="*/ 28 w 28"/>
                <a:gd name="T33" fmla="*/ 33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8"/>
                <a:gd name="T52" fmla="*/ 0 h 33"/>
                <a:gd name="T53" fmla="*/ 28 w 28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8" h="33">
                  <a:moveTo>
                    <a:pt x="28" y="33"/>
                  </a:moveTo>
                  <a:lnTo>
                    <a:pt x="25" y="33"/>
                  </a:lnTo>
                  <a:lnTo>
                    <a:pt x="22" y="31"/>
                  </a:lnTo>
                  <a:lnTo>
                    <a:pt x="17" y="27"/>
                  </a:lnTo>
                  <a:lnTo>
                    <a:pt x="12" y="21"/>
                  </a:lnTo>
                  <a:lnTo>
                    <a:pt x="7" y="15"/>
                  </a:lnTo>
                  <a:lnTo>
                    <a:pt x="3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2" y="4"/>
                  </a:lnTo>
                  <a:lnTo>
                    <a:pt x="6" y="7"/>
                  </a:lnTo>
                  <a:lnTo>
                    <a:pt x="12" y="12"/>
                  </a:lnTo>
                  <a:lnTo>
                    <a:pt x="16" y="17"/>
                  </a:lnTo>
                  <a:lnTo>
                    <a:pt x="20" y="22"/>
                  </a:lnTo>
                  <a:lnTo>
                    <a:pt x="24" y="27"/>
                  </a:lnTo>
                  <a:lnTo>
                    <a:pt x="27" y="31"/>
                  </a:lnTo>
                  <a:lnTo>
                    <a:pt x="28" y="33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2484">
              <a:extLst>
                <a:ext uri="{FF2B5EF4-FFF2-40B4-BE49-F238E27FC236}">
                  <a16:creationId xmlns:a16="http://schemas.microsoft.com/office/drawing/2014/main" id="{53B55CB3-B1F7-E667-54E9-6C24D58CDF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" y="985"/>
              <a:ext cx="18" cy="22"/>
            </a:xfrm>
            <a:custGeom>
              <a:avLst/>
              <a:gdLst>
                <a:gd name="T0" fmla="*/ 18 w 18"/>
                <a:gd name="T1" fmla="*/ 22 h 22"/>
                <a:gd name="T2" fmla="*/ 13 w 18"/>
                <a:gd name="T3" fmla="*/ 21 h 22"/>
                <a:gd name="T4" fmla="*/ 6 w 18"/>
                <a:gd name="T5" fmla="*/ 15 h 22"/>
                <a:gd name="T6" fmla="*/ 0 w 18"/>
                <a:gd name="T7" fmla="*/ 8 h 22"/>
                <a:gd name="T8" fmla="*/ 0 w 18"/>
                <a:gd name="T9" fmla="*/ 0 h 22"/>
                <a:gd name="T10" fmla="*/ 5 w 18"/>
                <a:gd name="T11" fmla="*/ 8 h 22"/>
                <a:gd name="T12" fmla="*/ 12 w 18"/>
                <a:gd name="T13" fmla="*/ 14 h 22"/>
                <a:gd name="T14" fmla="*/ 18 w 18"/>
                <a:gd name="T15" fmla="*/ 18 h 22"/>
                <a:gd name="T16" fmla="*/ 18 w 18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2"/>
                <a:gd name="T29" fmla="*/ 18 w 18"/>
                <a:gd name="T30" fmla="*/ 22 h 2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2">
                  <a:moveTo>
                    <a:pt x="18" y="22"/>
                  </a:moveTo>
                  <a:lnTo>
                    <a:pt x="13" y="21"/>
                  </a:lnTo>
                  <a:lnTo>
                    <a:pt x="6" y="15"/>
                  </a:lnTo>
                  <a:lnTo>
                    <a:pt x="0" y="8"/>
                  </a:lnTo>
                  <a:lnTo>
                    <a:pt x="0" y="0"/>
                  </a:lnTo>
                  <a:lnTo>
                    <a:pt x="5" y="8"/>
                  </a:lnTo>
                  <a:lnTo>
                    <a:pt x="12" y="14"/>
                  </a:lnTo>
                  <a:lnTo>
                    <a:pt x="18" y="18"/>
                  </a:lnTo>
                  <a:lnTo>
                    <a:pt x="18" y="22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2485">
              <a:extLst>
                <a:ext uri="{FF2B5EF4-FFF2-40B4-BE49-F238E27FC236}">
                  <a16:creationId xmlns:a16="http://schemas.microsoft.com/office/drawing/2014/main" id="{5D76B008-EE35-70F9-0BF5-BF4260C62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" y="1165"/>
              <a:ext cx="25" cy="25"/>
            </a:xfrm>
            <a:custGeom>
              <a:avLst/>
              <a:gdLst>
                <a:gd name="T0" fmla="*/ 0 w 25"/>
                <a:gd name="T1" fmla="*/ 0 h 25"/>
                <a:gd name="T2" fmla="*/ 2 w 25"/>
                <a:gd name="T3" fmla="*/ 2 h 25"/>
                <a:gd name="T4" fmla="*/ 6 w 25"/>
                <a:gd name="T5" fmla="*/ 4 h 25"/>
                <a:gd name="T6" fmla="*/ 11 w 25"/>
                <a:gd name="T7" fmla="*/ 8 h 25"/>
                <a:gd name="T8" fmla="*/ 15 w 25"/>
                <a:gd name="T9" fmla="*/ 11 h 25"/>
                <a:gd name="T10" fmla="*/ 20 w 25"/>
                <a:gd name="T11" fmla="*/ 15 h 25"/>
                <a:gd name="T12" fmla="*/ 24 w 25"/>
                <a:gd name="T13" fmla="*/ 19 h 25"/>
                <a:gd name="T14" fmla="*/ 25 w 25"/>
                <a:gd name="T15" fmla="*/ 22 h 25"/>
                <a:gd name="T16" fmla="*/ 25 w 25"/>
                <a:gd name="T17" fmla="*/ 25 h 25"/>
                <a:gd name="T18" fmla="*/ 19 w 25"/>
                <a:gd name="T19" fmla="*/ 25 h 25"/>
                <a:gd name="T20" fmla="*/ 13 w 25"/>
                <a:gd name="T21" fmla="*/ 17 h 25"/>
                <a:gd name="T22" fmla="*/ 6 w 25"/>
                <a:gd name="T23" fmla="*/ 7 h 25"/>
                <a:gd name="T24" fmla="*/ 0 w 25"/>
                <a:gd name="T25" fmla="*/ 0 h 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5"/>
                <a:gd name="T40" fmla="*/ 0 h 25"/>
                <a:gd name="T41" fmla="*/ 25 w 25"/>
                <a:gd name="T42" fmla="*/ 25 h 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5" h="25">
                  <a:moveTo>
                    <a:pt x="0" y="0"/>
                  </a:moveTo>
                  <a:lnTo>
                    <a:pt x="2" y="2"/>
                  </a:lnTo>
                  <a:lnTo>
                    <a:pt x="6" y="4"/>
                  </a:lnTo>
                  <a:lnTo>
                    <a:pt x="11" y="8"/>
                  </a:lnTo>
                  <a:lnTo>
                    <a:pt x="15" y="11"/>
                  </a:lnTo>
                  <a:lnTo>
                    <a:pt x="20" y="15"/>
                  </a:lnTo>
                  <a:lnTo>
                    <a:pt x="24" y="19"/>
                  </a:lnTo>
                  <a:lnTo>
                    <a:pt x="25" y="22"/>
                  </a:lnTo>
                  <a:lnTo>
                    <a:pt x="25" y="25"/>
                  </a:lnTo>
                  <a:lnTo>
                    <a:pt x="19" y="25"/>
                  </a:lnTo>
                  <a:lnTo>
                    <a:pt x="13" y="17"/>
                  </a:lnTo>
                  <a:lnTo>
                    <a:pt x="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2486">
              <a:extLst>
                <a:ext uri="{FF2B5EF4-FFF2-40B4-BE49-F238E27FC236}">
                  <a16:creationId xmlns:a16="http://schemas.microsoft.com/office/drawing/2014/main" id="{62484F00-5F12-8182-41C7-B1BC66E856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" y="1164"/>
              <a:ext cx="12" cy="30"/>
            </a:xfrm>
            <a:custGeom>
              <a:avLst/>
              <a:gdLst>
                <a:gd name="T0" fmla="*/ 12 w 12"/>
                <a:gd name="T1" fmla="*/ 0 h 30"/>
                <a:gd name="T2" fmla="*/ 9 w 12"/>
                <a:gd name="T3" fmla="*/ 5 h 30"/>
                <a:gd name="T4" fmla="*/ 4 w 12"/>
                <a:gd name="T5" fmla="*/ 15 h 30"/>
                <a:gd name="T6" fmla="*/ 0 w 12"/>
                <a:gd name="T7" fmla="*/ 24 h 30"/>
                <a:gd name="T8" fmla="*/ 0 w 12"/>
                <a:gd name="T9" fmla="*/ 30 h 30"/>
                <a:gd name="T10" fmla="*/ 4 w 12"/>
                <a:gd name="T11" fmla="*/ 28 h 30"/>
                <a:gd name="T12" fmla="*/ 7 w 12"/>
                <a:gd name="T13" fmla="*/ 20 h 30"/>
                <a:gd name="T14" fmla="*/ 10 w 12"/>
                <a:gd name="T15" fmla="*/ 8 h 30"/>
                <a:gd name="T16" fmla="*/ 12 w 12"/>
                <a:gd name="T17" fmla="*/ 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12" y="0"/>
                  </a:moveTo>
                  <a:lnTo>
                    <a:pt x="9" y="5"/>
                  </a:lnTo>
                  <a:lnTo>
                    <a:pt x="4" y="15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4" y="28"/>
                  </a:lnTo>
                  <a:lnTo>
                    <a:pt x="7" y="20"/>
                  </a:lnTo>
                  <a:lnTo>
                    <a:pt x="10" y="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2487">
              <a:extLst>
                <a:ext uri="{FF2B5EF4-FFF2-40B4-BE49-F238E27FC236}">
                  <a16:creationId xmlns:a16="http://schemas.microsoft.com/office/drawing/2014/main" id="{7C73A9BA-C89A-43DA-7DB3-45DE36FD2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" y="1170"/>
              <a:ext cx="8" cy="34"/>
            </a:xfrm>
            <a:custGeom>
              <a:avLst/>
              <a:gdLst>
                <a:gd name="T0" fmla="*/ 0 w 8"/>
                <a:gd name="T1" fmla="*/ 0 h 34"/>
                <a:gd name="T2" fmla="*/ 1 w 8"/>
                <a:gd name="T3" fmla="*/ 7 h 34"/>
                <a:gd name="T4" fmla="*/ 1 w 8"/>
                <a:gd name="T5" fmla="*/ 19 h 34"/>
                <a:gd name="T6" fmla="*/ 2 w 8"/>
                <a:gd name="T7" fmla="*/ 29 h 34"/>
                <a:gd name="T8" fmla="*/ 6 w 8"/>
                <a:gd name="T9" fmla="*/ 34 h 34"/>
                <a:gd name="T10" fmla="*/ 8 w 8"/>
                <a:gd name="T11" fmla="*/ 30 h 34"/>
                <a:gd name="T12" fmla="*/ 6 w 8"/>
                <a:gd name="T13" fmla="*/ 20 h 34"/>
                <a:gd name="T14" fmla="*/ 3 w 8"/>
                <a:gd name="T15" fmla="*/ 8 h 34"/>
                <a:gd name="T16" fmla="*/ 0 w 8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34"/>
                <a:gd name="T29" fmla="*/ 8 w 8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34">
                  <a:moveTo>
                    <a:pt x="0" y="0"/>
                  </a:moveTo>
                  <a:lnTo>
                    <a:pt x="1" y="7"/>
                  </a:lnTo>
                  <a:lnTo>
                    <a:pt x="1" y="19"/>
                  </a:lnTo>
                  <a:lnTo>
                    <a:pt x="2" y="29"/>
                  </a:lnTo>
                  <a:lnTo>
                    <a:pt x="6" y="34"/>
                  </a:lnTo>
                  <a:lnTo>
                    <a:pt x="8" y="30"/>
                  </a:lnTo>
                  <a:lnTo>
                    <a:pt x="6" y="20"/>
                  </a:lnTo>
                  <a:lnTo>
                    <a:pt x="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2488">
              <a:extLst>
                <a:ext uri="{FF2B5EF4-FFF2-40B4-BE49-F238E27FC236}">
                  <a16:creationId xmlns:a16="http://schemas.microsoft.com/office/drawing/2014/main" id="{DB4A4BA8-501D-E430-0002-BFC280A3F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" y="1154"/>
              <a:ext cx="22" cy="30"/>
            </a:xfrm>
            <a:custGeom>
              <a:avLst/>
              <a:gdLst>
                <a:gd name="T0" fmla="*/ 22 w 22"/>
                <a:gd name="T1" fmla="*/ 0 h 30"/>
                <a:gd name="T2" fmla="*/ 17 w 22"/>
                <a:gd name="T3" fmla="*/ 10 h 30"/>
                <a:gd name="T4" fmla="*/ 11 w 22"/>
                <a:gd name="T5" fmla="*/ 20 h 30"/>
                <a:gd name="T6" fmla="*/ 4 w 22"/>
                <a:gd name="T7" fmla="*/ 29 h 30"/>
                <a:gd name="T8" fmla="*/ 0 w 22"/>
                <a:gd name="T9" fmla="*/ 30 h 30"/>
                <a:gd name="T10" fmla="*/ 0 w 22"/>
                <a:gd name="T11" fmla="*/ 27 h 30"/>
                <a:gd name="T12" fmla="*/ 2 w 22"/>
                <a:gd name="T13" fmla="*/ 24 h 30"/>
                <a:gd name="T14" fmla="*/ 4 w 22"/>
                <a:gd name="T15" fmla="*/ 19 h 30"/>
                <a:gd name="T16" fmla="*/ 9 w 22"/>
                <a:gd name="T17" fmla="*/ 14 h 30"/>
                <a:gd name="T18" fmla="*/ 13 w 22"/>
                <a:gd name="T19" fmla="*/ 10 h 30"/>
                <a:gd name="T20" fmla="*/ 17 w 22"/>
                <a:gd name="T21" fmla="*/ 6 h 30"/>
                <a:gd name="T22" fmla="*/ 21 w 22"/>
                <a:gd name="T23" fmla="*/ 3 h 30"/>
                <a:gd name="T24" fmla="*/ 22 w 22"/>
                <a:gd name="T25" fmla="*/ 0 h 3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2"/>
                <a:gd name="T40" fmla="*/ 0 h 30"/>
                <a:gd name="T41" fmla="*/ 22 w 22"/>
                <a:gd name="T42" fmla="*/ 30 h 3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2" h="30">
                  <a:moveTo>
                    <a:pt x="22" y="0"/>
                  </a:moveTo>
                  <a:lnTo>
                    <a:pt x="17" y="10"/>
                  </a:lnTo>
                  <a:lnTo>
                    <a:pt x="11" y="20"/>
                  </a:lnTo>
                  <a:lnTo>
                    <a:pt x="4" y="29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2" y="24"/>
                  </a:lnTo>
                  <a:lnTo>
                    <a:pt x="4" y="19"/>
                  </a:lnTo>
                  <a:lnTo>
                    <a:pt x="9" y="14"/>
                  </a:lnTo>
                  <a:lnTo>
                    <a:pt x="13" y="10"/>
                  </a:lnTo>
                  <a:lnTo>
                    <a:pt x="17" y="6"/>
                  </a:lnTo>
                  <a:lnTo>
                    <a:pt x="21" y="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2489">
              <a:extLst>
                <a:ext uri="{FF2B5EF4-FFF2-40B4-BE49-F238E27FC236}">
                  <a16:creationId xmlns:a16="http://schemas.microsoft.com/office/drawing/2014/main" id="{9F2DB3A9-168A-B27C-A5B4-95C171A59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" y="991"/>
              <a:ext cx="38" cy="9"/>
            </a:xfrm>
            <a:custGeom>
              <a:avLst/>
              <a:gdLst>
                <a:gd name="T0" fmla="*/ 38 w 38"/>
                <a:gd name="T1" fmla="*/ 8 h 9"/>
                <a:gd name="T2" fmla="*/ 34 w 38"/>
                <a:gd name="T3" fmla="*/ 8 h 9"/>
                <a:gd name="T4" fmla="*/ 28 w 38"/>
                <a:gd name="T5" fmla="*/ 9 h 9"/>
                <a:gd name="T6" fmla="*/ 22 w 38"/>
                <a:gd name="T7" fmla="*/ 9 h 9"/>
                <a:gd name="T8" fmla="*/ 16 w 38"/>
                <a:gd name="T9" fmla="*/ 9 h 9"/>
                <a:gd name="T10" fmla="*/ 10 w 38"/>
                <a:gd name="T11" fmla="*/ 9 h 9"/>
                <a:gd name="T12" fmla="*/ 5 w 38"/>
                <a:gd name="T13" fmla="*/ 8 h 9"/>
                <a:gd name="T14" fmla="*/ 1 w 38"/>
                <a:gd name="T15" fmla="*/ 6 h 9"/>
                <a:gd name="T16" fmla="*/ 0 w 38"/>
                <a:gd name="T17" fmla="*/ 3 h 9"/>
                <a:gd name="T18" fmla="*/ 0 w 38"/>
                <a:gd name="T19" fmla="*/ 1 h 9"/>
                <a:gd name="T20" fmla="*/ 4 w 38"/>
                <a:gd name="T21" fmla="*/ 0 h 9"/>
                <a:gd name="T22" fmla="*/ 9 w 38"/>
                <a:gd name="T23" fmla="*/ 0 h 9"/>
                <a:gd name="T24" fmla="*/ 15 w 38"/>
                <a:gd name="T25" fmla="*/ 2 h 9"/>
                <a:gd name="T26" fmla="*/ 21 w 38"/>
                <a:gd name="T27" fmla="*/ 4 h 9"/>
                <a:gd name="T28" fmla="*/ 28 w 38"/>
                <a:gd name="T29" fmla="*/ 6 h 9"/>
                <a:gd name="T30" fmla="*/ 34 w 38"/>
                <a:gd name="T31" fmla="*/ 7 h 9"/>
                <a:gd name="T32" fmla="*/ 38 w 38"/>
                <a:gd name="T33" fmla="*/ 8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9"/>
                <a:gd name="T53" fmla="*/ 38 w 38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9">
                  <a:moveTo>
                    <a:pt x="38" y="8"/>
                  </a:moveTo>
                  <a:lnTo>
                    <a:pt x="34" y="8"/>
                  </a:lnTo>
                  <a:lnTo>
                    <a:pt x="28" y="9"/>
                  </a:lnTo>
                  <a:lnTo>
                    <a:pt x="22" y="9"/>
                  </a:lnTo>
                  <a:lnTo>
                    <a:pt x="16" y="9"/>
                  </a:lnTo>
                  <a:lnTo>
                    <a:pt x="10" y="9"/>
                  </a:lnTo>
                  <a:lnTo>
                    <a:pt x="5" y="8"/>
                  </a:lnTo>
                  <a:lnTo>
                    <a:pt x="1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4" y="0"/>
                  </a:lnTo>
                  <a:lnTo>
                    <a:pt x="9" y="0"/>
                  </a:lnTo>
                  <a:lnTo>
                    <a:pt x="15" y="2"/>
                  </a:lnTo>
                  <a:lnTo>
                    <a:pt x="21" y="4"/>
                  </a:lnTo>
                  <a:lnTo>
                    <a:pt x="28" y="6"/>
                  </a:lnTo>
                  <a:lnTo>
                    <a:pt x="34" y="7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2490">
              <a:extLst>
                <a:ext uri="{FF2B5EF4-FFF2-40B4-BE49-F238E27FC236}">
                  <a16:creationId xmlns:a16="http://schemas.microsoft.com/office/drawing/2014/main" id="{0A0401D6-1082-CCA3-32F0-86BB2C78EB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" y="973"/>
              <a:ext cx="37" cy="15"/>
            </a:xfrm>
            <a:custGeom>
              <a:avLst/>
              <a:gdLst>
                <a:gd name="T0" fmla="*/ 37 w 37"/>
                <a:gd name="T1" fmla="*/ 15 h 15"/>
                <a:gd name="T2" fmla="*/ 34 w 37"/>
                <a:gd name="T3" fmla="*/ 15 h 15"/>
                <a:gd name="T4" fmla="*/ 29 w 37"/>
                <a:gd name="T5" fmla="*/ 14 h 15"/>
                <a:gd name="T6" fmla="*/ 23 w 37"/>
                <a:gd name="T7" fmla="*/ 13 h 15"/>
                <a:gd name="T8" fmla="*/ 17 w 37"/>
                <a:gd name="T9" fmla="*/ 12 h 15"/>
                <a:gd name="T10" fmla="*/ 11 w 37"/>
                <a:gd name="T11" fmla="*/ 10 h 15"/>
                <a:gd name="T12" fmla="*/ 6 w 37"/>
                <a:gd name="T13" fmla="*/ 8 h 15"/>
                <a:gd name="T14" fmla="*/ 2 w 37"/>
                <a:gd name="T15" fmla="*/ 5 h 15"/>
                <a:gd name="T16" fmla="*/ 0 w 37"/>
                <a:gd name="T17" fmla="*/ 2 h 15"/>
                <a:gd name="T18" fmla="*/ 1 w 37"/>
                <a:gd name="T19" fmla="*/ 0 h 15"/>
                <a:gd name="T20" fmla="*/ 6 w 37"/>
                <a:gd name="T21" fmla="*/ 0 h 15"/>
                <a:gd name="T22" fmla="*/ 11 w 37"/>
                <a:gd name="T23" fmla="*/ 2 h 15"/>
                <a:gd name="T24" fmla="*/ 17 w 37"/>
                <a:gd name="T25" fmla="*/ 5 h 15"/>
                <a:gd name="T26" fmla="*/ 24 w 37"/>
                <a:gd name="T27" fmla="*/ 8 h 15"/>
                <a:gd name="T28" fmla="*/ 30 w 37"/>
                <a:gd name="T29" fmla="*/ 11 h 15"/>
                <a:gd name="T30" fmla="*/ 35 w 37"/>
                <a:gd name="T31" fmla="*/ 14 h 15"/>
                <a:gd name="T32" fmla="*/ 37 w 37"/>
                <a:gd name="T33" fmla="*/ 15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15"/>
                <a:gd name="T53" fmla="*/ 37 w 37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15">
                  <a:moveTo>
                    <a:pt x="37" y="15"/>
                  </a:moveTo>
                  <a:lnTo>
                    <a:pt x="34" y="15"/>
                  </a:lnTo>
                  <a:lnTo>
                    <a:pt x="29" y="14"/>
                  </a:lnTo>
                  <a:lnTo>
                    <a:pt x="23" y="13"/>
                  </a:lnTo>
                  <a:lnTo>
                    <a:pt x="17" y="12"/>
                  </a:lnTo>
                  <a:lnTo>
                    <a:pt x="11" y="1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2"/>
                  </a:lnTo>
                  <a:lnTo>
                    <a:pt x="1" y="0"/>
                  </a:lnTo>
                  <a:lnTo>
                    <a:pt x="6" y="0"/>
                  </a:lnTo>
                  <a:lnTo>
                    <a:pt x="11" y="2"/>
                  </a:lnTo>
                  <a:lnTo>
                    <a:pt x="17" y="5"/>
                  </a:lnTo>
                  <a:lnTo>
                    <a:pt x="24" y="8"/>
                  </a:lnTo>
                  <a:lnTo>
                    <a:pt x="30" y="11"/>
                  </a:lnTo>
                  <a:lnTo>
                    <a:pt x="35" y="14"/>
                  </a:lnTo>
                  <a:lnTo>
                    <a:pt x="37" y="15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2491">
              <a:extLst>
                <a:ext uri="{FF2B5EF4-FFF2-40B4-BE49-F238E27FC236}">
                  <a16:creationId xmlns:a16="http://schemas.microsoft.com/office/drawing/2014/main" id="{C0B705A6-C6FD-FBA7-0989-D17BA45E5D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" y="1012"/>
              <a:ext cx="36" cy="9"/>
            </a:xfrm>
            <a:custGeom>
              <a:avLst/>
              <a:gdLst>
                <a:gd name="T0" fmla="*/ 36 w 36"/>
                <a:gd name="T1" fmla="*/ 4 h 9"/>
                <a:gd name="T2" fmla="*/ 35 w 36"/>
                <a:gd name="T3" fmla="*/ 6 h 9"/>
                <a:gd name="T4" fmla="*/ 31 w 36"/>
                <a:gd name="T5" fmla="*/ 7 h 9"/>
                <a:gd name="T6" fmla="*/ 26 w 36"/>
                <a:gd name="T7" fmla="*/ 9 h 9"/>
                <a:gd name="T8" fmla="*/ 20 w 36"/>
                <a:gd name="T9" fmla="*/ 9 h 9"/>
                <a:gd name="T10" fmla="*/ 13 w 36"/>
                <a:gd name="T11" fmla="*/ 9 h 9"/>
                <a:gd name="T12" fmla="*/ 8 w 36"/>
                <a:gd name="T13" fmla="*/ 8 h 9"/>
                <a:gd name="T14" fmla="*/ 3 w 36"/>
                <a:gd name="T15" fmla="*/ 7 h 9"/>
                <a:gd name="T16" fmla="*/ 0 w 36"/>
                <a:gd name="T17" fmla="*/ 4 h 9"/>
                <a:gd name="T18" fmla="*/ 0 w 36"/>
                <a:gd name="T19" fmla="*/ 1 h 9"/>
                <a:gd name="T20" fmla="*/ 3 w 36"/>
                <a:gd name="T21" fmla="*/ 0 h 9"/>
                <a:gd name="T22" fmla="*/ 8 w 36"/>
                <a:gd name="T23" fmla="*/ 0 h 9"/>
                <a:gd name="T24" fmla="*/ 13 w 36"/>
                <a:gd name="T25" fmla="*/ 1 h 9"/>
                <a:gd name="T26" fmla="*/ 20 w 36"/>
                <a:gd name="T27" fmla="*/ 2 h 9"/>
                <a:gd name="T28" fmla="*/ 26 w 36"/>
                <a:gd name="T29" fmla="*/ 3 h 9"/>
                <a:gd name="T30" fmla="*/ 32 w 36"/>
                <a:gd name="T31" fmla="*/ 4 h 9"/>
                <a:gd name="T32" fmla="*/ 36 w 36"/>
                <a:gd name="T33" fmla="*/ 4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9"/>
                <a:gd name="T53" fmla="*/ 36 w 36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9">
                  <a:moveTo>
                    <a:pt x="36" y="4"/>
                  </a:moveTo>
                  <a:lnTo>
                    <a:pt x="35" y="6"/>
                  </a:lnTo>
                  <a:lnTo>
                    <a:pt x="31" y="7"/>
                  </a:lnTo>
                  <a:lnTo>
                    <a:pt x="26" y="9"/>
                  </a:lnTo>
                  <a:lnTo>
                    <a:pt x="20" y="9"/>
                  </a:lnTo>
                  <a:lnTo>
                    <a:pt x="13" y="9"/>
                  </a:lnTo>
                  <a:lnTo>
                    <a:pt x="8" y="8"/>
                  </a:lnTo>
                  <a:lnTo>
                    <a:pt x="3" y="7"/>
                  </a:lnTo>
                  <a:lnTo>
                    <a:pt x="0" y="4"/>
                  </a:lnTo>
                  <a:lnTo>
                    <a:pt x="0" y="1"/>
                  </a:lnTo>
                  <a:lnTo>
                    <a:pt x="3" y="0"/>
                  </a:lnTo>
                  <a:lnTo>
                    <a:pt x="8" y="0"/>
                  </a:lnTo>
                  <a:lnTo>
                    <a:pt x="13" y="1"/>
                  </a:lnTo>
                  <a:lnTo>
                    <a:pt x="20" y="2"/>
                  </a:lnTo>
                  <a:lnTo>
                    <a:pt x="26" y="3"/>
                  </a:lnTo>
                  <a:lnTo>
                    <a:pt x="32" y="4"/>
                  </a:lnTo>
                  <a:lnTo>
                    <a:pt x="36" y="4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2492">
              <a:extLst>
                <a:ext uri="{FF2B5EF4-FFF2-40B4-BE49-F238E27FC236}">
                  <a16:creationId xmlns:a16="http://schemas.microsoft.com/office/drawing/2014/main" id="{A54395A2-25D0-536A-36ED-E17A2041A7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" y="1032"/>
              <a:ext cx="42" cy="14"/>
            </a:xfrm>
            <a:custGeom>
              <a:avLst/>
              <a:gdLst>
                <a:gd name="T0" fmla="*/ 42 w 42"/>
                <a:gd name="T1" fmla="*/ 0 h 14"/>
                <a:gd name="T2" fmla="*/ 38 w 42"/>
                <a:gd name="T3" fmla="*/ 3 h 14"/>
                <a:gd name="T4" fmla="*/ 32 w 42"/>
                <a:gd name="T5" fmla="*/ 6 h 14"/>
                <a:gd name="T6" fmla="*/ 25 w 42"/>
                <a:gd name="T7" fmla="*/ 9 h 14"/>
                <a:gd name="T8" fmla="*/ 19 w 42"/>
                <a:gd name="T9" fmla="*/ 12 h 14"/>
                <a:gd name="T10" fmla="*/ 12 w 42"/>
                <a:gd name="T11" fmla="*/ 14 h 14"/>
                <a:gd name="T12" fmla="*/ 6 w 42"/>
                <a:gd name="T13" fmla="*/ 14 h 14"/>
                <a:gd name="T14" fmla="*/ 3 w 42"/>
                <a:gd name="T15" fmla="*/ 14 h 14"/>
                <a:gd name="T16" fmla="*/ 0 w 42"/>
                <a:gd name="T17" fmla="*/ 11 h 14"/>
                <a:gd name="T18" fmla="*/ 1 w 42"/>
                <a:gd name="T19" fmla="*/ 8 h 14"/>
                <a:gd name="T20" fmla="*/ 5 w 42"/>
                <a:gd name="T21" fmla="*/ 6 h 14"/>
                <a:gd name="T22" fmla="*/ 10 w 42"/>
                <a:gd name="T23" fmla="*/ 4 h 14"/>
                <a:gd name="T24" fmla="*/ 17 w 42"/>
                <a:gd name="T25" fmla="*/ 3 h 14"/>
                <a:gd name="T26" fmla="*/ 25 w 42"/>
                <a:gd name="T27" fmla="*/ 3 h 14"/>
                <a:gd name="T28" fmla="*/ 32 w 42"/>
                <a:gd name="T29" fmla="*/ 2 h 14"/>
                <a:gd name="T30" fmla="*/ 38 w 42"/>
                <a:gd name="T31" fmla="*/ 1 h 14"/>
                <a:gd name="T32" fmla="*/ 42 w 42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14"/>
                <a:gd name="T53" fmla="*/ 42 w 42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14">
                  <a:moveTo>
                    <a:pt x="42" y="0"/>
                  </a:moveTo>
                  <a:lnTo>
                    <a:pt x="38" y="3"/>
                  </a:lnTo>
                  <a:lnTo>
                    <a:pt x="32" y="6"/>
                  </a:lnTo>
                  <a:lnTo>
                    <a:pt x="25" y="9"/>
                  </a:lnTo>
                  <a:lnTo>
                    <a:pt x="19" y="12"/>
                  </a:lnTo>
                  <a:lnTo>
                    <a:pt x="12" y="14"/>
                  </a:lnTo>
                  <a:lnTo>
                    <a:pt x="6" y="14"/>
                  </a:lnTo>
                  <a:lnTo>
                    <a:pt x="3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0" y="4"/>
                  </a:lnTo>
                  <a:lnTo>
                    <a:pt x="17" y="3"/>
                  </a:lnTo>
                  <a:lnTo>
                    <a:pt x="25" y="3"/>
                  </a:lnTo>
                  <a:lnTo>
                    <a:pt x="32" y="2"/>
                  </a:lnTo>
                  <a:lnTo>
                    <a:pt x="38" y="1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2493">
              <a:extLst>
                <a:ext uri="{FF2B5EF4-FFF2-40B4-BE49-F238E27FC236}">
                  <a16:creationId xmlns:a16="http://schemas.microsoft.com/office/drawing/2014/main" id="{C7BEDAC2-5C2B-BD2D-4398-DC00B25C03D0}"/>
                </a:ext>
              </a:extLst>
            </p:cNvPr>
            <p:cNvSpPr>
              <a:spLocks/>
            </p:cNvSpPr>
            <p:nvPr/>
          </p:nvSpPr>
          <p:spPr bwMode="auto">
            <a:xfrm>
              <a:off x="96" y="1054"/>
              <a:ext cx="45" cy="16"/>
            </a:xfrm>
            <a:custGeom>
              <a:avLst/>
              <a:gdLst>
                <a:gd name="T0" fmla="*/ 45 w 45"/>
                <a:gd name="T1" fmla="*/ 0 h 16"/>
                <a:gd name="T2" fmla="*/ 41 w 45"/>
                <a:gd name="T3" fmla="*/ 1 h 16"/>
                <a:gd name="T4" fmla="*/ 35 w 45"/>
                <a:gd name="T5" fmla="*/ 5 h 16"/>
                <a:gd name="T6" fmla="*/ 27 w 45"/>
                <a:gd name="T7" fmla="*/ 8 h 16"/>
                <a:gd name="T8" fmla="*/ 19 w 45"/>
                <a:gd name="T9" fmla="*/ 12 h 16"/>
                <a:gd name="T10" fmla="*/ 12 w 45"/>
                <a:gd name="T11" fmla="*/ 14 h 16"/>
                <a:gd name="T12" fmla="*/ 6 w 45"/>
                <a:gd name="T13" fmla="*/ 16 h 16"/>
                <a:gd name="T14" fmla="*/ 1 w 45"/>
                <a:gd name="T15" fmla="*/ 15 h 16"/>
                <a:gd name="T16" fmla="*/ 0 w 45"/>
                <a:gd name="T17" fmla="*/ 13 h 16"/>
                <a:gd name="T18" fmla="*/ 1 w 45"/>
                <a:gd name="T19" fmla="*/ 9 h 16"/>
                <a:gd name="T20" fmla="*/ 7 w 45"/>
                <a:gd name="T21" fmla="*/ 7 h 16"/>
                <a:gd name="T22" fmla="*/ 13 w 45"/>
                <a:gd name="T23" fmla="*/ 5 h 16"/>
                <a:gd name="T24" fmla="*/ 21 w 45"/>
                <a:gd name="T25" fmla="*/ 3 h 16"/>
                <a:gd name="T26" fmla="*/ 29 w 45"/>
                <a:gd name="T27" fmla="*/ 2 h 16"/>
                <a:gd name="T28" fmla="*/ 36 w 45"/>
                <a:gd name="T29" fmla="*/ 1 h 16"/>
                <a:gd name="T30" fmla="*/ 42 w 45"/>
                <a:gd name="T31" fmla="*/ 1 h 16"/>
                <a:gd name="T32" fmla="*/ 45 w 45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16"/>
                <a:gd name="T53" fmla="*/ 45 w 4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16">
                  <a:moveTo>
                    <a:pt x="45" y="0"/>
                  </a:moveTo>
                  <a:lnTo>
                    <a:pt x="41" y="1"/>
                  </a:lnTo>
                  <a:lnTo>
                    <a:pt x="35" y="5"/>
                  </a:lnTo>
                  <a:lnTo>
                    <a:pt x="27" y="8"/>
                  </a:lnTo>
                  <a:lnTo>
                    <a:pt x="19" y="12"/>
                  </a:lnTo>
                  <a:lnTo>
                    <a:pt x="12" y="14"/>
                  </a:lnTo>
                  <a:lnTo>
                    <a:pt x="6" y="16"/>
                  </a:lnTo>
                  <a:lnTo>
                    <a:pt x="1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7" y="7"/>
                  </a:lnTo>
                  <a:lnTo>
                    <a:pt x="13" y="5"/>
                  </a:lnTo>
                  <a:lnTo>
                    <a:pt x="21" y="3"/>
                  </a:lnTo>
                  <a:lnTo>
                    <a:pt x="29" y="2"/>
                  </a:lnTo>
                  <a:lnTo>
                    <a:pt x="36" y="1"/>
                  </a:lnTo>
                  <a:lnTo>
                    <a:pt x="42" y="1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2494">
              <a:extLst>
                <a:ext uri="{FF2B5EF4-FFF2-40B4-BE49-F238E27FC236}">
                  <a16:creationId xmlns:a16="http://schemas.microsoft.com/office/drawing/2014/main" id="{C88B67E8-8426-C747-5807-52BB3D626AB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" y="1092"/>
              <a:ext cx="49" cy="29"/>
            </a:xfrm>
            <a:custGeom>
              <a:avLst/>
              <a:gdLst>
                <a:gd name="T0" fmla="*/ 49 w 49"/>
                <a:gd name="T1" fmla="*/ 0 h 29"/>
                <a:gd name="T2" fmla="*/ 45 w 49"/>
                <a:gd name="T3" fmla="*/ 5 h 29"/>
                <a:gd name="T4" fmla="*/ 38 w 49"/>
                <a:gd name="T5" fmla="*/ 11 h 29"/>
                <a:gd name="T6" fmla="*/ 31 w 49"/>
                <a:gd name="T7" fmla="*/ 16 h 29"/>
                <a:gd name="T8" fmla="*/ 23 w 49"/>
                <a:gd name="T9" fmla="*/ 20 h 29"/>
                <a:gd name="T10" fmla="*/ 15 w 49"/>
                <a:gd name="T11" fmla="*/ 25 h 29"/>
                <a:gd name="T12" fmla="*/ 8 w 49"/>
                <a:gd name="T13" fmla="*/ 28 h 29"/>
                <a:gd name="T14" fmla="*/ 3 w 49"/>
                <a:gd name="T15" fmla="*/ 29 h 29"/>
                <a:gd name="T16" fmla="*/ 0 w 49"/>
                <a:gd name="T17" fmla="*/ 27 h 29"/>
                <a:gd name="T18" fmla="*/ 1 w 49"/>
                <a:gd name="T19" fmla="*/ 24 h 29"/>
                <a:gd name="T20" fmla="*/ 6 w 49"/>
                <a:gd name="T21" fmla="*/ 21 h 29"/>
                <a:gd name="T22" fmla="*/ 13 w 49"/>
                <a:gd name="T23" fmla="*/ 18 h 29"/>
                <a:gd name="T24" fmla="*/ 22 w 49"/>
                <a:gd name="T25" fmla="*/ 14 h 29"/>
                <a:gd name="T26" fmla="*/ 31 w 49"/>
                <a:gd name="T27" fmla="*/ 11 h 29"/>
                <a:gd name="T28" fmla="*/ 39 w 49"/>
                <a:gd name="T29" fmla="*/ 7 h 29"/>
                <a:gd name="T30" fmla="*/ 46 w 49"/>
                <a:gd name="T31" fmla="*/ 3 h 29"/>
                <a:gd name="T32" fmla="*/ 49 w 49"/>
                <a:gd name="T33" fmla="*/ 0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29"/>
                <a:gd name="T53" fmla="*/ 49 w 49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29">
                  <a:moveTo>
                    <a:pt x="49" y="0"/>
                  </a:moveTo>
                  <a:lnTo>
                    <a:pt x="45" y="5"/>
                  </a:lnTo>
                  <a:lnTo>
                    <a:pt x="38" y="11"/>
                  </a:lnTo>
                  <a:lnTo>
                    <a:pt x="31" y="16"/>
                  </a:lnTo>
                  <a:lnTo>
                    <a:pt x="23" y="20"/>
                  </a:lnTo>
                  <a:lnTo>
                    <a:pt x="15" y="25"/>
                  </a:lnTo>
                  <a:lnTo>
                    <a:pt x="8" y="28"/>
                  </a:lnTo>
                  <a:lnTo>
                    <a:pt x="3" y="29"/>
                  </a:lnTo>
                  <a:lnTo>
                    <a:pt x="0" y="27"/>
                  </a:lnTo>
                  <a:lnTo>
                    <a:pt x="1" y="24"/>
                  </a:lnTo>
                  <a:lnTo>
                    <a:pt x="6" y="21"/>
                  </a:lnTo>
                  <a:lnTo>
                    <a:pt x="13" y="18"/>
                  </a:lnTo>
                  <a:lnTo>
                    <a:pt x="22" y="14"/>
                  </a:lnTo>
                  <a:lnTo>
                    <a:pt x="31" y="11"/>
                  </a:lnTo>
                  <a:lnTo>
                    <a:pt x="39" y="7"/>
                  </a:lnTo>
                  <a:lnTo>
                    <a:pt x="46" y="3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2495">
              <a:extLst>
                <a:ext uri="{FF2B5EF4-FFF2-40B4-BE49-F238E27FC236}">
                  <a16:creationId xmlns:a16="http://schemas.microsoft.com/office/drawing/2014/main" id="{23C9AC25-309D-96E3-3623-B3AFEBA040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" y="1137"/>
              <a:ext cx="45" cy="32"/>
            </a:xfrm>
            <a:custGeom>
              <a:avLst/>
              <a:gdLst>
                <a:gd name="T0" fmla="*/ 45 w 45"/>
                <a:gd name="T1" fmla="*/ 0 h 32"/>
                <a:gd name="T2" fmla="*/ 42 w 45"/>
                <a:gd name="T3" fmla="*/ 3 h 32"/>
                <a:gd name="T4" fmla="*/ 36 w 45"/>
                <a:gd name="T5" fmla="*/ 9 h 32"/>
                <a:gd name="T6" fmla="*/ 29 w 45"/>
                <a:gd name="T7" fmla="*/ 15 h 32"/>
                <a:gd name="T8" fmla="*/ 21 w 45"/>
                <a:gd name="T9" fmla="*/ 21 h 32"/>
                <a:gd name="T10" fmla="*/ 14 w 45"/>
                <a:gd name="T11" fmla="*/ 27 h 32"/>
                <a:gd name="T12" fmla="*/ 8 w 45"/>
                <a:gd name="T13" fmla="*/ 30 h 32"/>
                <a:gd name="T14" fmla="*/ 3 w 45"/>
                <a:gd name="T15" fmla="*/ 32 h 32"/>
                <a:gd name="T16" fmla="*/ 0 w 45"/>
                <a:gd name="T17" fmla="*/ 30 h 32"/>
                <a:gd name="T18" fmla="*/ 1 w 45"/>
                <a:gd name="T19" fmla="*/ 27 h 32"/>
                <a:gd name="T20" fmla="*/ 5 w 45"/>
                <a:gd name="T21" fmla="*/ 23 h 32"/>
                <a:gd name="T22" fmla="*/ 12 w 45"/>
                <a:gd name="T23" fmla="*/ 18 h 32"/>
                <a:gd name="T24" fmla="*/ 21 w 45"/>
                <a:gd name="T25" fmla="*/ 13 h 32"/>
                <a:gd name="T26" fmla="*/ 28 w 45"/>
                <a:gd name="T27" fmla="*/ 9 h 32"/>
                <a:gd name="T28" fmla="*/ 36 w 45"/>
                <a:gd name="T29" fmla="*/ 5 h 32"/>
                <a:gd name="T30" fmla="*/ 42 w 45"/>
                <a:gd name="T31" fmla="*/ 1 h 32"/>
                <a:gd name="T32" fmla="*/ 45 w 45"/>
                <a:gd name="T33" fmla="*/ 0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32"/>
                <a:gd name="T53" fmla="*/ 45 w 45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32">
                  <a:moveTo>
                    <a:pt x="45" y="0"/>
                  </a:moveTo>
                  <a:lnTo>
                    <a:pt x="42" y="3"/>
                  </a:lnTo>
                  <a:lnTo>
                    <a:pt x="36" y="9"/>
                  </a:lnTo>
                  <a:lnTo>
                    <a:pt x="29" y="15"/>
                  </a:lnTo>
                  <a:lnTo>
                    <a:pt x="21" y="21"/>
                  </a:lnTo>
                  <a:lnTo>
                    <a:pt x="14" y="27"/>
                  </a:lnTo>
                  <a:lnTo>
                    <a:pt x="8" y="30"/>
                  </a:lnTo>
                  <a:lnTo>
                    <a:pt x="3" y="32"/>
                  </a:lnTo>
                  <a:lnTo>
                    <a:pt x="0" y="30"/>
                  </a:lnTo>
                  <a:lnTo>
                    <a:pt x="1" y="27"/>
                  </a:lnTo>
                  <a:lnTo>
                    <a:pt x="5" y="23"/>
                  </a:lnTo>
                  <a:lnTo>
                    <a:pt x="12" y="18"/>
                  </a:lnTo>
                  <a:lnTo>
                    <a:pt x="21" y="13"/>
                  </a:lnTo>
                  <a:lnTo>
                    <a:pt x="28" y="9"/>
                  </a:lnTo>
                  <a:lnTo>
                    <a:pt x="36" y="5"/>
                  </a:lnTo>
                  <a:lnTo>
                    <a:pt x="42" y="1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2496">
              <a:extLst>
                <a:ext uri="{FF2B5EF4-FFF2-40B4-BE49-F238E27FC236}">
                  <a16:creationId xmlns:a16="http://schemas.microsoft.com/office/drawing/2014/main" id="{FBEEFB59-4239-7513-ADC6-F3828EA7E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98" y="1073"/>
              <a:ext cx="41" cy="28"/>
            </a:xfrm>
            <a:custGeom>
              <a:avLst/>
              <a:gdLst>
                <a:gd name="T0" fmla="*/ 41 w 41"/>
                <a:gd name="T1" fmla="*/ 0 h 28"/>
                <a:gd name="T2" fmla="*/ 38 w 41"/>
                <a:gd name="T3" fmla="*/ 4 h 28"/>
                <a:gd name="T4" fmla="*/ 32 w 41"/>
                <a:gd name="T5" fmla="*/ 9 h 28"/>
                <a:gd name="T6" fmla="*/ 26 w 41"/>
                <a:gd name="T7" fmla="*/ 13 h 28"/>
                <a:gd name="T8" fmla="*/ 18 w 41"/>
                <a:gd name="T9" fmla="*/ 19 h 28"/>
                <a:gd name="T10" fmla="*/ 12 w 41"/>
                <a:gd name="T11" fmla="*/ 24 h 28"/>
                <a:gd name="T12" fmla="*/ 6 w 41"/>
                <a:gd name="T13" fmla="*/ 27 h 28"/>
                <a:gd name="T14" fmla="*/ 2 w 41"/>
                <a:gd name="T15" fmla="*/ 28 h 28"/>
                <a:gd name="T16" fmla="*/ 0 w 41"/>
                <a:gd name="T17" fmla="*/ 26 h 28"/>
                <a:gd name="T18" fmla="*/ 2 w 41"/>
                <a:gd name="T19" fmla="*/ 22 h 28"/>
                <a:gd name="T20" fmla="*/ 5 w 41"/>
                <a:gd name="T21" fmla="*/ 18 h 28"/>
                <a:gd name="T22" fmla="*/ 11 w 41"/>
                <a:gd name="T23" fmla="*/ 14 h 28"/>
                <a:gd name="T24" fmla="*/ 19 w 41"/>
                <a:gd name="T25" fmla="*/ 10 h 28"/>
                <a:gd name="T26" fmla="*/ 26 w 41"/>
                <a:gd name="T27" fmla="*/ 7 h 28"/>
                <a:gd name="T28" fmla="*/ 33 w 41"/>
                <a:gd name="T29" fmla="*/ 4 h 28"/>
                <a:gd name="T30" fmla="*/ 38 w 41"/>
                <a:gd name="T31" fmla="*/ 2 h 28"/>
                <a:gd name="T32" fmla="*/ 41 w 41"/>
                <a:gd name="T33" fmla="*/ 0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28"/>
                <a:gd name="T53" fmla="*/ 41 w 41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28">
                  <a:moveTo>
                    <a:pt x="41" y="0"/>
                  </a:moveTo>
                  <a:lnTo>
                    <a:pt x="38" y="4"/>
                  </a:lnTo>
                  <a:lnTo>
                    <a:pt x="32" y="9"/>
                  </a:lnTo>
                  <a:lnTo>
                    <a:pt x="26" y="13"/>
                  </a:lnTo>
                  <a:lnTo>
                    <a:pt x="18" y="19"/>
                  </a:lnTo>
                  <a:lnTo>
                    <a:pt x="12" y="24"/>
                  </a:lnTo>
                  <a:lnTo>
                    <a:pt x="6" y="27"/>
                  </a:lnTo>
                  <a:lnTo>
                    <a:pt x="2" y="28"/>
                  </a:lnTo>
                  <a:lnTo>
                    <a:pt x="0" y="26"/>
                  </a:lnTo>
                  <a:lnTo>
                    <a:pt x="2" y="22"/>
                  </a:lnTo>
                  <a:lnTo>
                    <a:pt x="5" y="18"/>
                  </a:lnTo>
                  <a:lnTo>
                    <a:pt x="11" y="14"/>
                  </a:lnTo>
                  <a:lnTo>
                    <a:pt x="19" y="10"/>
                  </a:lnTo>
                  <a:lnTo>
                    <a:pt x="26" y="7"/>
                  </a:lnTo>
                  <a:lnTo>
                    <a:pt x="33" y="4"/>
                  </a:lnTo>
                  <a:lnTo>
                    <a:pt x="38" y="2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2497">
              <a:extLst>
                <a:ext uri="{FF2B5EF4-FFF2-40B4-BE49-F238E27FC236}">
                  <a16:creationId xmlns:a16="http://schemas.microsoft.com/office/drawing/2014/main" id="{3C21CFA9-BE41-1FE9-7B0E-FAAE4E681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" y="1075"/>
              <a:ext cx="60" cy="42"/>
            </a:xfrm>
            <a:custGeom>
              <a:avLst/>
              <a:gdLst>
                <a:gd name="T0" fmla="*/ 60 w 60"/>
                <a:gd name="T1" fmla="*/ 41 h 42"/>
                <a:gd name="T2" fmla="*/ 57 w 60"/>
                <a:gd name="T3" fmla="*/ 42 h 42"/>
                <a:gd name="T4" fmla="*/ 50 w 60"/>
                <a:gd name="T5" fmla="*/ 40 h 42"/>
                <a:gd name="T6" fmla="*/ 41 w 60"/>
                <a:gd name="T7" fmla="*/ 35 h 42"/>
                <a:gd name="T8" fmla="*/ 31 w 60"/>
                <a:gd name="T9" fmla="*/ 30 h 42"/>
                <a:gd name="T10" fmla="*/ 21 w 60"/>
                <a:gd name="T11" fmla="*/ 23 h 42"/>
                <a:gd name="T12" fmla="*/ 11 w 60"/>
                <a:gd name="T13" fmla="*/ 15 h 42"/>
                <a:gd name="T14" fmla="*/ 4 w 60"/>
                <a:gd name="T15" fmla="*/ 7 h 42"/>
                <a:gd name="T16" fmla="*/ 0 w 60"/>
                <a:gd name="T17" fmla="*/ 0 h 42"/>
                <a:gd name="T18" fmla="*/ 4 w 60"/>
                <a:gd name="T19" fmla="*/ 3 h 42"/>
                <a:gd name="T20" fmla="*/ 13 w 60"/>
                <a:gd name="T21" fmla="*/ 7 h 42"/>
                <a:gd name="T22" fmla="*/ 22 w 60"/>
                <a:gd name="T23" fmla="*/ 13 h 42"/>
                <a:gd name="T24" fmla="*/ 34 w 60"/>
                <a:gd name="T25" fmla="*/ 20 h 42"/>
                <a:gd name="T26" fmla="*/ 44 w 60"/>
                <a:gd name="T27" fmla="*/ 28 h 42"/>
                <a:gd name="T28" fmla="*/ 52 w 60"/>
                <a:gd name="T29" fmla="*/ 34 h 42"/>
                <a:gd name="T30" fmla="*/ 58 w 60"/>
                <a:gd name="T31" fmla="*/ 38 h 42"/>
                <a:gd name="T32" fmla="*/ 60 w 60"/>
                <a:gd name="T33" fmla="*/ 41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0"/>
                <a:gd name="T52" fmla="*/ 0 h 42"/>
                <a:gd name="T53" fmla="*/ 60 w 60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0" h="42">
                  <a:moveTo>
                    <a:pt x="60" y="41"/>
                  </a:moveTo>
                  <a:lnTo>
                    <a:pt x="57" y="42"/>
                  </a:lnTo>
                  <a:lnTo>
                    <a:pt x="50" y="40"/>
                  </a:lnTo>
                  <a:lnTo>
                    <a:pt x="41" y="35"/>
                  </a:lnTo>
                  <a:lnTo>
                    <a:pt x="31" y="30"/>
                  </a:lnTo>
                  <a:lnTo>
                    <a:pt x="21" y="23"/>
                  </a:lnTo>
                  <a:lnTo>
                    <a:pt x="11" y="15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3"/>
                  </a:lnTo>
                  <a:lnTo>
                    <a:pt x="13" y="7"/>
                  </a:lnTo>
                  <a:lnTo>
                    <a:pt x="22" y="13"/>
                  </a:lnTo>
                  <a:lnTo>
                    <a:pt x="34" y="20"/>
                  </a:lnTo>
                  <a:lnTo>
                    <a:pt x="44" y="28"/>
                  </a:lnTo>
                  <a:lnTo>
                    <a:pt x="52" y="34"/>
                  </a:lnTo>
                  <a:lnTo>
                    <a:pt x="58" y="38"/>
                  </a:lnTo>
                  <a:lnTo>
                    <a:pt x="60" y="41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2498">
              <a:extLst>
                <a:ext uri="{FF2B5EF4-FFF2-40B4-BE49-F238E27FC236}">
                  <a16:creationId xmlns:a16="http://schemas.microsoft.com/office/drawing/2014/main" id="{53FB9AC1-2B6A-032A-D11C-2FCC7CAD42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" y="1110"/>
              <a:ext cx="47" cy="36"/>
            </a:xfrm>
            <a:custGeom>
              <a:avLst/>
              <a:gdLst>
                <a:gd name="T0" fmla="*/ 47 w 47"/>
                <a:gd name="T1" fmla="*/ 36 h 36"/>
                <a:gd name="T2" fmla="*/ 44 w 47"/>
                <a:gd name="T3" fmla="*/ 36 h 36"/>
                <a:gd name="T4" fmla="*/ 40 w 47"/>
                <a:gd name="T5" fmla="*/ 35 h 36"/>
                <a:gd name="T6" fmla="*/ 33 w 47"/>
                <a:gd name="T7" fmla="*/ 32 h 36"/>
                <a:gd name="T8" fmla="*/ 25 w 47"/>
                <a:gd name="T9" fmla="*/ 27 h 36"/>
                <a:gd name="T10" fmla="*/ 18 w 47"/>
                <a:gd name="T11" fmla="*/ 22 h 36"/>
                <a:gd name="T12" fmla="*/ 10 w 47"/>
                <a:gd name="T13" fmla="*/ 15 h 36"/>
                <a:gd name="T14" fmla="*/ 4 w 47"/>
                <a:gd name="T15" fmla="*/ 7 h 36"/>
                <a:gd name="T16" fmla="*/ 0 w 47"/>
                <a:gd name="T17" fmla="*/ 0 h 36"/>
                <a:gd name="T18" fmla="*/ 5 w 47"/>
                <a:gd name="T19" fmla="*/ 4 h 36"/>
                <a:gd name="T20" fmla="*/ 12 w 47"/>
                <a:gd name="T21" fmla="*/ 9 h 36"/>
                <a:gd name="T22" fmla="*/ 20 w 47"/>
                <a:gd name="T23" fmla="*/ 15 h 36"/>
                <a:gd name="T24" fmla="*/ 28 w 47"/>
                <a:gd name="T25" fmla="*/ 21 h 36"/>
                <a:gd name="T26" fmla="*/ 36 w 47"/>
                <a:gd name="T27" fmla="*/ 26 h 36"/>
                <a:gd name="T28" fmla="*/ 42 w 47"/>
                <a:gd name="T29" fmla="*/ 30 h 36"/>
                <a:gd name="T30" fmla="*/ 46 w 47"/>
                <a:gd name="T31" fmla="*/ 34 h 36"/>
                <a:gd name="T32" fmla="*/ 47 w 47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6"/>
                <a:gd name="T53" fmla="*/ 47 w 47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6">
                  <a:moveTo>
                    <a:pt x="47" y="36"/>
                  </a:moveTo>
                  <a:lnTo>
                    <a:pt x="44" y="36"/>
                  </a:lnTo>
                  <a:lnTo>
                    <a:pt x="40" y="35"/>
                  </a:lnTo>
                  <a:lnTo>
                    <a:pt x="33" y="32"/>
                  </a:lnTo>
                  <a:lnTo>
                    <a:pt x="25" y="27"/>
                  </a:lnTo>
                  <a:lnTo>
                    <a:pt x="18" y="22"/>
                  </a:lnTo>
                  <a:lnTo>
                    <a:pt x="10" y="15"/>
                  </a:lnTo>
                  <a:lnTo>
                    <a:pt x="4" y="7"/>
                  </a:lnTo>
                  <a:lnTo>
                    <a:pt x="0" y="0"/>
                  </a:lnTo>
                  <a:lnTo>
                    <a:pt x="5" y="4"/>
                  </a:lnTo>
                  <a:lnTo>
                    <a:pt x="12" y="9"/>
                  </a:lnTo>
                  <a:lnTo>
                    <a:pt x="20" y="15"/>
                  </a:lnTo>
                  <a:lnTo>
                    <a:pt x="28" y="21"/>
                  </a:lnTo>
                  <a:lnTo>
                    <a:pt x="36" y="26"/>
                  </a:lnTo>
                  <a:lnTo>
                    <a:pt x="42" y="30"/>
                  </a:lnTo>
                  <a:lnTo>
                    <a:pt x="46" y="34"/>
                  </a:lnTo>
                  <a:lnTo>
                    <a:pt x="47" y="36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2499">
              <a:extLst>
                <a:ext uri="{FF2B5EF4-FFF2-40B4-BE49-F238E27FC236}">
                  <a16:creationId xmlns:a16="http://schemas.microsoft.com/office/drawing/2014/main" id="{0E8ABCF0-5A9C-00C1-4F68-2E6A0398B60D}"/>
                </a:ext>
              </a:extLst>
            </p:cNvPr>
            <p:cNvSpPr>
              <a:spLocks/>
            </p:cNvSpPr>
            <p:nvPr/>
          </p:nvSpPr>
          <p:spPr bwMode="auto">
            <a:xfrm>
              <a:off x="97" y="1114"/>
              <a:ext cx="45" cy="33"/>
            </a:xfrm>
            <a:custGeom>
              <a:avLst/>
              <a:gdLst>
                <a:gd name="T0" fmla="*/ 45 w 45"/>
                <a:gd name="T1" fmla="*/ 0 h 33"/>
                <a:gd name="T2" fmla="*/ 42 w 45"/>
                <a:gd name="T3" fmla="*/ 4 h 33"/>
                <a:gd name="T4" fmla="*/ 36 w 45"/>
                <a:gd name="T5" fmla="*/ 10 h 33"/>
                <a:gd name="T6" fmla="*/ 29 w 45"/>
                <a:gd name="T7" fmla="*/ 16 h 33"/>
                <a:gd name="T8" fmla="*/ 22 w 45"/>
                <a:gd name="T9" fmla="*/ 23 h 33"/>
                <a:gd name="T10" fmla="*/ 14 w 45"/>
                <a:gd name="T11" fmla="*/ 27 h 33"/>
                <a:gd name="T12" fmla="*/ 8 w 45"/>
                <a:gd name="T13" fmla="*/ 31 h 33"/>
                <a:gd name="T14" fmla="*/ 3 w 45"/>
                <a:gd name="T15" fmla="*/ 33 h 33"/>
                <a:gd name="T16" fmla="*/ 0 w 45"/>
                <a:gd name="T17" fmla="*/ 31 h 33"/>
                <a:gd name="T18" fmla="*/ 1 w 45"/>
                <a:gd name="T19" fmla="*/ 27 h 33"/>
                <a:gd name="T20" fmla="*/ 5 w 45"/>
                <a:gd name="T21" fmla="*/ 23 h 33"/>
                <a:gd name="T22" fmla="*/ 12 w 45"/>
                <a:gd name="T23" fmla="*/ 20 h 33"/>
                <a:gd name="T24" fmla="*/ 20 w 45"/>
                <a:gd name="T25" fmla="*/ 15 h 33"/>
                <a:gd name="T26" fmla="*/ 28 w 45"/>
                <a:gd name="T27" fmla="*/ 10 h 33"/>
                <a:gd name="T28" fmla="*/ 36 w 45"/>
                <a:gd name="T29" fmla="*/ 6 h 33"/>
                <a:gd name="T30" fmla="*/ 42 w 45"/>
                <a:gd name="T31" fmla="*/ 3 h 33"/>
                <a:gd name="T32" fmla="*/ 45 w 45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33"/>
                <a:gd name="T53" fmla="*/ 45 w 45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33">
                  <a:moveTo>
                    <a:pt x="45" y="0"/>
                  </a:moveTo>
                  <a:lnTo>
                    <a:pt x="42" y="4"/>
                  </a:lnTo>
                  <a:lnTo>
                    <a:pt x="36" y="10"/>
                  </a:lnTo>
                  <a:lnTo>
                    <a:pt x="29" y="16"/>
                  </a:lnTo>
                  <a:lnTo>
                    <a:pt x="22" y="23"/>
                  </a:lnTo>
                  <a:lnTo>
                    <a:pt x="14" y="27"/>
                  </a:lnTo>
                  <a:lnTo>
                    <a:pt x="8" y="31"/>
                  </a:lnTo>
                  <a:lnTo>
                    <a:pt x="3" y="33"/>
                  </a:lnTo>
                  <a:lnTo>
                    <a:pt x="0" y="31"/>
                  </a:lnTo>
                  <a:lnTo>
                    <a:pt x="1" y="27"/>
                  </a:lnTo>
                  <a:lnTo>
                    <a:pt x="5" y="23"/>
                  </a:lnTo>
                  <a:lnTo>
                    <a:pt x="12" y="20"/>
                  </a:lnTo>
                  <a:lnTo>
                    <a:pt x="20" y="15"/>
                  </a:lnTo>
                  <a:lnTo>
                    <a:pt x="28" y="10"/>
                  </a:lnTo>
                  <a:lnTo>
                    <a:pt x="36" y="6"/>
                  </a:lnTo>
                  <a:lnTo>
                    <a:pt x="42" y="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2500">
              <a:extLst>
                <a:ext uri="{FF2B5EF4-FFF2-40B4-BE49-F238E27FC236}">
                  <a16:creationId xmlns:a16="http://schemas.microsoft.com/office/drawing/2014/main" id="{B652C9E5-556A-7285-9A2D-FEB7E1F512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" y="1153"/>
              <a:ext cx="37" cy="168"/>
            </a:xfrm>
            <a:custGeom>
              <a:avLst/>
              <a:gdLst>
                <a:gd name="T0" fmla="*/ 33 w 37"/>
                <a:gd name="T1" fmla="*/ 0 h 168"/>
                <a:gd name="T2" fmla="*/ 34 w 37"/>
                <a:gd name="T3" fmla="*/ 0 h 168"/>
                <a:gd name="T4" fmla="*/ 36 w 37"/>
                <a:gd name="T5" fmla="*/ 1 h 168"/>
                <a:gd name="T6" fmla="*/ 37 w 37"/>
                <a:gd name="T7" fmla="*/ 3 h 168"/>
                <a:gd name="T8" fmla="*/ 37 w 37"/>
                <a:gd name="T9" fmla="*/ 4 h 168"/>
                <a:gd name="T10" fmla="*/ 22 w 37"/>
                <a:gd name="T11" fmla="*/ 24 h 168"/>
                <a:gd name="T12" fmla="*/ 13 w 37"/>
                <a:gd name="T13" fmla="*/ 46 h 168"/>
                <a:gd name="T14" fmla="*/ 8 w 37"/>
                <a:gd name="T15" fmla="*/ 69 h 168"/>
                <a:gd name="T16" fmla="*/ 7 w 37"/>
                <a:gd name="T17" fmla="*/ 92 h 168"/>
                <a:gd name="T18" fmla="*/ 8 w 37"/>
                <a:gd name="T19" fmla="*/ 114 h 168"/>
                <a:gd name="T20" fmla="*/ 11 w 37"/>
                <a:gd name="T21" fmla="*/ 134 h 168"/>
                <a:gd name="T22" fmla="*/ 15 w 37"/>
                <a:gd name="T23" fmla="*/ 152 h 168"/>
                <a:gd name="T24" fmla="*/ 19 w 37"/>
                <a:gd name="T25" fmla="*/ 168 h 168"/>
                <a:gd name="T26" fmla="*/ 11 w 37"/>
                <a:gd name="T27" fmla="*/ 157 h 168"/>
                <a:gd name="T28" fmla="*/ 5 w 37"/>
                <a:gd name="T29" fmla="*/ 140 h 168"/>
                <a:gd name="T30" fmla="*/ 1 w 37"/>
                <a:gd name="T31" fmla="*/ 116 h 168"/>
                <a:gd name="T32" fmla="*/ 0 w 37"/>
                <a:gd name="T33" fmla="*/ 90 h 168"/>
                <a:gd name="T34" fmla="*/ 3 w 37"/>
                <a:gd name="T35" fmla="*/ 63 h 168"/>
                <a:gd name="T36" fmla="*/ 9 w 37"/>
                <a:gd name="T37" fmla="*/ 37 h 168"/>
                <a:gd name="T38" fmla="*/ 19 w 37"/>
                <a:gd name="T39" fmla="*/ 15 h 168"/>
                <a:gd name="T40" fmla="*/ 33 w 37"/>
                <a:gd name="T41" fmla="*/ 0 h 16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"/>
                <a:gd name="T64" fmla="*/ 0 h 168"/>
                <a:gd name="T65" fmla="*/ 37 w 37"/>
                <a:gd name="T66" fmla="*/ 168 h 16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" h="168">
                  <a:moveTo>
                    <a:pt x="33" y="0"/>
                  </a:moveTo>
                  <a:lnTo>
                    <a:pt x="34" y="0"/>
                  </a:lnTo>
                  <a:lnTo>
                    <a:pt x="36" y="1"/>
                  </a:lnTo>
                  <a:lnTo>
                    <a:pt x="37" y="3"/>
                  </a:lnTo>
                  <a:lnTo>
                    <a:pt x="37" y="4"/>
                  </a:lnTo>
                  <a:lnTo>
                    <a:pt x="22" y="24"/>
                  </a:lnTo>
                  <a:lnTo>
                    <a:pt x="13" y="46"/>
                  </a:lnTo>
                  <a:lnTo>
                    <a:pt x="8" y="69"/>
                  </a:lnTo>
                  <a:lnTo>
                    <a:pt x="7" y="92"/>
                  </a:lnTo>
                  <a:lnTo>
                    <a:pt x="8" y="114"/>
                  </a:lnTo>
                  <a:lnTo>
                    <a:pt x="11" y="134"/>
                  </a:lnTo>
                  <a:lnTo>
                    <a:pt x="15" y="152"/>
                  </a:lnTo>
                  <a:lnTo>
                    <a:pt x="19" y="168"/>
                  </a:lnTo>
                  <a:lnTo>
                    <a:pt x="11" y="157"/>
                  </a:lnTo>
                  <a:lnTo>
                    <a:pt x="5" y="140"/>
                  </a:lnTo>
                  <a:lnTo>
                    <a:pt x="1" y="116"/>
                  </a:lnTo>
                  <a:lnTo>
                    <a:pt x="0" y="90"/>
                  </a:lnTo>
                  <a:lnTo>
                    <a:pt x="3" y="63"/>
                  </a:lnTo>
                  <a:lnTo>
                    <a:pt x="9" y="37"/>
                  </a:lnTo>
                  <a:lnTo>
                    <a:pt x="19" y="15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2501">
              <a:extLst>
                <a:ext uri="{FF2B5EF4-FFF2-40B4-BE49-F238E27FC236}">
                  <a16:creationId xmlns:a16="http://schemas.microsoft.com/office/drawing/2014/main" id="{BB3D20ED-3462-C1BE-298F-4397EC6E9A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" y="1298"/>
              <a:ext cx="33" cy="21"/>
            </a:xfrm>
            <a:custGeom>
              <a:avLst/>
              <a:gdLst>
                <a:gd name="T0" fmla="*/ 0 w 33"/>
                <a:gd name="T1" fmla="*/ 0 h 21"/>
                <a:gd name="T2" fmla="*/ 4 w 33"/>
                <a:gd name="T3" fmla="*/ 3 h 21"/>
                <a:gd name="T4" fmla="*/ 8 w 33"/>
                <a:gd name="T5" fmla="*/ 8 h 21"/>
                <a:gd name="T6" fmla="*/ 13 w 33"/>
                <a:gd name="T7" fmla="*/ 12 h 21"/>
                <a:gd name="T8" fmla="*/ 19 w 33"/>
                <a:gd name="T9" fmla="*/ 15 h 21"/>
                <a:gd name="T10" fmla="*/ 23 w 33"/>
                <a:gd name="T11" fmla="*/ 18 h 21"/>
                <a:gd name="T12" fmla="*/ 28 w 33"/>
                <a:gd name="T13" fmla="*/ 20 h 21"/>
                <a:gd name="T14" fmla="*/ 31 w 33"/>
                <a:gd name="T15" fmla="*/ 21 h 21"/>
                <a:gd name="T16" fmla="*/ 33 w 33"/>
                <a:gd name="T17" fmla="*/ 20 h 21"/>
                <a:gd name="T18" fmla="*/ 33 w 33"/>
                <a:gd name="T19" fmla="*/ 18 h 21"/>
                <a:gd name="T20" fmla="*/ 30 w 33"/>
                <a:gd name="T21" fmla="*/ 16 h 21"/>
                <a:gd name="T22" fmla="*/ 27 w 33"/>
                <a:gd name="T23" fmla="*/ 14 h 21"/>
                <a:gd name="T24" fmla="*/ 22 w 33"/>
                <a:gd name="T25" fmla="*/ 11 h 21"/>
                <a:gd name="T26" fmla="*/ 17 w 33"/>
                <a:gd name="T27" fmla="*/ 9 h 21"/>
                <a:gd name="T28" fmla="*/ 11 w 33"/>
                <a:gd name="T29" fmla="*/ 6 h 21"/>
                <a:gd name="T30" fmla="*/ 5 w 33"/>
                <a:gd name="T31" fmla="*/ 3 h 21"/>
                <a:gd name="T32" fmla="*/ 0 w 33"/>
                <a:gd name="T33" fmla="*/ 0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"/>
                <a:gd name="T52" fmla="*/ 0 h 21"/>
                <a:gd name="T53" fmla="*/ 33 w 33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" h="21">
                  <a:moveTo>
                    <a:pt x="0" y="0"/>
                  </a:moveTo>
                  <a:lnTo>
                    <a:pt x="4" y="3"/>
                  </a:lnTo>
                  <a:lnTo>
                    <a:pt x="8" y="8"/>
                  </a:lnTo>
                  <a:lnTo>
                    <a:pt x="13" y="12"/>
                  </a:lnTo>
                  <a:lnTo>
                    <a:pt x="19" y="15"/>
                  </a:lnTo>
                  <a:lnTo>
                    <a:pt x="23" y="18"/>
                  </a:lnTo>
                  <a:lnTo>
                    <a:pt x="28" y="20"/>
                  </a:lnTo>
                  <a:lnTo>
                    <a:pt x="31" y="21"/>
                  </a:lnTo>
                  <a:lnTo>
                    <a:pt x="33" y="20"/>
                  </a:lnTo>
                  <a:lnTo>
                    <a:pt x="33" y="18"/>
                  </a:lnTo>
                  <a:lnTo>
                    <a:pt x="30" y="16"/>
                  </a:lnTo>
                  <a:lnTo>
                    <a:pt x="27" y="14"/>
                  </a:lnTo>
                  <a:lnTo>
                    <a:pt x="22" y="11"/>
                  </a:lnTo>
                  <a:lnTo>
                    <a:pt x="17" y="9"/>
                  </a:lnTo>
                  <a:lnTo>
                    <a:pt x="11" y="6"/>
                  </a:lnTo>
                  <a:lnTo>
                    <a:pt x="5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2502">
              <a:extLst>
                <a:ext uri="{FF2B5EF4-FFF2-40B4-BE49-F238E27FC236}">
                  <a16:creationId xmlns:a16="http://schemas.microsoft.com/office/drawing/2014/main" id="{8A02D982-714D-45DE-DA25-7D6C03A3D9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" y="1283"/>
              <a:ext cx="35" cy="24"/>
            </a:xfrm>
            <a:custGeom>
              <a:avLst/>
              <a:gdLst>
                <a:gd name="T0" fmla="*/ 35 w 35"/>
                <a:gd name="T1" fmla="*/ 23 h 24"/>
                <a:gd name="T2" fmla="*/ 33 w 35"/>
                <a:gd name="T3" fmla="*/ 24 h 24"/>
                <a:gd name="T4" fmla="*/ 31 w 35"/>
                <a:gd name="T5" fmla="*/ 23 h 24"/>
                <a:gd name="T6" fmla="*/ 25 w 35"/>
                <a:gd name="T7" fmla="*/ 22 h 24"/>
                <a:gd name="T8" fmla="*/ 20 w 35"/>
                <a:gd name="T9" fmla="*/ 19 h 24"/>
                <a:gd name="T10" fmla="*/ 14 w 35"/>
                <a:gd name="T11" fmla="*/ 16 h 24"/>
                <a:gd name="T12" fmla="*/ 8 w 35"/>
                <a:gd name="T13" fmla="*/ 11 h 24"/>
                <a:gd name="T14" fmla="*/ 4 w 35"/>
                <a:gd name="T15" fmla="*/ 6 h 24"/>
                <a:gd name="T16" fmla="*/ 0 w 35"/>
                <a:gd name="T17" fmla="*/ 0 h 24"/>
                <a:gd name="T18" fmla="*/ 4 w 35"/>
                <a:gd name="T19" fmla="*/ 3 h 24"/>
                <a:gd name="T20" fmla="*/ 9 w 35"/>
                <a:gd name="T21" fmla="*/ 6 h 24"/>
                <a:gd name="T22" fmla="*/ 15 w 35"/>
                <a:gd name="T23" fmla="*/ 10 h 24"/>
                <a:gd name="T24" fmla="*/ 21 w 35"/>
                <a:gd name="T25" fmla="*/ 13 h 24"/>
                <a:gd name="T26" fmla="*/ 27 w 35"/>
                <a:gd name="T27" fmla="*/ 17 h 24"/>
                <a:gd name="T28" fmla="*/ 31 w 35"/>
                <a:gd name="T29" fmla="*/ 19 h 24"/>
                <a:gd name="T30" fmla="*/ 34 w 35"/>
                <a:gd name="T31" fmla="*/ 21 h 24"/>
                <a:gd name="T32" fmla="*/ 35 w 35"/>
                <a:gd name="T33" fmla="*/ 23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24"/>
                <a:gd name="T53" fmla="*/ 35 w 35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24">
                  <a:moveTo>
                    <a:pt x="35" y="23"/>
                  </a:moveTo>
                  <a:lnTo>
                    <a:pt x="33" y="24"/>
                  </a:lnTo>
                  <a:lnTo>
                    <a:pt x="31" y="23"/>
                  </a:lnTo>
                  <a:lnTo>
                    <a:pt x="25" y="22"/>
                  </a:lnTo>
                  <a:lnTo>
                    <a:pt x="20" y="19"/>
                  </a:lnTo>
                  <a:lnTo>
                    <a:pt x="14" y="16"/>
                  </a:lnTo>
                  <a:lnTo>
                    <a:pt x="8" y="11"/>
                  </a:lnTo>
                  <a:lnTo>
                    <a:pt x="4" y="6"/>
                  </a:lnTo>
                  <a:lnTo>
                    <a:pt x="0" y="0"/>
                  </a:lnTo>
                  <a:lnTo>
                    <a:pt x="4" y="3"/>
                  </a:lnTo>
                  <a:lnTo>
                    <a:pt x="9" y="6"/>
                  </a:lnTo>
                  <a:lnTo>
                    <a:pt x="15" y="10"/>
                  </a:lnTo>
                  <a:lnTo>
                    <a:pt x="21" y="13"/>
                  </a:lnTo>
                  <a:lnTo>
                    <a:pt x="27" y="17"/>
                  </a:lnTo>
                  <a:lnTo>
                    <a:pt x="31" y="19"/>
                  </a:lnTo>
                  <a:lnTo>
                    <a:pt x="34" y="21"/>
                  </a:lnTo>
                  <a:lnTo>
                    <a:pt x="35" y="23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2503">
              <a:extLst>
                <a:ext uri="{FF2B5EF4-FFF2-40B4-BE49-F238E27FC236}">
                  <a16:creationId xmlns:a16="http://schemas.microsoft.com/office/drawing/2014/main" id="{23879B48-934C-87B5-94A5-5C69A10DC6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" y="1249"/>
              <a:ext cx="47" cy="33"/>
            </a:xfrm>
            <a:custGeom>
              <a:avLst/>
              <a:gdLst>
                <a:gd name="T0" fmla="*/ 47 w 47"/>
                <a:gd name="T1" fmla="*/ 32 h 33"/>
                <a:gd name="T2" fmla="*/ 44 w 47"/>
                <a:gd name="T3" fmla="*/ 33 h 33"/>
                <a:gd name="T4" fmla="*/ 39 w 47"/>
                <a:gd name="T5" fmla="*/ 32 h 33"/>
                <a:gd name="T6" fmla="*/ 33 w 47"/>
                <a:gd name="T7" fmla="*/ 29 h 33"/>
                <a:gd name="T8" fmla="*/ 25 w 47"/>
                <a:gd name="T9" fmla="*/ 25 h 33"/>
                <a:gd name="T10" fmla="*/ 17 w 47"/>
                <a:gd name="T11" fmla="*/ 20 h 33"/>
                <a:gd name="T12" fmla="*/ 10 w 47"/>
                <a:gd name="T13" fmla="*/ 14 h 33"/>
                <a:gd name="T14" fmla="*/ 4 w 47"/>
                <a:gd name="T15" fmla="*/ 7 h 33"/>
                <a:gd name="T16" fmla="*/ 0 w 47"/>
                <a:gd name="T17" fmla="*/ 0 h 33"/>
                <a:gd name="T18" fmla="*/ 4 w 47"/>
                <a:gd name="T19" fmla="*/ 3 h 33"/>
                <a:gd name="T20" fmla="*/ 10 w 47"/>
                <a:gd name="T21" fmla="*/ 7 h 33"/>
                <a:gd name="T22" fmla="*/ 18 w 47"/>
                <a:gd name="T23" fmla="*/ 12 h 33"/>
                <a:gd name="T24" fmla="*/ 26 w 47"/>
                <a:gd name="T25" fmla="*/ 17 h 33"/>
                <a:gd name="T26" fmla="*/ 35 w 47"/>
                <a:gd name="T27" fmla="*/ 22 h 33"/>
                <a:gd name="T28" fmla="*/ 41 w 47"/>
                <a:gd name="T29" fmla="*/ 26 h 33"/>
                <a:gd name="T30" fmla="*/ 46 w 47"/>
                <a:gd name="T31" fmla="*/ 29 h 33"/>
                <a:gd name="T32" fmla="*/ 47 w 47"/>
                <a:gd name="T33" fmla="*/ 32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3"/>
                <a:gd name="T53" fmla="*/ 47 w 47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3">
                  <a:moveTo>
                    <a:pt x="47" y="32"/>
                  </a:moveTo>
                  <a:lnTo>
                    <a:pt x="44" y="33"/>
                  </a:lnTo>
                  <a:lnTo>
                    <a:pt x="39" y="32"/>
                  </a:lnTo>
                  <a:lnTo>
                    <a:pt x="33" y="29"/>
                  </a:lnTo>
                  <a:lnTo>
                    <a:pt x="25" y="25"/>
                  </a:lnTo>
                  <a:lnTo>
                    <a:pt x="17" y="20"/>
                  </a:lnTo>
                  <a:lnTo>
                    <a:pt x="10" y="14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3"/>
                  </a:lnTo>
                  <a:lnTo>
                    <a:pt x="10" y="7"/>
                  </a:lnTo>
                  <a:lnTo>
                    <a:pt x="18" y="12"/>
                  </a:lnTo>
                  <a:lnTo>
                    <a:pt x="26" y="17"/>
                  </a:lnTo>
                  <a:lnTo>
                    <a:pt x="35" y="22"/>
                  </a:lnTo>
                  <a:lnTo>
                    <a:pt x="41" y="26"/>
                  </a:lnTo>
                  <a:lnTo>
                    <a:pt x="46" y="29"/>
                  </a:lnTo>
                  <a:lnTo>
                    <a:pt x="47" y="32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2504">
              <a:extLst>
                <a:ext uri="{FF2B5EF4-FFF2-40B4-BE49-F238E27FC236}">
                  <a16:creationId xmlns:a16="http://schemas.microsoft.com/office/drawing/2014/main" id="{938F7A4E-F4C6-BC22-E8FB-AC1ED72DAB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" y="1219"/>
              <a:ext cx="50" cy="36"/>
            </a:xfrm>
            <a:custGeom>
              <a:avLst/>
              <a:gdLst>
                <a:gd name="T0" fmla="*/ 50 w 50"/>
                <a:gd name="T1" fmla="*/ 35 h 36"/>
                <a:gd name="T2" fmla="*/ 48 w 50"/>
                <a:gd name="T3" fmla="*/ 36 h 36"/>
                <a:gd name="T4" fmla="*/ 42 w 50"/>
                <a:gd name="T5" fmla="*/ 34 h 36"/>
                <a:gd name="T6" fmla="*/ 34 w 50"/>
                <a:gd name="T7" fmla="*/ 30 h 36"/>
                <a:gd name="T8" fmla="*/ 26 w 50"/>
                <a:gd name="T9" fmla="*/ 25 h 36"/>
                <a:gd name="T10" fmla="*/ 17 w 50"/>
                <a:gd name="T11" fmla="*/ 19 h 36"/>
                <a:gd name="T12" fmla="*/ 9 w 50"/>
                <a:gd name="T13" fmla="*/ 12 h 36"/>
                <a:gd name="T14" fmla="*/ 3 w 50"/>
                <a:gd name="T15" fmla="*/ 5 h 36"/>
                <a:gd name="T16" fmla="*/ 0 w 50"/>
                <a:gd name="T17" fmla="*/ 0 h 36"/>
                <a:gd name="T18" fmla="*/ 3 w 50"/>
                <a:gd name="T19" fmla="*/ 2 h 36"/>
                <a:gd name="T20" fmla="*/ 10 w 50"/>
                <a:gd name="T21" fmla="*/ 6 h 36"/>
                <a:gd name="T22" fmla="*/ 19 w 50"/>
                <a:gd name="T23" fmla="*/ 11 h 36"/>
                <a:gd name="T24" fmla="*/ 28 w 50"/>
                <a:gd name="T25" fmla="*/ 17 h 36"/>
                <a:gd name="T26" fmla="*/ 37 w 50"/>
                <a:gd name="T27" fmla="*/ 24 h 36"/>
                <a:gd name="T28" fmla="*/ 44 w 50"/>
                <a:gd name="T29" fmla="*/ 28 h 36"/>
                <a:gd name="T30" fmla="*/ 49 w 50"/>
                <a:gd name="T31" fmla="*/ 32 h 36"/>
                <a:gd name="T32" fmla="*/ 50 w 50"/>
                <a:gd name="T33" fmla="*/ 35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0"/>
                <a:gd name="T52" fmla="*/ 0 h 36"/>
                <a:gd name="T53" fmla="*/ 50 w 50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0" h="36">
                  <a:moveTo>
                    <a:pt x="50" y="35"/>
                  </a:moveTo>
                  <a:lnTo>
                    <a:pt x="48" y="36"/>
                  </a:lnTo>
                  <a:lnTo>
                    <a:pt x="42" y="34"/>
                  </a:lnTo>
                  <a:lnTo>
                    <a:pt x="34" y="30"/>
                  </a:lnTo>
                  <a:lnTo>
                    <a:pt x="26" y="25"/>
                  </a:lnTo>
                  <a:lnTo>
                    <a:pt x="17" y="19"/>
                  </a:lnTo>
                  <a:lnTo>
                    <a:pt x="9" y="12"/>
                  </a:lnTo>
                  <a:lnTo>
                    <a:pt x="3" y="5"/>
                  </a:lnTo>
                  <a:lnTo>
                    <a:pt x="0" y="0"/>
                  </a:lnTo>
                  <a:lnTo>
                    <a:pt x="3" y="2"/>
                  </a:lnTo>
                  <a:lnTo>
                    <a:pt x="10" y="6"/>
                  </a:lnTo>
                  <a:lnTo>
                    <a:pt x="19" y="11"/>
                  </a:lnTo>
                  <a:lnTo>
                    <a:pt x="28" y="17"/>
                  </a:lnTo>
                  <a:lnTo>
                    <a:pt x="37" y="24"/>
                  </a:lnTo>
                  <a:lnTo>
                    <a:pt x="44" y="28"/>
                  </a:lnTo>
                  <a:lnTo>
                    <a:pt x="49" y="32"/>
                  </a:lnTo>
                  <a:lnTo>
                    <a:pt x="50" y="35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2505">
              <a:extLst>
                <a:ext uri="{FF2B5EF4-FFF2-40B4-BE49-F238E27FC236}">
                  <a16:creationId xmlns:a16="http://schemas.microsoft.com/office/drawing/2014/main" id="{BBC82C7F-0F5A-0A5D-6E1D-7958C63536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" y="1198"/>
              <a:ext cx="41" cy="39"/>
            </a:xfrm>
            <a:custGeom>
              <a:avLst/>
              <a:gdLst>
                <a:gd name="T0" fmla="*/ 41 w 41"/>
                <a:gd name="T1" fmla="*/ 39 h 39"/>
                <a:gd name="T2" fmla="*/ 39 w 41"/>
                <a:gd name="T3" fmla="*/ 39 h 39"/>
                <a:gd name="T4" fmla="*/ 34 w 41"/>
                <a:gd name="T5" fmla="*/ 36 h 39"/>
                <a:gd name="T6" fmla="*/ 28 w 41"/>
                <a:gd name="T7" fmla="*/ 31 h 39"/>
                <a:gd name="T8" fmla="*/ 21 w 41"/>
                <a:gd name="T9" fmla="*/ 25 h 39"/>
                <a:gd name="T10" fmla="*/ 13 w 41"/>
                <a:gd name="T11" fmla="*/ 19 h 39"/>
                <a:gd name="T12" fmla="*/ 7 w 41"/>
                <a:gd name="T13" fmla="*/ 12 h 39"/>
                <a:gd name="T14" fmla="*/ 2 w 41"/>
                <a:gd name="T15" fmla="*/ 5 h 39"/>
                <a:gd name="T16" fmla="*/ 0 w 41"/>
                <a:gd name="T17" fmla="*/ 0 h 39"/>
                <a:gd name="T18" fmla="*/ 4 w 41"/>
                <a:gd name="T19" fmla="*/ 3 h 39"/>
                <a:gd name="T20" fmla="*/ 10 w 41"/>
                <a:gd name="T21" fmla="*/ 8 h 39"/>
                <a:gd name="T22" fmla="*/ 17 w 41"/>
                <a:gd name="T23" fmla="*/ 14 h 39"/>
                <a:gd name="T24" fmla="*/ 25 w 41"/>
                <a:gd name="T25" fmla="*/ 20 h 39"/>
                <a:gd name="T26" fmla="*/ 32 w 41"/>
                <a:gd name="T27" fmla="*/ 26 h 39"/>
                <a:gd name="T28" fmla="*/ 38 w 41"/>
                <a:gd name="T29" fmla="*/ 31 h 39"/>
                <a:gd name="T30" fmla="*/ 41 w 41"/>
                <a:gd name="T31" fmla="*/ 36 h 39"/>
                <a:gd name="T32" fmla="*/ 41 w 41"/>
                <a:gd name="T33" fmla="*/ 39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9"/>
                <a:gd name="T53" fmla="*/ 41 w 41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9">
                  <a:moveTo>
                    <a:pt x="41" y="39"/>
                  </a:moveTo>
                  <a:lnTo>
                    <a:pt x="39" y="39"/>
                  </a:lnTo>
                  <a:lnTo>
                    <a:pt x="34" y="36"/>
                  </a:lnTo>
                  <a:lnTo>
                    <a:pt x="28" y="31"/>
                  </a:lnTo>
                  <a:lnTo>
                    <a:pt x="21" y="25"/>
                  </a:lnTo>
                  <a:lnTo>
                    <a:pt x="13" y="19"/>
                  </a:lnTo>
                  <a:lnTo>
                    <a:pt x="7" y="12"/>
                  </a:lnTo>
                  <a:lnTo>
                    <a:pt x="2" y="5"/>
                  </a:lnTo>
                  <a:lnTo>
                    <a:pt x="0" y="0"/>
                  </a:lnTo>
                  <a:lnTo>
                    <a:pt x="4" y="3"/>
                  </a:lnTo>
                  <a:lnTo>
                    <a:pt x="10" y="8"/>
                  </a:lnTo>
                  <a:lnTo>
                    <a:pt x="17" y="14"/>
                  </a:lnTo>
                  <a:lnTo>
                    <a:pt x="25" y="20"/>
                  </a:lnTo>
                  <a:lnTo>
                    <a:pt x="32" y="26"/>
                  </a:lnTo>
                  <a:lnTo>
                    <a:pt x="38" y="31"/>
                  </a:lnTo>
                  <a:lnTo>
                    <a:pt x="41" y="36"/>
                  </a:lnTo>
                  <a:lnTo>
                    <a:pt x="41" y="39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2506">
              <a:extLst>
                <a:ext uri="{FF2B5EF4-FFF2-40B4-BE49-F238E27FC236}">
                  <a16:creationId xmlns:a16="http://schemas.microsoft.com/office/drawing/2014/main" id="{3169626E-F3E1-C23F-1A1B-A6DE3876E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" y="1183"/>
              <a:ext cx="34" cy="32"/>
            </a:xfrm>
            <a:custGeom>
              <a:avLst/>
              <a:gdLst>
                <a:gd name="T0" fmla="*/ 34 w 34"/>
                <a:gd name="T1" fmla="*/ 32 h 32"/>
                <a:gd name="T2" fmla="*/ 32 w 34"/>
                <a:gd name="T3" fmla="*/ 32 h 32"/>
                <a:gd name="T4" fmla="*/ 28 w 34"/>
                <a:gd name="T5" fmla="*/ 31 h 32"/>
                <a:gd name="T6" fmla="*/ 22 w 34"/>
                <a:gd name="T7" fmla="*/ 28 h 32"/>
                <a:gd name="T8" fmla="*/ 17 w 34"/>
                <a:gd name="T9" fmla="*/ 24 h 32"/>
                <a:gd name="T10" fmla="*/ 11 w 34"/>
                <a:gd name="T11" fmla="*/ 18 h 32"/>
                <a:gd name="T12" fmla="*/ 6 w 34"/>
                <a:gd name="T13" fmla="*/ 12 h 32"/>
                <a:gd name="T14" fmla="*/ 2 w 34"/>
                <a:gd name="T15" fmla="*/ 7 h 32"/>
                <a:gd name="T16" fmla="*/ 0 w 34"/>
                <a:gd name="T17" fmla="*/ 0 h 32"/>
                <a:gd name="T18" fmla="*/ 4 w 34"/>
                <a:gd name="T19" fmla="*/ 4 h 32"/>
                <a:gd name="T20" fmla="*/ 9 w 34"/>
                <a:gd name="T21" fmla="*/ 8 h 32"/>
                <a:gd name="T22" fmla="*/ 14 w 34"/>
                <a:gd name="T23" fmla="*/ 12 h 32"/>
                <a:gd name="T24" fmla="*/ 21 w 34"/>
                <a:gd name="T25" fmla="*/ 17 h 32"/>
                <a:gd name="T26" fmla="*/ 26 w 34"/>
                <a:gd name="T27" fmla="*/ 22 h 32"/>
                <a:gd name="T28" fmla="*/ 31 w 34"/>
                <a:gd name="T29" fmla="*/ 27 h 32"/>
                <a:gd name="T30" fmla="*/ 34 w 34"/>
                <a:gd name="T31" fmla="*/ 30 h 32"/>
                <a:gd name="T32" fmla="*/ 34 w 34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32"/>
                <a:gd name="T53" fmla="*/ 34 w 34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32">
                  <a:moveTo>
                    <a:pt x="34" y="32"/>
                  </a:moveTo>
                  <a:lnTo>
                    <a:pt x="32" y="32"/>
                  </a:lnTo>
                  <a:lnTo>
                    <a:pt x="28" y="31"/>
                  </a:lnTo>
                  <a:lnTo>
                    <a:pt x="22" y="28"/>
                  </a:lnTo>
                  <a:lnTo>
                    <a:pt x="17" y="24"/>
                  </a:lnTo>
                  <a:lnTo>
                    <a:pt x="11" y="18"/>
                  </a:lnTo>
                  <a:lnTo>
                    <a:pt x="6" y="12"/>
                  </a:lnTo>
                  <a:lnTo>
                    <a:pt x="2" y="7"/>
                  </a:lnTo>
                  <a:lnTo>
                    <a:pt x="0" y="0"/>
                  </a:lnTo>
                  <a:lnTo>
                    <a:pt x="4" y="4"/>
                  </a:lnTo>
                  <a:lnTo>
                    <a:pt x="9" y="8"/>
                  </a:lnTo>
                  <a:lnTo>
                    <a:pt x="14" y="12"/>
                  </a:lnTo>
                  <a:lnTo>
                    <a:pt x="21" y="17"/>
                  </a:lnTo>
                  <a:lnTo>
                    <a:pt x="26" y="22"/>
                  </a:lnTo>
                  <a:lnTo>
                    <a:pt x="31" y="27"/>
                  </a:lnTo>
                  <a:lnTo>
                    <a:pt x="34" y="30"/>
                  </a:lnTo>
                  <a:lnTo>
                    <a:pt x="34" y="32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2507">
              <a:extLst>
                <a:ext uri="{FF2B5EF4-FFF2-40B4-BE49-F238E27FC236}">
                  <a16:creationId xmlns:a16="http://schemas.microsoft.com/office/drawing/2014/main" id="{400F1F38-7CB4-0D1A-42AF-7D76554EC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" y="1167"/>
              <a:ext cx="24" cy="28"/>
            </a:xfrm>
            <a:custGeom>
              <a:avLst/>
              <a:gdLst>
                <a:gd name="T0" fmla="*/ 24 w 24"/>
                <a:gd name="T1" fmla="*/ 28 h 28"/>
                <a:gd name="T2" fmla="*/ 22 w 24"/>
                <a:gd name="T3" fmla="*/ 28 h 28"/>
                <a:gd name="T4" fmla="*/ 18 w 24"/>
                <a:gd name="T5" fmla="*/ 26 h 28"/>
                <a:gd name="T6" fmla="*/ 14 w 24"/>
                <a:gd name="T7" fmla="*/ 23 h 28"/>
                <a:gd name="T8" fmla="*/ 10 w 24"/>
                <a:gd name="T9" fmla="*/ 18 h 28"/>
                <a:gd name="T10" fmla="*/ 6 w 24"/>
                <a:gd name="T11" fmla="*/ 13 h 28"/>
                <a:gd name="T12" fmla="*/ 2 w 24"/>
                <a:gd name="T13" fmla="*/ 8 h 28"/>
                <a:gd name="T14" fmla="*/ 0 w 24"/>
                <a:gd name="T15" fmla="*/ 3 h 28"/>
                <a:gd name="T16" fmla="*/ 0 w 24"/>
                <a:gd name="T17" fmla="*/ 0 h 28"/>
                <a:gd name="T18" fmla="*/ 6 w 24"/>
                <a:gd name="T19" fmla="*/ 6 h 28"/>
                <a:gd name="T20" fmla="*/ 13 w 24"/>
                <a:gd name="T21" fmla="*/ 15 h 28"/>
                <a:gd name="T22" fmla="*/ 20 w 24"/>
                <a:gd name="T23" fmla="*/ 23 h 28"/>
                <a:gd name="T24" fmla="*/ 24 w 24"/>
                <a:gd name="T25" fmla="*/ 28 h 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"/>
                <a:gd name="T40" fmla="*/ 0 h 28"/>
                <a:gd name="T41" fmla="*/ 24 w 24"/>
                <a:gd name="T42" fmla="*/ 28 h 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" h="28">
                  <a:moveTo>
                    <a:pt x="24" y="28"/>
                  </a:moveTo>
                  <a:lnTo>
                    <a:pt x="22" y="28"/>
                  </a:lnTo>
                  <a:lnTo>
                    <a:pt x="18" y="26"/>
                  </a:lnTo>
                  <a:lnTo>
                    <a:pt x="14" y="23"/>
                  </a:lnTo>
                  <a:lnTo>
                    <a:pt x="10" y="18"/>
                  </a:lnTo>
                  <a:lnTo>
                    <a:pt x="6" y="13"/>
                  </a:lnTo>
                  <a:lnTo>
                    <a:pt x="2" y="8"/>
                  </a:lnTo>
                  <a:lnTo>
                    <a:pt x="0" y="3"/>
                  </a:lnTo>
                  <a:lnTo>
                    <a:pt x="0" y="0"/>
                  </a:lnTo>
                  <a:lnTo>
                    <a:pt x="6" y="6"/>
                  </a:lnTo>
                  <a:lnTo>
                    <a:pt x="13" y="15"/>
                  </a:lnTo>
                  <a:lnTo>
                    <a:pt x="20" y="23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2508">
              <a:extLst>
                <a:ext uri="{FF2B5EF4-FFF2-40B4-BE49-F238E27FC236}">
                  <a16:creationId xmlns:a16="http://schemas.microsoft.com/office/drawing/2014/main" id="{F92B4273-E310-9DE9-064C-0E5522CD12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" y="1158"/>
              <a:ext cx="14" cy="18"/>
            </a:xfrm>
            <a:custGeom>
              <a:avLst/>
              <a:gdLst>
                <a:gd name="T0" fmla="*/ 14 w 14"/>
                <a:gd name="T1" fmla="*/ 18 h 18"/>
                <a:gd name="T2" fmla="*/ 10 w 14"/>
                <a:gd name="T3" fmla="*/ 17 h 18"/>
                <a:gd name="T4" fmla="*/ 5 w 14"/>
                <a:gd name="T5" fmla="*/ 13 h 18"/>
                <a:gd name="T6" fmla="*/ 0 w 14"/>
                <a:gd name="T7" fmla="*/ 6 h 18"/>
                <a:gd name="T8" fmla="*/ 0 w 14"/>
                <a:gd name="T9" fmla="*/ 0 h 18"/>
                <a:gd name="T10" fmla="*/ 3 w 14"/>
                <a:gd name="T11" fmla="*/ 6 h 18"/>
                <a:gd name="T12" fmla="*/ 10 w 14"/>
                <a:gd name="T13" fmla="*/ 11 h 18"/>
                <a:gd name="T14" fmla="*/ 14 w 14"/>
                <a:gd name="T15" fmla="*/ 15 h 18"/>
                <a:gd name="T16" fmla="*/ 14 w 14"/>
                <a:gd name="T17" fmla="*/ 18 h 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18"/>
                <a:gd name="T29" fmla="*/ 14 w 14"/>
                <a:gd name="T30" fmla="*/ 18 h 1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18">
                  <a:moveTo>
                    <a:pt x="14" y="18"/>
                  </a:moveTo>
                  <a:lnTo>
                    <a:pt x="10" y="17"/>
                  </a:lnTo>
                  <a:lnTo>
                    <a:pt x="5" y="13"/>
                  </a:lnTo>
                  <a:lnTo>
                    <a:pt x="0" y="6"/>
                  </a:lnTo>
                  <a:lnTo>
                    <a:pt x="0" y="0"/>
                  </a:lnTo>
                  <a:lnTo>
                    <a:pt x="3" y="6"/>
                  </a:lnTo>
                  <a:lnTo>
                    <a:pt x="10" y="11"/>
                  </a:lnTo>
                  <a:lnTo>
                    <a:pt x="14" y="15"/>
                  </a:lnTo>
                  <a:lnTo>
                    <a:pt x="14" y="18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2509">
              <a:extLst>
                <a:ext uri="{FF2B5EF4-FFF2-40B4-BE49-F238E27FC236}">
                  <a16:creationId xmlns:a16="http://schemas.microsoft.com/office/drawing/2014/main" id="{61B18550-D54C-2739-86BE-5D09A3AE74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" y="1311"/>
              <a:ext cx="21" cy="21"/>
            </a:xfrm>
            <a:custGeom>
              <a:avLst/>
              <a:gdLst>
                <a:gd name="T0" fmla="*/ 0 w 21"/>
                <a:gd name="T1" fmla="*/ 0 h 21"/>
                <a:gd name="T2" fmla="*/ 5 w 21"/>
                <a:gd name="T3" fmla="*/ 3 h 21"/>
                <a:gd name="T4" fmla="*/ 13 w 21"/>
                <a:gd name="T5" fmla="*/ 9 h 21"/>
                <a:gd name="T6" fmla="*/ 20 w 21"/>
                <a:gd name="T7" fmla="*/ 16 h 21"/>
                <a:gd name="T8" fmla="*/ 21 w 21"/>
                <a:gd name="T9" fmla="*/ 21 h 21"/>
                <a:gd name="T10" fmla="*/ 17 w 21"/>
                <a:gd name="T11" fmla="*/ 20 h 21"/>
                <a:gd name="T12" fmla="*/ 11 w 21"/>
                <a:gd name="T13" fmla="*/ 15 h 21"/>
                <a:gd name="T14" fmla="*/ 5 w 21"/>
                <a:gd name="T15" fmla="*/ 6 h 21"/>
                <a:gd name="T16" fmla="*/ 0 w 21"/>
                <a:gd name="T17" fmla="*/ 0 h 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1"/>
                <a:gd name="T28" fmla="*/ 0 h 21"/>
                <a:gd name="T29" fmla="*/ 21 w 21"/>
                <a:gd name="T30" fmla="*/ 21 h 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1" h="21">
                  <a:moveTo>
                    <a:pt x="0" y="0"/>
                  </a:moveTo>
                  <a:lnTo>
                    <a:pt x="5" y="3"/>
                  </a:lnTo>
                  <a:lnTo>
                    <a:pt x="13" y="9"/>
                  </a:lnTo>
                  <a:lnTo>
                    <a:pt x="20" y="16"/>
                  </a:lnTo>
                  <a:lnTo>
                    <a:pt x="21" y="21"/>
                  </a:lnTo>
                  <a:lnTo>
                    <a:pt x="17" y="20"/>
                  </a:lnTo>
                  <a:lnTo>
                    <a:pt x="11" y="15"/>
                  </a:lnTo>
                  <a:lnTo>
                    <a:pt x="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2510">
              <a:extLst>
                <a:ext uri="{FF2B5EF4-FFF2-40B4-BE49-F238E27FC236}">
                  <a16:creationId xmlns:a16="http://schemas.microsoft.com/office/drawing/2014/main" id="{AE5A313F-B79F-C73E-D2CA-B4763CFA1A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" y="1310"/>
              <a:ext cx="10" cy="25"/>
            </a:xfrm>
            <a:custGeom>
              <a:avLst/>
              <a:gdLst>
                <a:gd name="T0" fmla="*/ 10 w 10"/>
                <a:gd name="T1" fmla="*/ 0 h 25"/>
                <a:gd name="T2" fmla="*/ 8 w 10"/>
                <a:gd name="T3" fmla="*/ 5 h 25"/>
                <a:gd name="T4" fmla="*/ 4 w 10"/>
                <a:gd name="T5" fmla="*/ 13 h 25"/>
                <a:gd name="T6" fmla="*/ 0 w 10"/>
                <a:gd name="T7" fmla="*/ 20 h 25"/>
                <a:gd name="T8" fmla="*/ 1 w 10"/>
                <a:gd name="T9" fmla="*/ 25 h 25"/>
                <a:gd name="T10" fmla="*/ 4 w 10"/>
                <a:gd name="T11" fmla="*/ 23 h 25"/>
                <a:gd name="T12" fmla="*/ 7 w 10"/>
                <a:gd name="T13" fmla="*/ 17 h 25"/>
                <a:gd name="T14" fmla="*/ 10 w 10"/>
                <a:gd name="T15" fmla="*/ 7 h 25"/>
                <a:gd name="T16" fmla="*/ 10 w 10"/>
                <a:gd name="T17" fmla="*/ 0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"/>
                <a:gd name="T28" fmla="*/ 0 h 25"/>
                <a:gd name="T29" fmla="*/ 10 w 10"/>
                <a:gd name="T30" fmla="*/ 25 h 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" h="25">
                  <a:moveTo>
                    <a:pt x="10" y="0"/>
                  </a:moveTo>
                  <a:lnTo>
                    <a:pt x="8" y="5"/>
                  </a:lnTo>
                  <a:lnTo>
                    <a:pt x="4" y="13"/>
                  </a:lnTo>
                  <a:lnTo>
                    <a:pt x="0" y="20"/>
                  </a:lnTo>
                  <a:lnTo>
                    <a:pt x="1" y="25"/>
                  </a:lnTo>
                  <a:lnTo>
                    <a:pt x="4" y="23"/>
                  </a:lnTo>
                  <a:lnTo>
                    <a:pt x="7" y="17"/>
                  </a:lnTo>
                  <a:lnTo>
                    <a:pt x="10" y="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2511">
              <a:extLst>
                <a:ext uri="{FF2B5EF4-FFF2-40B4-BE49-F238E27FC236}">
                  <a16:creationId xmlns:a16="http://schemas.microsoft.com/office/drawing/2014/main" id="{B54ED546-CB8F-7876-7E88-CB8E710EF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" y="1316"/>
              <a:ext cx="6" cy="28"/>
            </a:xfrm>
            <a:custGeom>
              <a:avLst/>
              <a:gdLst>
                <a:gd name="T0" fmla="*/ 0 w 6"/>
                <a:gd name="T1" fmla="*/ 0 h 28"/>
                <a:gd name="T2" fmla="*/ 0 w 6"/>
                <a:gd name="T3" fmla="*/ 5 h 28"/>
                <a:gd name="T4" fmla="*/ 0 w 6"/>
                <a:gd name="T5" fmla="*/ 14 h 28"/>
                <a:gd name="T6" fmla="*/ 1 w 6"/>
                <a:gd name="T7" fmla="*/ 24 h 28"/>
                <a:gd name="T8" fmla="*/ 3 w 6"/>
                <a:gd name="T9" fmla="*/ 28 h 28"/>
                <a:gd name="T10" fmla="*/ 6 w 6"/>
                <a:gd name="T11" fmla="*/ 24 h 28"/>
                <a:gd name="T12" fmla="*/ 4 w 6"/>
                <a:gd name="T13" fmla="*/ 15 h 28"/>
                <a:gd name="T14" fmla="*/ 2 w 6"/>
                <a:gd name="T15" fmla="*/ 7 h 28"/>
                <a:gd name="T16" fmla="*/ 0 w 6"/>
                <a:gd name="T17" fmla="*/ 0 h 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8"/>
                <a:gd name="T29" fmla="*/ 6 w 6"/>
                <a:gd name="T30" fmla="*/ 28 h 2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8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1" y="24"/>
                  </a:lnTo>
                  <a:lnTo>
                    <a:pt x="3" y="28"/>
                  </a:lnTo>
                  <a:lnTo>
                    <a:pt x="6" y="24"/>
                  </a:lnTo>
                  <a:lnTo>
                    <a:pt x="4" y="15"/>
                  </a:lnTo>
                  <a:lnTo>
                    <a:pt x="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2512">
              <a:extLst>
                <a:ext uri="{FF2B5EF4-FFF2-40B4-BE49-F238E27FC236}">
                  <a16:creationId xmlns:a16="http://schemas.microsoft.com/office/drawing/2014/main" id="{065D90A2-24CF-D21A-6670-5D1E8662E0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" y="1301"/>
              <a:ext cx="19" cy="26"/>
            </a:xfrm>
            <a:custGeom>
              <a:avLst/>
              <a:gdLst>
                <a:gd name="T0" fmla="*/ 19 w 19"/>
                <a:gd name="T1" fmla="*/ 0 h 26"/>
                <a:gd name="T2" fmla="*/ 15 w 19"/>
                <a:gd name="T3" fmla="*/ 8 h 26"/>
                <a:gd name="T4" fmla="*/ 9 w 19"/>
                <a:gd name="T5" fmla="*/ 18 h 26"/>
                <a:gd name="T6" fmla="*/ 4 w 19"/>
                <a:gd name="T7" fmla="*/ 25 h 26"/>
                <a:gd name="T8" fmla="*/ 0 w 19"/>
                <a:gd name="T9" fmla="*/ 26 h 26"/>
                <a:gd name="T10" fmla="*/ 1 w 19"/>
                <a:gd name="T11" fmla="*/ 21 h 26"/>
                <a:gd name="T12" fmla="*/ 7 w 19"/>
                <a:gd name="T13" fmla="*/ 13 h 26"/>
                <a:gd name="T14" fmla="*/ 14 w 19"/>
                <a:gd name="T15" fmla="*/ 5 h 26"/>
                <a:gd name="T16" fmla="*/ 19 w 19"/>
                <a:gd name="T17" fmla="*/ 0 h 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"/>
                <a:gd name="T28" fmla="*/ 0 h 26"/>
                <a:gd name="T29" fmla="*/ 19 w 19"/>
                <a:gd name="T30" fmla="*/ 26 h 2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" h="26">
                  <a:moveTo>
                    <a:pt x="19" y="0"/>
                  </a:moveTo>
                  <a:lnTo>
                    <a:pt x="15" y="8"/>
                  </a:lnTo>
                  <a:lnTo>
                    <a:pt x="9" y="18"/>
                  </a:lnTo>
                  <a:lnTo>
                    <a:pt x="4" y="25"/>
                  </a:lnTo>
                  <a:lnTo>
                    <a:pt x="0" y="26"/>
                  </a:lnTo>
                  <a:lnTo>
                    <a:pt x="1" y="21"/>
                  </a:lnTo>
                  <a:lnTo>
                    <a:pt x="7" y="13"/>
                  </a:lnTo>
                  <a:lnTo>
                    <a:pt x="14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2513">
              <a:extLst>
                <a:ext uri="{FF2B5EF4-FFF2-40B4-BE49-F238E27FC236}">
                  <a16:creationId xmlns:a16="http://schemas.microsoft.com/office/drawing/2014/main" id="{024222A8-4601-643B-DFFC-DD2C61DDD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" y="1163"/>
              <a:ext cx="32" cy="7"/>
            </a:xfrm>
            <a:custGeom>
              <a:avLst/>
              <a:gdLst>
                <a:gd name="T0" fmla="*/ 32 w 32"/>
                <a:gd name="T1" fmla="*/ 6 h 7"/>
                <a:gd name="T2" fmla="*/ 29 w 32"/>
                <a:gd name="T3" fmla="*/ 6 h 7"/>
                <a:gd name="T4" fmla="*/ 24 w 32"/>
                <a:gd name="T5" fmla="*/ 7 h 7"/>
                <a:gd name="T6" fmla="*/ 19 w 32"/>
                <a:gd name="T7" fmla="*/ 7 h 7"/>
                <a:gd name="T8" fmla="*/ 13 w 32"/>
                <a:gd name="T9" fmla="*/ 7 h 7"/>
                <a:gd name="T10" fmla="*/ 8 w 32"/>
                <a:gd name="T11" fmla="*/ 7 h 7"/>
                <a:gd name="T12" fmla="*/ 4 w 32"/>
                <a:gd name="T13" fmla="*/ 6 h 7"/>
                <a:gd name="T14" fmla="*/ 1 w 32"/>
                <a:gd name="T15" fmla="*/ 4 h 7"/>
                <a:gd name="T16" fmla="*/ 0 w 32"/>
                <a:gd name="T17" fmla="*/ 2 h 7"/>
                <a:gd name="T18" fmla="*/ 0 w 32"/>
                <a:gd name="T19" fmla="*/ 1 h 7"/>
                <a:gd name="T20" fmla="*/ 3 w 32"/>
                <a:gd name="T21" fmla="*/ 0 h 7"/>
                <a:gd name="T22" fmla="*/ 7 w 32"/>
                <a:gd name="T23" fmla="*/ 0 h 7"/>
                <a:gd name="T24" fmla="*/ 13 w 32"/>
                <a:gd name="T25" fmla="*/ 1 h 7"/>
                <a:gd name="T26" fmla="*/ 18 w 32"/>
                <a:gd name="T27" fmla="*/ 2 h 7"/>
                <a:gd name="T28" fmla="*/ 24 w 32"/>
                <a:gd name="T29" fmla="*/ 4 h 7"/>
                <a:gd name="T30" fmla="*/ 28 w 32"/>
                <a:gd name="T31" fmla="*/ 5 h 7"/>
                <a:gd name="T32" fmla="*/ 32 w 32"/>
                <a:gd name="T33" fmla="*/ 6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7"/>
                <a:gd name="T53" fmla="*/ 32 w 32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7">
                  <a:moveTo>
                    <a:pt x="32" y="6"/>
                  </a:moveTo>
                  <a:lnTo>
                    <a:pt x="29" y="6"/>
                  </a:lnTo>
                  <a:lnTo>
                    <a:pt x="24" y="7"/>
                  </a:lnTo>
                  <a:lnTo>
                    <a:pt x="19" y="7"/>
                  </a:lnTo>
                  <a:lnTo>
                    <a:pt x="13" y="7"/>
                  </a:lnTo>
                  <a:lnTo>
                    <a:pt x="8" y="7"/>
                  </a:lnTo>
                  <a:lnTo>
                    <a:pt x="4" y="6"/>
                  </a:lnTo>
                  <a:lnTo>
                    <a:pt x="1" y="4"/>
                  </a:lnTo>
                  <a:lnTo>
                    <a:pt x="0" y="2"/>
                  </a:lnTo>
                  <a:lnTo>
                    <a:pt x="0" y="1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18" y="2"/>
                  </a:lnTo>
                  <a:lnTo>
                    <a:pt x="24" y="4"/>
                  </a:lnTo>
                  <a:lnTo>
                    <a:pt x="28" y="5"/>
                  </a:lnTo>
                  <a:lnTo>
                    <a:pt x="32" y="6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2514">
              <a:extLst>
                <a:ext uri="{FF2B5EF4-FFF2-40B4-BE49-F238E27FC236}">
                  <a16:creationId xmlns:a16="http://schemas.microsoft.com/office/drawing/2014/main" id="{2AA44A55-97B4-0235-1E5F-3D3CC98AE7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" y="1148"/>
              <a:ext cx="32" cy="13"/>
            </a:xfrm>
            <a:custGeom>
              <a:avLst/>
              <a:gdLst>
                <a:gd name="T0" fmla="*/ 32 w 32"/>
                <a:gd name="T1" fmla="*/ 13 h 13"/>
                <a:gd name="T2" fmla="*/ 28 w 32"/>
                <a:gd name="T3" fmla="*/ 13 h 13"/>
                <a:gd name="T4" fmla="*/ 24 w 32"/>
                <a:gd name="T5" fmla="*/ 12 h 13"/>
                <a:gd name="T6" fmla="*/ 19 w 32"/>
                <a:gd name="T7" fmla="*/ 11 h 13"/>
                <a:gd name="T8" fmla="*/ 14 w 32"/>
                <a:gd name="T9" fmla="*/ 10 h 13"/>
                <a:gd name="T10" fmla="*/ 8 w 32"/>
                <a:gd name="T11" fmla="*/ 9 h 13"/>
                <a:gd name="T12" fmla="*/ 4 w 32"/>
                <a:gd name="T13" fmla="*/ 7 h 13"/>
                <a:gd name="T14" fmla="*/ 1 w 32"/>
                <a:gd name="T15" fmla="*/ 4 h 13"/>
                <a:gd name="T16" fmla="*/ 0 w 32"/>
                <a:gd name="T17" fmla="*/ 2 h 13"/>
                <a:gd name="T18" fmla="*/ 1 w 32"/>
                <a:gd name="T19" fmla="*/ 0 h 13"/>
                <a:gd name="T20" fmla="*/ 4 w 32"/>
                <a:gd name="T21" fmla="*/ 0 h 13"/>
                <a:gd name="T22" fmla="*/ 8 w 32"/>
                <a:gd name="T23" fmla="*/ 1 h 13"/>
                <a:gd name="T24" fmla="*/ 14 w 32"/>
                <a:gd name="T25" fmla="*/ 4 h 13"/>
                <a:gd name="T26" fmla="*/ 20 w 32"/>
                <a:gd name="T27" fmla="*/ 7 h 13"/>
                <a:gd name="T28" fmla="*/ 25 w 32"/>
                <a:gd name="T29" fmla="*/ 9 h 13"/>
                <a:gd name="T30" fmla="*/ 29 w 32"/>
                <a:gd name="T31" fmla="*/ 12 h 13"/>
                <a:gd name="T32" fmla="*/ 32 w 32"/>
                <a:gd name="T33" fmla="*/ 13 h 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13"/>
                <a:gd name="T53" fmla="*/ 32 w 32"/>
                <a:gd name="T54" fmla="*/ 13 h 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13">
                  <a:moveTo>
                    <a:pt x="32" y="13"/>
                  </a:moveTo>
                  <a:lnTo>
                    <a:pt x="28" y="13"/>
                  </a:lnTo>
                  <a:lnTo>
                    <a:pt x="24" y="12"/>
                  </a:lnTo>
                  <a:lnTo>
                    <a:pt x="19" y="11"/>
                  </a:lnTo>
                  <a:lnTo>
                    <a:pt x="14" y="10"/>
                  </a:lnTo>
                  <a:lnTo>
                    <a:pt x="8" y="9"/>
                  </a:lnTo>
                  <a:lnTo>
                    <a:pt x="4" y="7"/>
                  </a:lnTo>
                  <a:lnTo>
                    <a:pt x="1" y="4"/>
                  </a:lnTo>
                  <a:lnTo>
                    <a:pt x="0" y="2"/>
                  </a:lnTo>
                  <a:lnTo>
                    <a:pt x="1" y="0"/>
                  </a:lnTo>
                  <a:lnTo>
                    <a:pt x="4" y="0"/>
                  </a:lnTo>
                  <a:lnTo>
                    <a:pt x="8" y="1"/>
                  </a:lnTo>
                  <a:lnTo>
                    <a:pt x="14" y="4"/>
                  </a:lnTo>
                  <a:lnTo>
                    <a:pt x="20" y="7"/>
                  </a:lnTo>
                  <a:lnTo>
                    <a:pt x="25" y="9"/>
                  </a:lnTo>
                  <a:lnTo>
                    <a:pt x="29" y="12"/>
                  </a:lnTo>
                  <a:lnTo>
                    <a:pt x="32" y="13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2515">
              <a:extLst>
                <a:ext uri="{FF2B5EF4-FFF2-40B4-BE49-F238E27FC236}">
                  <a16:creationId xmlns:a16="http://schemas.microsoft.com/office/drawing/2014/main" id="{F1677161-C03E-5C84-70CD-56596AEEFA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" y="1181"/>
              <a:ext cx="30" cy="8"/>
            </a:xfrm>
            <a:custGeom>
              <a:avLst/>
              <a:gdLst>
                <a:gd name="T0" fmla="*/ 30 w 30"/>
                <a:gd name="T1" fmla="*/ 3 h 8"/>
                <a:gd name="T2" fmla="*/ 29 w 30"/>
                <a:gd name="T3" fmla="*/ 5 h 8"/>
                <a:gd name="T4" fmla="*/ 26 w 30"/>
                <a:gd name="T5" fmla="*/ 6 h 8"/>
                <a:gd name="T6" fmla="*/ 22 w 30"/>
                <a:gd name="T7" fmla="*/ 7 h 8"/>
                <a:gd name="T8" fmla="*/ 16 w 30"/>
                <a:gd name="T9" fmla="*/ 8 h 8"/>
                <a:gd name="T10" fmla="*/ 10 w 30"/>
                <a:gd name="T11" fmla="*/ 8 h 8"/>
                <a:gd name="T12" fmla="*/ 6 w 30"/>
                <a:gd name="T13" fmla="*/ 7 h 8"/>
                <a:gd name="T14" fmla="*/ 2 w 30"/>
                <a:gd name="T15" fmla="*/ 6 h 8"/>
                <a:gd name="T16" fmla="*/ 0 w 30"/>
                <a:gd name="T17" fmla="*/ 3 h 8"/>
                <a:gd name="T18" fmla="*/ 0 w 30"/>
                <a:gd name="T19" fmla="*/ 1 h 8"/>
                <a:gd name="T20" fmla="*/ 2 w 30"/>
                <a:gd name="T21" fmla="*/ 0 h 8"/>
                <a:gd name="T22" fmla="*/ 6 w 30"/>
                <a:gd name="T23" fmla="*/ 0 h 8"/>
                <a:gd name="T24" fmla="*/ 10 w 30"/>
                <a:gd name="T25" fmla="*/ 1 h 8"/>
                <a:gd name="T26" fmla="*/ 15 w 30"/>
                <a:gd name="T27" fmla="*/ 2 h 8"/>
                <a:gd name="T28" fmla="*/ 22 w 30"/>
                <a:gd name="T29" fmla="*/ 2 h 8"/>
                <a:gd name="T30" fmla="*/ 26 w 30"/>
                <a:gd name="T31" fmla="*/ 3 h 8"/>
                <a:gd name="T32" fmla="*/ 30 w 30"/>
                <a:gd name="T33" fmla="*/ 3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8"/>
                <a:gd name="T53" fmla="*/ 30 w 30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8">
                  <a:moveTo>
                    <a:pt x="30" y="3"/>
                  </a:moveTo>
                  <a:lnTo>
                    <a:pt x="29" y="5"/>
                  </a:lnTo>
                  <a:lnTo>
                    <a:pt x="26" y="6"/>
                  </a:lnTo>
                  <a:lnTo>
                    <a:pt x="22" y="7"/>
                  </a:lnTo>
                  <a:lnTo>
                    <a:pt x="16" y="8"/>
                  </a:lnTo>
                  <a:lnTo>
                    <a:pt x="10" y="8"/>
                  </a:lnTo>
                  <a:lnTo>
                    <a:pt x="6" y="7"/>
                  </a:lnTo>
                  <a:lnTo>
                    <a:pt x="2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0"/>
                  </a:lnTo>
                  <a:lnTo>
                    <a:pt x="6" y="0"/>
                  </a:lnTo>
                  <a:lnTo>
                    <a:pt x="10" y="1"/>
                  </a:lnTo>
                  <a:lnTo>
                    <a:pt x="15" y="2"/>
                  </a:lnTo>
                  <a:lnTo>
                    <a:pt x="22" y="2"/>
                  </a:lnTo>
                  <a:lnTo>
                    <a:pt x="26" y="3"/>
                  </a:lnTo>
                  <a:lnTo>
                    <a:pt x="30" y="3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2516">
              <a:extLst>
                <a:ext uri="{FF2B5EF4-FFF2-40B4-BE49-F238E27FC236}">
                  <a16:creationId xmlns:a16="http://schemas.microsoft.com/office/drawing/2014/main" id="{3E796656-D0B1-4A68-C411-A47414D3AB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" y="1197"/>
              <a:ext cx="36" cy="13"/>
            </a:xfrm>
            <a:custGeom>
              <a:avLst/>
              <a:gdLst>
                <a:gd name="T0" fmla="*/ 36 w 36"/>
                <a:gd name="T1" fmla="*/ 0 h 13"/>
                <a:gd name="T2" fmla="*/ 31 w 36"/>
                <a:gd name="T3" fmla="*/ 3 h 13"/>
                <a:gd name="T4" fmla="*/ 27 w 36"/>
                <a:gd name="T5" fmla="*/ 6 h 13"/>
                <a:gd name="T6" fmla="*/ 21 w 36"/>
                <a:gd name="T7" fmla="*/ 8 h 13"/>
                <a:gd name="T8" fmla="*/ 15 w 36"/>
                <a:gd name="T9" fmla="*/ 11 h 13"/>
                <a:gd name="T10" fmla="*/ 10 w 36"/>
                <a:gd name="T11" fmla="*/ 12 h 13"/>
                <a:gd name="T12" fmla="*/ 5 w 36"/>
                <a:gd name="T13" fmla="*/ 13 h 13"/>
                <a:gd name="T14" fmla="*/ 2 w 36"/>
                <a:gd name="T15" fmla="*/ 12 h 13"/>
                <a:gd name="T16" fmla="*/ 0 w 36"/>
                <a:gd name="T17" fmla="*/ 10 h 13"/>
                <a:gd name="T18" fmla="*/ 1 w 36"/>
                <a:gd name="T19" fmla="*/ 7 h 13"/>
                <a:gd name="T20" fmla="*/ 4 w 36"/>
                <a:gd name="T21" fmla="*/ 5 h 13"/>
                <a:gd name="T22" fmla="*/ 9 w 36"/>
                <a:gd name="T23" fmla="*/ 4 h 13"/>
                <a:gd name="T24" fmla="*/ 15 w 36"/>
                <a:gd name="T25" fmla="*/ 3 h 13"/>
                <a:gd name="T26" fmla="*/ 21 w 36"/>
                <a:gd name="T27" fmla="*/ 3 h 13"/>
                <a:gd name="T28" fmla="*/ 27 w 36"/>
                <a:gd name="T29" fmla="*/ 2 h 13"/>
                <a:gd name="T30" fmla="*/ 32 w 36"/>
                <a:gd name="T31" fmla="*/ 1 h 13"/>
                <a:gd name="T32" fmla="*/ 36 w 36"/>
                <a:gd name="T33" fmla="*/ 0 h 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3"/>
                <a:gd name="T53" fmla="*/ 36 w 36"/>
                <a:gd name="T54" fmla="*/ 13 h 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3">
                  <a:moveTo>
                    <a:pt x="36" y="0"/>
                  </a:moveTo>
                  <a:lnTo>
                    <a:pt x="31" y="3"/>
                  </a:lnTo>
                  <a:lnTo>
                    <a:pt x="27" y="6"/>
                  </a:lnTo>
                  <a:lnTo>
                    <a:pt x="21" y="8"/>
                  </a:lnTo>
                  <a:lnTo>
                    <a:pt x="15" y="11"/>
                  </a:lnTo>
                  <a:lnTo>
                    <a:pt x="10" y="12"/>
                  </a:lnTo>
                  <a:lnTo>
                    <a:pt x="5" y="13"/>
                  </a:lnTo>
                  <a:lnTo>
                    <a:pt x="2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4" y="5"/>
                  </a:lnTo>
                  <a:lnTo>
                    <a:pt x="9" y="4"/>
                  </a:lnTo>
                  <a:lnTo>
                    <a:pt x="15" y="3"/>
                  </a:lnTo>
                  <a:lnTo>
                    <a:pt x="21" y="3"/>
                  </a:lnTo>
                  <a:lnTo>
                    <a:pt x="27" y="2"/>
                  </a:lnTo>
                  <a:lnTo>
                    <a:pt x="32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2517">
              <a:extLst>
                <a:ext uri="{FF2B5EF4-FFF2-40B4-BE49-F238E27FC236}">
                  <a16:creationId xmlns:a16="http://schemas.microsoft.com/office/drawing/2014/main" id="{DB8F8805-5AD9-8B13-D046-D50D7F60F3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" y="1216"/>
              <a:ext cx="39" cy="14"/>
            </a:xfrm>
            <a:custGeom>
              <a:avLst/>
              <a:gdLst>
                <a:gd name="T0" fmla="*/ 39 w 39"/>
                <a:gd name="T1" fmla="*/ 0 h 14"/>
                <a:gd name="T2" fmla="*/ 35 w 39"/>
                <a:gd name="T3" fmla="*/ 2 h 14"/>
                <a:gd name="T4" fmla="*/ 29 w 39"/>
                <a:gd name="T5" fmla="*/ 4 h 14"/>
                <a:gd name="T6" fmla="*/ 23 w 39"/>
                <a:gd name="T7" fmla="*/ 7 h 14"/>
                <a:gd name="T8" fmla="*/ 16 w 39"/>
                <a:gd name="T9" fmla="*/ 10 h 14"/>
                <a:gd name="T10" fmla="*/ 10 w 39"/>
                <a:gd name="T11" fmla="*/ 12 h 14"/>
                <a:gd name="T12" fmla="*/ 4 w 39"/>
                <a:gd name="T13" fmla="*/ 14 h 14"/>
                <a:gd name="T14" fmla="*/ 1 w 39"/>
                <a:gd name="T15" fmla="*/ 13 h 14"/>
                <a:gd name="T16" fmla="*/ 0 w 39"/>
                <a:gd name="T17" fmla="*/ 11 h 14"/>
                <a:gd name="T18" fmla="*/ 2 w 39"/>
                <a:gd name="T19" fmla="*/ 8 h 14"/>
                <a:gd name="T20" fmla="*/ 6 w 39"/>
                <a:gd name="T21" fmla="*/ 6 h 14"/>
                <a:gd name="T22" fmla="*/ 11 w 39"/>
                <a:gd name="T23" fmla="*/ 4 h 14"/>
                <a:gd name="T24" fmla="*/ 18 w 39"/>
                <a:gd name="T25" fmla="*/ 3 h 14"/>
                <a:gd name="T26" fmla="*/ 25 w 39"/>
                <a:gd name="T27" fmla="*/ 3 h 14"/>
                <a:gd name="T28" fmla="*/ 31 w 39"/>
                <a:gd name="T29" fmla="*/ 2 h 14"/>
                <a:gd name="T30" fmla="*/ 36 w 39"/>
                <a:gd name="T31" fmla="*/ 1 h 14"/>
                <a:gd name="T32" fmla="*/ 39 w 39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14"/>
                <a:gd name="T53" fmla="*/ 39 w 39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14">
                  <a:moveTo>
                    <a:pt x="39" y="0"/>
                  </a:moveTo>
                  <a:lnTo>
                    <a:pt x="35" y="2"/>
                  </a:lnTo>
                  <a:lnTo>
                    <a:pt x="29" y="4"/>
                  </a:lnTo>
                  <a:lnTo>
                    <a:pt x="23" y="7"/>
                  </a:lnTo>
                  <a:lnTo>
                    <a:pt x="16" y="10"/>
                  </a:lnTo>
                  <a:lnTo>
                    <a:pt x="10" y="12"/>
                  </a:lnTo>
                  <a:lnTo>
                    <a:pt x="4" y="14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6" y="6"/>
                  </a:lnTo>
                  <a:lnTo>
                    <a:pt x="11" y="4"/>
                  </a:lnTo>
                  <a:lnTo>
                    <a:pt x="18" y="3"/>
                  </a:lnTo>
                  <a:lnTo>
                    <a:pt x="25" y="3"/>
                  </a:lnTo>
                  <a:lnTo>
                    <a:pt x="31" y="2"/>
                  </a:lnTo>
                  <a:lnTo>
                    <a:pt x="36" y="1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2518">
              <a:extLst>
                <a:ext uri="{FF2B5EF4-FFF2-40B4-BE49-F238E27FC236}">
                  <a16:creationId xmlns:a16="http://schemas.microsoft.com/office/drawing/2014/main" id="{E30395AC-B916-91B7-A97C-106290A955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" y="1249"/>
              <a:ext cx="42" cy="24"/>
            </a:xfrm>
            <a:custGeom>
              <a:avLst/>
              <a:gdLst>
                <a:gd name="T0" fmla="*/ 42 w 42"/>
                <a:gd name="T1" fmla="*/ 0 h 24"/>
                <a:gd name="T2" fmla="*/ 37 w 42"/>
                <a:gd name="T3" fmla="*/ 4 h 24"/>
                <a:gd name="T4" fmla="*/ 32 w 42"/>
                <a:gd name="T5" fmla="*/ 9 h 24"/>
                <a:gd name="T6" fmla="*/ 26 w 42"/>
                <a:gd name="T7" fmla="*/ 14 h 24"/>
                <a:gd name="T8" fmla="*/ 19 w 42"/>
                <a:gd name="T9" fmla="*/ 18 h 24"/>
                <a:gd name="T10" fmla="*/ 12 w 42"/>
                <a:gd name="T11" fmla="*/ 21 h 24"/>
                <a:gd name="T12" fmla="*/ 7 w 42"/>
                <a:gd name="T13" fmla="*/ 24 h 24"/>
                <a:gd name="T14" fmla="*/ 3 w 42"/>
                <a:gd name="T15" fmla="*/ 24 h 24"/>
                <a:gd name="T16" fmla="*/ 0 w 42"/>
                <a:gd name="T17" fmla="*/ 23 h 24"/>
                <a:gd name="T18" fmla="*/ 1 w 42"/>
                <a:gd name="T19" fmla="*/ 20 h 24"/>
                <a:gd name="T20" fmla="*/ 6 w 42"/>
                <a:gd name="T21" fmla="*/ 17 h 24"/>
                <a:gd name="T22" fmla="*/ 12 w 42"/>
                <a:gd name="T23" fmla="*/ 14 h 24"/>
                <a:gd name="T24" fmla="*/ 18 w 42"/>
                <a:gd name="T25" fmla="*/ 11 h 24"/>
                <a:gd name="T26" fmla="*/ 26 w 42"/>
                <a:gd name="T27" fmla="*/ 9 h 24"/>
                <a:gd name="T28" fmla="*/ 33 w 42"/>
                <a:gd name="T29" fmla="*/ 6 h 24"/>
                <a:gd name="T30" fmla="*/ 38 w 42"/>
                <a:gd name="T31" fmla="*/ 3 h 24"/>
                <a:gd name="T32" fmla="*/ 42 w 42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24"/>
                <a:gd name="T53" fmla="*/ 42 w 42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24">
                  <a:moveTo>
                    <a:pt x="42" y="0"/>
                  </a:moveTo>
                  <a:lnTo>
                    <a:pt x="37" y="4"/>
                  </a:lnTo>
                  <a:lnTo>
                    <a:pt x="32" y="9"/>
                  </a:lnTo>
                  <a:lnTo>
                    <a:pt x="26" y="14"/>
                  </a:lnTo>
                  <a:lnTo>
                    <a:pt x="19" y="18"/>
                  </a:lnTo>
                  <a:lnTo>
                    <a:pt x="12" y="21"/>
                  </a:lnTo>
                  <a:lnTo>
                    <a:pt x="7" y="24"/>
                  </a:lnTo>
                  <a:lnTo>
                    <a:pt x="3" y="24"/>
                  </a:lnTo>
                  <a:lnTo>
                    <a:pt x="0" y="23"/>
                  </a:lnTo>
                  <a:lnTo>
                    <a:pt x="1" y="20"/>
                  </a:lnTo>
                  <a:lnTo>
                    <a:pt x="6" y="17"/>
                  </a:lnTo>
                  <a:lnTo>
                    <a:pt x="12" y="14"/>
                  </a:lnTo>
                  <a:lnTo>
                    <a:pt x="18" y="11"/>
                  </a:lnTo>
                  <a:lnTo>
                    <a:pt x="26" y="9"/>
                  </a:lnTo>
                  <a:lnTo>
                    <a:pt x="33" y="6"/>
                  </a:lnTo>
                  <a:lnTo>
                    <a:pt x="38" y="3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2519">
              <a:extLst>
                <a:ext uri="{FF2B5EF4-FFF2-40B4-BE49-F238E27FC236}">
                  <a16:creationId xmlns:a16="http://schemas.microsoft.com/office/drawing/2014/main" id="{5CE9FAA8-AA11-A414-FA8D-AA2952A271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" y="1286"/>
              <a:ext cx="38" cy="28"/>
            </a:xfrm>
            <a:custGeom>
              <a:avLst/>
              <a:gdLst>
                <a:gd name="T0" fmla="*/ 38 w 38"/>
                <a:gd name="T1" fmla="*/ 0 h 28"/>
                <a:gd name="T2" fmla="*/ 36 w 38"/>
                <a:gd name="T3" fmla="*/ 4 h 28"/>
                <a:gd name="T4" fmla="*/ 30 w 38"/>
                <a:gd name="T5" fmla="*/ 9 h 28"/>
                <a:gd name="T6" fmla="*/ 24 w 38"/>
                <a:gd name="T7" fmla="*/ 14 h 28"/>
                <a:gd name="T8" fmla="*/ 18 w 38"/>
                <a:gd name="T9" fmla="*/ 19 h 28"/>
                <a:gd name="T10" fmla="*/ 12 w 38"/>
                <a:gd name="T11" fmla="*/ 23 h 28"/>
                <a:gd name="T12" fmla="*/ 6 w 38"/>
                <a:gd name="T13" fmla="*/ 27 h 28"/>
                <a:gd name="T14" fmla="*/ 3 w 38"/>
                <a:gd name="T15" fmla="*/ 28 h 28"/>
                <a:gd name="T16" fmla="*/ 0 w 38"/>
                <a:gd name="T17" fmla="*/ 27 h 28"/>
                <a:gd name="T18" fmla="*/ 1 w 38"/>
                <a:gd name="T19" fmla="*/ 24 h 28"/>
                <a:gd name="T20" fmla="*/ 5 w 38"/>
                <a:gd name="T21" fmla="*/ 20 h 28"/>
                <a:gd name="T22" fmla="*/ 10 w 38"/>
                <a:gd name="T23" fmla="*/ 16 h 28"/>
                <a:gd name="T24" fmla="*/ 17 w 38"/>
                <a:gd name="T25" fmla="*/ 13 h 28"/>
                <a:gd name="T26" fmla="*/ 24 w 38"/>
                <a:gd name="T27" fmla="*/ 9 h 28"/>
                <a:gd name="T28" fmla="*/ 30 w 38"/>
                <a:gd name="T29" fmla="*/ 5 h 28"/>
                <a:gd name="T30" fmla="*/ 36 w 38"/>
                <a:gd name="T31" fmla="*/ 2 h 28"/>
                <a:gd name="T32" fmla="*/ 38 w 38"/>
                <a:gd name="T33" fmla="*/ 0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28"/>
                <a:gd name="T53" fmla="*/ 38 w 38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28">
                  <a:moveTo>
                    <a:pt x="38" y="0"/>
                  </a:moveTo>
                  <a:lnTo>
                    <a:pt x="36" y="4"/>
                  </a:lnTo>
                  <a:lnTo>
                    <a:pt x="30" y="9"/>
                  </a:lnTo>
                  <a:lnTo>
                    <a:pt x="24" y="14"/>
                  </a:lnTo>
                  <a:lnTo>
                    <a:pt x="18" y="19"/>
                  </a:lnTo>
                  <a:lnTo>
                    <a:pt x="12" y="23"/>
                  </a:lnTo>
                  <a:lnTo>
                    <a:pt x="6" y="27"/>
                  </a:lnTo>
                  <a:lnTo>
                    <a:pt x="3" y="28"/>
                  </a:lnTo>
                  <a:lnTo>
                    <a:pt x="0" y="27"/>
                  </a:lnTo>
                  <a:lnTo>
                    <a:pt x="1" y="24"/>
                  </a:lnTo>
                  <a:lnTo>
                    <a:pt x="5" y="20"/>
                  </a:lnTo>
                  <a:lnTo>
                    <a:pt x="10" y="16"/>
                  </a:lnTo>
                  <a:lnTo>
                    <a:pt x="17" y="13"/>
                  </a:lnTo>
                  <a:lnTo>
                    <a:pt x="24" y="9"/>
                  </a:lnTo>
                  <a:lnTo>
                    <a:pt x="30" y="5"/>
                  </a:lnTo>
                  <a:lnTo>
                    <a:pt x="36" y="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2520">
              <a:extLst>
                <a:ext uri="{FF2B5EF4-FFF2-40B4-BE49-F238E27FC236}">
                  <a16:creationId xmlns:a16="http://schemas.microsoft.com/office/drawing/2014/main" id="{629172A0-BAF2-C0CB-6A17-25B994AA1F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" y="1232"/>
              <a:ext cx="34" cy="24"/>
            </a:xfrm>
            <a:custGeom>
              <a:avLst/>
              <a:gdLst>
                <a:gd name="T0" fmla="*/ 34 w 34"/>
                <a:gd name="T1" fmla="*/ 0 h 24"/>
                <a:gd name="T2" fmla="*/ 31 w 34"/>
                <a:gd name="T3" fmla="*/ 3 h 24"/>
                <a:gd name="T4" fmla="*/ 26 w 34"/>
                <a:gd name="T5" fmla="*/ 7 h 24"/>
                <a:gd name="T6" fmla="*/ 21 w 34"/>
                <a:gd name="T7" fmla="*/ 12 h 24"/>
                <a:gd name="T8" fmla="*/ 15 w 34"/>
                <a:gd name="T9" fmla="*/ 16 h 24"/>
                <a:gd name="T10" fmla="*/ 10 w 34"/>
                <a:gd name="T11" fmla="*/ 20 h 24"/>
                <a:gd name="T12" fmla="*/ 5 w 34"/>
                <a:gd name="T13" fmla="*/ 23 h 24"/>
                <a:gd name="T14" fmla="*/ 1 w 34"/>
                <a:gd name="T15" fmla="*/ 24 h 24"/>
                <a:gd name="T16" fmla="*/ 0 w 34"/>
                <a:gd name="T17" fmla="*/ 22 h 24"/>
                <a:gd name="T18" fmla="*/ 0 w 34"/>
                <a:gd name="T19" fmla="*/ 19 h 24"/>
                <a:gd name="T20" fmla="*/ 4 w 34"/>
                <a:gd name="T21" fmla="*/ 15 h 24"/>
                <a:gd name="T22" fmla="*/ 9 w 34"/>
                <a:gd name="T23" fmla="*/ 13 h 24"/>
                <a:gd name="T24" fmla="*/ 15 w 34"/>
                <a:gd name="T25" fmla="*/ 10 h 24"/>
                <a:gd name="T26" fmla="*/ 21 w 34"/>
                <a:gd name="T27" fmla="*/ 7 h 24"/>
                <a:gd name="T28" fmla="*/ 27 w 34"/>
                <a:gd name="T29" fmla="*/ 4 h 24"/>
                <a:gd name="T30" fmla="*/ 31 w 34"/>
                <a:gd name="T31" fmla="*/ 2 h 24"/>
                <a:gd name="T32" fmla="*/ 34 w 34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24"/>
                <a:gd name="T53" fmla="*/ 34 w 3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24">
                  <a:moveTo>
                    <a:pt x="34" y="0"/>
                  </a:moveTo>
                  <a:lnTo>
                    <a:pt x="31" y="3"/>
                  </a:lnTo>
                  <a:lnTo>
                    <a:pt x="26" y="7"/>
                  </a:lnTo>
                  <a:lnTo>
                    <a:pt x="21" y="12"/>
                  </a:lnTo>
                  <a:lnTo>
                    <a:pt x="15" y="16"/>
                  </a:lnTo>
                  <a:lnTo>
                    <a:pt x="10" y="20"/>
                  </a:lnTo>
                  <a:lnTo>
                    <a:pt x="5" y="23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4" y="15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1" y="7"/>
                  </a:lnTo>
                  <a:lnTo>
                    <a:pt x="27" y="4"/>
                  </a:lnTo>
                  <a:lnTo>
                    <a:pt x="31" y="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2521">
              <a:extLst>
                <a:ext uri="{FF2B5EF4-FFF2-40B4-BE49-F238E27FC236}">
                  <a16:creationId xmlns:a16="http://schemas.microsoft.com/office/drawing/2014/main" id="{0D08CF8A-CCEC-A90C-DF0C-F0905FD499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" y="1234"/>
              <a:ext cx="51" cy="37"/>
            </a:xfrm>
            <a:custGeom>
              <a:avLst/>
              <a:gdLst>
                <a:gd name="T0" fmla="*/ 51 w 51"/>
                <a:gd name="T1" fmla="*/ 36 h 37"/>
                <a:gd name="T2" fmla="*/ 48 w 51"/>
                <a:gd name="T3" fmla="*/ 37 h 37"/>
                <a:gd name="T4" fmla="*/ 42 w 51"/>
                <a:gd name="T5" fmla="*/ 35 h 37"/>
                <a:gd name="T6" fmla="*/ 35 w 51"/>
                <a:gd name="T7" fmla="*/ 31 h 37"/>
                <a:gd name="T8" fmla="*/ 26 w 51"/>
                <a:gd name="T9" fmla="*/ 26 h 37"/>
                <a:gd name="T10" fmla="*/ 18 w 51"/>
                <a:gd name="T11" fmla="*/ 19 h 37"/>
                <a:gd name="T12" fmla="*/ 10 w 51"/>
                <a:gd name="T13" fmla="*/ 12 h 37"/>
                <a:gd name="T14" fmla="*/ 4 w 51"/>
                <a:gd name="T15" fmla="*/ 6 h 37"/>
                <a:gd name="T16" fmla="*/ 0 w 51"/>
                <a:gd name="T17" fmla="*/ 0 h 37"/>
                <a:gd name="T18" fmla="*/ 5 w 51"/>
                <a:gd name="T19" fmla="*/ 3 h 37"/>
                <a:gd name="T20" fmla="*/ 11 w 51"/>
                <a:gd name="T21" fmla="*/ 7 h 37"/>
                <a:gd name="T22" fmla="*/ 19 w 51"/>
                <a:gd name="T23" fmla="*/ 12 h 37"/>
                <a:gd name="T24" fmla="*/ 29 w 51"/>
                <a:gd name="T25" fmla="*/ 17 h 37"/>
                <a:gd name="T26" fmla="*/ 37 w 51"/>
                <a:gd name="T27" fmla="*/ 24 h 37"/>
                <a:gd name="T28" fmla="*/ 45 w 51"/>
                <a:gd name="T29" fmla="*/ 29 h 37"/>
                <a:gd name="T30" fmla="*/ 49 w 51"/>
                <a:gd name="T31" fmla="*/ 33 h 37"/>
                <a:gd name="T32" fmla="*/ 51 w 51"/>
                <a:gd name="T33" fmla="*/ 36 h 3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1"/>
                <a:gd name="T52" fmla="*/ 0 h 37"/>
                <a:gd name="T53" fmla="*/ 51 w 51"/>
                <a:gd name="T54" fmla="*/ 37 h 3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1" h="37">
                  <a:moveTo>
                    <a:pt x="51" y="36"/>
                  </a:moveTo>
                  <a:lnTo>
                    <a:pt x="48" y="37"/>
                  </a:lnTo>
                  <a:lnTo>
                    <a:pt x="42" y="35"/>
                  </a:lnTo>
                  <a:lnTo>
                    <a:pt x="35" y="31"/>
                  </a:lnTo>
                  <a:lnTo>
                    <a:pt x="26" y="26"/>
                  </a:lnTo>
                  <a:lnTo>
                    <a:pt x="18" y="19"/>
                  </a:lnTo>
                  <a:lnTo>
                    <a:pt x="10" y="12"/>
                  </a:lnTo>
                  <a:lnTo>
                    <a:pt x="4" y="6"/>
                  </a:lnTo>
                  <a:lnTo>
                    <a:pt x="0" y="0"/>
                  </a:lnTo>
                  <a:lnTo>
                    <a:pt x="5" y="3"/>
                  </a:lnTo>
                  <a:lnTo>
                    <a:pt x="11" y="7"/>
                  </a:lnTo>
                  <a:lnTo>
                    <a:pt x="19" y="12"/>
                  </a:lnTo>
                  <a:lnTo>
                    <a:pt x="29" y="17"/>
                  </a:lnTo>
                  <a:lnTo>
                    <a:pt x="37" y="24"/>
                  </a:lnTo>
                  <a:lnTo>
                    <a:pt x="45" y="29"/>
                  </a:lnTo>
                  <a:lnTo>
                    <a:pt x="49" y="33"/>
                  </a:lnTo>
                  <a:lnTo>
                    <a:pt x="51" y="36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2522">
              <a:extLst>
                <a:ext uri="{FF2B5EF4-FFF2-40B4-BE49-F238E27FC236}">
                  <a16:creationId xmlns:a16="http://schemas.microsoft.com/office/drawing/2014/main" id="{D8CA0ECB-18FC-69E4-CE51-A26B45B4E8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" y="1264"/>
              <a:ext cx="39" cy="31"/>
            </a:xfrm>
            <a:custGeom>
              <a:avLst/>
              <a:gdLst>
                <a:gd name="T0" fmla="*/ 39 w 39"/>
                <a:gd name="T1" fmla="*/ 31 h 31"/>
                <a:gd name="T2" fmla="*/ 38 w 39"/>
                <a:gd name="T3" fmla="*/ 31 h 31"/>
                <a:gd name="T4" fmla="*/ 33 w 39"/>
                <a:gd name="T5" fmla="*/ 30 h 31"/>
                <a:gd name="T6" fmla="*/ 27 w 39"/>
                <a:gd name="T7" fmla="*/ 27 h 31"/>
                <a:gd name="T8" fmla="*/ 21 w 39"/>
                <a:gd name="T9" fmla="*/ 23 h 31"/>
                <a:gd name="T10" fmla="*/ 15 w 39"/>
                <a:gd name="T11" fmla="*/ 18 h 31"/>
                <a:gd name="T12" fmla="*/ 9 w 39"/>
                <a:gd name="T13" fmla="*/ 12 h 31"/>
                <a:gd name="T14" fmla="*/ 3 w 39"/>
                <a:gd name="T15" fmla="*/ 7 h 31"/>
                <a:gd name="T16" fmla="*/ 0 w 39"/>
                <a:gd name="T17" fmla="*/ 0 h 31"/>
                <a:gd name="T18" fmla="*/ 4 w 39"/>
                <a:gd name="T19" fmla="*/ 4 h 31"/>
                <a:gd name="T20" fmla="*/ 10 w 39"/>
                <a:gd name="T21" fmla="*/ 8 h 31"/>
                <a:gd name="T22" fmla="*/ 16 w 39"/>
                <a:gd name="T23" fmla="*/ 12 h 31"/>
                <a:gd name="T24" fmla="*/ 24 w 39"/>
                <a:gd name="T25" fmla="*/ 17 h 31"/>
                <a:gd name="T26" fmla="*/ 30 w 39"/>
                <a:gd name="T27" fmla="*/ 22 h 31"/>
                <a:gd name="T28" fmla="*/ 35 w 39"/>
                <a:gd name="T29" fmla="*/ 26 h 31"/>
                <a:gd name="T30" fmla="*/ 39 w 39"/>
                <a:gd name="T31" fmla="*/ 29 h 31"/>
                <a:gd name="T32" fmla="*/ 39 w 39"/>
                <a:gd name="T33" fmla="*/ 31 h 3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1"/>
                <a:gd name="T53" fmla="*/ 39 w 39"/>
                <a:gd name="T54" fmla="*/ 31 h 3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1">
                  <a:moveTo>
                    <a:pt x="39" y="31"/>
                  </a:moveTo>
                  <a:lnTo>
                    <a:pt x="38" y="31"/>
                  </a:lnTo>
                  <a:lnTo>
                    <a:pt x="33" y="30"/>
                  </a:lnTo>
                  <a:lnTo>
                    <a:pt x="27" y="27"/>
                  </a:lnTo>
                  <a:lnTo>
                    <a:pt x="21" y="23"/>
                  </a:lnTo>
                  <a:lnTo>
                    <a:pt x="15" y="18"/>
                  </a:lnTo>
                  <a:lnTo>
                    <a:pt x="9" y="12"/>
                  </a:lnTo>
                  <a:lnTo>
                    <a:pt x="3" y="7"/>
                  </a:lnTo>
                  <a:lnTo>
                    <a:pt x="0" y="0"/>
                  </a:lnTo>
                  <a:lnTo>
                    <a:pt x="4" y="4"/>
                  </a:lnTo>
                  <a:lnTo>
                    <a:pt x="10" y="8"/>
                  </a:lnTo>
                  <a:lnTo>
                    <a:pt x="16" y="12"/>
                  </a:lnTo>
                  <a:lnTo>
                    <a:pt x="24" y="17"/>
                  </a:lnTo>
                  <a:lnTo>
                    <a:pt x="30" y="22"/>
                  </a:lnTo>
                  <a:lnTo>
                    <a:pt x="35" y="26"/>
                  </a:lnTo>
                  <a:lnTo>
                    <a:pt x="39" y="29"/>
                  </a:lnTo>
                  <a:lnTo>
                    <a:pt x="39" y="31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8" name="Freeform 2523">
              <a:extLst>
                <a:ext uri="{FF2B5EF4-FFF2-40B4-BE49-F238E27FC236}">
                  <a16:creationId xmlns:a16="http://schemas.microsoft.com/office/drawing/2014/main" id="{2CB45FCA-7317-42F8-813F-A359F174DF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" y="1268"/>
              <a:ext cx="39" cy="27"/>
            </a:xfrm>
            <a:custGeom>
              <a:avLst/>
              <a:gdLst>
                <a:gd name="T0" fmla="*/ 39 w 39"/>
                <a:gd name="T1" fmla="*/ 0 h 27"/>
                <a:gd name="T2" fmla="*/ 36 w 39"/>
                <a:gd name="T3" fmla="*/ 4 h 27"/>
                <a:gd name="T4" fmla="*/ 31 w 39"/>
                <a:gd name="T5" fmla="*/ 8 h 27"/>
                <a:gd name="T6" fmla="*/ 25 w 39"/>
                <a:gd name="T7" fmla="*/ 13 h 27"/>
                <a:gd name="T8" fmla="*/ 19 w 39"/>
                <a:gd name="T9" fmla="*/ 18 h 27"/>
                <a:gd name="T10" fmla="*/ 12 w 39"/>
                <a:gd name="T11" fmla="*/ 23 h 27"/>
                <a:gd name="T12" fmla="*/ 7 w 39"/>
                <a:gd name="T13" fmla="*/ 26 h 27"/>
                <a:gd name="T14" fmla="*/ 2 w 39"/>
                <a:gd name="T15" fmla="*/ 27 h 27"/>
                <a:gd name="T16" fmla="*/ 0 w 39"/>
                <a:gd name="T17" fmla="*/ 26 h 27"/>
                <a:gd name="T18" fmla="*/ 1 w 39"/>
                <a:gd name="T19" fmla="*/ 23 h 27"/>
                <a:gd name="T20" fmla="*/ 4 w 39"/>
                <a:gd name="T21" fmla="*/ 20 h 27"/>
                <a:gd name="T22" fmla="*/ 10 w 39"/>
                <a:gd name="T23" fmla="*/ 16 h 27"/>
                <a:gd name="T24" fmla="*/ 17 w 39"/>
                <a:gd name="T25" fmla="*/ 12 h 27"/>
                <a:gd name="T26" fmla="*/ 25 w 39"/>
                <a:gd name="T27" fmla="*/ 8 h 27"/>
                <a:gd name="T28" fmla="*/ 31 w 39"/>
                <a:gd name="T29" fmla="*/ 5 h 27"/>
                <a:gd name="T30" fmla="*/ 36 w 39"/>
                <a:gd name="T31" fmla="*/ 2 h 27"/>
                <a:gd name="T32" fmla="*/ 39 w 39"/>
                <a:gd name="T33" fmla="*/ 0 h 2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27"/>
                <a:gd name="T53" fmla="*/ 39 w 39"/>
                <a:gd name="T54" fmla="*/ 27 h 2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27">
                  <a:moveTo>
                    <a:pt x="39" y="0"/>
                  </a:moveTo>
                  <a:lnTo>
                    <a:pt x="36" y="4"/>
                  </a:lnTo>
                  <a:lnTo>
                    <a:pt x="31" y="8"/>
                  </a:lnTo>
                  <a:lnTo>
                    <a:pt x="25" y="13"/>
                  </a:lnTo>
                  <a:lnTo>
                    <a:pt x="19" y="18"/>
                  </a:lnTo>
                  <a:lnTo>
                    <a:pt x="12" y="23"/>
                  </a:lnTo>
                  <a:lnTo>
                    <a:pt x="7" y="26"/>
                  </a:lnTo>
                  <a:lnTo>
                    <a:pt x="2" y="27"/>
                  </a:lnTo>
                  <a:lnTo>
                    <a:pt x="0" y="26"/>
                  </a:lnTo>
                  <a:lnTo>
                    <a:pt x="1" y="23"/>
                  </a:lnTo>
                  <a:lnTo>
                    <a:pt x="4" y="20"/>
                  </a:lnTo>
                  <a:lnTo>
                    <a:pt x="10" y="16"/>
                  </a:lnTo>
                  <a:lnTo>
                    <a:pt x="17" y="12"/>
                  </a:lnTo>
                  <a:lnTo>
                    <a:pt x="25" y="8"/>
                  </a:lnTo>
                  <a:lnTo>
                    <a:pt x="31" y="5"/>
                  </a:lnTo>
                  <a:lnTo>
                    <a:pt x="36" y="2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2524">
              <a:extLst>
                <a:ext uri="{FF2B5EF4-FFF2-40B4-BE49-F238E27FC236}">
                  <a16:creationId xmlns:a16="http://schemas.microsoft.com/office/drawing/2014/main" id="{ABCAC874-7769-3ADD-893D-997A09203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" y="29"/>
              <a:ext cx="379" cy="420"/>
            </a:xfrm>
            <a:custGeom>
              <a:avLst/>
              <a:gdLst>
                <a:gd name="T0" fmla="*/ 149 w 379"/>
                <a:gd name="T1" fmla="*/ 97 h 420"/>
                <a:gd name="T2" fmla="*/ 104 w 379"/>
                <a:gd name="T3" fmla="*/ 62 h 420"/>
                <a:gd name="T4" fmla="*/ 43 w 379"/>
                <a:gd name="T5" fmla="*/ 47 h 420"/>
                <a:gd name="T6" fmla="*/ 21 w 379"/>
                <a:gd name="T7" fmla="*/ 40 h 420"/>
                <a:gd name="T8" fmla="*/ 37 w 379"/>
                <a:gd name="T9" fmla="*/ 96 h 420"/>
                <a:gd name="T10" fmla="*/ 60 w 379"/>
                <a:gd name="T11" fmla="*/ 147 h 420"/>
                <a:gd name="T12" fmla="*/ 105 w 379"/>
                <a:gd name="T13" fmla="*/ 177 h 420"/>
                <a:gd name="T14" fmla="*/ 141 w 379"/>
                <a:gd name="T15" fmla="*/ 200 h 420"/>
                <a:gd name="T16" fmla="*/ 125 w 379"/>
                <a:gd name="T17" fmla="*/ 207 h 420"/>
                <a:gd name="T18" fmla="*/ 96 w 379"/>
                <a:gd name="T19" fmla="*/ 201 h 420"/>
                <a:gd name="T20" fmla="*/ 57 w 379"/>
                <a:gd name="T21" fmla="*/ 221 h 420"/>
                <a:gd name="T22" fmla="*/ 31 w 379"/>
                <a:gd name="T23" fmla="*/ 259 h 420"/>
                <a:gd name="T24" fmla="*/ 6 w 379"/>
                <a:gd name="T25" fmla="*/ 279 h 420"/>
                <a:gd name="T26" fmla="*/ 9 w 379"/>
                <a:gd name="T27" fmla="*/ 292 h 420"/>
                <a:gd name="T28" fmla="*/ 31 w 379"/>
                <a:gd name="T29" fmla="*/ 304 h 420"/>
                <a:gd name="T30" fmla="*/ 78 w 379"/>
                <a:gd name="T31" fmla="*/ 311 h 420"/>
                <a:gd name="T32" fmla="*/ 130 w 379"/>
                <a:gd name="T33" fmla="*/ 275 h 420"/>
                <a:gd name="T34" fmla="*/ 142 w 379"/>
                <a:gd name="T35" fmla="*/ 246 h 420"/>
                <a:gd name="T36" fmla="*/ 158 w 379"/>
                <a:gd name="T37" fmla="*/ 220 h 420"/>
                <a:gd name="T38" fmla="*/ 168 w 379"/>
                <a:gd name="T39" fmla="*/ 232 h 420"/>
                <a:gd name="T40" fmla="*/ 152 w 379"/>
                <a:gd name="T41" fmla="*/ 268 h 420"/>
                <a:gd name="T42" fmla="*/ 124 w 379"/>
                <a:gd name="T43" fmla="*/ 290 h 420"/>
                <a:gd name="T44" fmla="*/ 107 w 379"/>
                <a:gd name="T45" fmla="*/ 336 h 420"/>
                <a:gd name="T46" fmla="*/ 110 w 379"/>
                <a:gd name="T47" fmla="*/ 373 h 420"/>
                <a:gd name="T48" fmla="*/ 105 w 379"/>
                <a:gd name="T49" fmla="*/ 413 h 420"/>
                <a:gd name="T50" fmla="*/ 139 w 379"/>
                <a:gd name="T51" fmla="*/ 414 h 420"/>
                <a:gd name="T52" fmla="*/ 204 w 379"/>
                <a:gd name="T53" fmla="*/ 323 h 420"/>
                <a:gd name="T54" fmla="*/ 186 w 379"/>
                <a:gd name="T55" fmla="*/ 252 h 420"/>
                <a:gd name="T56" fmla="*/ 197 w 379"/>
                <a:gd name="T57" fmla="*/ 238 h 420"/>
                <a:gd name="T58" fmla="*/ 212 w 379"/>
                <a:gd name="T59" fmla="*/ 292 h 420"/>
                <a:gd name="T60" fmla="*/ 232 w 379"/>
                <a:gd name="T61" fmla="*/ 336 h 420"/>
                <a:gd name="T62" fmla="*/ 285 w 379"/>
                <a:gd name="T63" fmla="*/ 363 h 420"/>
                <a:gd name="T64" fmla="*/ 322 w 379"/>
                <a:gd name="T65" fmla="*/ 396 h 420"/>
                <a:gd name="T66" fmla="*/ 321 w 379"/>
                <a:gd name="T67" fmla="*/ 301 h 420"/>
                <a:gd name="T68" fmla="*/ 269 w 379"/>
                <a:gd name="T69" fmla="*/ 256 h 420"/>
                <a:gd name="T70" fmla="*/ 245 w 379"/>
                <a:gd name="T71" fmla="*/ 249 h 420"/>
                <a:gd name="T72" fmla="*/ 250 w 379"/>
                <a:gd name="T73" fmla="*/ 234 h 420"/>
                <a:gd name="T74" fmla="*/ 311 w 379"/>
                <a:gd name="T75" fmla="*/ 254 h 420"/>
                <a:gd name="T76" fmla="*/ 353 w 379"/>
                <a:gd name="T77" fmla="*/ 242 h 420"/>
                <a:gd name="T78" fmla="*/ 375 w 379"/>
                <a:gd name="T79" fmla="*/ 234 h 420"/>
                <a:gd name="T80" fmla="*/ 351 w 379"/>
                <a:gd name="T81" fmla="*/ 215 h 420"/>
                <a:gd name="T82" fmla="*/ 325 w 379"/>
                <a:gd name="T83" fmla="*/ 179 h 420"/>
                <a:gd name="T84" fmla="*/ 274 w 379"/>
                <a:gd name="T85" fmla="*/ 156 h 420"/>
                <a:gd name="T86" fmla="*/ 240 w 379"/>
                <a:gd name="T87" fmla="*/ 172 h 420"/>
                <a:gd name="T88" fmla="*/ 227 w 379"/>
                <a:gd name="T89" fmla="*/ 178 h 420"/>
                <a:gd name="T90" fmla="*/ 228 w 379"/>
                <a:gd name="T91" fmla="*/ 161 h 420"/>
                <a:gd name="T92" fmla="*/ 244 w 379"/>
                <a:gd name="T93" fmla="*/ 156 h 420"/>
                <a:gd name="T94" fmla="*/ 272 w 379"/>
                <a:gd name="T95" fmla="*/ 122 h 420"/>
                <a:gd name="T96" fmla="*/ 276 w 379"/>
                <a:gd name="T97" fmla="*/ 58 h 420"/>
                <a:gd name="T98" fmla="*/ 263 w 379"/>
                <a:gd name="T99" fmla="*/ 9 h 420"/>
                <a:gd name="T100" fmla="*/ 232 w 379"/>
                <a:gd name="T101" fmla="*/ 40 h 420"/>
                <a:gd name="T102" fmla="*/ 190 w 379"/>
                <a:gd name="T103" fmla="*/ 71 h 420"/>
                <a:gd name="T104" fmla="*/ 178 w 379"/>
                <a:gd name="T105" fmla="*/ 152 h 42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79"/>
                <a:gd name="T160" fmla="*/ 0 h 420"/>
                <a:gd name="T161" fmla="*/ 379 w 379"/>
                <a:gd name="T162" fmla="*/ 420 h 42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79" h="420">
                  <a:moveTo>
                    <a:pt x="165" y="153"/>
                  </a:moveTo>
                  <a:lnTo>
                    <a:pt x="164" y="139"/>
                  </a:lnTo>
                  <a:lnTo>
                    <a:pt x="160" y="124"/>
                  </a:lnTo>
                  <a:lnTo>
                    <a:pt x="156" y="111"/>
                  </a:lnTo>
                  <a:lnTo>
                    <a:pt x="149" y="97"/>
                  </a:lnTo>
                  <a:lnTo>
                    <a:pt x="141" y="86"/>
                  </a:lnTo>
                  <a:lnTo>
                    <a:pt x="133" y="76"/>
                  </a:lnTo>
                  <a:lnTo>
                    <a:pt x="123" y="68"/>
                  </a:lnTo>
                  <a:lnTo>
                    <a:pt x="114" y="65"/>
                  </a:lnTo>
                  <a:lnTo>
                    <a:pt x="104" y="62"/>
                  </a:lnTo>
                  <a:lnTo>
                    <a:pt x="92" y="59"/>
                  </a:lnTo>
                  <a:lnTo>
                    <a:pt x="79" y="56"/>
                  </a:lnTo>
                  <a:lnTo>
                    <a:pt x="66" y="53"/>
                  </a:lnTo>
                  <a:lnTo>
                    <a:pt x="54" y="50"/>
                  </a:lnTo>
                  <a:lnTo>
                    <a:pt x="43" y="47"/>
                  </a:lnTo>
                  <a:lnTo>
                    <a:pt x="35" y="44"/>
                  </a:lnTo>
                  <a:lnTo>
                    <a:pt x="30" y="41"/>
                  </a:lnTo>
                  <a:lnTo>
                    <a:pt x="25" y="38"/>
                  </a:lnTo>
                  <a:lnTo>
                    <a:pt x="21" y="37"/>
                  </a:lnTo>
                  <a:lnTo>
                    <a:pt x="21" y="40"/>
                  </a:lnTo>
                  <a:lnTo>
                    <a:pt x="25" y="44"/>
                  </a:lnTo>
                  <a:lnTo>
                    <a:pt x="30" y="53"/>
                  </a:lnTo>
                  <a:lnTo>
                    <a:pt x="32" y="66"/>
                  </a:lnTo>
                  <a:lnTo>
                    <a:pt x="35" y="81"/>
                  </a:lnTo>
                  <a:lnTo>
                    <a:pt x="37" y="96"/>
                  </a:lnTo>
                  <a:lnTo>
                    <a:pt x="38" y="105"/>
                  </a:lnTo>
                  <a:lnTo>
                    <a:pt x="42" y="115"/>
                  </a:lnTo>
                  <a:lnTo>
                    <a:pt x="47" y="125"/>
                  </a:lnTo>
                  <a:lnTo>
                    <a:pt x="53" y="136"/>
                  </a:lnTo>
                  <a:lnTo>
                    <a:pt x="60" y="147"/>
                  </a:lnTo>
                  <a:lnTo>
                    <a:pt x="68" y="156"/>
                  </a:lnTo>
                  <a:lnTo>
                    <a:pt x="77" y="164"/>
                  </a:lnTo>
                  <a:lnTo>
                    <a:pt x="87" y="170"/>
                  </a:lnTo>
                  <a:lnTo>
                    <a:pt x="97" y="174"/>
                  </a:lnTo>
                  <a:lnTo>
                    <a:pt x="105" y="177"/>
                  </a:lnTo>
                  <a:lnTo>
                    <a:pt x="114" y="180"/>
                  </a:lnTo>
                  <a:lnTo>
                    <a:pt x="122" y="184"/>
                  </a:lnTo>
                  <a:lnTo>
                    <a:pt x="129" y="188"/>
                  </a:lnTo>
                  <a:lnTo>
                    <a:pt x="135" y="193"/>
                  </a:lnTo>
                  <a:lnTo>
                    <a:pt x="141" y="200"/>
                  </a:lnTo>
                  <a:lnTo>
                    <a:pt x="146" y="208"/>
                  </a:lnTo>
                  <a:lnTo>
                    <a:pt x="141" y="210"/>
                  </a:lnTo>
                  <a:lnTo>
                    <a:pt x="135" y="210"/>
                  </a:lnTo>
                  <a:lnTo>
                    <a:pt x="130" y="209"/>
                  </a:lnTo>
                  <a:lnTo>
                    <a:pt x="125" y="207"/>
                  </a:lnTo>
                  <a:lnTo>
                    <a:pt x="120" y="206"/>
                  </a:lnTo>
                  <a:lnTo>
                    <a:pt x="116" y="205"/>
                  </a:lnTo>
                  <a:lnTo>
                    <a:pt x="110" y="203"/>
                  </a:lnTo>
                  <a:lnTo>
                    <a:pt x="104" y="202"/>
                  </a:lnTo>
                  <a:lnTo>
                    <a:pt x="96" y="201"/>
                  </a:lnTo>
                  <a:lnTo>
                    <a:pt x="88" y="203"/>
                  </a:lnTo>
                  <a:lnTo>
                    <a:pt x="80" y="205"/>
                  </a:lnTo>
                  <a:lnTo>
                    <a:pt x="72" y="209"/>
                  </a:lnTo>
                  <a:lnTo>
                    <a:pt x="64" y="214"/>
                  </a:lnTo>
                  <a:lnTo>
                    <a:pt x="57" y="221"/>
                  </a:lnTo>
                  <a:lnTo>
                    <a:pt x="52" y="229"/>
                  </a:lnTo>
                  <a:lnTo>
                    <a:pt x="47" y="236"/>
                  </a:lnTo>
                  <a:lnTo>
                    <a:pt x="43" y="244"/>
                  </a:lnTo>
                  <a:lnTo>
                    <a:pt x="37" y="252"/>
                  </a:lnTo>
                  <a:lnTo>
                    <a:pt x="31" y="259"/>
                  </a:lnTo>
                  <a:lnTo>
                    <a:pt x="25" y="264"/>
                  </a:lnTo>
                  <a:lnTo>
                    <a:pt x="20" y="269"/>
                  </a:lnTo>
                  <a:lnTo>
                    <a:pt x="14" y="273"/>
                  </a:lnTo>
                  <a:lnTo>
                    <a:pt x="10" y="277"/>
                  </a:lnTo>
                  <a:lnTo>
                    <a:pt x="6" y="279"/>
                  </a:lnTo>
                  <a:lnTo>
                    <a:pt x="1" y="282"/>
                  </a:lnTo>
                  <a:lnTo>
                    <a:pt x="0" y="285"/>
                  </a:lnTo>
                  <a:lnTo>
                    <a:pt x="2" y="287"/>
                  </a:lnTo>
                  <a:lnTo>
                    <a:pt x="7" y="291"/>
                  </a:lnTo>
                  <a:lnTo>
                    <a:pt x="9" y="292"/>
                  </a:lnTo>
                  <a:lnTo>
                    <a:pt x="12" y="294"/>
                  </a:lnTo>
                  <a:lnTo>
                    <a:pt x="16" y="296"/>
                  </a:lnTo>
                  <a:lnTo>
                    <a:pt x="21" y="299"/>
                  </a:lnTo>
                  <a:lnTo>
                    <a:pt x="25" y="301"/>
                  </a:lnTo>
                  <a:lnTo>
                    <a:pt x="31" y="304"/>
                  </a:lnTo>
                  <a:lnTo>
                    <a:pt x="37" y="306"/>
                  </a:lnTo>
                  <a:lnTo>
                    <a:pt x="44" y="308"/>
                  </a:lnTo>
                  <a:lnTo>
                    <a:pt x="55" y="310"/>
                  </a:lnTo>
                  <a:lnTo>
                    <a:pt x="66" y="311"/>
                  </a:lnTo>
                  <a:lnTo>
                    <a:pt x="78" y="311"/>
                  </a:lnTo>
                  <a:lnTo>
                    <a:pt x="89" y="309"/>
                  </a:lnTo>
                  <a:lnTo>
                    <a:pt x="100" y="304"/>
                  </a:lnTo>
                  <a:lnTo>
                    <a:pt x="111" y="297"/>
                  </a:lnTo>
                  <a:lnTo>
                    <a:pt x="122" y="287"/>
                  </a:lnTo>
                  <a:lnTo>
                    <a:pt x="130" y="275"/>
                  </a:lnTo>
                  <a:lnTo>
                    <a:pt x="133" y="270"/>
                  </a:lnTo>
                  <a:lnTo>
                    <a:pt x="135" y="264"/>
                  </a:lnTo>
                  <a:lnTo>
                    <a:pt x="137" y="259"/>
                  </a:lnTo>
                  <a:lnTo>
                    <a:pt x="140" y="254"/>
                  </a:lnTo>
                  <a:lnTo>
                    <a:pt x="142" y="246"/>
                  </a:lnTo>
                  <a:lnTo>
                    <a:pt x="145" y="238"/>
                  </a:lnTo>
                  <a:lnTo>
                    <a:pt x="147" y="232"/>
                  </a:lnTo>
                  <a:lnTo>
                    <a:pt x="151" y="228"/>
                  </a:lnTo>
                  <a:lnTo>
                    <a:pt x="154" y="223"/>
                  </a:lnTo>
                  <a:lnTo>
                    <a:pt x="158" y="220"/>
                  </a:lnTo>
                  <a:lnTo>
                    <a:pt x="162" y="218"/>
                  </a:lnTo>
                  <a:lnTo>
                    <a:pt x="166" y="217"/>
                  </a:lnTo>
                  <a:lnTo>
                    <a:pt x="166" y="223"/>
                  </a:lnTo>
                  <a:lnTo>
                    <a:pt x="166" y="228"/>
                  </a:lnTo>
                  <a:lnTo>
                    <a:pt x="168" y="232"/>
                  </a:lnTo>
                  <a:lnTo>
                    <a:pt x="170" y="235"/>
                  </a:lnTo>
                  <a:lnTo>
                    <a:pt x="169" y="246"/>
                  </a:lnTo>
                  <a:lnTo>
                    <a:pt x="166" y="255"/>
                  </a:lnTo>
                  <a:lnTo>
                    <a:pt x="160" y="262"/>
                  </a:lnTo>
                  <a:lnTo>
                    <a:pt x="152" y="268"/>
                  </a:lnTo>
                  <a:lnTo>
                    <a:pt x="146" y="271"/>
                  </a:lnTo>
                  <a:lnTo>
                    <a:pt x="141" y="274"/>
                  </a:lnTo>
                  <a:lnTo>
                    <a:pt x="135" y="279"/>
                  </a:lnTo>
                  <a:lnTo>
                    <a:pt x="130" y="284"/>
                  </a:lnTo>
                  <a:lnTo>
                    <a:pt x="124" y="290"/>
                  </a:lnTo>
                  <a:lnTo>
                    <a:pt x="119" y="298"/>
                  </a:lnTo>
                  <a:lnTo>
                    <a:pt x="115" y="307"/>
                  </a:lnTo>
                  <a:lnTo>
                    <a:pt x="111" y="316"/>
                  </a:lnTo>
                  <a:lnTo>
                    <a:pt x="109" y="325"/>
                  </a:lnTo>
                  <a:lnTo>
                    <a:pt x="107" y="336"/>
                  </a:lnTo>
                  <a:lnTo>
                    <a:pt x="106" y="345"/>
                  </a:lnTo>
                  <a:lnTo>
                    <a:pt x="107" y="355"/>
                  </a:lnTo>
                  <a:lnTo>
                    <a:pt x="108" y="362"/>
                  </a:lnTo>
                  <a:lnTo>
                    <a:pt x="109" y="368"/>
                  </a:lnTo>
                  <a:lnTo>
                    <a:pt x="110" y="373"/>
                  </a:lnTo>
                  <a:lnTo>
                    <a:pt x="110" y="378"/>
                  </a:lnTo>
                  <a:lnTo>
                    <a:pt x="110" y="391"/>
                  </a:lnTo>
                  <a:lnTo>
                    <a:pt x="110" y="400"/>
                  </a:lnTo>
                  <a:lnTo>
                    <a:pt x="108" y="408"/>
                  </a:lnTo>
                  <a:lnTo>
                    <a:pt x="105" y="413"/>
                  </a:lnTo>
                  <a:lnTo>
                    <a:pt x="103" y="418"/>
                  </a:lnTo>
                  <a:lnTo>
                    <a:pt x="104" y="420"/>
                  </a:lnTo>
                  <a:lnTo>
                    <a:pt x="109" y="420"/>
                  </a:lnTo>
                  <a:lnTo>
                    <a:pt x="114" y="419"/>
                  </a:lnTo>
                  <a:lnTo>
                    <a:pt x="139" y="414"/>
                  </a:lnTo>
                  <a:lnTo>
                    <a:pt x="161" y="403"/>
                  </a:lnTo>
                  <a:lnTo>
                    <a:pt x="178" y="388"/>
                  </a:lnTo>
                  <a:lnTo>
                    <a:pt x="192" y="369"/>
                  </a:lnTo>
                  <a:lnTo>
                    <a:pt x="201" y="346"/>
                  </a:lnTo>
                  <a:lnTo>
                    <a:pt x="204" y="323"/>
                  </a:lnTo>
                  <a:lnTo>
                    <a:pt x="203" y="300"/>
                  </a:lnTo>
                  <a:lnTo>
                    <a:pt x="197" y="277"/>
                  </a:lnTo>
                  <a:lnTo>
                    <a:pt x="193" y="266"/>
                  </a:lnTo>
                  <a:lnTo>
                    <a:pt x="189" y="258"/>
                  </a:lnTo>
                  <a:lnTo>
                    <a:pt x="186" y="252"/>
                  </a:lnTo>
                  <a:lnTo>
                    <a:pt x="184" y="245"/>
                  </a:lnTo>
                  <a:lnTo>
                    <a:pt x="188" y="244"/>
                  </a:lnTo>
                  <a:lnTo>
                    <a:pt x="192" y="242"/>
                  </a:lnTo>
                  <a:lnTo>
                    <a:pt x="196" y="240"/>
                  </a:lnTo>
                  <a:lnTo>
                    <a:pt x="197" y="238"/>
                  </a:lnTo>
                  <a:lnTo>
                    <a:pt x="203" y="245"/>
                  </a:lnTo>
                  <a:lnTo>
                    <a:pt x="207" y="257"/>
                  </a:lnTo>
                  <a:lnTo>
                    <a:pt x="209" y="269"/>
                  </a:lnTo>
                  <a:lnTo>
                    <a:pt x="211" y="283"/>
                  </a:lnTo>
                  <a:lnTo>
                    <a:pt x="212" y="292"/>
                  </a:lnTo>
                  <a:lnTo>
                    <a:pt x="214" y="302"/>
                  </a:lnTo>
                  <a:lnTo>
                    <a:pt x="216" y="311"/>
                  </a:lnTo>
                  <a:lnTo>
                    <a:pt x="220" y="319"/>
                  </a:lnTo>
                  <a:lnTo>
                    <a:pt x="225" y="328"/>
                  </a:lnTo>
                  <a:lnTo>
                    <a:pt x="232" y="336"/>
                  </a:lnTo>
                  <a:lnTo>
                    <a:pt x="240" y="342"/>
                  </a:lnTo>
                  <a:lnTo>
                    <a:pt x="251" y="348"/>
                  </a:lnTo>
                  <a:lnTo>
                    <a:pt x="263" y="353"/>
                  </a:lnTo>
                  <a:lnTo>
                    <a:pt x="274" y="358"/>
                  </a:lnTo>
                  <a:lnTo>
                    <a:pt x="285" y="363"/>
                  </a:lnTo>
                  <a:lnTo>
                    <a:pt x="294" y="368"/>
                  </a:lnTo>
                  <a:lnTo>
                    <a:pt x="303" y="373"/>
                  </a:lnTo>
                  <a:lnTo>
                    <a:pt x="311" y="379"/>
                  </a:lnTo>
                  <a:lnTo>
                    <a:pt x="317" y="387"/>
                  </a:lnTo>
                  <a:lnTo>
                    <a:pt x="322" y="396"/>
                  </a:lnTo>
                  <a:lnTo>
                    <a:pt x="324" y="382"/>
                  </a:lnTo>
                  <a:lnTo>
                    <a:pt x="326" y="365"/>
                  </a:lnTo>
                  <a:lnTo>
                    <a:pt x="327" y="344"/>
                  </a:lnTo>
                  <a:lnTo>
                    <a:pt x="325" y="322"/>
                  </a:lnTo>
                  <a:lnTo>
                    <a:pt x="321" y="301"/>
                  </a:lnTo>
                  <a:lnTo>
                    <a:pt x="312" y="283"/>
                  </a:lnTo>
                  <a:lnTo>
                    <a:pt x="300" y="268"/>
                  </a:lnTo>
                  <a:lnTo>
                    <a:pt x="282" y="259"/>
                  </a:lnTo>
                  <a:lnTo>
                    <a:pt x="276" y="257"/>
                  </a:lnTo>
                  <a:lnTo>
                    <a:pt x="269" y="256"/>
                  </a:lnTo>
                  <a:lnTo>
                    <a:pt x="263" y="254"/>
                  </a:lnTo>
                  <a:lnTo>
                    <a:pt x="258" y="253"/>
                  </a:lnTo>
                  <a:lnTo>
                    <a:pt x="253" y="251"/>
                  </a:lnTo>
                  <a:lnTo>
                    <a:pt x="249" y="250"/>
                  </a:lnTo>
                  <a:lnTo>
                    <a:pt x="245" y="249"/>
                  </a:lnTo>
                  <a:lnTo>
                    <a:pt x="243" y="248"/>
                  </a:lnTo>
                  <a:lnTo>
                    <a:pt x="245" y="245"/>
                  </a:lnTo>
                  <a:lnTo>
                    <a:pt x="247" y="241"/>
                  </a:lnTo>
                  <a:lnTo>
                    <a:pt x="249" y="237"/>
                  </a:lnTo>
                  <a:lnTo>
                    <a:pt x="250" y="234"/>
                  </a:lnTo>
                  <a:lnTo>
                    <a:pt x="263" y="241"/>
                  </a:lnTo>
                  <a:lnTo>
                    <a:pt x="276" y="247"/>
                  </a:lnTo>
                  <a:lnTo>
                    <a:pt x="288" y="251"/>
                  </a:lnTo>
                  <a:lnTo>
                    <a:pt x="300" y="253"/>
                  </a:lnTo>
                  <a:lnTo>
                    <a:pt x="311" y="254"/>
                  </a:lnTo>
                  <a:lnTo>
                    <a:pt x="321" y="254"/>
                  </a:lnTo>
                  <a:lnTo>
                    <a:pt x="331" y="252"/>
                  </a:lnTo>
                  <a:lnTo>
                    <a:pt x="339" y="249"/>
                  </a:lnTo>
                  <a:lnTo>
                    <a:pt x="347" y="245"/>
                  </a:lnTo>
                  <a:lnTo>
                    <a:pt x="353" y="242"/>
                  </a:lnTo>
                  <a:lnTo>
                    <a:pt x="359" y="239"/>
                  </a:lnTo>
                  <a:lnTo>
                    <a:pt x="364" y="237"/>
                  </a:lnTo>
                  <a:lnTo>
                    <a:pt x="368" y="235"/>
                  </a:lnTo>
                  <a:lnTo>
                    <a:pt x="372" y="234"/>
                  </a:lnTo>
                  <a:lnTo>
                    <a:pt x="375" y="234"/>
                  </a:lnTo>
                  <a:lnTo>
                    <a:pt x="379" y="234"/>
                  </a:lnTo>
                  <a:lnTo>
                    <a:pt x="371" y="231"/>
                  </a:lnTo>
                  <a:lnTo>
                    <a:pt x="364" y="227"/>
                  </a:lnTo>
                  <a:lnTo>
                    <a:pt x="357" y="221"/>
                  </a:lnTo>
                  <a:lnTo>
                    <a:pt x="351" y="215"/>
                  </a:lnTo>
                  <a:lnTo>
                    <a:pt x="346" y="209"/>
                  </a:lnTo>
                  <a:lnTo>
                    <a:pt x="341" y="203"/>
                  </a:lnTo>
                  <a:lnTo>
                    <a:pt x="336" y="195"/>
                  </a:lnTo>
                  <a:lnTo>
                    <a:pt x="331" y="187"/>
                  </a:lnTo>
                  <a:lnTo>
                    <a:pt x="325" y="179"/>
                  </a:lnTo>
                  <a:lnTo>
                    <a:pt x="318" y="172"/>
                  </a:lnTo>
                  <a:lnTo>
                    <a:pt x="307" y="165"/>
                  </a:lnTo>
                  <a:lnTo>
                    <a:pt x="297" y="160"/>
                  </a:lnTo>
                  <a:lnTo>
                    <a:pt x="285" y="157"/>
                  </a:lnTo>
                  <a:lnTo>
                    <a:pt x="274" y="156"/>
                  </a:lnTo>
                  <a:lnTo>
                    <a:pt x="263" y="158"/>
                  </a:lnTo>
                  <a:lnTo>
                    <a:pt x="255" y="162"/>
                  </a:lnTo>
                  <a:lnTo>
                    <a:pt x="250" y="166"/>
                  </a:lnTo>
                  <a:lnTo>
                    <a:pt x="245" y="170"/>
                  </a:lnTo>
                  <a:lnTo>
                    <a:pt x="240" y="172"/>
                  </a:lnTo>
                  <a:lnTo>
                    <a:pt x="237" y="175"/>
                  </a:lnTo>
                  <a:lnTo>
                    <a:pt x="233" y="176"/>
                  </a:lnTo>
                  <a:lnTo>
                    <a:pt x="231" y="177"/>
                  </a:lnTo>
                  <a:lnTo>
                    <a:pt x="228" y="177"/>
                  </a:lnTo>
                  <a:lnTo>
                    <a:pt x="227" y="178"/>
                  </a:lnTo>
                  <a:lnTo>
                    <a:pt x="227" y="176"/>
                  </a:lnTo>
                  <a:lnTo>
                    <a:pt x="227" y="171"/>
                  </a:lnTo>
                  <a:lnTo>
                    <a:pt x="227" y="166"/>
                  </a:lnTo>
                  <a:lnTo>
                    <a:pt x="225" y="163"/>
                  </a:lnTo>
                  <a:lnTo>
                    <a:pt x="228" y="161"/>
                  </a:lnTo>
                  <a:lnTo>
                    <a:pt x="231" y="159"/>
                  </a:lnTo>
                  <a:lnTo>
                    <a:pt x="234" y="158"/>
                  </a:lnTo>
                  <a:lnTo>
                    <a:pt x="238" y="157"/>
                  </a:lnTo>
                  <a:lnTo>
                    <a:pt x="240" y="157"/>
                  </a:lnTo>
                  <a:lnTo>
                    <a:pt x="244" y="156"/>
                  </a:lnTo>
                  <a:lnTo>
                    <a:pt x="247" y="155"/>
                  </a:lnTo>
                  <a:lnTo>
                    <a:pt x="251" y="153"/>
                  </a:lnTo>
                  <a:lnTo>
                    <a:pt x="259" y="146"/>
                  </a:lnTo>
                  <a:lnTo>
                    <a:pt x="266" y="135"/>
                  </a:lnTo>
                  <a:lnTo>
                    <a:pt x="272" y="122"/>
                  </a:lnTo>
                  <a:lnTo>
                    <a:pt x="276" y="108"/>
                  </a:lnTo>
                  <a:lnTo>
                    <a:pt x="280" y="94"/>
                  </a:lnTo>
                  <a:lnTo>
                    <a:pt x="281" y="79"/>
                  </a:lnTo>
                  <a:lnTo>
                    <a:pt x="280" y="68"/>
                  </a:lnTo>
                  <a:lnTo>
                    <a:pt x="276" y="58"/>
                  </a:lnTo>
                  <a:lnTo>
                    <a:pt x="271" y="43"/>
                  </a:lnTo>
                  <a:lnTo>
                    <a:pt x="269" y="27"/>
                  </a:lnTo>
                  <a:lnTo>
                    <a:pt x="268" y="12"/>
                  </a:lnTo>
                  <a:lnTo>
                    <a:pt x="269" y="0"/>
                  </a:lnTo>
                  <a:lnTo>
                    <a:pt x="263" y="9"/>
                  </a:lnTo>
                  <a:lnTo>
                    <a:pt x="257" y="17"/>
                  </a:lnTo>
                  <a:lnTo>
                    <a:pt x="251" y="25"/>
                  </a:lnTo>
                  <a:lnTo>
                    <a:pt x="245" y="31"/>
                  </a:lnTo>
                  <a:lnTo>
                    <a:pt x="238" y="37"/>
                  </a:lnTo>
                  <a:lnTo>
                    <a:pt x="232" y="40"/>
                  </a:lnTo>
                  <a:lnTo>
                    <a:pt x="226" y="44"/>
                  </a:lnTo>
                  <a:lnTo>
                    <a:pt x="220" y="46"/>
                  </a:lnTo>
                  <a:lnTo>
                    <a:pt x="209" y="51"/>
                  </a:lnTo>
                  <a:lnTo>
                    <a:pt x="199" y="60"/>
                  </a:lnTo>
                  <a:lnTo>
                    <a:pt x="190" y="71"/>
                  </a:lnTo>
                  <a:lnTo>
                    <a:pt x="183" y="85"/>
                  </a:lnTo>
                  <a:lnTo>
                    <a:pt x="177" y="100"/>
                  </a:lnTo>
                  <a:lnTo>
                    <a:pt x="174" y="117"/>
                  </a:lnTo>
                  <a:lnTo>
                    <a:pt x="174" y="134"/>
                  </a:lnTo>
                  <a:lnTo>
                    <a:pt x="178" y="152"/>
                  </a:lnTo>
                  <a:lnTo>
                    <a:pt x="176" y="151"/>
                  </a:lnTo>
                  <a:lnTo>
                    <a:pt x="172" y="151"/>
                  </a:lnTo>
                  <a:lnTo>
                    <a:pt x="167" y="151"/>
                  </a:lnTo>
                  <a:lnTo>
                    <a:pt x="165" y="153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Freeform 2525">
              <a:extLst>
                <a:ext uri="{FF2B5EF4-FFF2-40B4-BE49-F238E27FC236}">
                  <a16:creationId xmlns:a16="http://schemas.microsoft.com/office/drawing/2014/main" id="{2A5D2F72-E3EE-82EA-B4BA-269B6B024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" y="0"/>
              <a:ext cx="115" cy="182"/>
            </a:xfrm>
            <a:custGeom>
              <a:avLst/>
              <a:gdLst>
                <a:gd name="T0" fmla="*/ 115 w 115"/>
                <a:gd name="T1" fmla="*/ 75 h 182"/>
                <a:gd name="T2" fmla="*/ 109 w 115"/>
                <a:gd name="T3" fmla="*/ 78 h 182"/>
                <a:gd name="T4" fmla="*/ 102 w 115"/>
                <a:gd name="T5" fmla="*/ 83 h 182"/>
                <a:gd name="T6" fmla="*/ 95 w 115"/>
                <a:gd name="T7" fmla="*/ 89 h 182"/>
                <a:gd name="T8" fmla="*/ 88 w 115"/>
                <a:gd name="T9" fmla="*/ 96 h 182"/>
                <a:gd name="T10" fmla="*/ 83 w 115"/>
                <a:gd name="T11" fmla="*/ 103 h 182"/>
                <a:gd name="T12" fmla="*/ 78 w 115"/>
                <a:gd name="T13" fmla="*/ 113 h 182"/>
                <a:gd name="T14" fmla="*/ 73 w 115"/>
                <a:gd name="T15" fmla="*/ 123 h 182"/>
                <a:gd name="T16" fmla="*/ 71 w 115"/>
                <a:gd name="T17" fmla="*/ 133 h 182"/>
                <a:gd name="T18" fmla="*/ 70 w 115"/>
                <a:gd name="T19" fmla="*/ 137 h 182"/>
                <a:gd name="T20" fmla="*/ 70 w 115"/>
                <a:gd name="T21" fmla="*/ 140 h 182"/>
                <a:gd name="T22" fmla="*/ 69 w 115"/>
                <a:gd name="T23" fmla="*/ 144 h 182"/>
                <a:gd name="T24" fmla="*/ 69 w 115"/>
                <a:gd name="T25" fmla="*/ 148 h 182"/>
                <a:gd name="T26" fmla="*/ 69 w 115"/>
                <a:gd name="T27" fmla="*/ 155 h 182"/>
                <a:gd name="T28" fmla="*/ 70 w 115"/>
                <a:gd name="T29" fmla="*/ 164 h 182"/>
                <a:gd name="T30" fmla="*/ 71 w 115"/>
                <a:gd name="T31" fmla="*/ 173 h 182"/>
                <a:gd name="T32" fmla="*/ 73 w 115"/>
                <a:gd name="T33" fmla="*/ 181 h 182"/>
                <a:gd name="T34" fmla="*/ 71 w 115"/>
                <a:gd name="T35" fmla="*/ 180 h 182"/>
                <a:gd name="T36" fmla="*/ 67 w 115"/>
                <a:gd name="T37" fmla="*/ 180 h 182"/>
                <a:gd name="T38" fmla="*/ 62 w 115"/>
                <a:gd name="T39" fmla="*/ 180 h 182"/>
                <a:gd name="T40" fmla="*/ 60 w 115"/>
                <a:gd name="T41" fmla="*/ 182 h 182"/>
                <a:gd name="T42" fmla="*/ 59 w 115"/>
                <a:gd name="T43" fmla="*/ 168 h 182"/>
                <a:gd name="T44" fmla="*/ 55 w 115"/>
                <a:gd name="T45" fmla="*/ 153 h 182"/>
                <a:gd name="T46" fmla="*/ 51 w 115"/>
                <a:gd name="T47" fmla="*/ 140 h 182"/>
                <a:gd name="T48" fmla="*/ 44 w 115"/>
                <a:gd name="T49" fmla="*/ 126 h 182"/>
                <a:gd name="T50" fmla="*/ 36 w 115"/>
                <a:gd name="T51" fmla="*/ 115 h 182"/>
                <a:gd name="T52" fmla="*/ 28 w 115"/>
                <a:gd name="T53" fmla="*/ 105 h 182"/>
                <a:gd name="T54" fmla="*/ 18 w 115"/>
                <a:gd name="T55" fmla="*/ 97 h 182"/>
                <a:gd name="T56" fmla="*/ 9 w 115"/>
                <a:gd name="T57" fmla="*/ 94 h 182"/>
                <a:gd name="T58" fmla="*/ 10 w 115"/>
                <a:gd name="T59" fmla="*/ 85 h 182"/>
                <a:gd name="T60" fmla="*/ 10 w 115"/>
                <a:gd name="T61" fmla="*/ 76 h 182"/>
                <a:gd name="T62" fmla="*/ 6 w 115"/>
                <a:gd name="T63" fmla="*/ 69 h 182"/>
                <a:gd name="T64" fmla="*/ 0 w 115"/>
                <a:gd name="T65" fmla="*/ 65 h 182"/>
                <a:gd name="T66" fmla="*/ 7 w 115"/>
                <a:gd name="T67" fmla="*/ 52 h 182"/>
                <a:gd name="T68" fmla="*/ 13 w 115"/>
                <a:gd name="T69" fmla="*/ 35 h 182"/>
                <a:gd name="T70" fmla="*/ 16 w 115"/>
                <a:gd name="T71" fmla="*/ 15 h 182"/>
                <a:gd name="T72" fmla="*/ 11 w 115"/>
                <a:gd name="T73" fmla="*/ 0 h 182"/>
                <a:gd name="T74" fmla="*/ 16 w 115"/>
                <a:gd name="T75" fmla="*/ 5 h 182"/>
                <a:gd name="T76" fmla="*/ 22 w 115"/>
                <a:gd name="T77" fmla="*/ 11 h 182"/>
                <a:gd name="T78" fmla="*/ 28 w 115"/>
                <a:gd name="T79" fmla="*/ 16 h 182"/>
                <a:gd name="T80" fmla="*/ 35 w 115"/>
                <a:gd name="T81" fmla="*/ 21 h 182"/>
                <a:gd name="T82" fmla="*/ 42 w 115"/>
                <a:gd name="T83" fmla="*/ 25 h 182"/>
                <a:gd name="T84" fmla="*/ 51 w 115"/>
                <a:gd name="T85" fmla="*/ 28 h 182"/>
                <a:gd name="T86" fmla="*/ 60 w 115"/>
                <a:gd name="T87" fmla="*/ 29 h 182"/>
                <a:gd name="T88" fmla="*/ 71 w 115"/>
                <a:gd name="T89" fmla="*/ 28 h 182"/>
                <a:gd name="T90" fmla="*/ 71 w 115"/>
                <a:gd name="T91" fmla="*/ 37 h 182"/>
                <a:gd name="T92" fmla="*/ 72 w 115"/>
                <a:gd name="T93" fmla="*/ 46 h 182"/>
                <a:gd name="T94" fmla="*/ 73 w 115"/>
                <a:gd name="T95" fmla="*/ 56 h 182"/>
                <a:gd name="T96" fmla="*/ 77 w 115"/>
                <a:gd name="T97" fmla="*/ 65 h 182"/>
                <a:gd name="T98" fmla="*/ 83 w 115"/>
                <a:gd name="T99" fmla="*/ 72 h 182"/>
                <a:gd name="T100" fmla="*/ 91 w 115"/>
                <a:gd name="T101" fmla="*/ 76 h 182"/>
                <a:gd name="T102" fmla="*/ 102 w 115"/>
                <a:gd name="T103" fmla="*/ 78 h 182"/>
                <a:gd name="T104" fmla="*/ 115 w 115"/>
                <a:gd name="T105" fmla="*/ 75 h 18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15"/>
                <a:gd name="T160" fmla="*/ 0 h 182"/>
                <a:gd name="T161" fmla="*/ 115 w 115"/>
                <a:gd name="T162" fmla="*/ 182 h 18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15" h="182">
                  <a:moveTo>
                    <a:pt x="115" y="75"/>
                  </a:moveTo>
                  <a:lnTo>
                    <a:pt x="109" y="78"/>
                  </a:lnTo>
                  <a:lnTo>
                    <a:pt x="102" y="83"/>
                  </a:lnTo>
                  <a:lnTo>
                    <a:pt x="95" y="89"/>
                  </a:lnTo>
                  <a:lnTo>
                    <a:pt x="88" y="96"/>
                  </a:lnTo>
                  <a:lnTo>
                    <a:pt x="83" y="103"/>
                  </a:lnTo>
                  <a:lnTo>
                    <a:pt x="78" y="113"/>
                  </a:lnTo>
                  <a:lnTo>
                    <a:pt x="73" y="123"/>
                  </a:lnTo>
                  <a:lnTo>
                    <a:pt x="71" y="133"/>
                  </a:lnTo>
                  <a:lnTo>
                    <a:pt x="70" y="137"/>
                  </a:lnTo>
                  <a:lnTo>
                    <a:pt x="70" y="140"/>
                  </a:lnTo>
                  <a:lnTo>
                    <a:pt x="69" y="144"/>
                  </a:lnTo>
                  <a:lnTo>
                    <a:pt x="69" y="148"/>
                  </a:lnTo>
                  <a:lnTo>
                    <a:pt x="69" y="155"/>
                  </a:lnTo>
                  <a:lnTo>
                    <a:pt x="70" y="164"/>
                  </a:lnTo>
                  <a:lnTo>
                    <a:pt x="71" y="173"/>
                  </a:lnTo>
                  <a:lnTo>
                    <a:pt x="73" y="181"/>
                  </a:lnTo>
                  <a:lnTo>
                    <a:pt x="71" y="180"/>
                  </a:lnTo>
                  <a:lnTo>
                    <a:pt x="67" y="180"/>
                  </a:lnTo>
                  <a:lnTo>
                    <a:pt x="62" y="180"/>
                  </a:lnTo>
                  <a:lnTo>
                    <a:pt x="60" y="182"/>
                  </a:lnTo>
                  <a:lnTo>
                    <a:pt x="59" y="168"/>
                  </a:lnTo>
                  <a:lnTo>
                    <a:pt x="55" y="153"/>
                  </a:lnTo>
                  <a:lnTo>
                    <a:pt x="51" y="140"/>
                  </a:lnTo>
                  <a:lnTo>
                    <a:pt x="44" y="126"/>
                  </a:lnTo>
                  <a:lnTo>
                    <a:pt x="36" y="115"/>
                  </a:lnTo>
                  <a:lnTo>
                    <a:pt x="28" y="105"/>
                  </a:lnTo>
                  <a:lnTo>
                    <a:pt x="18" y="97"/>
                  </a:lnTo>
                  <a:lnTo>
                    <a:pt x="9" y="94"/>
                  </a:lnTo>
                  <a:lnTo>
                    <a:pt x="10" y="85"/>
                  </a:lnTo>
                  <a:lnTo>
                    <a:pt x="10" y="76"/>
                  </a:lnTo>
                  <a:lnTo>
                    <a:pt x="6" y="69"/>
                  </a:lnTo>
                  <a:lnTo>
                    <a:pt x="0" y="65"/>
                  </a:lnTo>
                  <a:lnTo>
                    <a:pt x="7" y="52"/>
                  </a:lnTo>
                  <a:lnTo>
                    <a:pt x="13" y="35"/>
                  </a:lnTo>
                  <a:lnTo>
                    <a:pt x="16" y="15"/>
                  </a:lnTo>
                  <a:lnTo>
                    <a:pt x="11" y="0"/>
                  </a:lnTo>
                  <a:lnTo>
                    <a:pt x="16" y="5"/>
                  </a:lnTo>
                  <a:lnTo>
                    <a:pt x="22" y="11"/>
                  </a:lnTo>
                  <a:lnTo>
                    <a:pt x="28" y="16"/>
                  </a:lnTo>
                  <a:lnTo>
                    <a:pt x="35" y="21"/>
                  </a:lnTo>
                  <a:lnTo>
                    <a:pt x="42" y="25"/>
                  </a:lnTo>
                  <a:lnTo>
                    <a:pt x="51" y="28"/>
                  </a:lnTo>
                  <a:lnTo>
                    <a:pt x="60" y="29"/>
                  </a:lnTo>
                  <a:lnTo>
                    <a:pt x="71" y="28"/>
                  </a:lnTo>
                  <a:lnTo>
                    <a:pt x="71" y="37"/>
                  </a:lnTo>
                  <a:lnTo>
                    <a:pt x="72" y="46"/>
                  </a:lnTo>
                  <a:lnTo>
                    <a:pt x="73" y="56"/>
                  </a:lnTo>
                  <a:lnTo>
                    <a:pt x="77" y="65"/>
                  </a:lnTo>
                  <a:lnTo>
                    <a:pt x="83" y="72"/>
                  </a:lnTo>
                  <a:lnTo>
                    <a:pt x="91" y="76"/>
                  </a:lnTo>
                  <a:lnTo>
                    <a:pt x="102" y="78"/>
                  </a:lnTo>
                  <a:lnTo>
                    <a:pt x="115" y="75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2526">
              <a:extLst>
                <a:ext uri="{FF2B5EF4-FFF2-40B4-BE49-F238E27FC236}">
                  <a16:creationId xmlns:a16="http://schemas.microsoft.com/office/drawing/2014/main" id="{E47AAD65-2858-CD33-FA3E-23A310BB96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" y="304"/>
              <a:ext cx="130" cy="170"/>
            </a:xfrm>
            <a:custGeom>
              <a:avLst/>
              <a:gdLst>
                <a:gd name="T0" fmla="*/ 47 w 130"/>
                <a:gd name="T1" fmla="*/ 34 h 170"/>
                <a:gd name="T2" fmla="*/ 54 w 130"/>
                <a:gd name="T3" fmla="*/ 36 h 170"/>
                <a:gd name="T4" fmla="*/ 62 w 130"/>
                <a:gd name="T5" fmla="*/ 36 h 170"/>
                <a:gd name="T6" fmla="*/ 71 w 130"/>
                <a:gd name="T7" fmla="*/ 36 h 170"/>
                <a:gd name="T8" fmla="*/ 79 w 130"/>
                <a:gd name="T9" fmla="*/ 36 h 170"/>
                <a:gd name="T10" fmla="*/ 87 w 130"/>
                <a:gd name="T11" fmla="*/ 34 h 170"/>
                <a:gd name="T12" fmla="*/ 97 w 130"/>
                <a:gd name="T13" fmla="*/ 31 h 170"/>
                <a:gd name="T14" fmla="*/ 107 w 130"/>
                <a:gd name="T15" fmla="*/ 25 h 170"/>
                <a:gd name="T16" fmla="*/ 116 w 130"/>
                <a:gd name="T17" fmla="*/ 17 h 170"/>
                <a:gd name="T18" fmla="*/ 125 w 130"/>
                <a:gd name="T19" fmla="*/ 7 h 170"/>
                <a:gd name="T20" fmla="*/ 130 w 130"/>
                <a:gd name="T21" fmla="*/ 2 h 170"/>
                <a:gd name="T22" fmla="*/ 130 w 130"/>
                <a:gd name="T23" fmla="*/ 7 h 170"/>
                <a:gd name="T24" fmla="*/ 123 w 130"/>
                <a:gd name="T25" fmla="*/ 15 h 170"/>
                <a:gd name="T26" fmla="*/ 114 w 130"/>
                <a:gd name="T27" fmla="*/ 32 h 170"/>
                <a:gd name="T28" fmla="*/ 108 w 130"/>
                <a:gd name="T29" fmla="*/ 50 h 170"/>
                <a:gd name="T30" fmla="*/ 105 w 130"/>
                <a:gd name="T31" fmla="*/ 70 h 170"/>
                <a:gd name="T32" fmla="*/ 107 w 130"/>
                <a:gd name="T33" fmla="*/ 87 h 170"/>
                <a:gd name="T34" fmla="*/ 109 w 130"/>
                <a:gd name="T35" fmla="*/ 98 h 170"/>
                <a:gd name="T36" fmla="*/ 105 w 130"/>
                <a:gd name="T37" fmla="*/ 102 h 170"/>
                <a:gd name="T38" fmla="*/ 95 w 130"/>
                <a:gd name="T39" fmla="*/ 108 h 170"/>
                <a:gd name="T40" fmla="*/ 85 w 130"/>
                <a:gd name="T41" fmla="*/ 121 h 170"/>
                <a:gd name="T42" fmla="*/ 80 w 130"/>
                <a:gd name="T43" fmla="*/ 143 h 170"/>
                <a:gd name="T44" fmla="*/ 75 w 130"/>
                <a:gd name="T45" fmla="*/ 152 h 170"/>
                <a:gd name="T46" fmla="*/ 60 w 130"/>
                <a:gd name="T47" fmla="*/ 148 h 170"/>
                <a:gd name="T48" fmla="*/ 42 w 130"/>
                <a:gd name="T49" fmla="*/ 149 h 170"/>
                <a:gd name="T50" fmla="*/ 27 w 130"/>
                <a:gd name="T51" fmla="*/ 160 h 170"/>
                <a:gd name="T52" fmla="*/ 23 w 130"/>
                <a:gd name="T53" fmla="*/ 151 h 170"/>
                <a:gd name="T54" fmla="*/ 12 w 130"/>
                <a:gd name="T55" fmla="*/ 116 h 170"/>
                <a:gd name="T56" fmla="*/ 8 w 130"/>
                <a:gd name="T57" fmla="*/ 96 h 170"/>
                <a:gd name="T58" fmla="*/ 14 w 130"/>
                <a:gd name="T59" fmla="*/ 69 h 170"/>
                <a:gd name="T60" fmla="*/ 17 w 130"/>
                <a:gd name="T61" fmla="*/ 59 h 170"/>
                <a:gd name="T62" fmla="*/ 26 w 130"/>
                <a:gd name="T63" fmla="*/ 54 h 170"/>
                <a:gd name="T64" fmla="*/ 35 w 130"/>
                <a:gd name="T65" fmla="*/ 47 h 170"/>
                <a:gd name="T66" fmla="*/ 42 w 130"/>
                <a:gd name="T67" fmla="*/ 39 h 1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30"/>
                <a:gd name="T103" fmla="*/ 0 h 170"/>
                <a:gd name="T104" fmla="*/ 130 w 130"/>
                <a:gd name="T105" fmla="*/ 170 h 17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30" h="170">
                  <a:moveTo>
                    <a:pt x="43" y="33"/>
                  </a:moveTo>
                  <a:lnTo>
                    <a:pt x="47" y="34"/>
                  </a:lnTo>
                  <a:lnTo>
                    <a:pt x="51" y="35"/>
                  </a:lnTo>
                  <a:lnTo>
                    <a:pt x="54" y="36"/>
                  </a:lnTo>
                  <a:lnTo>
                    <a:pt x="59" y="36"/>
                  </a:lnTo>
                  <a:lnTo>
                    <a:pt x="62" y="36"/>
                  </a:lnTo>
                  <a:lnTo>
                    <a:pt x="67" y="36"/>
                  </a:lnTo>
                  <a:lnTo>
                    <a:pt x="71" y="36"/>
                  </a:lnTo>
                  <a:lnTo>
                    <a:pt x="75" y="36"/>
                  </a:lnTo>
                  <a:lnTo>
                    <a:pt x="79" y="36"/>
                  </a:lnTo>
                  <a:lnTo>
                    <a:pt x="84" y="35"/>
                  </a:lnTo>
                  <a:lnTo>
                    <a:pt x="87" y="34"/>
                  </a:lnTo>
                  <a:lnTo>
                    <a:pt x="91" y="33"/>
                  </a:lnTo>
                  <a:lnTo>
                    <a:pt x="97" y="31"/>
                  </a:lnTo>
                  <a:lnTo>
                    <a:pt x="102" y="28"/>
                  </a:lnTo>
                  <a:lnTo>
                    <a:pt x="107" y="25"/>
                  </a:lnTo>
                  <a:lnTo>
                    <a:pt x="112" y="21"/>
                  </a:lnTo>
                  <a:lnTo>
                    <a:pt x="116" y="17"/>
                  </a:lnTo>
                  <a:lnTo>
                    <a:pt x="121" y="12"/>
                  </a:lnTo>
                  <a:lnTo>
                    <a:pt x="125" y="7"/>
                  </a:lnTo>
                  <a:lnTo>
                    <a:pt x="129" y="0"/>
                  </a:lnTo>
                  <a:lnTo>
                    <a:pt x="130" y="2"/>
                  </a:lnTo>
                  <a:lnTo>
                    <a:pt x="130" y="4"/>
                  </a:lnTo>
                  <a:lnTo>
                    <a:pt x="130" y="7"/>
                  </a:lnTo>
                  <a:lnTo>
                    <a:pt x="129" y="9"/>
                  </a:lnTo>
                  <a:lnTo>
                    <a:pt x="123" y="15"/>
                  </a:lnTo>
                  <a:lnTo>
                    <a:pt x="118" y="23"/>
                  </a:lnTo>
                  <a:lnTo>
                    <a:pt x="114" y="32"/>
                  </a:lnTo>
                  <a:lnTo>
                    <a:pt x="110" y="41"/>
                  </a:lnTo>
                  <a:lnTo>
                    <a:pt x="108" y="50"/>
                  </a:lnTo>
                  <a:lnTo>
                    <a:pt x="106" y="61"/>
                  </a:lnTo>
                  <a:lnTo>
                    <a:pt x="105" y="70"/>
                  </a:lnTo>
                  <a:lnTo>
                    <a:pt x="106" y="80"/>
                  </a:lnTo>
                  <a:lnTo>
                    <a:pt x="107" y="87"/>
                  </a:lnTo>
                  <a:lnTo>
                    <a:pt x="108" y="93"/>
                  </a:lnTo>
                  <a:lnTo>
                    <a:pt x="109" y="98"/>
                  </a:lnTo>
                  <a:lnTo>
                    <a:pt x="109" y="103"/>
                  </a:lnTo>
                  <a:lnTo>
                    <a:pt x="105" y="102"/>
                  </a:lnTo>
                  <a:lnTo>
                    <a:pt x="100" y="104"/>
                  </a:lnTo>
                  <a:lnTo>
                    <a:pt x="95" y="108"/>
                  </a:lnTo>
                  <a:lnTo>
                    <a:pt x="90" y="113"/>
                  </a:lnTo>
                  <a:lnTo>
                    <a:pt x="85" y="121"/>
                  </a:lnTo>
                  <a:lnTo>
                    <a:pt x="82" y="131"/>
                  </a:lnTo>
                  <a:lnTo>
                    <a:pt x="80" y="143"/>
                  </a:lnTo>
                  <a:lnTo>
                    <a:pt x="80" y="157"/>
                  </a:lnTo>
                  <a:lnTo>
                    <a:pt x="75" y="152"/>
                  </a:lnTo>
                  <a:lnTo>
                    <a:pt x="67" y="149"/>
                  </a:lnTo>
                  <a:lnTo>
                    <a:pt x="60" y="148"/>
                  </a:lnTo>
                  <a:lnTo>
                    <a:pt x="50" y="148"/>
                  </a:lnTo>
                  <a:lnTo>
                    <a:pt x="42" y="149"/>
                  </a:lnTo>
                  <a:lnTo>
                    <a:pt x="34" y="153"/>
                  </a:lnTo>
                  <a:lnTo>
                    <a:pt x="27" y="160"/>
                  </a:lnTo>
                  <a:lnTo>
                    <a:pt x="23" y="170"/>
                  </a:lnTo>
                  <a:lnTo>
                    <a:pt x="23" y="151"/>
                  </a:lnTo>
                  <a:lnTo>
                    <a:pt x="19" y="131"/>
                  </a:lnTo>
                  <a:lnTo>
                    <a:pt x="12" y="116"/>
                  </a:lnTo>
                  <a:lnTo>
                    <a:pt x="0" y="108"/>
                  </a:lnTo>
                  <a:lnTo>
                    <a:pt x="8" y="96"/>
                  </a:lnTo>
                  <a:lnTo>
                    <a:pt x="12" y="83"/>
                  </a:lnTo>
                  <a:lnTo>
                    <a:pt x="14" y="69"/>
                  </a:lnTo>
                  <a:lnTo>
                    <a:pt x="11" y="61"/>
                  </a:lnTo>
                  <a:lnTo>
                    <a:pt x="17" y="59"/>
                  </a:lnTo>
                  <a:lnTo>
                    <a:pt x="22" y="57"/>
                  </a:lnTo>
                  <a:lnTo>
                    <a:pt x="26" y="54"/>
                  </a:lnTo>
                  <a:lnTo>
                    <a:pt x="31" y="51"/>
                  </a:lnTo>
                  <a:lnTo>
                    <a:pt x="35" y="47"/>
                  </a:lnTo>
                  <a:lnTo>
                    <a:pt x="39" y="43"/>
                  </a:lnTo>
                  <a:lnTo>
                    <a:pt x="42" y="39"/>
                  </a:lnTo>
                  <a:lnTo>
                    <a:pt x="43" y="33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2" name="Freeform 2527">
              <a:extLst>
                <a:ext uri="{FF2B5EF4-FFF2-40B4-BE49-F238E27FC236}">
                  <a16:creationId xmlns:a16="http://schemas.microsoft.com/office/drawing/2014/main" id="{F6049BED-0FBE-EED3-E7EB-8A415F1AB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" y="20"/>
              <a:ext cx="80" cy="128"/>
            </a:xfrm>
            <a:custGeom>
              <a:avLst/>
              <a:gdLst>
                <a:gd name="T0" fmla="*/ 64 w 80"/>
                <a:gd name="T1" fmla="*/ 117 h 128"/>
                <a:gd name="T2" fmla="*/ 63 w 80"/>
                <a:gd name="T3" fmla="*/ 124 h 128"/>
                <a:gd name="T4" fmla="*/ 60 w 80"/>
                <a:gd name="T5" fmla="*/ 121 h 128"/>
                <a:gd name="T6" fmla="*/ 53 w 80"/>
                <a:gd name="T7" fmla="*/ 104 h 128"/>
                <a:gd name="T8" fmla="*/ 49 w 80"/>
                <a:gd name="T9" fmla="*/ 97 h 128"/>
                <a:gd name="T10" fmla="*/ 42 w 80"/>
                <a:gd name="T11" fmla="*/ 93 h 128"/>
                <a:gd name="T12" fmla="*/ 34 w 80"/>
                <a:gd name="T13" fmla="*/ 90 h 128"/>
                <a:gd name="T14" fmla="*/ 26 w 80"/>
                <a:gd name="T15" fmla="*/ 87 h 128"/>
                <a:gd name="T16" fmla="*/ 23 w 80"/>
                <a:gd name="T17" fmla="*/ 86 h 128"/>
                <a:gd name="T18" fmla="*/ 21 w 80"/>
                <a:gd name="T19" fmla="*/ 84 h 128"/>
                <a:gd name="T20" fmla="*/ 23 w 80"/>
                <a:gd name="T21" fmla="*/ 83 h 128"/>
                <a:gd name="T22" fmla="*/ 31 w 80"/>
                <a:gd name="T23" fmla="*/ 84 h 128"/>
                <a:gd name="T24" fmla="*/ 41 w 80"/>
                <a:gd name="T25" fmla="*/ 86 h 128"/>
                <a:gd name="T26" fmla="*/ 48 w 80"/>
                <a:gd name="T27" fmla="*/ 87 h 128"/>
                <a:gd name="T28" fmla="*/ 48 w 80"/>
                <a:gd name="T29" fmla="*/ 80 h 128"/>
                <a:gd name="T30" fmla="*/ 44 w 80"/>
                <a:gd name="T31" fmla="*/ 71 h 128"/>
                <a:gd name="T32" fmla="*/ 36 w 80"/>
                <a:gd name="T33" fmla="*/ 64 h 128"/>
                <a:gd name="T34" fmla="*/ 24 w 80"/>
                <a:gd name="T35" fmla="*/ 57 h 128"/>
                <a:gd name="T36" fmla="*/ 14 w 80"/>
                <a:gd name="T37" fmla="*/ 50 h 128"/>
                <a:gd name="T38" fmla="*/ 5 w 80"/>
                <a:gd name="T39" fmla="*/ 46 h 128"/>
                <a:gd name="T40" fmla="*/ 1 w 80"/>
                <a:gd name="T41" fmla="*/ 44 h 128"/>
                <a:gd name="T42" fmla="*/ 1 w 80"/>
                <a:gd name="T43" fmla="*/ 41 h 128"/>
                <a:gd name="T44" fmla="*/ 7 w 80"/>
                <a:gd name="T45" fmla="*/ 44 h 128"/>
                <a:gd name="T46" fmla="*/ 16 w 80"/>
                <a:gd name="T47" fmla="*/ 48 h 128"/>
                <a:gd name="T48" fmla="*/ 26 w 80"/>
                <a:gd name="T49" fmla="*/ 53 h 128"/>
                <a:gd name="T50" fmla="*/ 36 w 80"/>
                <a:gd name="T51" fmla="*/ 58 h 128"/>
                <a:gd name="T52" fmla="*/ 38 w 80"/>
                <a:gd name="T53" fmla="*/ 46 h 128"/>
                <a:gd name="T54" fmla="*/ 24 w 80"/>
                <a:gd name="T55" fmla="*/ 14 h 128"/>
                <a:gd name="T56" fmla="*/ 17 w 80"/>
                <a:gd name="T57" fmla="*/ 1 h 128"/>
                <a:gd name="T58" fmla="*/ 20 w 80"/>
                <a:gd name="T59" fmla="*/ 1 h 128"/>
                <a:gd name="T60" fmla="*/ 30 w 80"/>
                <a:gd name="T61" fmla="*/ 16 h 128"/>
                <a:gd name="T62" fmla="*/ 43 w 80"/>
                <a:gd name="T63" fmla="*/ 43 h 128"/>
                <a:gd name="T64" fmla="*/ 52 w 80"/>
                <a:gd name="T65" fmla="*/ 47 h 128"/>
                <a:gd name="T66" fmla="*/ 60 w 80"/>
                <a:gd name="T67" fmla="*/ 25 h 128"/>
                <a:gd name="T68" fmla="*/ 61 w 80"/>
                <a:gd name="T69" fmla="*/ 14 h 128"/>
                <a:gd name="T70" fmla="*/ 62 w 80"/>
                <a:gd name="T71" fmla="*/ 16 h 128"/>
                <a:gd name="T72" fmla="*/ 62 w 80"/>
                <a:gd name="T73" fmla="*/ 28 h 128"/>
                <a:gd name="T74" fmla="*/ 58 w 80"/>
                <a:gd name="T75" fmla="*/ 53 h 128"/>
                <a:gd name="T76" fmla="*/ 53 w 80"/>
                <a:gd name="T77" fmla="*/ 71 h 128"/>
                <a:gd name="T78" fmla="*/ 56 w 80"/>
                <a:gd name="T79" fmla="*/ 84 h 128"/>
                <a:gd name="T80" fmla="*/ 63 w 80"/>
                <a:gd name="T81" fmla="*/ 84 h 128"/>
                <a:gd name="T82" fmla="*/ 73 w 80"/>
                <a:gd name="T83" fmla="*/ 76 h 128"/>
                <a:gd name="T84" fmla="*/ 78 w 80"/>
                <a:gd name="T85" fmla="*/ 65 h 128"/>
                <a:gd name="T86" fmla="*/ 80 w 80"/>
                <a:gd name="T87" fmla="*/ 66 h 128"/>
                <a:gd name="T88" fmla="*/ 78 w 80"/>
                <a:gd name="T89" fmla="*/ 77 h 128"/>
                <a:gd name="T90" fmla="*/ 66 w 80"/>
                <a:gd name="T91" fmla="*/ 93 h 128"/>
                <a:gd name="T92" fmla="*/ 61 w 80"/>
                <a:gd name="T93" fmla="*/ 102 h 128"/>
                <a:gd name="T94" fmla="*/ 64 w 80"/>
                <a:gd name="T95" fmla="*/ 110 h 12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80"/>
                <a:gd name="T145" fmla="*/ 0 h 128"/>
                <a:gd name="T146" fmla="*/ 80 w 80"/>
                <a:gd name="T147" fmla="*/ 128 h 12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80" h="128">
                  <a:moveTo>
                    <a:pt x="65" y="113"/>
                  </a:moveTo>
                  <a:lnTo>
                    <a:pt x="64" y="117"/>
                  </a:lnTo>
                  <a:lnTo>
                    <a:pt x="64" y="120"/>
                  </a:lnTo>
                  <a:lnTo>
                    <a:pt x="63" y="124"/>
                  </a:lnTo>
                  <a:lnTo>
                    <a:pt x="63" y="128"/>
                  </a:lnTo>
                  <a:lnTo>
                    <a:pt x="60" y="121"/>
                  </a:lnTo>
                  <a:lnTo>
                    <a:pt x="56" y="112"/>
                  </a:lnTo>
                  <a:lnTo>
                    <a:pt x="53" y="104"/>
                  </a:lnTo>
                  <a:lnTo>
                    <a:pt x="52" y="98"/>
                  </a:lnTo>
                  <a:lnTo>
                    <a:pt x="49" y="97"/>
                  </a:lnTo>
                  <a:lnTo>
                    <a:pt x="46" y="95"/>
                  </a:lnTo>
                  <a:lnTo>
                    <a:pt x="42" y="93"/>
                  </a:lnTo>
                  <a:lnTo>
                    <a:pt x="38" y="91"/>
                  </a:lnTo>
                  <a:lnTo>
                    <a:pt x="34" y="90"/>
                  </a:lnTo>
                  <a:lnTo>
                    <a:pt x="30" y="88"/>
                  </a:lnTo>
                  <a:lnTo>
                    <a:pt x="26" y="87"/>
                  </a:lnTo>
                  <a:lnTo>
                    <a:pt x="24" y="87"/>
                  </a:lnTo>
                  <a:lnTo>
                    <a:pt x="23" y="86"/>
                  </a:lnTo>
                  <a:lnTo>
                    <a:pt x="22" y="85"/>
                  </a:lnTo>
                  <a:lnTo>
                    <a:pt x="21" y="84"/>
                  </a:lnTo>
                  <a:lnTo>
                    <a:pt x="20" y="83"/>
                  </a:lnTo>
                  <a:lnTo>
                    <a:pt x="23" y="83"/>
                  </a:lnTo>
                  <a:lnTo>
                    <a:pt x="27" y="84"/>
                  </a:lnTo>
                  <a:lnTo>
                    <a:pt x="31" y="84"/>
                  </a:lnTo>
                  <a:lnTo>
                    <a:pt x="36" y="85"/>
                  </a:lnTo>
                  <a:lnTo>
                    <a:pt x="41" y="86"/>
                  </a:lnTo>
                  <a:lnTo>
                    <a:pt x="45" y="87"/>
                  </a:lnTo>
                  <a:lnTo>
                    <a:pt x="48" y="87"/>
                  </a:lnTo>
                  <a:lnTo>
                    <a:pt x="50" y="88"/>
                  </a:lnTo>
                  <a:lnTo>
                    <a:pt x="48" y="80"/>
                  </a:lnTo>
                  <a:lnTo>
                    <a:pt x="47" y="75"/>
                  </a:lnTo>
                  <a:lnTo>
                    <a:pt x="44" y="71"/>
                  </a:lnTo>
                  <a:lnTo>
                    <a:pt x="42" y="67"/>
                  </a:lnTo>
                  <a:lnTo>
                    <a:pt x="36" y="64"/>
                  </a:lnTo>
                  <a:lnTo>
                    <a:pt x="30" y="61"/>
                  </a:lnTo>
                  <a:lnTo>
                    <a:pt x="24" y="57"/>
                  </a:lnTo>
                  <a:lnTo>
                    <a:pt x="19" y="54"/>
                  </a:lnTo>
                  <a:lnTo>
                    <a:pt x="14" y="50"/>
                  </a:lnTo>
                  <a:lnTo>
                    <a:pt x="10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1" y="44"/>
                  </a:lnTo>
                  <a:lnTo>
                    <a:pt x="0" y="42"/>
                  </a:lnTo>
                  <a:lnTo>
                    <a:pt x="1" y="41"/>
                  </a:lnTo>
                  <a:lnTo>
                    <a:pt x="5" y="42"/>
                  </a:lnTo>
                  <a:lnTo>
                    <a:pt x="7" y="44"/>
                  </a:lnTo>
                  <a:lnTo>
                    <a:pt x="12" y="46"/>
                  </a:lnTo>
                  <a:lnTo>
                    <a:pt x="16" y="48"/>
                  </a:lnTo>
                  <a:lnTo>
                    <a:pt x="21" y="50"/>
                  </a:lnTo>
                  <a:lnTo>
                    <a:pt x="26" y="53"/>
                  </a:lnTo>
                  <a:lnTo>
                    <a:pt x="31" y="56"/>
                  </a:lnTo>
                  <a:lnTo>
                    <a:pt x="36" y="58"/>
                  </a:lnTo>
                  <a:lnTo>
                    <a:pt x="41" y="59"/>
                  </a:lnTo>
                  <a:lnTo>
                    <a:pt x="38" y="46"/>
                  </a:lnTo>
                  <a:lnTo>
                    <a:pt x="31" y="29"/>
                  </a:lnTo>
                  <a:lnTo>
                    <a:pt x="24" y="14"/>
                  </a:lnTo>
                  <a:lnTo>
                    <a:pt x="18" y="5"/>
                  </a:lnTo>
                  <a:lnTo>
                    <a:pt x="17" y="1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6"/>
                  </a:lnTo>
                  <a:lnTo>
                    <a:pt x="30" y="16"/>
                  </a:lnTo>
                  <a:lnTo>
                    <a:pt x="37" y="29"/>
                  </a:lnTo>
                  <a:lnTo>
                    <a:pt x="43" y="43"/>
                  </a:lnTo>
                  <a:lnTo>
                    <a:pt x="47" y="53"/>
                  </a:lnTo>
                  <a:lnTo>
                    <a:pt x="52" y="47"/>
                  </a:lnTo>
                  <a:lnTo>
                    <a:pt x="56" y="36"/>
                  </a:lnTo>
                  <a:lnTo>
                    <a:pt x="60" y="25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61" y="13"/>
                  </a:lnTo>
                  <a:lnTo>
                    <a:pt x="62" y="16"/>
                  </a:lnTo>
                  <a:lnTo>
                    <a:pt x="62" y="20"/>
                  </a:lnTo>
                  <a:lnTo>
                    <a:pt x="62" y="28"/>
                  </a:lnTo>
                  <a:lnTo>
                    <a:pt x="61" y="40"/>
                  </a:lnTo>
                  <a:lnTo>
                    <a:pt x="58" y="53"/>
                  </a:lnTo>
                  <a:lnTo>
                    <a:pt x="50" y="64"/>
                  </a:lnTo>
                  <a:lnTo>
                    <a:pt x="53" y="71"/>
                  </a:lnTo>
                  <a:lnTo>
                    <a:pt x="55" y="77"/>
                  </a:lnTo>
                  <a:lnTo>
                    <a:pt x="56" y="84"/>
                  </a:lnTo>
                  <a:lnTo>
                    <a:pt x="57" y="88"/>
                  </a:lnTo>
                  <a:lnTo>
                    <a:pt x="63" y="84"/>
                  </a:lnTo>
                  <a:lnTo>
                    <a:pt x="68" y="80"/>
                  </a:lnTo>
                  <a:lnTo>
                    <a:pt x="73" y="76"/>
                  </a:lnTo>
                  <a:lnTo>
                    <a:pt x="76" y="69"/>
                  </a:lnTo>
                  <a:lnTo>
                    <a:pt x="78" y="65"/>
                  </a:lnTo>
                  <a:lnTo>
                    <a:pt x="79" y="64"/>
                  </a:lnTo>
                  <a:lnTo>
                    <a:pt x="80" y="66"/>
                  </a:lnTo>
                  <a:lnTo>
                    <a:pt x="80" y="70"/>
                  </a:lnTo>
                  <a:lnTo>
                    <a:pt x="78" y="77"/>
                  </a:lnTo>
                  <a:lnTo>
                    <a:pt x="73" y="85"/>
                  </a:lnTo>
                  <a:lnTo>
                    <a:pt x="66" y="93"/>
                  </a:lnTo>
                  <a:lnTo>
                    <a:pt x="60" y="98"/>
                  </a:lnTo>
                  <a:lnTo>
                    <a:pt x="61" y="102"/>
                  </a:lnTo>
                  <a:lnTo>
                    <a:pt x="62" y="106"/>
                  </a:lnTo>
                  <a:lnTo>
                    <a:pt x="64" y="110"/>
                  </a:lnTo>
                  <a:lnTo>
                    <a:pt x="65" y="113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Freeform 2528">
              <a:extLst>
                <a:ext uri="{FF2B5EF4-FFF2-40B4-BE49-F238E27FC236}">
                  <a16:creationId xmlns:a16="http://schemas.microsoft.com/office/drawing/2014/main" id="{C0FD8612-BCF4-01E0-D3B5-2F2AED54C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337"/>
              <a:ext cx="79" cy="115"/>
            </a:xfrm>
            <a:custGeom>
              <a:avLst/>
              <a:gdLst>
                <a:gd name="T0" fmla="*/ 75 w 79"/>
                <a:gd name="T1" fmla="*/ 1 h 115"/>
                <a:gd name="T2" fmla="*/ 67 w 79"/>
                <a:gd name="T3" fmla="*/ 3 h 115"/>
                <a:gd name="T4" fmla="*/ 62 w 79"/>
                <a:gd name="T5" fmla="*/ 7 h 115"/>
                <a:gd name="T6" fmla="*/ 56 w 79"/>
                <a:gd name="T7" fmla="*/ 18 h 115"/>
                <a:gd name="T8" fmla="*/ 48 w 79"/>
                <a:gd name="T9" fmla="*/ 21 h 115"/>
                <a:gd name="T10" fmla="*/ 37 w 79"/>
                <a:gd name="T11" fmla="*/ 23 h 115"/>
                <a:gd name="T12" fmla="*/ 25 w 79"/>
                <a:gd name="T13" fmla="*/ 26 h 115"/>
                <a:gd name="T14" fmla="*/ 16 w 79"/>
                <a:gd name="T15" fmla="*/ 31 h 115"/>
                <a:gd name="T16" fmla="*/ 12 w 79"/>
                <a:gd name="T17" fmla="*/ 35 h 115"/>
                <a:gd name="T18" fmla="*/ 12 w 79"/>
                <a:gd name="T19" fmla="*/ 35 h 115"/>
                <a:gd name="T20" fmla="*/ 18 w 79"/>
                <a:gd name="T21" fmla="*/ 33 h 115"/>
                <a:gd name="T22" fmla="*/ 25 w 79"/>
                <a:gd name="T23" fmla="*/ 31 h 115"/>
                <a:gd name="T24" fmla="*/ 35 w 79"/>
                <a:gd name="T25" fmla="*/ 28 h 115"/>
                <a:gd name="T26" fmla="*/ 45 w 79"/>
                <a:gd name="T27" fmla="*/ 28 h 115"/>
                <a:gd name="T28" fmla="*/ 46 w 79"/>
                <a:gd name="T29" fmla="*/ 36 h 115"/>
                <a:gd name="T30" fmla="*/ 39 w 79"/>
                <a:gd name="T31" fmla="*/ 53 h 115"/>
                <a:gd name="T32" fmla="*/ 33 w 79"/>
                <a:gd name="T33" fmla="*/ 58 h 115"/>
                <a:gd name="T34" fmla="*/ 24 w 79"/>
                <a:gd name="T35" fmla="*/ 61 h 115"/>
                <a:gd name="T36" fmla="*/ 14 w 79"/>
                <a:gd name="T37" fmla="*/ 63 h 115"/>
                <a:gd name="T38" fmla="*/ 6 w 79"/>
                <a:gd name="T39" fmla="*/ 65 h 115"/>
                <a:gd name="T40" fmla="*/ 1 w 79"/>
                <a:gd name="T41" fmla="*/ 67 h 115"/>
                <a:gd name="T42" fmla="*/ 1 w 79"/>
                <a:gd name="T43" fmla="*/ 68 h 115"/>
                <a:gd name="T44" fmla="*/ 7 w 79"/>
                <a:gd name="T45" fmla="*/ 68 h 115"/>
                <a:gd name="T46" fmla="*/ 14 w 79"/>
                <a:gd name="T47" fmla="*/ 67 h 115"/>
                <a:gd name="T48" fmla="*/ 22 w 79"/>
                <a:gd name="T49" fmla="*/ 65 h 115"/>
                <a:gd name="T50" fmla="*/ 30 w 79"/>
                <a:gd name="T51" fmla="*/ 64 h 115"/>
                <a:gd name="T52" fmla="*/ 29 w 79"/>
                <a:gd name="T53" fmla="*/ 71 h 115"/>
                <a:gd name="T54" fmla="*/ 19 w 79"/>
                <a:gd name="T55" fmla="*/ 92 h 115"/>
                <a:gd name="T56" fmla="*/ 22 w 79"/>
                <a:gd name="T57" fmla="*/ 104 h 115"/>
                <a:gd name="T58" fmla="*/ 34 w 79"/>
                <a:gd name="T59" fmla="*/ 76 h 115"/>
                <a:gd name="T60" fmla="*/ 42 w 79"/>
                <a:gd name="T61" fmla="*/ 77 h 115"/>
                <a:gd name="T62" fmla="*/ 49 w 79"/>
                <a:gd name="T63" fmla="*/ 96 h 115"/>
                <a:gd name="T64" fmla="*/ 56 w 79"/>
                <a:gd name="T65" fmla="*/ 106 h 115"/>
                <a:gd name="T66" fmla="*/ 55 w 79"/>
                <a:gd name="T67" fmla="*/ 103 h 115"/>
                <a:gd name="T68" fmla="*/ 50 w 79"/>
                <a:gd name="T69" fmla="*/ 89 h 115"/>
                <a:gd name="T70" fmla="*/ 46 w 79"/>
                <a:gd name="T71" fmla="*/ 69 h 115"/>
                <a:gd name="T72" fmla="*/ 48 w 79"/>
                <a:gd name="T73" fmla="*/ 54 h 115"/>
                <a:gd name="T74" fmla="*/ 56 w 79"/>
                <a:gd name="T75" fmla="*/ 35 h 115"/>
                <a:gd name="T76" fmla="*/ 64 w 79"/>
                <a:gd name="T77" fmla="*/ 36 h 115"/>
                <a:gd name="T78" fmla="*/ 74 w 79"/>
                <a:gd name="T79" fmla="*/ 55 h 115"/>
                <a:gd name="T80" fmla="*/ 77 w 79"/>
                <a:gd name="T81" fmla="*/ 73 h 115"/>
                <a:gd name="T82" fmla="*/ 79 w 79"/>
                <a:gd name="T83" fmla="*/ 70 h 115"/>
                <a:gd name="T84" fmla="*/ 78 w 79"/>
                <a:gd name="T85" fmla="*/ 54 h 115"/>
                <a:gd name="T86" fmla="*/ 71 w 79"/>
                <a:gd name="T87" fmla="*/ 31 h 115"/>
                <a:gd name="T88" fmla="*/ 71 w 79"/>
                <a:gd name="T89" fmla="*/ 19 h 115"/>
                <a:gd name="T90" fmla="*/ 78 w 79"/>
                <a:gd name="T91" fmla="*/ 6 h 115"/>
                <a:gd name="T92" fmla="*/ 79 w 79"/>
                <a:gd name="T93" fmla="*/ 0 h 11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9"/>
                <a:gd name="T142" fmla="*/ 0 h 115"/>
                <a:gd name="T143" fmla="*/ 79 w 79"/>
                <a:gd name="T144" fmla="*/ 115 h 11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9" h="115">
                  <a:moveTo>
                    <a:pt x="79" y="0"/>
                  </a:moveTo>
                  <a:lnTo>
                    <a:pt x="75" y="1"/>
                  </a:lnTo>
                  <a:lnTo>
                    <a:pt x="72" y="2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62" y="7"/>
                  </a:lnTo>
                  <a:lnTo>
                    <a:pt x="60" y="13"/>
                  </a:lnTo>
                  <a:lnTo>
                    <a:pt x="56" y="18"/>
                  </a:lnTo>
                  <a:lnTo>
                    <a:pt x="52" y="20"/>
                  </a:lnTo>
                  <a:lnTo>
                    <a:pt x="48" y="21"/>
                  </a:lnTo>
                  <a:lnTo>
                    <a:pt x="42" y="21"/>
                  </a:lnTo>
                  <a:lnTo>
                    <a:pt x="37" y="23"/>
                  </a:lnTo>
                  <a:lnTo>
                    <a:pt x="31" y="24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6" y="31"/>
                  </a:lnTo>
                  <a:lnTo>
                    <a:pt x="13" y="33"/>
                  </a:lnTo>
                  <a:lnTo>
                    <a:pt x="12" y="35"/>
                  </a:lnTo>
                  <a:lnTo>
                    <a:pt x="15" y="34"/>
                  </a:lnTo>
                  <a:lnTo>
                    <a:pt x="18" y="33"/>
                  </a:lnTo>
                  <a:lnTo>
                    <a:pt x="21" y="32"/>
                  </a:lnTo>
                  <a:lnTo>
                    <a:pt x="25" y="31"/>
                  </a:lnTo>
                  <a:lnTo>
                    <a:pt x="30" y="29"/>
                  </a:lnTo>
                  <a:lnTo>
                    <a:pt x="35" y="28"/>
                  </a:lnTo>
                  <a:lnTo>
                    <a:pt x="40" y="28"/>
                  </a:lnTo>
                  <a:lnTo>
                    <a:pt x="45" y="28"/>
                  </a:lnTo>
                  <a:lnTo>
                    <a:pt x="49" y="29"/>
                  </a:lnTo>
                  <a:lnTo>
                    <a:pt x="46" y="36"/>
                  </a:lnTo>
                  <a:lnTo>
                    <a:pt x="42" y="45"/>
                  </a:lnTo>
                  <a:lnTo>
                    <a:pt x="39" y="53"/>
                  </a:lnTo>
                  <a:lnTo>
                    <a:pt x="36" y="57"/>
                  </a:lnTo>
                  <a:lnTo>
                    <a:pt x="33" y="58"/>
                  </a:lnTo>
                  <a:lnTo>
                    <a:pt x="29" y="60"/>
                  </a:lnTo>
                  <a:lnTo>
                    <a:pt x="24" y="61"/>
                  </a:lnTo>
                  <a:lnTo>
                    <a:pt x="19" y="62"/>
                  </a:lnTo>
                  <a:lnTo>
                    <a:pt x="14" y="63"/>
                  </a:lnTo>
                  <a:lnTo>
                    <a:pt x="10" y="64"/>
                  </a:lnTo>
                  <a:lnTo>
                    <a:pt x="6" y="65"/>
                  </a:lnTo>
                  <a:lnTo>
                    <a:pt x="3" y="66"/>
                  </a:lnTo>
                  <a:lnTo>
                    <a:pt x="1" y="67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5" y="68"/>
                  </a:lnTo>
                  <a:lnTo>
                    <a:pt x="7" y="68"/>
                  </a:lnTo>
                  <a:lnTo>
                    <a:pt x="11" y="67"/>
                  </a:lnTo>
                  <a:lnTo>
                    <a:pt x="14" y="67"/>
                  </a:lnTo>
                  <a:lnTo>
                    <a:pt x="18" y="66"/>
                  </a:lnTo>
                  <a:lnTo>
                    <a:pt x="22" y="65"/>
                  </a:lnTo>
                  <a:lnTo>
                    <a:pt x="26" y="65"/>
                  </a:lnTo>
                  <a:lnTo>
                    <a:pt x="30" y="64"/>
                  </a:lnTo>
                  <a:lnTo>
                    <a:pt x="34" y="63"/>
                  </a:lnTo>
                  <a:lnTo>
                    <a:pt x="29" y="71"/>
                  </a:lnTo>
                  <a:lnTo>
                    <a:pt x="24" y="79"/>
                  </a:lnTo>
                  <a:lnTo>
                    <a:pt x="19" y="92"/>
                  </a:lnTo>
                  <a:lnTo>
                    <a:pt x="18" y="115"/>
                  </a:lnTo>
                  <a:lnTo>
                    <a:pt x="22" y="104"/>
                  </a:lnTo>
                  <a:lnTo>
                    <a:pt x="28" y="89"/>
                  </a:lnTo>
                  <a:lnTo>
                    <a:pt x="34" y="76"/>
                  </a:lnTo>
                  <a:lnTo>
                    <a:pt x="40" y="67"/>
                  </a:lnTo>
                  <a:lnTo>
                    <a:pt x="42" y="77"/>
                  </a:lnTo>
                  <a:lnTo>
                    <a:pt x="45" y="88"/>
                  </a:lnTo>
                  <a:lnTo>
                    <a:pt x="49" y="96"/>
                  </a:lnTo>
                  <a:lnTo>
                    <a:pt x="54" y="103"/>
                  </a:lnTo>
                  <a:lnTo>
                    <a:pt x="56" y="106"/>
                  </a:lnTo>
                  <a:lnTo>
                    <a:pt x="56" y="105"/>
                  </a:lnTo>
                  <a:lnTo>
                    <a:pt x="55" y="103"/>
                  </a:lnTo>
                  <a:lnTo>
                    <a:pt x="54" y="100"/>
                  </a:lnTo>
                  <a:lnTo>
                    <a:pt x="50" y="89"/>
                  </a:lnTo>
                  <a:lnTo>
                    <a:pt x="48" y="79"/>
                  </a:lnTo>
                  <a:lnTo>
                    <a:pt x="46" y="69"/>
                  </a:lnTo>
                  <a:lnTo>
                    <a:pt x="46" y="61"/>
                  </a:lnTo>
                  <a:lnTo>
                    <a:pt x="48" y="54"/>
                  </a:lnTo>
                  <a:lnTo>
                    <a:pt x="52" y="44"/>
                  </a:lnTo>
                  <a:lnTo>
                    <a:pt x="56" y="35"/>
                  </a:lnTo>
                  <a:lnTo>
                    <a:pt x="59" y="31"/>
                  </a:lnTo>
                  <a:lnTo>
                    <a:pt x="64" y="36"/>
                  </a:lnTo>
                  <a:lnTo>
                    <a:pt x="70" y="45"/>
                  </a:lnTo>
                  <a:lnTo>
                    <a:pt x="74" y="55"/>
                  </a:lnTo>
                  <a:lnTo>
                    <a:pt x="77" y="68"/>
                  </a:lnTo>
                  <a:lnTo>
                    <a:pt x="77" y="73"/>
                  </a:lnTo>
                  <a:lnTo>
                    <a:pt x="79" y="73"/>
                  </a:lnTo>
                  <a:lnTo>
                    <a:pt x="79" y="70"/>
                  </a:lnTo>
                  <a:lnTo>
                    <a:pt x="79" y="66"/>
                  </a:lnTo>
                  <a:lnTo>
                    <a:pt x="78" y="54"/>
                  </a:lnTo>
                  <a:lnTo>
                    <a:pt x="75" y="40"/>
                  </a:lnTo>
                  <a:lnTo>
                    <a:pt x="71" y="31"/>
                  </a:lnTo>
                  <a:lnTo>
                    <a:pt x="67" y="25"/>
                  </a:lnTo>
                  <a:lnTo>
                    <a:pt x="71" y="19"/>
                  </a:lnTo>
                  <a:lnTo>
                    <a:pt x="74" y="12"/>
                  </a:lnTo>
                  <a:lnTo>
                    <a:pt x="78" y="6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Freeform 2529">
              <a:extLst>
                <a:ext uri="{FF2B5EF4-FFF2-40B4-BE49-F238E27FC236}">
                  <a16:creationId xmlns:a16="http://schemas.microsoft.com/office/drawing/2014/main" id="{6DF42E36-0F5B-F1D7-07A7-691D238E9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" y="180"/>
              <a:ext cx="113" cy="98"/>
            </a:xfrm>
            <a:custGeom>
              <a:avLst/>
              <a:gdLst>
                <a:gd name="T0" fmla="*/ 67 w 113"/>
                <a:gd name="T1" fmla="*/ 6 h 98"/>
                <a:gd name="T2" fmla="*/ 78 w 113"/>
                <a:gd name="T3" fmla="*/ 6 h 98"/>
                <a:gd name="T4" fmla="*/ 89 w 113"/>
                <a:gd name="T5" fmla="*/ 13 h 98"/>
                <a:gd name="T6" fmla="*/ 90 w 113"/>
                <a:gd name="T7" fmla="*/ 20 h 98"/>
                <a:gd name="T8" fmla="*/ 88 w 113"/>
                <a:gd name="T9" fmla="*/ 30 h 98"/>
                <a:gd name="T10" fmla="*/ 72 w 113"/>
                <a:gd name="T11" fmla="*/ 35 h 98"/>
                <a:gd name="T12" fmla="*/ 65 w 113"/>
                <a:gd name="T13" fmla="*/ 42 h 98"/>
                <a:gd name="T14" fmla="*/ 65 w 113"/>
                <a:gd name="T15" fmla="*/ 45 h 98"/>
                <a:gd name="T16" fmla="*/ 68 w 113"/>
                <a:gd name="T17" fmla="*/ 43 h 98"/>
                <a:gd name="T18" fmla="*/ 79 w 113"/>
                <a:gd name="T19" fmla="*/ 40 h 98"/>
                <a:gd name="T20" fmla="*/ 84 w 113"/>
                <a:gd name="T21" fmla="*/ 45 h 98"/>
                <a:gd name="T22" fmla="*/ 87 w 113"/>
                <a:gd name="T23" fmla="*/ 49 h 98"/>
                <a:gd name="T24" fmla="*/ 87 w 113"/>
                <a:gd name="T25" fmla="*/ 54 h 98"/>
                <a:gd name="T26" fmla="*/ 83 w 113"/>
                <a:gd name="T27" fmla="*/ 61 h 98"/>
                <a:gd name="T28" fmla="*/ 87 w 113"/>
                <a:gd name="T29" fmla="*/ 64 h 98"/>
                <a:gd name="T30" fmla="*/ 99 w 113"/>
                <a:gd name="T31" fmla="*/ 62 h 98"/>
                <a:gd name="T32" fmla="*/ 111 w 113"/>
                <a:gd name="T33" fmla="*/ 74 h 98"/>
                <a:gd name="T34" fmla="*/ 108 w 113"/>
                <a:gd name="T35" fmla="*/ 92 h 98"/>
                <a:gd name="T36" fmla="*/ 92 w 113"/>
                <a:gd name="T37" fmla="*/ 98 h 98"/>
                <a:gd name="T38" fmla="*/ 82 w 113"/>
                <a:gd name="T39" fmla="*/ 85 h 98"/>
                <a:gd name="T40" fmla="*/ 79 w 113"/>
                <a:gd name="T41" fmla="*/ 73 h 98"/>
                <a:gd name="T42" fmla="*/ 65 w 113"/>
                <a:gd name="T43" fmla="*/ 61 h 98"/>
                <a:gd name="T44" fmla="*/ 63 w 113"/>
                <a:gd name="T45" fmla="*/ 61 h 98"/>
                <a:gd name="T46" fmla="*/ 65 w 113"/>
                <a:gd name="T47" fmla="*/ 76 h 98"/>
                <a:gd name="T48" fmla="*/ 59 w 113"/>
                <a:gd name="T49" fmla="*/ 89 h 98"/>
                <a:gd name="T50" fmla="*/ 47 w 113"/>
                <a:gd name="T51" fmla="*/ 94 h 98"/>
                <a:gd name="T52" fmla="*/ 35 w 113"/>
                <a:gd name="T53" fmla="*/ 88 h 98"/>
                <a:gd name="T54" fmla="*/ 29 w 113"/>
                <a:gd name="T55" fmla="*/ 77 h 98"/>
                <a:gd name="T56" fmla="*/ 31 w 113"/>
                <a:gd name="T57" fmla="*/ 64 h 98"/>
                <a:gd name="T58" fmla="*/ 37 w 113"/>
                <a:gd name="T59" fmla="*/ 57 h 98"/>
                <a:gd name="T60" fmla="*/ 26 w 113"/>
                <a:gd name="T61" fmla="*/ 51 h 98"/>
                <a:gd name="T62" fmla="*/ 22 w 113"/>
                <a:gd name="T63" fmla="*/ 55 h 98"/>
                <a:gd name="T64" fmla="*/ 6 w 113"/>
                <a:gd name="T65" fmla="*/ 54 h 98"/>
                <a:gd name="T66" fmla="*/ 0 w 113"/>
                <a:gd name="T67" fmla="*/ 44 h 98"/>
                <a:gd name="T68" fmla="*/ 5 w 113"/>
                <a:gd name="T69" fmla="*/ 29 h 98"/>
                <a:gd name="T70" fmla="*/ 10 w 113"/>
                <a:gd name="T71" fmla="*/ 25 h 98"/>
                <a:gd name="T72" fmla="*/ 16 w 113"/>
                <a:gd name="T73" fmla="*/ 23 h 98"/>
                <a:gd name="T74" fmla="*/ 20 w 113"/>
                <a:gd name="T75" fmla="*/ 22 h 98"/>
                <a:gd name="T76" fmla="*/ 22 w 113"/>
                <a:gd name="T77" fmla="*/ 6 h 98"/>
                <a:gd name="T78" fmla="*/ 35 w 113"/>
                <a:gd name="T79" fmla="*/ 0 h 98"/>
                <a:gd name="T80" fmla="*/ 47 w 113"/>
                <a:gd name="T81" fmla="*/ 4 h 98"/>
                <a:gd name="T82" fmla="*/ 45 w 113"/>
                <a:gd name="T83" fmla="*/ 24 h 98"/>
                <a:gd name="T84" fmla="*/ 55 w 113"/>
                <a:gd name="T85" fmla="*/ 31 h 98"/>
                <a:gd name="T86" fmla="*/ 55 w 113"/>
                <a:gd name="T87" fmla="*/ 39 h 98"/>
                <a:gd name="T88" fmla="*/ 59 w 113"/>
                <a:gd name="T89" fmla="*/ 37 h 98"/>
                <a:gd name="T90" fmla="*/ 63 w 113"/>
                <a:gd name="T91" fmla="*/ 29 h 98"/>
                <a:gd name="T92" fmla="*/ 60 w 113"/>
                <a:gd name="T93" fmla="*/ 16 h 9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13"/>
                <a:gd name="T142" fmla="*/ 0 h 98"/>
                <a:gd name="T143" fmla="*/ 113 w 113"/>
                <a:gd name="T144" fmla="*/ 98 h 9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13" h="98">
                  <a:moveTo>
                    <a:pt x="62" y="10"/>
                  </a:moveTo>
                  <a:lnTo>
                    <a:pt x="64" y="8"/>
                  </a:lnTo>
                  <a:lnTo>
                    <a:pt x="67" y="6"/>
                  </a:lnTo>
                  <a:lnTo>
                    <a:pt x="71" y="5"/>
                  </a:lnTo>
                  <a:lnTo>
                    <a:pt x="75" y="6"/>
                  </a:lnTo>
                  <a:lnTo>
                    <a:pt x="78" y="6"/>
                  </a:lnTo>
                  <a:lnTo>
                    <a:pt x="82" y="7"/>
                  </a:lnTo>
                  <a:lnTo>
                    <a:pt x="85" y="9"/>
                  </a:lnTo>
                  <a:lnTo>
                    <a:pt x="89" y="13"/>
                  </a:lnTo>
                  <a:lnTo>
                    <a:pt x="88" y="12"/>
                  </a:lnTo>
                  <a:lnTo>
                    <a:pt x="90" y="15"/>
                  </a:lnTo>
                  <a:lnTo>
                    <a:pt x="90" y="20"/>
                  </a:lnTo>
                  <a:lnTo>
                    <a:pt x="90" y="25"/>
                  </a:lnTo>
                  <a:lnTo>
                    <a:pt x="90" y="27"/>
                  </a:lnTo>
                  <a:lnTo>
                    <a:pt x="88" y="30"/>
                  </a:lnTo>
                  <a:lnTo>
                    <a:pt x="86" y="34"/>
                  </a:lnTo>
                  <a:lnTo>
                    <a:pt x="81" y="36"/>
                  </a:lnTo>
                  <a:lnTo>
                    <a:pt x="72" y="35"/>
                  </a:lnTo>
                  <a:lnTo>
                    <a:pt x="70" y="37"/>
                  </a:lnTo>
                  <a:lnTo>
                    <a:pt x="68" y="40"/>
                  </a:lnTo>
                  <a:lnTo>
                    <a:pt x="65" y="42"/>
                  </a:lnTo>
                  <a:lnTo>
                    <a:pt x="64" y="43"/>
                  </a:lnTo>
                  <a:lnTo>
                    <a:pt x="65" y="44"/>
                  </a:lnTo>
                  <a:lnTo>
                    <a:pt x="65" y="45"/>
                  </a:lnTo>
                  <a:lnTo>
                    <a:pt x="65" y="46"/>
                  </a:lnTo>
                  <a:lnTo>
                    <a:pt x="65" y="47"/>
                  </a:lnTo>
                  <a:lnTo>
                    <a:pt x="68" y="43"/>
                  </a:lnTo>
                  <a:lnTo>
                    <a:pt x="71" y="40"/>
                  </a:lnTo>
                  <a:lnTo>
                    <a:pt x="75" y="39"/>
                  </a:lnTo>
                  <a:lnTo>
                    <a:pt x="79" y="40"/>
                  </a:lnTo>
                  <a:lnTo>
                    <a:pt x="82" y="42"/>
                  </a:lnTo>
                  <a:lnTo>
                    <a:pt x="83" y="43"/>
                  </a:lnTo>
                  <a:lnTo>
                    <a:pt x="84" y="45"/>
                  </a:lnTo>
                  <a:lnTo>
                    <a:pt x="86" y="47"/>
                  </a:lnTo>
                  <a:lnTo>
                    <a:pt x="87" y="48"/>
                  </a:lnTo>
                  <a:lnTo>
                    <a:pt x="87" y="49"/>
                  </a:lnTo>
                  <a:lnTo>
                    <a:pt x="87" y="51"/>
                  </a:lnTo>
                  <a:lnTo>
                    <a:pt x="87" y="52"/>
                  </a:lnTo>
                  <a:lnTo>
                    <a:pt x="87" y="54"/>
                  </a:lnTo>
                  <a:lnTo>
                    <a:pt x="86" y="56"/>
                  </a:lnTo>
                  <a:lnTo>
                    <a:pt x="85" y="59"/>
                  </a:lnTo>
                  <a:lnTo>
                    <a:pt x="83" y="61"/>
                  </a:lnTo>
                  <a:lnTo>
                    <a:pt x="84" y="62"/>
                  </a:lnTo>
                  <a:lnTo>
                    <a:pt x="85" y="63"/>
                  </a:lnTo>
                  <a:lnTo>
                    <a:pt x="87" y="64"/>
                  </a:lnTo>
                  <a:lnTo>
                    <a:pt x="88" y="65"/>
                  </a:lnTo>
                  <a:lnTo>
                    <a:pt x="93" y="62"/>
                  </a:lnTo>
                  <a:lnTo>
                    <a:pt x="99" y="62"/>
                  </a:lnTo>
                  <a:lnTo>
                    <a:pt x="104" y="64"/>
                  </a:lnTo>
                  <a:lnTo>
                    <a:pt x="108" y="68"/>
                  </a:lnTo>
                  <a:lnTo>
                    <a:pt x="111" y="74"/>
                  </a:lnTo>
                  <a:lnTo>
                    <a:pt x="113" y="81"/>
                  </a:lnTo>
                  <a:lnTo>
                    <a:pt x="111" y="87"/>
                  </a:lnTo>
                  <a:lnTo>
                    <a:pt x="108" y="92"/>
                  </a:lnTo>
                  <a:lnTo>
                    <a:pt x="103" y="96"/>
                  </a:lnTo>
                  <a:lnTo>
                    <a:pt x="98" y="98"/>
                  </a:lnTo>
                  <a:lnTo>
                    <a:pt x="92" y="98"/>
                  </a:lnTo>
                  <a:lnTo>
                    <a:pt x="87" y="95"/>
                  </a:lnTo>
                  <a:lnTo>
                    <a:pt x="83" y="90"/>
                  </a:lnTo>
                  <a:lnTo>
                    <a:pt x="82" y="85"/>
                  </a:lnTo>
                  <a:lnTo>
                    <a:pt x="82" y="81"/>
                  </a:lnTo>
                  <a:lnTo>
                    <a:pt x="83" y="76"/>
                  </a:lnTo>
                  <a:lnTo>
                    <a:pt x="79" y="73"/>
                  </a:lnTo>
                  <a:lnTo>
                    <a:pt x="74" y="69"/>
                  </a:lnTo>
                  <a:lnTo>
                    <a:pt x="68" y="64"/>
                  </a:lnTo>
                  <a:lnTo>
                    <a:pt x="65" y="61"/>
                  </a:lnTo>
                  <a:lnTo>
                    <a:pt x="64" y="60"/>
                  </a:lnTo>
                  <a:lnTo>
                    <a:pt x="63" y="60"/>
                  </a:lnTo>
                  <a:lnTo>
                    <a:pt x="63" y="61"/>
                  </a:lnTo>
                  <a:lnTo>
                    <a:pt x="63" y="62"/>
                  </a:lnTo>
                  <a:lnTo>
                    <a:pt x="65" y="69"/>
                  </a:lnTo>
                  <a:lnTo>
                    <a:pt x="65" y="76"/>
                  </a:lnTo>
                  <a:lnTo>
                    <a:pt x="63" y="82"/>
                  </a:lnTo>
                  <a:lnTo>
                    <a:pt x="60" y="87"/>
                  </a:lnTo>
                  <a:lnTo>
                    <a:pt x="59" y="89"/>
                  </a:lnTo>
                  <a:lnTo>
                    <a:pt x="55" y="91"/>
                  </a:lnTo>
                  <a:lnTo>
                    <a:pt x="51" y="93"/>
                  </a:lnTo>
                  <a:lnTo>
                    <a:pt x="47" y="94"/>
                  </a:lnTo>
                  <a:lnTo>
                    <a:pt x="43" y="93"/>
                  </a:lnTo>
                  <a:lnTo>
                    <a:pt x="39" y="91"/>
                  </a:lnTo>
                  <a:lnTo>
                    <a:pt x="35" y="88"/>
                  </a:lnTo>
                  <a:lnTo>
                    <a:pt x="33" y="84"/>
                  </a:lnTo>
                  <a:lnTo>
                    <a:pt x="31" y="81"/>
                  </a:lnTo>
                  <a:lnTo>
                    <a:pt x="29" y="77"/>
                  </a:lnTo>
                  <a:lnTo>
                    <a:pt x="29" y="72"/>
                  </a:lnTo>
                  <a:lnTo>
                    <a:pt x="29" y="66"/>
                  </a:lnTo>
                  <a:lnTo>
                    <a:pt x="31" y="64"/>
                  </a:lnTo>
                  <a:lnTo>
                    <a:pt x="33" y="61"/>
                  </a:lnTo>
                  <a:lnTo>
                    <a:pt x="35" y="59"/>
                  </a:lnTo>
                  <a:lnTo>
                    <a:pt x="37" y="57"/>
                  </a:lnTo>
                  <a:lnTo>
                    <a:pt x="33" y="56"/>
                  </a:lnTo>
                  <a:lnTo>
                    <a:pt x="29" y="54"/>
                  </a:lnTo>
                  <a:lnTo>
                    <a:pt x="26" y="51"/>
                  </a:lnTo>
                  <a:lnTo>
                    <a:pt x="24" y="47"/>
                  </a:lnTo>
                  <a:lnTo>
                    <a:pt x="23" y="52"/>
                  </a:lnTo>
                  <a:lnTo>
                    <a:pt x="22" y="55"/>
                  </a:lnTo>
                  <a:lnTo>
                    <a:pt x="17" y="57"/>
                  </a:lnTo>
                  <a:lnTo>
                    <a:pt x="10" y="56"/>
                  </a:lnTo>
                  <a:lnTo>
                    <a:pt x="6" y="54"/>
                  </a:lnTo>
                  <a:lnTo>
                    <a:pt x="3" y="51"/>
                  </a:lnTo>
                  <a:lnTo>
                    <a:pt x="1" y="47"/>
                  </a:lnTo>
                  <a:lnTo>
                    <a:pt x="0" y="44"/>
                  </a:lnTo>
                  <a:lnTo>
                    <a:pt x="1" y="39"/>
                  </a:lnTo>
                  <a:lnTo>
                    <a:pt x="3" y="34"/>
                  </a:lnTo>
                  <a:lnTo>
                    <a:pt x="5" y="29"/>
                  </a:lnTo>
                  <a:lnTo>
                    <a:pt x="7" y="26"/>
                  </a:lnTo>
                  <a:lnTo>
                    <a:pt x="8" y="26"/>
                  </a:lnTo>
                  <a:lnTo>
                    <a:pt x="10" y="25"/>
                  </a:lnTo>
                  <a:lnTo>
                    <a:pt x="11" y="24"/>
                  </a:lnTo>
                  <a:lnTo>
                    <a:pt x="13" y="23"/>
                  </a:lnTo>
                  <a:lnTo>
                    <a:pt x="16" y="23"/>
                  </a:lnTo>
                  <a:lnTo>
                    <a:pt x="17" y="22"/>
                  </a:lnTo>
                  <a:lnTo>
                    <a:pt x="18" y="22"/>
                  </a:lnTo>
                  <a:lnTo>
                    <a:pt x="20" y="22"/>
                  </a:lnTo>
                  <a:lnTo>
                    <a:pt x="20" y="17"/>
                  </a:lnTo>
                  <a:lnTo>
                    <a:pt x="20" y="11"/>
                  </a:lnTo>
                  <a:lnTo>
                    <a:pt x="22" y="6"/>
                  </a:lnTo>
                  <a:lnTo>
                    <a:pt x="28" y="2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39" y="0"/>
                  </a:lnTo>
                  <a:lnTo>
                    <a:pt x="41" y="1"/>
                  </a:lnTo>
                  <a:lnTo>
                    <a:pt x="47" y="4"/>
                  </a:lnTo>
                  <a:lnTo>
                    <a:pt x="49" y="11"/>
                  </a:lnTo>
                  <a:lnTo>
                    <a:pt x="49" y="18"/>
                  </a:lnTo>
                  <a:lnTo>
                    <a:pt x="45" y="24"/>
                  </a:lnTo>
                  <a:lnTo>
                    <a:pt x="48" y="25"/>
                  </a:lnTo>
                  <a:lnTo>
                    <a:pt x="53" y="26"/>
                  </a:lnTo>
                  <a:lnTo>
                    <a:pt x="55" y="31"/>
                  </a:lnTo>
                  <a:lnTo>
                    <a:pt x="56" y="36"/>
                  </a:lnTo>
                  <a:lnTo>
                    <a:pt x="55" y="38"/>
                  </a:lnTo>
                  <a:lnTo>
                    <a:pt x="55" y="39"/>
                  </a:lnTo>
                  <a:lnTo>
                    <a:pt x="55" y="40"/>
                  </a:lnTo>
                  <a:lnTo>
                    <a:pt x="57" y="39"/>
                  </a:lnTo>
                  <a:lnTo>
                    <a:pt x="59" y="37"/>
                  </a:lnTo>
                  <a:lnTo>
                    <a:pt x="60" y="34"/>
                  </a:lnTo>
                  <a:lnTo>
                    <a:pt x="62" y="32"/>
                  </a:lnTo>
                  <a:lnTo>
                    <a:pt x="63" y="29"/>
                  </a:lnTo>
                  <a:lnTo>
                    <a:pt x="61" y="25"/>
                  </a:lnTo>
                  <a:lnTo>
                    <a:pt x="60" y="21"/>
                  </a:lnTo>
                  <a:lnTo>
                    <a:pt x="60" y="16"/>
                  </a:lnTo>
                  <a:lnTo>
                    <a:pt x="62" y="10"/>
                  </a:lnTo>
                  <a:close/>
                </a:path>
              </a:pathLst>
            </a:custGeom>
            <a:solidFill>
              <a:srgbClr val="F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Freeform 2530">
              <a:extLst>
                <a:ext uri="{FF2B5EF4-FFF2-40B4-BE49-F238E27FC236}">
                  <a16:creationId xmlns:a16="http://schemas.microsoft.com/office/drawing/2014/main" id="{E65266C4-DDEE-4D9D-3C3E-247F05FC8A61}"/>
                </a:ext>
              </a:extLst>
            </p:cNvPr>
            <p:cNvSpPr>
              <a:spLocks/>
            </p:cNvSpPr>
            <p:nvPr/>
          </p:nvSpPr>
          <p:spPr bwMode="auto">
            <a:xfrm>
              <a:off x="80" y="92"/>
              <a:ext cx="105" cy="114"/>
            </a:xfrm>
            <a:custGeom>
              <a:avLst/>
              <a:gdLst>
                <a:gd name="T0" fmla="*/ 102 w 105"/>
                <a:gd name="T1" fmla="*/ 113 h 114"/>
                <a:gd name="T2" fmla="*/ 96 w 105"/>
                <a:gd name="T3" fmla="*/ 110 h 114"/>
                <a:gd name="T4" fmla="*/ 85 w 105"/>
                <a:gd name="T5" fmla="*/ 107 h 114"/>
                <a:gd name="T6" fmla="*/ 75 w 105"/>
                <a:gd name="T7" fmla="*/ 108 h 114"/>
                <a:gd name="T8" fmla="*/ 63 w 105"/>
                <a:gd name="T9" fmla="*/ 108 h 114"/>
                <a:gd name="T10" fmla="*/ 55 w 105"/>
                <a:gd name="T11" fmla="*/ 104 h 114"/>
                <a:gd name="T12" fmla="*/ 59 w 105"/>
                <a:gd name="T13" fmla="*/ 102 h 114"/>
                <a:gd name="T14" fmla="*/ 78 w 105"/>
                <a:gd name="T15" fmla="*/ 99 h 114"/>
                <a:gd name="T16" fmla="*/ 73 w 105"/>
                <a:gd name="T17" fmla="*/ 86 h 114"/>
                <a:gd name="T18" fmla="*/ 62 w 105"/>
                <a:gd name="T19" fmla="*/ 79 h 114"/>
                <a:gd name="T20" fmla="*/ 44 w 105"/>
                <a:gd name="T21" fmla="*/ 82 h 114"/>
                <a:gd name="T22" fmla="*/ 27 w 105"/>
                <a:gd name="T23" fmla="*/ 80 h 114"/>
                <a:gd name="T24" fmla="*/ 21 w 105"/>
                <a:gd name="T25" fmla="*/ 73 h 114"/>
                <a:gd name="T26" fmla="*/ 29 w 105"/>
                <a:gd name="T27" fmla="*/ 75 h 114"/>
                <a:gd name="T28" fmla="*/ 41 w 105"/>
                <a:gd name="T29" fmla="*/ 74 h 114"/>
                <a:gd name="T30" fmla="*/ 53 w 105"/>
                <a:gd name="T31" fmla="*/ 71 h 114"/>
                <a:gd name="T32" fmla="*/ 51 w 105"/>
                <a:gd name="T33" fmla="*/ 59 h 114"/>
                <a:gd name="T34" fmla="*/ 37 w 105"/>
                <a:gd name="T35" fmla="*/ 55 h 114"/>
                <a:gd name="T36" fmla="*/ 18 w 105"/>
                <a:gd name="T37" fmla="*/ 56 h 114"/>
                <a:gd name="T38" fmla="*/ 4 w 105"/>
                <a:gd name="T39" fmla="*/ 49 h 114"/>
                <a:gd name="T40" fmla="*/ 0 w 105"/>
                <a:gd name="T41" fmla="*/ 42 h 114"/>
                <a:gd name="T42" fmla="*/ 7 w 105"/>
                <a:gd name="T43" fmla="*/ 46 h 114"/>
                <a:gd name="T44" fmla="*/ 18 w 105"/>
                <a:gd name="T45" fmla="*/ 48 h 114"/>
                <a:gd name="T46" fmla="*/ 31 w 105"/>
                <a:gd name="T47" fmla="*/ 47 h 114"/>
                <a:gd name="T48" fmla="*/ 26 w 105"/>
                <a:gd name="T49" fmla="*/ 36 h 114"/>
                <a:gd name="T50" fmla="*/ 12 w 105"/>
                <a:gd name="T51" fmla="*/ 20 h 114"/>
                <a:gd name="T52" fmla="*/ 3 w 105"/>
                <a:gd name="T53" fmla="*/ 6 h 114"/>
                <a:gd name="T54" fmla="*/ 4 w 105"/>
                <a:gd name="T55" fmla="*/ 1 h 114"/>
                <a:gd name="T56" fmla="*/ 11 w 105"/>
                <a:gd name="T57" fmla="*/ 10 h 114"/>
                <a:gd name="T58" fmla="*/ 25 w 105"/>
                <a:gd name="T59" fmla="*/ 27 h 114"/>
                <a:gd name="T60" fmla="*/ 36 w 105"/>
                <a:gd name="T61" fmla="*/ 38 h 114"/>
                <a:gd name="T62" fmla="*/ 41 w 105"/>
                <a:gd name="T63" fmla="*/ 19 h 114"/>
                <a:gd name="T64" fmla="*/ 41 w 105"/>
                <a:gd name="T65" fmla="*/ 6 h 114"/>
                <a:gd name="T66" fmla="*/ 46 w 105"/>
                <a:gd name="T67" fmla="*/ 20 h 114"/>
                <a:gd name="T68" fmla="*/ 47 w 105"/>
                <a:gd name="T69" fmla="*/ 44 h 114"/>
                <a:gd name="T70" fmla="*/ 59 w 105"/>
                <a:gd name="T71" fmla="*/ 59 h 114"/>
                <a:gd name="T72" fmla="*/ 72 w 105"/>
                <a:gd name="T73" fmla="*/ 54 h 114"/>
                <a:gd name="T74" fmla="*/ 74 w 105"/>
                <a:gd name="T75" fmla="*/ 31 h 114"/>
                <a:gd name="T76" fmla="*/ 78 w 105"/>
                <a:gd name="T77" fmla="*/ 32 h 114"/>
                <a:gd name="T78" fmla="*/ 80 w 105"/>
                <a:gd name="T79" fmla="*/ 63 h 114"/>
                <a:gd name="T80" fmla="*/ 86 w 105"/>
                <a:gd name="T81" fmla="*/ 82 h 114"/>
                <a:gd name="T82" fmla="*/ 95 w 105"/>
                <a:gd name="T83" fmla="*/ 87 h 114"/>
                <a:gd name="T84" fmla="*/ 99 w 105"/>
                <a:gd name="T85" fmla="*/ 77 h 114"/>
                <a:gd name="T86" fmla="*/ 103 w 105"/>
                <a:gd name="T87" fmla="*/ 75 h 114"/>
                <a:gd name="T88" fmla="*/ 102 w 105"/>
                <a:gd name="T89" fmla="*/ 89 h 114"/>
                <a:gd name="T90" fmla="*/ 100 w 105"/>
                <a:gd name="T91" fmla="*/ 101 h 114"/>
                <a:gd name="T92" fmla="*/ 105 w 105"/>
                <a:gd name="T93" fmla="*/ 111 h 11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05"/>
                <a:gd name="T142" fmla="*/ 0 h 114"/>
                <a:gd name="T143" fmla="*/ 105 w 105"/>
                <a:gd name="T144" fmla="*/ 114 h 11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05" h="114">
                  <a:moveTo>
                    <a:pt x="105" y="111"/>
                  </a:moveTo>
                  <a:lnTo>
                    <a:pt x="103" y="112"/>
                  </a:lnTo>
                  <a:lnTo>
                    <a:pt x="102" y="113"/>
                  </a:lnTo>
                  <a:lnTo>
                    <a:pt x="100" y="114"/>
                  </a:lnTo>
                  <a:lnTo>
                    <a:pt x="99" y="114"/>
                  </a:lnTo>
                  <a:lnTo>
                    <a:pt x="96" y="110"/>
                  </a:lnTo>
                  <a:lnTo>
                    <a:pt x="94" y="107"/>
                  </a:lnTo>
                  <a:lnTo>
                    <a:pt x="90" y="106"/>
                  </a:lnTo>
                  <a:lnTo>
                    <a:pt x="85" y="107"/>
                  </a:lnTo>
                  <a:lnTo>
                    <a:pt x="82" y="108"/>
                  </a:lnTo>
                  <a:lnTo>
                    <a:pt x="78" y="108"/>
                  </a:lnTo>
                  <a:lnTo>
                    <a:pt x="75" y="108"/>
                  </a:lnTo>
                  <a:lnTo>
                    <a:pt x="71" y="108"/>
                  </a:lnTo>
                  <a:lnTo>
                    <a:pt x="66" y="108"/>
                  </a:lnTo>
                  <a:lnTo>
                    <a:pt x="63" y="108"/>
                  </a:lnTo>
                  <a:lnTo>
                    <a:pt x="60" y="107"/>
                  </a:lnTo>
                  <a:lnTo>
                    <a:pt x="58" y="106"/>
                  </a:lnTo>
                  <a:lnTo>
                    <a:pt x="55" y="104"/>
                  </a:lnTo>
                  <a:lnTo>
                    <a:pt x="54" y="102"/>
                  </a:lnTo>
                  <a:lnTo>
                    <a:pt x="55" y="101"/>
                  </a:lnTo>
                  <a:lnTo>
                    <a:pt x="59" y="102"/>
                  </a:lnTo>
                  <a:lnTo>
                    <a:pt x="65" y="102"/>
                  </a:lnTo>
                  <a:lnTo>
                    <a:pt x="72" y="101"/>
                  </a:lnTo>
                  <a:lnTo>
                    <a:pt x="78" y="99"/>
                  </a:lnTo>
                  <a:lnTo>
                    <a:pt x="83" y="97"/>
                  </a:lnTo>
                  <a:lnTo>
                    <a:pt x="78" y="91"/>
                  </a:lnTo>
                  <a:lnTo>
                    <a:pt x="73" y="86"/>
                  </a:lnTo>
                  <a:lnTo>
                    <a:pt x="69" y="81"/>
                  </a:lnTo>
                  <a:lnTo>
                    <a:pt x="66" y="78"/>
                  </a:lnTo>
                  <a:lnTo>
                    <a:pt x="62" y="79"/>
                  </a:lnTo>
                  <a:lnTo>
                    <a:pt x="56" y="80"/>
                  </a:lnTo>
                  <a:lnTo>
                    <a:pt x="50" y="81"/>
                  </a:lnTo>
                  <a:lnTo>
                    <a:pt x="44" y="82"/>
                  </a:lnTo>
                  <a:lnTo>
                    <a:pt x="37" y="82"/>
                  </a:lnTo>
                  <a:lnTo>
                    <a:pt x="32" y="81"/>
                  </a:lnTo>
                  <a:lnTo>
                    <a:pt x="27" y="80"/>
                  </a:lnTo>
                  <a:lnTo>
                    <a:pt x="23" y="78"/>
                  </a:lnTo>
                  <a:lnTo>
                    <a:pt x="21" y="75"/>
                  </a:lnTo>
                  <a:lnTo>
                    <a:pt x="21" y="73"/>
                  </a:lnTo>
                  <a:lnTo>
                    <a:pt x="23" y="73"/>
                  </a:lnTo>
                  <a:lnTo>
                    <a:pt x="26" y="74"/>
                  </a:lnTo>
                  <a:lnTo>
                    <a:pt x="29" y="75"/>
                  </a:lnTo>
                  <a:lnTo>
                    <a:pt x="33" y="75"/>
                  </a:lnTo>
                  <a:lnTo>
                    <a:pt x="37" y="75"/>
                  </a:lnTo>
                  <a:lnTo>
                    <a:pt x="41" y="74"/>
                  </a:lnTo>
                  <a:lnTo>
                    <a:pt x="46" y="73"/>
                  </a:lnTo>
                  <a:lnTo>
                    <a:pt x="50" y="72"/>
                  </a:lnTo>
                  <a:lnTo>
                    <a:pt x="53" y="71"/>
                  </a:lnTo>
                  <a:lnTo>
                    <a:pt x="57" y="69"/>
                  </a:lnTo>
                  <a:lnTo>
                    <a:pt x="54" y="64"/>
                  </a:lnTo>
                  <a:lnTo>
                    <a:pt x="51" y="59"/>
                  </a:lnTo>
                  <a:lnTo>
                    <a:pt x="47" y="56"/>
                  </a:lnTo>
                  <a:lnTo>
                    <a:pt x="42" y="53"/>
                  </a:lnTo>
                  <a:lnTo>
                    <a:pt x="37" y="55"/>
                  </a:lnTo>
                  <a:lnTo>
                    <a:pt x="31" y="56"/>
                  </a:lnTo>
                  <a:lnTo>
                    <a:pt x="24" y="56"/>
                  </a:lnTo>
                  <a:lnTo>
                    <a:pt x="18" y="56"/>
                  </a:lnTo>
                  <a:lnTo>
                    <a:pt x="13" y="54"/>
                  </a:lnTo>
                  <a:lnTo>
                    <a:pt x="8" y="52"/>
                  </a:lnTo>
                  <a:lnTo>
                    <a:pt x="4" y="49"/>
                  </a:lnTo>
                  <a:lnTo>
                    <a:pt x="1" y="45"/>
                  </a:lnTo>
                  <a:lnTo>
                    <a:pt x="0" y="43"/>
                  </a:lnTo>
                  <a:lnTo>
                    <a:pt x="0" y="42"/>
                  </a:lnTo>
                  <a:lnTo>
                    <a:pt x="2" y="43"/>
                  </a:lnTo>
                  <a:lnTo>
                    <a:pt x="4" y="45"/>
                  </a:lnTo>
                  <a:lnTo>
                    <a:pt x="7" y="46"/>
                  </a:lnTo>
                  <a:lnTo>
                    <a:pt x="10" y="47"/>
                  </a:lnTo>
                  <a:lnTo>
                    <a:pt x="14" y="48"/>
                  </a:lnTo>
                  <a:lnTo>
                    <a:pt x="18" y="48"/>
                  </a:lnTo>
                  <a:lnTo>
                    <a:pt x="23" y="48"/>
                  </a:lnTo>
                  <a:lnTo>
                    <a:pt x="27" y="48"/>
                  </a:lnTo>
                  <a:lnTo>
                    <a:pt x="31" y="47"/>
                  </a:lnTo>
                  <a:lnTo>
                    <a:pt x="35" y="46"/>
                  </a:lnTo>
                  <a:lnTo>
                    <a:pt x="30" y="41"/>
                  </a:lnTo>
                  <a:lnTo>
                    <a:pt x="26" y="36"/>
                  </a:lnTo>
                  <a:lnTo>
                    <a:pt x="22" y="32"/>
                  </a:lnTo>
                  <a:lnTo>
                    <a:pt x="16" y="26"/>
                  </a:lnTo>
                  <a:lnTo>
                    <a:pt x="12" y="20"/>
                  </a:lnTo>
                  <a:lnTo>
                    <a:pt x="8" y="15"/>
                  </a:lnTo>
                  <a:lnTo>
                    <a:pt x="5" y="10"/>
                  </a:lnTo>
                  <a:lnTo>
                    <a:pt x="3" y="6"/>
                  </a:lnTo>
                  <a:lnTo>
                    <a:pt x="1" y="2"/>
                  </a:lnTo>
                  <a:lnTo>
                    <a:pt x="1" y="0"/>
                  </a:lnTo>
                  <a:lnTo>
                    <a:pt x="4" y="1"/>
                  </a:lnTo>
                  <a:lnTo>
                    <a:pt x="6" y="4"/>
                  </a:lnTo>
                  <a:lnTo>
                    <a:pt x="8" y="6"/>
                  </a:lnTo>
                  <a:lnTo>
                    <a:pt x="11" y="10"/>
                  </a:lnTo>
                  <a:lnTo>
                    <a:pt x="16" y="16"/>
                  </a:lnTo>
                  <a:lnTo>
                    <a:pt x="20" y="21"/>
                  </a:lnTo>
                  <a:lnTo>
                    <a:pt x="25" y="27"/>
                  </a:lnTo>
                  <a:lnTo>
                    <a:pt x="29" y="32"/>
                  </a:lnTo>
                  <a:lnTo>
                    <a:pt x="34" y="36"/>
                  </a:lnTo>
                  <a:lnTo>
                    <a:pt x="36" y="38"/>
                  </a:lnTo>
                  <a:lnTo>
                    <a:pt x="39" y="32"/>
                  </a:lnTo>
                  <a:lnTo>
                    <a:pt x="41" y="26"/>
                  </a:lnTo>
                  <a:lnTo>
                    <a:pt x="41" y="19"/>
                  </a:lnTo>
                  <a:lnTo>
                    <a:pt x="41" y="13"/>
                  </a:lnTo>
                  <a:lnTo>
                    <a:pt x="40" y="9"/>
                  </a:lnTo>
                  <a:lnTo>
                    <a:pt x="41" y="6"/>
                  </a:lnTo>
                  <a:lnTo>
                    <a:pt x="41" y="7"/>
                  </a:lnTo>
                  <a:lnTo>
                    <a:pt x="43" y="9"/>
                  </a:lnTo>
                  <a:lnTo>
                    <a:pt x="46" y="20"/>
                  </a:lnTo>
                  <a:lnTo>
                    <a:pt x="47" y="31"/>
                  </a:lnTo>
                  <a:lnTo>
                    <a:pt x="47" y="39"/>
                  </a:lnTo>
                  <a:lnTo>
                    <a:pt x="47" y="44"/>
                  </a:lnTo>
                  <a:lnTo>
                    <a:pt x="52" y="48"/>
                  </a:lnTo>
                  <a:lnTo>
                    <a:pt x="56" y="54"/>
                  </a:lnTo>
                  <a:lnTo>
                    <a:pt x="59" y="59"/>
                  </a:lnTo>
                  <a:lnTo>
                    <a:pt x="63" y="61"/>
                  </a:lnTo>
                  <a:lnTo>
                    <a:pt x="68" y="59"/>
                  </a:lnTo>
                  <a:lnTo>
                    <a:pt x="72" y="54"/>
                  </a:lnTo>
                  <a:lnTo>
                    <a:pt x="75" y="46"/>
                  </a:lnTo>
                  <a:lnTo>
                    <a:pt x="75" y="37"/>
                  </a:lnTo>
                  <a:lnTo>
                    <a:pt x="74" y="31"/>
                  </a:lnTo>
                  <a:lnTo>
                    <a:pt x="75" y="28"/>
                  </a:lnTo>
                  <a:lnTo>
                    <a:pt x="76" y="29"/>
                  </a:lnTo>
                  <a:lnTo>
                    <a:pt x="78" y="32"/>
                  </a:lnTo>
                  <a:lnTo>
                    <a:pt x="79" y="42"/>
                  </a:lnTo>
                  <a:lnTo>
                    <a:pt x="80" y="53"/>
                  </a:lnTo>
                  <a:lnTo>
                    <a:pt x="80" y="63"/>
                  </a:lnTo>
                  <a:lnTo>
                    <a:pt x="77" y="71"/>
                  </a:lnTo>
                  <a:lnTo>
                    <a:pt x="82" y="77"/>
                  </a:lnTo>
                  <a:lnTo>
                    <a:pt x="86" y="82"/>
                  </a:lnTo>
                  <a:lnTo>
                    <a:pt x="89" y="87"/>
                  </a:lnTo>
                  <a:lnTo>
                    <a:pt x="91" y="90"/>
                  </a:lnTo>
                  <a:lnTo>
                    <a:pt x="95" y="87"/>
                  </a:lnTo>
                  <a:lnTo>
                    <a:pt x="96" y="84"/>
                  </a:lnTo>
                  <a:lnTo>
                    <a:pt x="98" y="80"/>
                  </a:lnTo>
                  <a:lnTo>
                    <a:pt x="99" y="77"/>
                  </a:lnTo>
                  <a:lnTo>
                    <a:pt x="100" y="75"/>
                  </a:lnTo>
                  <a:lnTo>
                    <a:pt x="102" y="74"/>
                  </a:lnTo>
                  <a:lnTo>
                    <a:pt x="103" y="75"/>
                  </a:lnTo>
                  <a:lnTo>
                    <a:pt x="104" y="79"/>
                  </a:lnTo>
                  <a:lnTo>
                    <a:pt x="103" y="85"/>
                  </a:lnTo>
                  <a:lnTo>
                    <a:pt x="102" y="89"/>
                  </a:lnTo>
                  <a:lnTo>
                    <a:pt x="100" y="95"/>
                  </a:lnTo>
                  <a:lnTo>
                    <a:pt x="98" y="98"/>
                  </a:lnTo>
                  <a:lnTo>
                    <a:pt x="100" y="101"/>
                  </a:lnTo>
                  <a:lnTo>
                    <a:pt x="102" y="104"/>
                  </a:lnTo>
                  <a:lnTo>
                    <a:pt x="103" y="108"/>
                  </a:lnTo>
                  <a:lnTo>
                    <a:pt x="105" y="111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Freeform 2531">
              <a:extLst>
                <a:ext uri="{FF2B5EF4-FFF2-40B4-BE49-F238E27FC236}">
                  <a16:creationId xmlns:a16="http://schemas.microsoft.com/office/drawing/2014/main" id="{BA3CD4CA-3500-521E-3CC1-38983B1DF3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" y="64"/>
              <a:ext cx="84" cy="126"/>
            </a:xfrm>
            <a:custGeom>
              <a:avLst/>
              <a:gdLst>
                <a:gd name="T0" fmla="*/ 11 w 84"/>
                <a:gd name="T1" fmla="*/ 120 h 126"/>
                <a:gd name="T2" fmla="*/ 0 w 84"/>
                <a:gd name="T3" fmla="*/ 95 h 126"/>
                <a:gd name="T4" fmla="*/ 2 w 84"/>
                <a:gd name="T5" fmla="*/ 76 h 126"/>
                <a:gd name="T6" fmla="*/ 4 w 84"/>
                <a:gd name="T7" fmla="*/ 77 h 126"/>
                <a:gd name="T8" fmla="*/ 5 w 84"/>
                <a:gd name="T9" fmla="*/ 90 h 126"/>
                <a:gd name="T10" fmla="*/ 12 w 84"/>
                <a:gd name="T11" fmla="*/ 112 h 126"/>
                <a:gd name="T12" fmla="*/ 21 w 84"/>
                <a:gd name="T13" fmla="*/ 115 h 126"/>
                <a:gd name="T14" fmla="*/ 24 w 84"/>
                <a:gd name="T15" fmla="*/ 109 h 126"/>
                <a:gd name="T16" fmla="*/ 22 w 84"/>
                <a:gd name="T17" fmla="*/ 95 h 126"/>
                <a:gd name="T18" fmla="*/ 18 w 84"/>
                <a:gd name="T19" fmla="*/ 68 h 126"/>
                <a:gd name="T20" fmla="*/ 19 w 84"/>
                <a:gd name="T21" fmla="*/ 55 h 126"/>
                <a:gd name="T22" fmla="*/ 21 w 84"/>
                <a:gd name="T23" fmla="*/ 55 h 126"/>
                <a:gd name="T24" fmla="*/ 22 w 84"/>
                <a:gd name="T25" fmla="*/ 68 h 126"/>
                <a:gd name="T26" fmla="*/ 26 w 84"/>
                <a:gd name="T27" fmla="*/ 89 h 126"/>
                <a:gd name="T28" fmla="*/ 33 w 84"/>
                <a:gd name="T29" fmla="*/ 90 h 126"/>
                <a:gd name="T30" fmla="*/ 39 w 84"/>
                <a:gd name="T31" fmla="*/ 75 h 126"/>
                <a:gd name="T32" fmla="*/ 37 w 84"/>
                <a:gd name="T33" fmla="*/ 55 h 126"/>
                <a:gd name="T34" fmla="*/ 37 w 84"/>
                <a:gd name="T35" fmla="*/ 27 h 126"/>
                <a:gd name="T36" fmla="*/ 44 w 84"/>
                <a:gd name="T37" fmla="*/ 14 h 126"/>
                <a:gd name="T38" fmla="*/ 45 w 84"/>
                <a:gd name="T39" fmla="*/ 15 h 126"/>
                <a:gd name="T40" fmla="*/ 42 w 84"/>
                <a:gd name="T41" fmla="*/ 30 h 126"/>
                <a:gd name="T42" fmla="*/ 43 w 84"/>
                <a:gd name="T43" fmla="*/ 51 h 126"/>
                <a:gd name="T44" fmla="*/ 51 w 84"/>
                <a:gd name="T45" fmla="*/ 50 h 126"/>
                <a:gd name="T46" fmla="*/ 57 w 84"/>
                <a:gd name="T47" fmla="*/ 35 h 126"/>
                <a:gd name="T48" fmla="*/ 59 w 84"/>
                <a:gd name="T49" fmla="*/ 22 h 126"/>
                <a:gd name="T50" fmla="*/ 66 w 84"/>
                <a:gd name="T51" fmla="*/ 7 h 126"/>
                <a:gd name="T52" fmla="*/ 72 w 84"/>
                <a:gd name="T53" fmla="*/ 1 h 126"/>
                <a:gd name="T54" fmla="*/ 76 w 84"/>
                <a:gd name="T55" fmla="*/ 1 h 126"/>
                <a:gd name="T56" fmla="*/ 69 w 84"/>
                <a:gd name="T57" fmla="*/ 12 h 126"/>
                <a:gd name="T58" fmla="*/ 61 w 84"/>
                <a:gd name="T59" fmla="*/ 28 h 126"/>
                <a:gd name="T60" fmla="*/ 59 w 84"/>
                <a:gd name="T61" fmla="*/ 40 h 126"/>
                <a:gd name="T62" fmla="*/ 55 w 84"/>
                <a:gd name="T63" fmla="*/ 55 h 126"/>
                <a:gd name="T64" fmla="*/ 57 w 84"/>
                <a:gd name="T65" fmla="*/ 59 h 126"/>
                <a:gd name="T66" fmla="*/ 65 w 84"/>
                <a:gd name="T67" fmla="*/ 55 h 126"/>
                <a:gd name="T68" fmla="*/ 74 w 84"/>
                <a:gd name="T69" fmla="*/ 50 h 126"/>
                <a:gd name="T70" fmla="*/ 79 w 84"/>
                <a:gd name="T71" fmla="*/ 45 h 126"/>
                <a:gd name="T72" fmla="*/ 82 w 84"/>
                <a:gd name="T73" fmla="*/ 41 h 126"/>
                <a:gd name="T74" fmla="*/ 84 w 84"/>
                <a:gd name="T75" fmla="*/ 42 h 126"/>
                <a:gd name="T76" fmla="*/ 80 w 84"/>
                <a:gd name="T77" fmla="*/ 51 h 126"/>
                <a:gd name="T78" fmla="*/ 71 w 84"/>
                <a:gd name="T79" fmla="*/ 60 h 126"/>
                <a:gd name="T80" fmla="*/ 62 w 84"/>
                <a:gd name="T81" fmla="*/ 64 h 126"/>
                <a:gd name="T82" fmla="*/ 54 w 84"/>
                <a:gd name="T83" fmla="*/ 67 h 126"/>
                <a:gd name="T84" fmla="*/ 48 w 84"/>
                <a:gd name="T85" fmla="*/ 75 h 126"/>
                <a:gd name="T86" fmla="*/ 39 w 84"/>
                <a:gd name="T87" fmla="*/ 94 h 126"/>
                <a:gd name="T88" fmla="*/ 41 w 84"/>
                <a:gd name="T89" fmla="*/ 102 h 126"/>
                <a:gd name="T90" fmla="*/ 50 w 84"/>
                <a:gd name="T91" fmla="*/ 103 h 126"/>
                <a:gd name="T92" fmla="*/ 58 w 84"/>
                <a:gd name="T93" fmla="*/ 101 h 126"/>
                <a:gd name="T94" fmla="*/ 66 w 84"/>
                <a:gd name="T95" fmla="*/ 96 h 126"/>
                <a:gd name="T96" fmla="*/ 71 w 84"/>
                <a:gd name="T97" fmla="*/ 88 h 126"/>
                <a:gd name="T98" fmla="*/ 73 w 84"/>
                <a:gd name="T99" fmla="*/ 88 h 126"/>
                <a:gd name="T100" fmla="*/ 69 w 84"/>
                <a:gd name="T101" fmla="*/ 97 h 126"/>
                <a:gd name="T102" fmla="*/ 62 w 84"/>
                <a:gd name="T103" fmla="*/ 106 h 126"/>
                <a:gd name="T104" fmla="*/ 51 w 84"/>
                <a:gd name="T105" fmla="*/ 110 h 126"/>
                <a:gd name="T106" fmla="*/ 41 w 84"/>
                <a:gd name="T107" fmla="*/ 111 h 126"/>
                <a:gd name="T108" fmla="*/ 34 w 84"/>
                <a:gd name="T109" fmla="*/ 113 h 126"/>
                <a:gd name="T110" fmla="*/ 31 w 84"/>
                <a:gd name="T111" fmla="*/ 119 h 126"/>
                <a:gd name="T112" fmla="*/ 26 w 84"/>
                <a:gd name="T113" fmla="*/ 121 h 126"/>
                <a:gd name="T114" fmla="*/ 19 w 84"/>
                <a:gd name="T115" fmla="*/ 124 h 12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4"/>
                <a:gd name="T175" fmla="*/ 0 h 126"/>
                <a:gd name="T176" fmla="*/ 84 w 84"/>
                <a:gd name="T177" fmla="*/ 126 h 12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4" h="126">
                  <a:moveTo>
                    <a:pt x="17" y="126"/>
                  </a:moveTo>
                  <a:lnTo>
                    <a:pt x="11" y="120"/>
                  </a:lnTo>
                  <a:lnTo>
                    <a:pt x="5" y="109"/>
                  </a:lnTo>
                  <a:lnTo>
                    <a:pt x="0" y="95"/>
                  </a:lnTo>
                  <a:lnTo>
                    <a:pt x="0" y="80"/>
                  </a:lnTo>
                  <a:lnTo>
                    <a:pt x="2" y="76"/>
                  </a:lnTo>
                  <a:lnTo>
                    <a:pt x="4" y="77"/>
                  </a:lnTo>
                  <a:lnTo>
                    <a:pt x="4" y="80"/>
                  </a:lnTo>
                  <a:lnTo>
                    <a:pt x="5" y="90"/>
                  </a:lnTo>
                  <a:lnTo>
                    <a:pt x="8" y="102"/>
                  </a:lnTo>
                  <a:lnTo>
                    <a:pt x="12" y="112"/>
                  </a:lnTo>
                  <a:lnTo>
                    <a:pt x="19" y="118"/>
                  </a:lnTo>
                  <a:lnTo>
                    <a:pt x="21" y="115"/>
                  </a:lnTo>
                  <a:lnTo>
                    <a:pt x="23" y="112"/>
                  </a:lnTo>
                  <a:lnTo>
                    <a:pt x="24" y="109"/>
                  </a:lnTo>
                  <a:lnTo>
                    <a:pt x="26" y="107"/>
                  </a:lnTo>
                  <a:lnTo>
                    <a:pt x="22" y="95"/>
                  </a:lnTo>
                  <a:lnTo>
                    <a:pt x="20" y="82"/>
                  </a:lnTo>
                  <a:lnTo>
                    <a:pt x="18" y="68"/>
                  </a:lnTo>
                  <a:lnTo>
                    <a:pt x="18" y="60"/>
                  </a:lnTo>
                  <a:lnTo>
                    <a:pt x="19" y="55"/>
                  </a:lnTo>
                  <a:lnTo>
                    <a:pt x="20" y="54"/>
                  </a:lnTo>
                  <a:lnTo>
                    <a:pt x="21" y="55"/>
                  </a:lnTo>
                  <a:lnTo>
                    <a:pt x="22" y="60"/>
                  </a:lnTo>
                  <a:lnTo>
                    <a:pt x="22" y="68"/>
                  </a:lnTo>
                  <a:lnTo>
                    <a:pt x="24" y="79"/>
                  </a:lnTo>
                  <a:lnTo>
                    <a:pt x="26" y="89"/>
                  </a:lnTo>
                  <a:lnTo>
                    <a:pt x="30" y="96"/>
                  </a:lnTo>
                  <a:lnTo>
                    <a:pt x="33" y="90"/>
                  </a:lnTo>
                  <a:lnTo>
                    <a:pt x="37" y="83"/>
                  </a:lnTo>
                  <a:lnTo>
                    <a:pt x="39" y="75"/>
                  </a:lnTo>
                  <a:lnTo>
                    <a:pt x="41" y="69"/>
                  </a:lnTo>
                  <a:lnTo>
                    <a:pt x="37" y="55"/>
                  </a:lnTo>
                  <a:lnTo>
                    <a:pt x="35" y="40"/>
                  </a:lnTo>
                  <a:lnTo>
                    <a:pt x="37" y="27"/>
                  </a:lnTo>
                  <a:lnTo>
                    <a:pt x="41" y="16"/>
                  </a:lnTo>
                  <a:lnTo>
                    <a:pt x="44" y="14"/>
                  </a:lnTo>
                  <a:lnTo>
                    <a:pt x="45" y="14"/>
                  </a:lnTo>
                  <a:lnTo>
                    <a:pt x="45" y="15"/>
                  </a:lnTo>
                  <a:lnTo>
                    <a:pt x="45" y="18"/>
                  </a:lnTo>
                  <a:lnTo>
                    <a:pt x="42" y="30"/>
                  </a:lnTo>
                  <a:lnTo>
                    <a:pt x="41" y="41"/>
                  </a:lnTo>
                  <a:lnTo>
                    <a:pt x="43" y="51"/>
                  </a:lnTo>
                  <a:lnTo>
                    <a:pt x="45" y="58"/>
                  </a:lnTo>
                  <a:lnTo>
                    <a:pt x="51" y="50"/>
                  </a:lnTo>
                  <a:lnTo>
                    <a:pt x="54" y="42"/>
                  </a:lnTo>
                  <a:lnTo>
                    <a:pt x="57" y="35"/>
                  </a:lnTo>
                  <a:lnTo>
                    <a:pt x="57" y="29"/>
                  </a:lnTo>
                  <a:lnTo>
                    <a:pt x="59" y="22"/>
                  </a:lnTo>
                  <a:lnTo>
                    <a:pt x="63" y="14"/>
                  </a:lnTo>
                  <a:lnTo>
                    <a:pt x="66" y="7"/>
                  </a:lnTo>
                  <a:lnTo>
                    <a:pt x="69" y="3"/>
                  </a:lnTo>
                  <a:lnTo>
                    <a:pt x="72" y="1"/>
                  </a:lnTo>
                  <a:lnTo>
                    <a:pt x="75" y="0"/>
                  </a:lnTo>
                  <a:lnTo>
                    <a:pt x="76" y="1"/>
                  </a:lnTo>
                  <a:lnTo>
                    <a:pt x="75" y="4"/>
                  </a:lnTo>
                  <a:lnTo>
                    <a:pt x="69" y="12"/>
                  </a:lnTo>
                  <a:lnTo>
                    <a:pt x="64" y="20"/>
                  </a:lnTo>
                  <a:lnTo>
                    <a:pt x="61" y="28"/>
                  </a:lnTo>
                  <a:lnTo>
                    <a:pt x="60" y="33"/>
                  </a:lnTo>
                  <a:lnTo>
                    <a:pt x="59" y="40"/>
                  </a:lnTo>
                  <a:lnTo>
                    <a:pt x="57" y="48"/>
                  </a:lnTo>
                  <a:lnTo>
                    <a:pt x="55" y="55"/>
                  </a:lnTo>
                  <a:lnTo>
                    <a:pt x="52" y="60"/>
                  </a:lnTo>
                  <a:lnTo>
                    <a:pt x="57" y="59"/>
                  </a:lnTo>
                  <a:lnTo>
                    <a:pt x="61" y="57"/>
                  </a:lnTo>
                  <a:lnTo>
                    <a:pt x="65" y="55"/>
                  </a:lnTo>
                  <a:lnTo>
                    <a:pt x="69" y="53"/>
                  </a:lnTo>
                  <a:lnTo>
                    <a:pt x="74" y="50"/>
                  </a:lnTo>
                  <a:lnTo>
                    <a:pt x="76" y="47"/>
                  </a:lnTo>
                  <a:lnTo>
                    <a:pt x="79" y="45"/>
                  </a:lnTo>
                  <a:lnTo>
                    <a:pt x="81" y="43"/>
                  </a:lnTo>
                  <a:lnTo>
                    <a:pt x="82" y="41"/>
                  </a:lnTo>
                  <a:lnTo>
                    <a:pt x="84" y="40"/>
                  </a:lnTo>
                  <a:lnTo>
                    <a:pt x="84" y="42"/>
                  </a:lnTo>
                  <a:lnTo>
                    <a:pt x="83" y="45"/>
                  </a:lnTo>
                  <a:lnTo>
                    <a:pt x="80" y="51"/>
                  </a:lnTo>
                  <a:lnTo>
                    <a:pt x="75" y="56"/>
                  </a:lnTo>
                  <a:lnTo>
                    <a:pt x="71" y="60"/>
                  </a:lnTo>
                  <a:lnTo>
                    <a:pt x="67" y="62"/>
                  </a:lnTo>
                  <a:lnTo>
                    <a:pt x="62" y="64"/>
                  </a:lnTo>
                  <a:lnTo>
                    <a:pt x="57" y="66"/>
                  </a:lnTo>
                  <a:lnTo>
                    <a:pt x="54" y="67"/>
                  </a:lnTo>
                  <a:lnTo>
                    <a:pt x="51" y="67"/>
                  </a:lnTo>
                  <a:lnTo>
                    <a:pt x="48" y="75"/>
                  </a:lnTo>
                  <a:lnTo>
                    <a:pt x="43" y="85"/>
                  </a:lnTo>
                  <a:lnTo>
                    <a:pt x="39" y="94"/>
                  </a:lnTo>
                  <a:lnTo>
                    <a:pt x="38" y="101"/>
                  </a:lnTo>
                  <a:lnTo>
                    <a:pt x="41" y="102"/>
                  </a:lnTo>
                  <a:lnTo>
                    <a:pt x="45" y="103"/>
                  </a:lnTo>
                  <a:lnTo>
                    <a:pt x="50" y="103"/>
                  </a:lnTo>
                  <a:lnTo>
                    <a:pt x="54" y="102"/>
                  </a:lnTo>
                  <a:lnTo>
                    <a:pt x="58" y="101"/>
                  </a:lnTo>
                  <a:lnTo>
                    <a:pt x="63" y="99"/>
                  </a:lnTo>
                  <a:lnTo>
                    <a:pt x="66" y="96"/>
                  </a:lnTo>
                  <a:lnTo>
                    <a:pt x="69" y="92"/>
                  </a:lnTo>
                  <a:lnTo>
                    <a:pt x="71" y="88"/>
                  </a:lnTo>
                  <a:lnTo>
                    <a:pt x="73" y="87"/>
                  </a:lnTo>
                  <a:lnTo>
                    <a:pt x="73" y="88"/>
                  </a:lnTo>
                  <a:lnTo>
                    <a:pt x="72" y="92"/>
                  </a:lnTo>
                  <a:lnTo>
                    <a:pt x="69" y="97"/>
                  </a:lnTo>
                  <a:lnTo>
                    <a:pt x="66" y="102"/>
                  </a:lnTo>
                  <a:lnTo>
                    <a:pt x="62" y="106"/>
                  </a:lnTo>
                  <a:lnTo>
                    <a:pt x="57" y="108"/>
                  </a:lnTo>
                  <a:lnTo>
                    <a:pt x="51" y="110"/>
                  </a:lnTo>
                  <a:lnTo>
                    <a:pt x="46" y="111"/>
                  </a:lnTo>
                  <a:lnTo>
                    <a:pt x="41" y="111"/>
                  </a:lnTo>
                  <a:lnTo>
                    <a:pt x="37" y="110"/>
                  </a:lnTo>
                  <a:lnTo>
                    <a:pt x="34" y="113"/>
                  </a:lnTo>
                  <a:lnTo>
                    <a:pt x="32" y="115"/>
                  </a:lnTo>
                  <a:lnTo>
                    <a:pt x="31" y="119"/>
                  </a:lnTo>
                  <a:lnTo>
                    <a:pt x="30" y="122"/>
                  </a:lnTo>
                  <a:lnTo>
                    <a:pt x="26" y="121"/>
                  </a:lnTo>
                  <a:lnTo>
                    <a:pt x="22" y="122"/>
                  </a:lnTo>
                  <a:lnTo>
                    <a:pt x="19" y="124"/>
                  </a:lnTo>
                  <a:lnTo>
                    <a:pt x="17" y="126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Freeform 2532">
              <a:extLst>
                <a:ext uri="{FF2B5EF4-FFF2-40B4-BE49-F238E27FC236}">
                  <a16:creationId xmlns:a16="http://schemas.microsoft.com/office/drawing/2014/main" id="{351E636E-0E93-0B74-7BAD-197BF5A928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" y="206"/>
              <a:ext cx="135" cy="69"/>
            </a:xfrm>
            <a:custGeom>
              <a:avLst/>
              <a:gdLst>
                <a:gd name="T0" fmla="*/ 1 w 135"/>
                <a:gd name="T1" fmla="*/ 22 h 69"/>
                <a:gd name="T2" fmla="*/ 1 w 135"/>
                <a:gd name="T3" fmla="*/ 25 h 69"/>
                <a:gd name="T4" fmla="*/ 6 w 135"/>
                <a:gd name="T5" fmla="*/ 26 h 69"/>
                <a:gd name="T6" fmla="*/ 17 w 135"/>
                <a:gd name="T7" fmla="*/ 26 h 69"/>
                <a:gd name="T8" fmla="*/ 29 w 135"/>
                <a:gd name="T9" fmla="*/ 28 h 69"/>
                <a:gd name="T10" fmla="*/ 37 w 135"/>
                <a:gd name="T11" fmla="*/ 30 h 69"/>
                <a:gd name="T12" fmla="*/ 42 w 135"/>
                <a:gd name="T13" fmla="*/ 38 h 69"/>
                <a:gd name="T14" fmla="*/ 52 w 135"/>
                <a:gd name="T15" fmla="*/ 55 h 69"/>
                <a:gd name="T16" fmla="*/ 64 w 135"/>
                <a:gd name="T17" fmla="*/ 63 h 69"/>
                <a:gd name="T18" fmla="*/ 64 w 135"/>
                <a:gd name="T19" fmla="*/ 60 h 69"/>
                <a:gd name="T20" fmla="*/ 56 w 135"/>
                <a:gd name="T21" fmla="*/ 51 h 69"/>
                <a:gd name="T22" fmla="*/ 52 w 135"/>
                <a:gd name="T23" fmla="*/ 38 h 69"/>
                <a:gd name="T24" fmla="*/ 57 w 135"/>
                <a:gd name="T25" fmla="*/ 33 h 69"/>
                <a:gd name="T26" fmla="*/ 71 w 135"/>
                <a:gd name="T27" fmla="*/ 36 h 69"/>
                <a:gd name="T28" fmla="*/ 77 w 135"/>
                <a:gd name="T29" fmla="*/ 46 h 69"/>
                <a:gd name="T30" fmla="*/ 89 w 135"/>
                <a:gd name="T31" fmla="*/ 61 h 69"/>
                <a:gd name="T32" fmla="*/ 103 w 135"/>
                <a:gd name="T33" fmla="*/ 69 h 69"/>
                <a:gd name="T34" fmla="*/ 108 w 135"/>
                <a:gd name="T35" fmla="*/ 68 h 69"/>
                <a:gd name="T36" fmla="*/ 97 w 135"/>
                <a:gd name="T37" fmla="*/ 59 h 69"/>
                <a:gd name="T38" fmla="*/ 85 w 135"/>
                <a:gd name="T39" fmla="*/ 47 h 69"/>
                <a:gd name="T40" fmla="*/ 89 w 135"/>
                <a:gd name="T41" fmla="*/ 44 h 69"/>
                <a:gd name="T42" fmla="*/ 102 w 135"/>
                <a:gd name="T43" fmla="*/ 48 h 69"/>
                <a:gd name="T44" fmla="*/ 117 w 135"/>
                <a:gd name="T45" fmla="*/ 51 h 69"/>
                <a:gd name="T46" fmla="*/ 128 w 135"/>
                <a:gd name="T47" fmla="*/ 53 h 69"/>
                <a:gd name="T48" fmla="*/ 134 w 135"/>
                <a:gd name="T49" fmla="*/ 53 h 69"/>
                <a:gd name="T50" fmla="*/ 132 w 135"/>
                <a:gd name="T51" fmla="*/ 49 h 69"/>
                <a:gd name="T52" fmla="*/ 124 w 135"/>
                <a:gd name="T53" fmla="*/ 47 h 69"/>
                <a:gd name="T54" fmla="*/ 112 w 135"/>
                <a:gd name="T55" fmla="*/ 44 h 69"/>
                <a:gd name="T56" fmla="*/ 100 w 135"/>
                <a:gd name="T57" fmla="*/ 39 h 69"/>
                <a:gd name="T58" fmla="*/ 90 w 135"/>
                <a:gd name="T59" fmla="*/ 35 h 69"/>
                <a:gd name="T60" fmla="*/ 92 w 135"/>
                <a:gd name="T61" fmla="*/ 29 h 69"/>
                <a:gd name="T62" fmla="*/ 101 w 135"/>
                <a:gd name="T63" fmla="*/ 25 h 69"/>
                <a:gd name="T64" fmla="*/ 108 w 135"/>
                <a:gd name="T65" fmla="*/ 23 h 69"/>
                <a:gd name="T66" fmla="*/ 108 w 135"/>
                <a:gd name="T67" fmla="*/ 20 h 69"/>
                <a:gd name="T68" fmla="*/ 98 w 135"/>
                <a:gd name="T69" fmla="*/ 18 h 69"/>
                <a:gd name="T70" fmla="*/ 85 w 135"/>
                <a:gd name="T71" fmla="*/ 25 h 69"/>
                <a:gd name="T72" fmla="*/ 78 w 135"/>
                <a:gd name="T73" fmla="*/ 29 h 69"/>
                <a:gd name="T74" fmla="*/ 70 w 135"/>
                <a:gd name="T75" fmla="*/ 28 h 69"/>
                <a:gd name="T76" fmla="*/ 62 w 135"/>
                <a:gd name="T77" fmla="*/ 27 h 69"/>
                <a:gd name="T78" fmla="*/ 56 w 135"/>
                <a:gd name="T79" fmla="*/ 27 h 69"/>
                <a:gd name="T80" fmla="*/ 53 w 135"/>
                <a:gd name="T81" fmla="*/ 21 h 69"/>
                <a:gd name="T82" fmla="*/ 59 w 135"/>
                <a:gd name="T83" fmla="*/ 8 h 69"/>
                <a:gd name="T84" fmla="*/ 70 w 135"/>
                <a:gd name="T85" fmla="*/ 1 h 69"/>
                <a:gd name="T86" fmla="*/ 69 w 135"/>
                <a:gd name="T87" fmla="*/ 0 h 69"/>
                <a:gd name="T88" fmla="*/ 63 w 135"/>
                <a:gd name="T89" fmla="*/ 0 h 69"/>
                <a:gd name="T90" fmla="*/ 55 w 135"/>
                <a:gd name="T91" fmla="*/ 5 h 69"/>
                <a:gd name="T92" fmla="*/ 47 w 135"/>
                <a:gd name="T93" fmla="*/ 12 h 69"/>
                <a:gd name="T94" fmla="*/ 41 w 135"/>
                <a:gd name="T95" fmla="*/ 18 h 69"/>
                <a:gd name="T96" fmla="*/ 36 w 135"/>
                <a:gd name="T97" fmla="*/ 20 h 69"/>
                <a:gd name="T98" fmla="*/ 26 w 135"/>
                <a:gd name="T99" fmla="*/ 20 h 69"/>
                <a:gd name="T100" fmla="*/ 14 w 135"/>
                <a:gd name="T101" fmla="*/ 20 h 69"/>
                <a:gd name="T102" fmla="*/ 4 w 135"/>
                <a:gd name="T103" fmla="*/ 20 h 6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5"/>
                <a:gd name="T157" fmla="*/ 0 h 69"/>
                <a:gd name="T158" fmla="*/ 135 w 135"/>
                <a:gd name="T159" fmla="*/ 69 h 6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5" h="69">
                  <a:moveTo>
                    <a:pt x="0" y="21"/>
                  </a:moveTo>
                  <a:lnTo>
                    <a:pt x="1" y="22"/>
                  </a:lnTo>
                  <a:lnTo>
                    <a:pt x="1" y="23"/>
                  </a:lnTo>
                  <a:lnTo>
                    <a:pt x="1" y="25"/>
                  </a:lnTo>
                  <a:lnTo>
                    <a:pt x="1" y="26"/>
                  </a:lnTo>
                  <a:lnTo>
                    <a:pt x="6" y="26"/>
                  </a:lnTo>
                  <a:lnTo>
                    <a:pt x="11" y="26"/>
                  </a:lnTo>
                  <a:lnTo>
                    <a:pt x="17" y="26"/>
                  </a:lnTo>
                  <a:lnTo>
                    <a:pt x="23" y="27"/>
                  </a:lnTo>
                  <a:lnTo>
                    <a:pt x="29" y="28"/>
                  </a:lnTo>
                  <a:lnTo>
                    <a:pt x="34" y="29"/>
                  </a:lnTo>
                  <a:lnTo>
                    <a:pt x="37" y="30"/>
                  </a:lnTo>
                  <a:lnTo>
                    <a:pt x="40" y="32"/>
                  </a:lnTo>
                  <a:lnTo>
                    <a:pt x="42" y="38"/>
                  </a:lnTo>
                  <a:lnTo>
                    <a:pt x="46" y="47"/>
                  </a:lnTo>
                  <a:lnTo>
                    <a:pt x="52" y="55"/>
                  </a:lnTo>
                  <a:lnTo>
                    <a:pt x="59" y="62"/>
                  </a:lnTo>
                  <a:lnTo>
                    <a:pt x="64" y="63"/>
                  </a:lnTo>
                  <a:lnTo>
                    <a:pt x="65" y="62"/>
                  </a:lnTo>
                  <a:lnTo>
                    <a:pt x="64" y="60"/>
                  </a:lnTo>
                  <a:lnTo>
                    <a:pt x="60" y="56"/>
                  </a:lnTo>
                  <a:lnTo>
                    <a:pt x="56" y="51"/>
                  </a:lnTo>
                  <a:lnTo>
                    <a:pt x="53" y="45"/>
                  </a:lnTo>
                  <a:lnTo>
                    <a:pt x="52" y="38"/>
                  </a:lnTo>
                  <a:lnTo>
                    <a:pt x="51" y="33"/>
                  </a:lnTo>
                  <a:lnTo>
                    <a:pt x="57" y="33"/>
                  </a:lnTo>
                  <a:lnTo>
                    <a:pt x="65" y="34"/>
                  </a:lnTo>
                  <a:lnTo>
                    <a:pt x="71" y="36"/>
                  </a:lnTo>
                  <a:lnTo>
                    <a:pt x="76" y="38"/>
                  </a:lnTo>
                  <a:lnTo>
                    <a:pt x="77" y="46"/>
                  </a:lnTo>
                  <a:lnTo>
                    <a:pt x="83" y="54"/>
                  </a:lnTo>
                  <a:lnTo>
                    <a:pt x="89" y="61"/>
                  </a:lnTo>
                  <a:lnTo>
                    <a:pt x="97" y="67"/>
                  </a:lnTo>
                  <a:lnTo>
                    <a:pt x="103" y="69"/>
                  </a:lnTo>
                  <a:lnTo>
                    <a:pt x="108" y="69"/>
                  </a:lnTo>
                  <a:lnTo>
                    <a:pt x="108" y="68"/>
                  </a:lnTo>
                  <a:lnTo>
                    <a:pt x="106" y="65"/>
                  </a:lnTo>
                  <a:lnTo>
                    <a:pt x="97" y="59"/>
                  </a:lnTo>
                  <a:lnTo>
                    <a:pt x="90" y="53"/>
                  </a:lnTo>
                  <a:lnTo>
                    <a:pt x="85" y="47"/>
                  </a:lnTo>
                  <a:lnTo>
                    <a:pt x="83" y="41"/>
                  </a:lnTo>
                  <a:lnTo>
                    <a:pt x="89" y="44"/>
                  </a:lnTo>
                  <a:lnTo>
                    <a:pt x="95" y="47"/>
                  </a:lnTo>
                  <a:lnTo>
                    <a:pt x="102" y="48"/>
                  </a:lnTo>
                  <a:lnTo>
                    <a:pt x="110" y="50"/>
                  </a:lnTo>
                  <a:lnTo>
                    <a:pt x="117" y="51"/>
                  </a:lnTo>
                  <a:lnTo>
                    <a:pt x="123" y="52"/>
                  </a:lnTo>
                  <a:lnTo>
                    <a:pt x="128" y="53"/>
                  </a:lnTo>
                  <a:lnTo>
                    <a:pt x="132" y="53"/>
                  </a:lnTo>
                  <a:lnTo>
                    <a:pt x="134" y="53"/>
                  </a:lnTo>
                  <a:lnTo>
                    <a:pt x="135" y="51"/>
                  </a:lnTo>
                  <a:lnTo>
                    <a:pt x="132" y="49"/>
                  </a:lnTo>
                  <a:lnTo>
                    <a:pt x="129" y="48"/>
                  </a:lnTo>
                  <a:lnTo>
                    <a:pt x="124" y="47"/>
                  </a:lnTo>
                  <a:lnTo>
                    <a:pt x="119" y="46"/>
                  </a:lnTo>
                  <a:lnTo>
                    <a:pt x="112" y="44"/>
                  </a:lnTo>
                  <a:lnTo>
                    <a:pt x="106" y="42"/>
                  </a:lnTo>
                  <a:lnTo>
                    <a:pt x="100" y="39"/>
                  </a:lnTo>
                  <a:lnTo>
                    <a:pt x="94" y="37"/>
                  </a:lnTo>
                  <a:lnTo>
                    <a:pt x="90" y="35"/>
                  </a:lnTo>
                  <a:lnTo>
                    <a:pt x="88" y="34"/>
                  </a:lnTo>
                  <a:lnTo>
                    <a:pt x="92" y="29"/>
                  </a:lnTo>
                  <a:lnTo>
                    <a:pt x="96" y="27"/>
                  </a:lnTo>
                  <a:lnTo>
                    <a:pt x="101" y="25"/>
                  </a:lnTo>
                  <a:lnTo>
                    <a:pt x="105" y="24"/>
                  </a:lnTo>
                  <a:lnTo>
                    <a:pt x="108" y="23"/>
                  </a:lnTo>
                  <a:lnTo>
                    <a:pt x="109" y="22"/>
                  </a:lnTo>
                  <a:lnTo>
                    <a:pt x="108" y="20"/>
                  </a:lnTo>
                  <a:lnTo>
                    <a:pt x="103" y="18"/>
                  </a:lnTo>
                  <a:lnTo>
                    <a:pt x="98" y="18"/>
                  </a:lnTo>
                  <a:lnTo>
                    <a:pt x="91" y="21"/>
                  </a:lnTo>
                  <a:lnTo>
                    <a:pt x="85" y="25"/>
                  </a:lnTo>
                  <a:lnTo>
                    <a:pt x="82" y="29"/>
                  </a:lnTo>
                  <a:lnTo>
                    <a:pt x="78" y="29"/>
                  </a:lnTo>
                  <a:lnTo>
                    <a:pt x="74" y="28"/>
                  </a:lnTo>
                  <a:lnTo>
                    <a:pt x="70" y="28"/>
                  </a:lnTo>
                  <a:lnTo>
                    <a:pt x="65" y="28"/>
                  </a:lnTo>
                  <a:lnTo>
                    <a:pt x="62" y="27"/>
                  </a:lnTo>
                  <a:lnTo>
                    <a:pt x="59" y="27"/>
                  </a:lnTo>
                  <a:lnTo>
                    <a:pt x="56" y="27"/>
                  </a:lnTo>
                  <a:lnTo>
                    <a:pt x="54" y="27"/>
                  </a:lnTo>
                  <a:lnTo>
                    <a:pt x="53" y="21"/>
                  </a:lnTo>
                  <a:lnTo>
                    <a:pt x="55" y="14"/>
                  </a:lnTo>
                  <a:lnTo>
                    <a:pt x="59" y="8"/>
                  </a:lnTo>
                  <a:lnTo>
                    <a:pt x="65" y="4"/>
                  </a:lnTo>
                  <a:lnTo>
                    <a:pt x="70" y="1"/>
                  </a:lnTo>
                  <a:lnTo>
                    <a:pt x="71" y="0"/>
                  </a:lnTo>
                  <a:lnTo>
                    <a:pt x="69" y="0"/>
                  </a:lnTo>
                  <a:lnTo>
                    <a:pt x="65" y="0"/>
                  </a:lnTo>
                  <a:lnTo>
                    <a:pt x="63" y="0"/>
                  </a:lnTo>
                  <a:lnTo>
                    <a:pt x="59" y="2"/>
                  </a:lnTo>
                  <a:lnTo>
                    <a:pt x="55" y="5"/>
                  </a:lnTo>
                  <a:lnTo>
                    <a:pt x="52" y="8"/>
                  </a:lnTo>
                  <a:lnTo>
                    <a:pt x="47" y="12"/>
                  </a:lnTo>
                  <a:lnTo>
                    <a:pt x="44" y="15"/>
                  </a:lnTo>
                  <a:lnTo>
                    <a:pt x="41" y="18"/>
                  </a:lnTo>
                  <a:lnTo>
                    <a:pt x="40" y="20"/>
                  </a:lnTo>
                  <a:lnTo>
                    <a:pt x="36" y="20"/>
                  </a:lnTo>
                  <a:lnTo>
                    <a:pt x="31" y="20"/>
                  </a:lnTo>
                  <a:lnTo>
                    <a:pt x="26" y="20"/>
                  </a:lnTo>
                  <a:lnTo>
                    <a:pt x="20" y="20"/>
                  </a:lnTo>
                  <a:lnTo>
                    <a:pt x="14" y="20"/>
                  </a:lnTo>
                  <a:lnTo>
                    <a:pt x="8" y="20"/>
                  </a:lnTo>
                  <a:lnTo>
                    <a:pt x="4" y="2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8" name="Freeform 2533">
              <a:extLst>
                <a:ext uri="{FF2B5EF4-FFF2-40B4-BE49-F238E27FC236}">
                  <a16:creationId xmlns:a16="http://schemas.microsoft.com/office/drawing/2014/main" id="{248A966D-0328-5D0D-0FF3-2BE2824182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" y="267"/>
              <a:ext cx="110" cy="141"/>
            </a:xfrm>
            <a:custGeom>
              <a:avLst/>
              <a:gdLst>
                <a:gd name="T0" fmla="*/ 5 w 110"/>
                <a:gd name="T1" fmla="*/ 4 h 141"/>
                <a:gd name="T2" fmla="*/ 15 w 110"/>
                <a:gd name="T3" fmla="*/ 19 h 141"/>
                <a:gd name="T4" fmla="*/ 16 w 110"/>
                <a:gd name="T5" fmla="*/ 33 h 141"/>
                <a:gd name="T6" fmla="*/ 17 w 110"/>
                <a:gd name="T7" fmla="*/ 64 h 141"/>
                <a:gd name="T8" fmla="*/ 20 w 110"/>
                <a:gd name="T9" fmla="*/ 62 h 141"/>
                <a:gd name="T10" fmla="*/ 23 w 110"/>
                <a:gd name="T11" fmla="*/ 38 h 141"/>
                <a:gd name="T12" fmla="*/ 28 w 110"/>
                <a:gd name="T13" fmla="*/ 29 h 141"/>
                <a:gd name="T14" fmla="*/ 30 w 110"/>
                <a:gd name="T15" fmla="*/ 32 h 141"/>
                <a:gd name="T16" fmla="*/ 36 w 110"/>
                <a:gd name="T17" fmla="*/ 40 h 141"/>
                <a:gd name="T18" fmla="*/ 47 w 110"/>
                <a:gd name="T19" fmla="*/ 53 h 141"/>
                <a:gd name="T20" fmla="*/ 48 w 110"/>
                <a:gd name="T21" fmla="*/ 70 h 141"/>
                <a:gd name="T22" fmla="*/ 48 w 110"/>
                <a:gd name="T23" fmla="*/ 96 h 141"/>
                <a:gd name="T24" fmla="*/ 54 w 110"/>
                <a:gd name="T25" fmla="*/ 94 h 141"/>
                <a:gd name="T26" fmla="*/ 55 w 110"/>
                <a:gd name="T27" fmla="*/ 71 h 141"/>
                <a:gd name="T28" fmla="*/ 64 w 110"/>
                <a:gd name="T29" fmla="*/ 69 h 141"/>
                <a:gd name="T30" fmla="*/ 76 w 110"/>
                <a:gd name="T31" fmla="*/ 86 h 141"/>
                <a:gd name="T32" fmla="*/ 91 w 110"/>
                <a:gd name="T33" fmla="*/ 108 h 141"/>
                <a:gd name="T34" fmla="*/ 103 w 110"/>
                <a:gd name="T35" fmla="*/ 129 h 141"/>
                <a:gd name="T36" fmla="*/ 109 w 110"/>
                <a:gd name="T37" fmla="*/ 140 h 141"/>
                <a:gd name="T38" fmla="*/ 110 w 110"/>
                <a:gd name="T39" fmla="*/ 138 h 141"/>
                <a:gd name="T40" fmla="*/ 107 w 110"/>
                <a:gd name="T41" fmla="*/ 128 h 141"/>
                <a:gd name="T42" fmla="*/ 97 w 110"/>
                <a:gd name="T43" fmla="*/ 107 h 141"/>
                <a:gd name="T44" fmla="*/ 83 w 110"/>
                <a:gd name="T45" fmla="*/ 84 h 141"/>
                <a:gd name="T46" fmla="*/ 71 w 110"/>
                <a:gd name="T47" fmla="*/ 66 h 141"/>
                <a:gd name="T48" fmla="*/ 69 w 110"/>
                <a:gd name="T49" fmla="*/ 59 h 141"/>
                <a:gd name="T50" fmla="*/ 76 w 110"/>
                <a:gd name="T51" fmla="*/ 55 h 141"/>
                <a:gd name="T52" fmla="*/ 82 w 110"/>
                <a:gd name="T53" fmla="*/ 53 h 141"/>
                <a:gd name="T54" fmla="*/ 89 w 110"/>
                <a:gd name="T55" fmla="*/ 54 h 141"/>
                <a:gd name="T56" fmla="*/ 97 w 110"/>
                <a:gd name="T57" fmla="*/ 59 h 141"/>
                <a:gd name="T58" fmla="*/ 100 w 110"/>
                <a:gd name="T59" fmla="*/ 59 h 141"/>
                <a:gd name="T60" fmla="*/ 96 w 110"/>
                <a:gd name="T61" fmla="*/ 52 h 141"/>
                <a:gd name="T62" fmla="*/ 86 w 110"/>
                <a:gd name="T63" fmla="*/ 49 h 141"/>
                <a:gd name="T64" fmla="*/ 75 w 110"/>
                <a:gd name="T65" fmla="*/ 48 h 141"/>
                <a:gd name="T66" fmla="*/ 65 w 110"/>
                <a:gd name="T67" fmla="*/ 49 h 141"/>
                <a:gd name="T68" fmla="*/ 54 w 110"/>
                <a:gd name="T69" fmla="*/ 47 h 141"/>
                <a:gd name="T70" fmla="*/ 42 w 110"/>
                <a:gd name="T71" fmla="*/ 34 h 141"/>
                <a:gd name="T72" fmla="*/ 43 w 110"/>
                <a:gd name="T73" fmla="*/ 27 h 141"/>
                <a:gd name="T74" fmla="*/ 56 w 110"/>
                <a:gd name="T75" fmla="*/ 25 h 141"/>
                <a:gd name="T76" fmla="*/ 65 w 110"/>
                <a:gd name="T77" fmla="*/ 27 h 141"/>
                <a:gd name="T78" fmla="*/ 64 w 110"/>
                <a:gd name="T79" fmla="*/ 24 h 141"/>
                <a:gd name="T80" fmla="*/ 58 w 110"/>
                <a:gd name="T81" fmla="*/ 23 h 141"/>
                <a:gd name="T82" fmla="*/ 50 w 110"/>
                <a:gd name="T83" fmla="*/ 21 h 141"/>
                <a:gd name="T84" fmla="*/ 42 w 110"/>
                <a:gd name="T85" fmla="*/ 21 h 141"/>
                <a:gd name="T86" fmla="*/ 34 w 110"/>
                <a:gd name="T87" fmla="*/ 21 h 141"/>
                <a:gd name="T88" fmla="*/ 28 w 110"/>
                <a:gd name="T89" fmla="*/ 20 h 141"/>
                <a:gd name="T90" fmla="*/ 19 w 110"/>
                <a:gd name="T91" fmla="*/ 13 h 141"/>
                <a:gd name="T92" fmla="*/ 11 w 110"/>
                <a:gd name="T93" fmla="*/ 5 h 141"/>
                <a:gd name="T94" fmla="*/ 4 w 110"/>
                <a:gd name="T95" fmla="*/ 0 h 14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10"/>
                <a:gd name="T145" fmla="*/ 0 h 141"/>
                <a:gd name="T146" fmla="*/ 110 w 110"/>
                <a:gd name="T147" fmla="*/ 141 h 14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10" h="141">
                  <a:moveTo>
                    <a:pt x="0" y="0"/>
                  </a:moveTo>
                  <a:lnTo>
                    <a:pt x="5" y="4"/>
                  </a:lnTo>
                  <a:lnTo>
                    <a:pt x="10" y="11"/>
                  </a:lnTo>
                  <a:lnTo>
                    <a:pt x="15" y="19"/>
                  </a:lnTo>
                  <a:lnTo>
                    <a:pt x="18" y="22"/>
                  </a:lnTo>
                  <a:lnTo>
                    <a:pt x="16" y="33"/>
                  </a:lnTo>
                  <a:lnTo>
                    <a:pt x="16" y="49"/>
                  </a:lnTo>
                  <a:lnTo>
                    <a:pt x="17" y="64"/>
                  </a:lnTo>
                  <a:lnTo>
                    <a:pt x="21" y="75"/>
                  </a:lnTo>
                  <a:lnTo>
                    <a:pt x="20" y="62"/>
                  </a:lnTo>
                  <a:lnTo>
                    <a:pt x="21" y="49"/>
                  </a:lnTo>
                  <a:lnTo>
                    <a:pt x="23" y="38"/>
                  </a:lnTo>
                  <a:lnTo>
                    <a:pt x="26" y="31"/>
                  </a:lnTo>
                  <a:lnTo>
                    <a:pt x="28" y="29"/>
                  </a:lnTo>
                  <a:lnTo>
                    <a:pt x="30" y="30"/>
                  </a:lnTo>
                  <a:lnTo>
                    <a:pt x="30" y="32"/>
                  </a:lnTo>
                  <a:lnTo>
                    <a:pt x="32" y="35"/>
                  </a:lnTo>
                  <a:lnTo>
                    <a:pt x="36" y="40"/>
                  </a:lnTo>
                  <a:lnTo>
                    <a:pt x="42" y="47"/>
                  </a:lnTo>
                  <a:lnTo>
                    <a:pt x="47" y="53"/>
                  </a:lnTo>
                  <a:lnTo>
                    <a:pt x="50" y="58"/>
                  </a:lnTo>
                  <a:lnTo>
                    <a:pt x="48" y="70"/>
                  </a:lnTo>
                  <a:lnTo>
                    <a:pt x="47" y="83"/>
                  </a:lnTo>
                  <a:lnTo>
                    <a:pt x="48" y="96"/>
                  </a:lnTo>
                  <a:lnTo>
                    <a:pt x="55" y="106"/>
                  </a:lnTo>
                  <a:lnTo>
                    <a:pt x="54" y="94"/>
                  </a:lnTo>
                  <a:lnTo>
                    <a:pt x="54" y="81"/>
                  </a:lnTo>
                  <a:lnTo>
                    <a:pt x="55" y="71"/>
                  </a:lnTo>
                  <a:lnTo>
                    <a:pt x="60" y="64"/>
                  </a:lnTo>
                  <a:lnTo>
                    <a:pt x="64" y="69"/>
                  </a:lnTo>
                  <a:lnTo>
                    <a:pt x="70" y="76"/>
                  </a:lnTo>
                  <a:lnTo>
                    <a:pt x="76" y="86"/>
                  </a:lnTo>
                  <a:lnTo>
                    <a:pt x="84" y="97"/>
                  </a:lnTo>
                  <a:lnTo>
                    <a:pt x="91" y="108"/>
                  </a:lnTo>
                  <a:lnTo>
                    <a:pt x="97" y="119"/>
                  </a:lnTo>
                  <a:lnTo>
                    <a:pt x="103" y="129"/>
                  </a:lnTo>
                  <a:lnTo>
                    <a:pt x="106" y="135"/>
                  </a:lnTo>
                  <a:lnTo>
                    <a:pt x="109" y="140"/>
                  </a:lnTo>
                  <a:lnTo>
                    <a:pt x="110" y="141"/>
                  </a:lnTo>
                  <a:lnTo>
                    <a:pt x="110" y="138"/>
                  </a:lnTo>
                  <a:lnTo>
                    <a:pt x="109" y="133"/>
                  </a:lnTo>
                  <a:lnTo>
                    <a:pt x="107" y="128"/>
                  </a:lnTo>
                  <a:lnTo>
                    <a:pt x="103" y="119"/>
                  </a:lnTo>
                  <a:lnTo>
                    <a:pt x="97" y="107"/>
                  </a:lnTo>
                  <a:lnTo>
                    <a:pt x="91" y="96"/>
                  </a:lnTo>
                  <a:lnTo>
                    <a:pt x="83" y="84"/>
                  </a:lnTo>
                  <a:lnTo>
                    <a:pt x="77" y="74"/>
                  </a:lnTo>
                  <a:lnTo>
                    <a:pt x="71" y="66"/>
                  </a:lnTo>
                  <a:lnTo>
                    <a:pt x="67" y="61"/>
                  </a:lnTo>
                  <a:lnTo>
                    <a:pt x="69" y="59"/>
                  </a:lnTo>
                  <a:lnTo>
                    <a:pt x="73" y="56"/>
                  </a:lnTo>
                  <a:lnTo>
                    <a:pt x="76" y="55"/>
                  </a:lnTo>
                  <a:lnTo>
                    <a:pt x="79" y="54"/>
                  </a:lnTo>
                  <a:lnTo>
                    <a:pt x="82" y="53"/>
                  </a:lnTo>
                  <a:lnTo>
                    <a:pt x="85" y="53"/>
                  </a:lnTo>
                  <a:lnTo>
                    <a:pt x="89" y="54"/>
                  </a:lnTo>
                  <a:lnTo>
                    <a:pt x="92" y="56"/>
                  </a:lnTo>
                  <a:lnTo>
                    <a:pt x="97" y="59"/>
                  </a:lnTo>
                  <a:lnTo>
                    <a:pt x="100" y="60"/>
                  </a:lnTo>
                  <a:lnTo>
                    <a:pt x="100" y="59"/>
                  </a:lnTo>
                  <a:lnTo>
                    <a:pt x="98" y="55"/>
                  </a:lnTo>
                  <a:lnTo>
                    <a:pt x="96" y="52"/>
                  </a:lnTo>
                  <a:lnTo>
                    <a:pt x="91" y="50"/>
                  </a:lnTo>
                  <a:lnTo>
                    <a:pt x="86" y="49"/>
                  </a:lnTo>
                  <a:lnTo>
                    <a:pt x="81" y="48"/>
                  </a:lnTo>
                  <a:lnTo>
                    <a:pt x="75" y="48"/>
                  </a:lnTo>
                  <a:lnTo>
                    <a:pt x="69" y="49"/>
                  </a:lnTo>
                  <a:lnTo>
                    <a:pt x="65" y="49"/>
                  </a:lnTo>
                  <a:lnTo>
                    <a:pt x="60" y="52"/>
                  </a:lnTo>
                  <a:lnTo>
                    <a:pt x="54" y="47"/>
                  </a:lnTo>
                  <a:lnTo>
                    <a:pt x="48" y="40"/>
                  </a:lnTo>
                  <a:lnTo>
                    <a:pt x="42" y="34"/>
                  </a:lnTo>
                  <a:lnTo>
                    <a:pt x="39" y="30"/>
                  </a:lnTo>
                  <a:lnTo>
                    <a:pt x="43" y="27"/>
                  </a:lnTo>
                  <a:lnTo>
                    <a:pt x="49" y="26"/>
                  </a:lnTo>
                  <a:lnTo>
                    <a:pt x="56" y="25"/>
                  </a:lnTo>
                  <a:lnTo>
                    <a:pt x="62" y="26"/>
                  </a:lnTo>
                  <a:lnTo>
                    <a:pt x="65" y="27"/>
                  </a:lnTo>
                  <a:lnTo>
                    <a:pt x="66" y="26"/>
                  </a:lnTo>
                  <a:lnTo>
                    <a:pt x="64" y="24"/>
                  </a:lnTo>
                  <a:lnTo>
                    <a:pt x="60" y="23"/>
                  </a:lnTo>
                  <a:lnTo>
                    <a:pt x="58" y="23"/>
                  </a:lnTo>
                  <a:lnTo>
                    <a:pt x="54" y="22"/>
                  </a:lnTo>
                  <a:lnTo>
                    <a:pt x="50" y="21"/>
                  </a:lnTo>
                  <a:lnTo>
                    <a:pt x="46" y="21"/>
                  </a:lnTo>
                  <a:lnTo>
                    <a:pt x="42" y="21"/>
                  </a:lnTo>
                  <a:lnTo>
                    <a:pt x="38" y="21"/>
                  </a:lnTo>
                  <a:lnTo>
                    <a:pt x="34" y="21"/>
                  </a:lnTo>
                  <a:lnTo>
                    <a:pt x="31" y="21"/>
                  </a:lnTo>
                  <a:lnTo>
                    <a:pt x="28" y="20"/>
                  </a:lnTo>
                  <a:lnTo>
                    <a:pt x="24" y="17"/>
                  </a:lnTo>
                  <a:lnTo>
                    <a:pt x="19" y="13"/>
                  </a:lnTo>
                  <a:lnTo>
                    <a:pt x="15" y="9"/>
                  </a:lnTo>
                  <a:lnTo>
                    <a:pt x="11" y="5"/>
                  </a:lnTo>
                  <a:lnTo>
                    <a:pt x="7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9" name="Freeform 2534">
              <a:extLst>
                <a:ext uri="{FF2B5EF4-FFF2-40B4-BE49-F238E27FC236}">
                  <a16:creationId xmlns:a16="http://schemas.microsoft.com/office/drawing/2014/main" id="{E71B9A22-DF58-1964-3573-29C5370A706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" y="280"/>
              <a:ext cx="82" cy="163"/>
            </a:xfrm>
            <a:custGeom>
              <a:avLst/>
              <a:gdLst>
                <a:gd name="T0" fmla="*/ 54 w 82"/>
                <a:gd name="T1" fmla="*/ 20 h 163"/>
                <a:gd name="T2" fmla="*/ 45 w 82"/>
                <a:gd name="T3" fmla="*/ 30 h 163"/>
                <a:gd name="T4" fmla="*/ 26 w 82"/>
                <a:gd name="T5" fmla="*/ 40 h 163"/>
                <a:gd name="T6" fmla="*/ 10 w 82"/>
                <a:gd name="T7" fmla="*/ 53 h 163"/>
                <a:gd name="T8" fmla="*/ 9 w 82"/>
                <a:gd name="T9" fmla="*/ 61 h 163"/>
                <a:gd name="T10" fmla="*/ 15 w 82"/>
                <a:gd name="T11" fmla="*/ 55 h 163"/>
                <a:gd name="T12" fmla="*/ 27 w 82"/>
                <a:gd name="T13" fmla="*/ 46 h 163"/>
                <a:gd name="T14" fmla="*/ 42 w 82"/>
                <a:gd name="T15" fmla="*/ 40 h 163"/>
                <a:gd name="T16" fmla="*/ 44 w 82"/>
                <a:gd name="T17" fmla="*/ 57 h 163"/>
                <a:gd name="T18" fmla="*/ 33 w 82"/>
                <a:gd name="T19" fmla="*/ 68 h 163"/>
                <a:gd name="T20" fmla="*/ 16 w 82"/>
                <a:gd name="T21" fmla="*/ 77 h 163"/>
                <a:gd name="T22" fmla="*/ 6 w 82"/>
                <a:gd name="T23" fmla="*/ 90 h 163"/>
                <a:gd name="T24" fmla="*/ 6 w 82"/>
                <a:gd name="T25" fmla="*/ 98 h 163"/>
                <a:gd name="T26" fmla="*/ 10 w 82"/>
                <a:gd name="T27" fmla="*/ 90 h 163"/>
                <a:gd name="T28" fmla="*/ 21 w 82"/>
                <a:gd name="T29" fmla="*/ 82 h 163"/>
                <a:gd name="T30" fmla="*/ 36 w 82"/>
                <a:gd name="T31" fmla="*/ 76 h 163"/>
                <a:gd name="T32" fmla="*/ 38 w 82"/>
                <a:gd name="T33" fmla="*/ 92 h 163"/>
                <a:gd name="T34" fmla="*/ 29 w 82"/>
                <a:gd name="T35" fmla="*/ 106 h 163"/>
                <a:gd name="T36" fmla="*/ 15 w 82"/>
                <a:gd name="T37" fmla="*/ 114 h 163"/>
                <a:gd name="T38" fmla="*/ 8 w 82"/>
                <a:gd name="T39" fmla="*/ 126 h 163"/>
                <a:gd name="T40" fmla="*/ 20 w 82"/>
                <a:gd name="T41" fmla="*/ 118 h 163"/>
                <a:gd name="T42" fmla="*/ 31 w 82"/>
                <a:gd name="T43" fmla="*/ 116 h 163"/>
                <a:gd name="T44" fmla="*/ 23 w 82"/>
                <a:gd name="T45" fmla="*/ 136 h 163"/>
                <a:gd name="T46" fmla="*/ 8 w 82"/>
                <a:gd name="T47" fmla="*/ 154 h 163"/>
                <a:gd name="T48" fmla="*/ 0 w 82"/>
                <a:gd name="T49" fmla="*/ 162 h 163"/>
                <a:gd name="T50" fmla="*/ 8 w 82"/>
                <a:gd name="T51" fmla="*/ 160 h 163"/>
                <a:gd name="T52" fmla="*/ 22 w 82"/>
                <a:gd name="T53" fmla="*/ 145 h 163"/>
                <a:gd name="T54" fmla="*/ 36 w 82"/>
                <a:gd name="T55" fmla="*/ 120 h 163"/>
                <a:gd name="T56" fmla="*/ 50 w 82"/>
                <a:gd name="T57" fmla="*/ 118 h 163"/>
                <a:gd name="T58" fmla="*/ 51 w 82"/>
                <a:gd name="T59" fmla="*/ 136 h 163"/>
                <a:gd name="T60" fmla="*/ 55 w 82"/>
                <a:gd name="T61" fmla="*/ 138 h 163"/>
                <a:gd name="T62" fmla="*/ 58 w 82"/>
                <a:gd name="T63" fmla="*/ 129 h 163"/>
                <a:gd name="T64" fmla="*/ 51 w 82"/>
                <a:gd name="T65" fmla="*/ 112 h 163"/>
                <a:gd name="T66" fmla="*/ 47 w 82"/>
                <a:gd name="T67" fmla="*/ 96 h 163"/>
                <a:gd name="T68" fmla="*/ 50 w 82"/>
                <a:gd name="T69" fmla="*/ 73 h 163"/>
                <a:gd name="T70" fmla="*/ 54 w 82"/>
                <a:gd name="T71" fmla="*/ 71 h 163"/>
                <a:gd name="T72" fmla="*/ 68 w 82"/>
                <a:gd name="T73" fmla="*/ 82 h 163"/>
                <a:gd name="T74" fmla="*/ 75 w 82"/>
                <a:gd name="T75" fmla="*/ 104 h 163"/>
                <a:gd name="T76" fmla="*/ 77 w 82"/>
                <a:gd name="T77" fmla="*/ 99 h 163"/>
                <a:gd name="T78" fmla="*/ 75 w 82"/>
                <a:gd name="T79" fmla="*/ 84 h 163"/>
                <a:gd name="T80" fmla="*/ 63 w 82"/>
                <a:gd name="T81" fmla="*/ 67 h 163"/>
                <a:gd name="T82" fmla="*/ 53 w 82"/>
                <a:gd name="T83" fmla="*/ 56 h 163"/>
                <a:gd name="T84" fmla="*/ 57 w 82"/>
                <a:gd name="T85" fmla="*/ 39 h 163"/>
                <a:gd name="T86" fmla="*/ 76 w 82"/>
                <a:gd name="T87" fmla="*/ 50 h 163"/>
                <a:gd name="T88" fmla="*/ 81 w 82"/>
                <a:gd name="T89" fmla="*/ 63 h 163"/>
                <a:gd name="T90" fmla="*/ 80 w 82"/>
                <a:gd name="T91" fmla="*/ 49 h 163"/>
                <a:gd name="T92" fmla="*/ 61 w 82"/>
                <a:gd name="T93" fmla="*/ 30 h 163"/>
                <a:gd name="T94" fmla="*/ 61 w 82"/>
                <a:gd name="T95" fmla="*/ 9 h 163"/>
                <a:gd name="T96" fmla="*/ 57 w 82"/>
                <a:gd name="T97" fmla="*/ 0 h 16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82"/>
                <a:gd name="T148" fmla="*/ 0 h 163"/>
                <a:gd name="T149" fmla="*/ 82 w 82"/>
                <a:gd name="T150" fmla="*/ 163 h 16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82" h="163">
                  <a:moveTo>
                    <a:pt x="55" y="8"/>
                  </a:moveTo>
                  <a:lnTo>
                    <a:pt x="55" y="14"/>
                  </a:lnTo>
                  <a:lnTo>
                    <a:pt x="54" y="20"/>
                  </a:lnTo>
                  <a:lnTo>
                    <a:pt x="52" y="24"/>
                  </a:lnTo>
                  <a:lnTo>
                    <a:pt x="50" y="27"/>
                  </a:lnTo>
                  <a:lnTo>
                    <a:pt x="45" y="30"/>
                  </a:lnTo>
                  <a:lnTo>
                    <a:pt x="39" y="33"/>
                  </a:lnTo>
                  <a:lnTo>
                    <a:pt x="33" y="36"/>
                  </a:lnTo>
                  <a:lnTo>
                    <a:pt x="26" y="40"/>
                  </a:lnTo>
                  <a:lnTo>
                    <a:pt x="20" y="44"/>
                  </a:lnTo>
                  <a:lnTo>
                    <a:pt x="14" y="48"/>
                  </a:lnTo>
                  <a:lnTo>
                    <a:pt x="10" y="53"/>
                  </a:lnTo>
                  <a:lnTo>
                    <a:pt x="8" y="57"/>
                  </a:lnTo>
                  <a:lnTo>
                    <a:pt x="8" y="60"/>
                  </a:lnTo>
                  <a:lnTo>
                    <a:pt x="9" y="61"/>
                  </a:lnTo>
                  <a:lnTo>
                    <a:pt x="10" y="60"/>
                  </a:lnTo>
                  <a:lnTo>
                    <a:pt x="13" y="58"/>
                  </a:lnTo>
                  <a:lnTo>
                    <a:pt x="15" y="55"/>
                  </a:lnTo>
                  <a:lnTo>
                    <a:pt x="19" y="51"/>
                  </a:lnTo>
                  <a:lnTo>
                    <a:pt x="23" y="48"/>
                  </a:lnTo>
                  <a:lnTo>
                    <a:pt x="27" y="46"/>
                  </a:lnTo>
                  <a:lnTo>
                    <a:pt x="32" y="43"/>
                  </a:lnTo>
                  <a:lnTo>
                    <a:pt x="37" y="42"/>
                  </a:lnTo>
                  <a:lnTo>
                    <a:pt x="42" y="40"/>
                  </a:lnTo>
                  <a:lnTo>
                    <a:pt x="46" y="40"/>
                  </a:lnTo>
                  <a:lnTo>
                    <a:pt x="45" y="49"/>
                  </a:lnTo>
                  <a:lnTo>
                    <a:pt x="44" y="57"/>
                  </a:lnTo>
                  <a:lnTo>
                    <a:pt x="41" y="63"/>
                  </a:lnTo>
                  <a:lnTo>
                    <a:pt x="39" y="67"/>
                  </a:lnTo>
                  <a:lnTo>
                    <a:pt x="33" y="68"/>
                  </a:lnTo>
                  <a:lnTo>
                    <a:pt x="26" y="71"/>
                  </a:lnTo>
                  <a:lnTo>
                    <a:pt x="21" y="73"/>
                  </a:lnTo>
                  <a:lnTo>
                    <a:pt x="16" y="77"/>
                  </a:lnTo>
                  <a:lnTo>
                    <a:pt x="11" y="81"/>
                  </a:lnTo>
                  <a:lnTo>
                    <a:pt x="8" y="85"/>
                  </a:lnTo>
                  <a:lnTo>
                    <a:pt x="6" y="90"/>
                  </a:lnTo>
                  <a:lnTo>
                    <a:pt x="5" y="94"/>
                  </a:lnTo>
                  <a:lnTo>
                    <a:pt x="5" y="97"/>
                  </a:lnTo>
                  <a:lnTo>
                    <a:pt x="6" y="98"/>
                  </a:lnTo>
                  <a:lnTo>
                    <a:pt x="8" y="96"/>
                  </a:lnTo>
                  <a:lnTo>
                    <a:pt x="8" y="93"/>
                  </a:lnTo>
                  <a:lnTo>
                    <a:pt x="10" y="90"/>
                  </a:lnTo>
                  <a:lnTo>
                    <a:pt x="13" y="88"/>
                  </a:lnTo>
                  <a:lnTo>
                    <a:pt x="17" y="85"/>
                  </a:lnTo>
                  <a:lnTo>
                    <a:pt x="21" y="82"/>
                  </a:lnTo>
                  <a:lnTo>
                    <a:pt x="26" y="79"/>
                  </a:lnTo>
                  <a:lnTo>
                    <a:pt x="32" y="77"/>
                  </a:lnTo>
                  <a:lnTo>
                    <a:pt x="36" y="76"/>
                  </a:lnTo>
                  <a:lnTo>
                    <a:pt x="40" y="75"/>
                  </a:lnTo>
                  <a:lnTo>
                    <a:pt x="40" y="85"/>
                  </a:lnTo>
                  <a:lnTo>
                    <a:pt x="38" y="92"/>
                  </a:lnTo>
                  <a:lnTo>
                    <a:pt x="37" y="99"/>
                  </a:lnTo>
                  <a:lnTo>
                    <a:pt x="34" y="104"/>
                  </a:lnTo>
                  <a:lnTo>
                    <a:pt x="29" y="106"/>
                  </a:lnTo>
                  <a:lnTo>
                    <a:pt x="24" y="108"/>
                  </a:lnTo>
                  <a:lnTo>
                    <a:pt x="20" y="111"/>
                  </a:lnTo>
                  <a:lnTo>
                    <a:pt x="15" y="114"/>
                  </a:lnTo>
                  <a:lnTo>
                    <a:pt x="12" y="118"/>
                  </a:lnTo>
                  <a:lnTo>
                    <a:pt x="9" y="121"/>
                  </a:lnTo>
                  <a:lnTo>
                    <a:pt x="8" y="126"/>
                  </a:lnTo>
                  <a:lnTo>
                    <a:pt x="7" y="131"/>
                  </a:lnTo>
                  <a:lnTo>
                    <a:pt x="13" y="124"/>
                  </a:lnTo>
                  <a:lnTo>
                    <a:pt x="20" y="118"/>
                  </a:lnTo>
                  <a:lnTo>
                    <a:pt x="26" y="113"/>
                  </a:lnTo>
                  <a:lnTo>
                    <a:pt x="32" y="111"/>
                  </a:lnTo>
                  <a:lnTo>
                    <a:pt x="31" y="116"/>
                  </a:lnTo>
                  <a:lnTo>
                    <a:pt x="29" y="121"/>
                  </a:lnTo>
                  <a:lnTo>
                    <a:pt x="26" y="128"/>
                  </a:lnTo>
                  <a:lnTo>
                    <a:pt x="23" y="136"/>
                  </a:lnTo>
                  <a:lnTo>
                    <a:pt x="18" y="143"/>
                  </a:lnTo>
                  <a:lnTo>
                    <a:pt x="14" y="149"/>
                  </a:lnTo>
                  <a:lnTo>
                    <a:pt x="8" y="154"/>
                  </a:lnTo>
                  <a:lnTo>
                    <a:pt x="3" y="158"/>
                  </a:lnTo>
                  <a:lnTo>
                    <a:pt x="1" y="160"/>
                  </a:lnTo>
                  <a:lnTo>
                    <a:pt x="0" y="162"/>
                  </a:lnTo>
                  <a:lnTo>
                    <a:pt x="1" y="163"/>
                  </a:lnTo>
                  <a:lnTo>
                    <a:pt x="4" y="162"/>
                  </a:lnTo>
                  <a:lnTo>
                    <a:pt x="8" y="160"/>
                  </a:lnTo>
                  <a:lnTo>
                    <a:pt x="12" y="157"/>
                  </a:lnTo>
                  <a:lnTo>
                    <a:pt x="17" y="152"/>
                  </a:lnTo>
                  <a:lnTo>
                    <a:pt x="22" y="145"/>
                  </a:lnTo>
                  <a:lnTo>
                    <a:pt x="27" y="139"/>
                  </a:lnTo>
                  <a:lnTo>
                    <a:pt x="32" y="130"/>
                  </a:lnTo>
                  <a:lnTo>
                    <a:pt x="36" y="120"/>
                  </a:lnTo>
                  <a:lnTo>
                    <a:pt x="38" y="111"/>
                  </a:lnTo>
                  <a:lnTo>
                    <a:pt x="44" y="113"/>
                  </a:lnTo>
                  <a:lnTo>
                    <a:pt x="50" y="118"/>
                  </a:lnTo>
                  <a:lnTo>
                    <a:pt x="53" y="124"/>
                  </a:lnTo>
                  <a:lnTo>
                    <a:pt x="53" y="130"/>
                  </a:lnTo>
                  <a:lnTo>
                    <a:pt x="51" y="136"/>
                  </a:lnTo>
                  <a:lnTo>
                    <a:pt x="51" y="140"/>
                  </a:lnTo>
                  <a:lnTo>
                    <a:pt x="52" y="141"/>
                  </a:lnTo>
                  <a:lnTo>
                    <a:pt x="55" y="138"/>
                  </a:lnTo>
                  <a:lnTo>
                    <a:pt x="57" y="135"/>
                  </a:lnTo>
                  <a:lnTo>
                    <a:pt x="58" y="132"/>
                  </a:lnTo>
                  <a:lnTo>
                    <a:pt x="58" y="129"/>
                  </a:lnTo>
                  <a:lnTo>
                    <a:pt x="57" y="125"/>
                  </a:lnTo>
                  <a:lnTo>
                    <a:pt x="55" y="118"/>
                  </a:lnTo>
                  <a:lnTo>
                    <a:pt x="51" y="112"/>
                  </a:lnTo>
                  <a:lnTo>
                    <a:pt x="48" y="107"/>
                  </a:lnTo>
                  <a:lnTo>
                    <a:pt x="45" y="104"/>
                  </a:lnTo>
                  <a:lnTo>
                    <a:pt x="47" y="96"/>
                  </a:lnTo>
                  <a:lnTo>
                    <a:pt x="48" y="88"/>
                  </a:lnTo>
                  <a:lnTo>
                    <a:pt x="50" y="79"/>
                  </a:lnTo>
                  <a:lnTo>
                    <a:pt x="50" y="73"/>
                  </a:lnTo>
                  <a:lnTo>
                    <a:pt x="50" y="70"/>
                  </a:lnTo>
                  <a:lnTo>
                    <a:pt x="51" y="70"/>
                  </a:lnTo>
                  <a:lnTo>
                    <a:pt x="54" y="71"/>
                  </a:lnTo>
                  <a:lnTo>
                    <a:pt x="58" y="73"/>
                  </a:lnTo>
                  <a:lnTo>
                    <a:pt x="63" y="77"/>
                  </a:lnTo>
                  <a:lnTo>
                    <a:pt x="68" y="82"/>
                  </a:lnTo>
                  <a:lnTo>
                    <a:pt x="72" y="90"/>
                  </a:lnTo>
                  <a:lnTo>
                    <a:pt x="74" y="100"/>
                  </a:lnTo>
                  <a:lnTo>
                    <a:pt x="75" y="104"/>
                  </a:lnTo>
                  <a:lnTo>
                    <a:pt x="75" y="105"/>
                  </a:lnTo>
                  <a:lnTo>
                    <a:pt x="77" y="104"/>
                  </a:lnTo>
                  <a:lnTo>
                    <a:pt x="77" y="99"/>
                  </a:lnTo>
                  <a:lnTo>
                    <a:pt x="77" y="95"/>
                  </a:lnTo>
                  <a:lnTo>
                    <a:pt x="76" y="90"/>
                  </a:lnTo>
                  <a:lnTo>
                    <a:pt x="75" y="84"/>
                  </a:lnTo>
                  <a:lnTo>
                    <a:pt x="72" y="78"/>
                  </a:lnTo>
                  <a:lnTo>
                    <a:pt x="69" y="72"/>
                  </a:lnTo>
                  <a:lnTo>
                    <a:pt x="63" y="67"/>
                  </a:lnTo>
                  <a:lnTo>
                    <a:pt x="58" y="63"/>
                  </a:lnTo>
                  <a:lnTo>
                    <a:pt x="51" y="61"/>
                  </a:lnTo>
                  <a:lnTo>
                    <a:pt x="53" y="56"/>
                  </a:lnTo>
                  <a:lnTo>
                    <a:pt x="55" y="49"/>
                  </a:lnTo>
                  <a:lnTo>
                    <a:pt x="57" y="43"/>
                  </a:lnTo>
                  <a:lnTo>
                    <a:pt x="57" y="39"/>
                  </a:lnTo>
                  <a:lnTo>
                    <a:pt x="63" y="41"/>
                  </a:lnTo>
                  <a:lnTo>
                    <a:pt x="71" y="44"/>
                  </a:lnTo>
                  <a:lnTo>
                    <a:pt x="76" y="50"/>
                  </a:lnTo>
                  <a:lnTo>
                    <a:pt x="80" y="59"/>
                  </a:lnTo>
                  <a:lnTo>
                    <a:pt x="81" y="63"/>
                  </a:lnTo>
                  <a:lnTo>
                    <a:pt x="82" y="62"/>
                  </a:lnTo>
                  <a:lnTo>
                    <a:pt x="82" y="57"/>
                  </a:lnTo>
                  <a:lnTo>
                    <a:pt x="80" y="49"/>
                  </a:lnTo>
                  <a:lnTo>
                    <a:pt x="75" y="40"/>
                  </a:lnTo>
                  <a:lnTo>
                    <a:pt x="68" y="33"/>
                  </a:lnTo>
                  <a:lnTo>
                    <a:pt x="61" y="30"/>
                  </a:lnTo>
                  <a:lnTo>
                    <a:pt x="61" y="22"/>
                  </a:lnTo>
                  <a:lnTo>
                    <a:pt x="61" y="15"/>
                  </a:lnTo>
                  <a:lnTo>
                    <a:pt x="61" y="9"/>
                  </a:lnTo>
                  <a:lnTo>
                    <a:pt x="61" y="4"/>
                  </a:lnTo>
                  <a:lnTo>
                    <a:pt x="59" y="0"/>
                  </a:lnTo>
                  <a:lnTo>
                    <a:pt x="57" y="0"/>
                  </a:lnTo>
                  <a:lnTo>
                    <a:pt x="56" y="4"/>
                  </a:lnTo>
                  <a:lnTo>
                    <a:pt x="55" y="8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0" name="Freeform 2535">
              <a:extLst>
                <a:ext uri="{FF2B5EF4-FFF2-40B4-BE49-F238E27FC236}">
                  <a16:creationId xmlns:a16="http://schemas.microsoft.com/office/drawing/2014/main" id="{9C953694-23E0-1322-98D0-1DDA199982A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" y="242"/>
              <a:ext cx="132" cy="84"/>
            </a:xfrm>
            <a:custGeom>
              <a:avLst/>
              <a:gdLst>
                <a:gd name="T0" fmla="*/ 113 w 132"/>
                <a:gd name="T1" fmla="*/ 4 h 84"/>
                <a:gd name="T2" fmla="*/ 102 w 132"/>
                <a:gd name="T3" fmla="*/ 9 h 84"/>
                <a:gd name="T4" fmla="*/ 89 w 132"/>
                <a:gd name="T5" fmla="*/ 16 h 84"/>
                <a:gd name="T6" fmla="*/ 80 w 132"/>
                <a:gd name="T7" fmla="*/ 20 h 84"/>
                <a:gd name="T8" fmla="*/ 75 w 132"/>
                <a:gd name="T9" fmla="*/ 20 h 84"/>
                <a:gd name="T10" fmla="*/ 68 w 132"/>
                <a:gd name="T11" fmla="*/ 17 h 84"/>
                <a:gd name="T12" fmla="*/ 58 w 132"/>
                <a:gd name="T13" fmla="*/ 15 h 84"/>
                <a:gd name="T14" fmla="*/ 50 w 132"/>
                <a:gd name="T15" fmla="*/ 15 h 84"/>
                <a:gd name="T16" fmla="*/ 43 w 132"/>
                <a:gd name="T17" fmla="*/ 18 h 84"/>
                <a:gd name="T18" fmla="*/ 45 w 132"/>
                <a:gd name="T19" fmla="*/ 19 h 84"/>
                <a:gd name="T20" fmla="*/ 54 w 132"/>
                <a:gd name="T21" fmla="*/ 19 h 84"/>
                <a:gd name="T22" fmla="*/ 68 w 132"/>
                <a:gd name="T23" fmla="*/ 26 h 84"/>
                <a:gd name="T24" fmla="*/ 69 w 132"/>
                <a:gd name="T25" fmla="*/ 33 h 84"/>
                <a:gd name="T26" fmla="*/ 62 w 132"/>
                <a:gd name="T27" fmla="*/ 41 h 84"/>
                <a:gd name="T28" fmla="*/ 54 w 132"/>
                <a:gd name="T29" fmla="*/ 42 h 84"/>
                <a:gd name="T30" fmla="*/ 43 w 132"/>
                <a:gd name="T31" fmla="*/ 40 h 84"/>
                <a:gd name="T32" fmla="*/ 31 w 132"/>
                <a:gd name="T33" fmla="*/ 38 h 84"/>
                <a:gd name="T34" fmla="*/ 21 w 132"/>
                <a:gd name="T35" fmla="*/ 39 h 84"/>
                <a:gd name="T36" fmla="*/ 21 w 132"/>
                <a:gd name="T37" fmla="*/ 40 h 84"/>
                <a:gd name="T38" fmla="*/ 29 w 132"/>
                <a:gd name="T39" fmla="*/ 42 h 84"/>
                <a:gd name="T40" fmla="*/ 37 w 132"/>
                <a:gd name="T41" fmla="*/ 44 h 84"/>
                <a:gd name="T42" fmla="*/ 45 w 132"/>
                <a:gd name="T43" fmla="*/ 46 h 84"/>
                <a:gd name="T44" fmla="*/ 44 w 132"/>
                <a:gd name="T45" fmla="*/ 53 h 84"/>
                <a:gd name="T46" fmla="*/ 33 w 132"/>
                <a:gd name="T47" fmla="*/ 61 h 84"/>
                <a:gd name="T48" fmla="*/ 21 w 132"/>
                <a:gd name="T49" fmla="*/ 66 h 84"/>
                <a:gd name="T50" fmla="*/ 9 w 132"/>
                <a:gd name="T51" fmla="*/ 68 h 84"/>
                <a:gd name="T52" fmla="*/ 1 w 132"/>
                <a:gd name="T53" fmla="*/ 68 h 84"/>
                <a:gd name="T54" fmla="*/ 1 w 132"/>
                <a:gd name="T55" fmla="*/ 70 h 84"/>
                <a:gd name="T56" fmla="*/ 8 w 132"/>
                <a:gd name="T57" fmla="*/ 71 h 84"/>
                <a:gd name="T58" fmla="*/ 20 w 132"/>
                <a:gd name="T59" fmla="*/ 70 h 84"/>
                <a:gd name="T60" fmla="*/ 35 w 132"/>
                <a:gd name="T61" fmla="*/ 67 h 84"/>
                <a:gd name="T62" fmla="*/ 49 w 132"/>
                <a:gd name="T63" fmla="*/ 60 h 84"/>
                <a:gd name="T64" fmla="*/ 58 w 132"/>
                <a:gd name="T65" fmla="*/ 61 h 84"/>
                <a:gd name="T66" fmla="*/ 57 w 132"/>
                <a:gd name="T67" fmla="*/ 74 h 84"/>
                <a:gd name="T68" fmla="*/ 52 w 132"/>
                <a:gd name="T69" fmla="*/ 83 h 84"/>
                <a:gd name="T70" fmla="*/ 55 w 132"/>
                <a:gd name="T71" fmla="*/ 84 h 84"/>
                <a:gd name="T72" fmla="*/ 61 w 132"/>
                <a:gd name="T73" fmla="*/ 78 h 84"/>
                <a:gd name="T74" fmla="*/ 64 w 132"/>
                <a:gd name="T75" fmla="*/ 62 h 84"/>
                <a:gd name="T76" fmla="*/ 69 w 132"/>
                <a:gd name="T77" fmla="*/ 46 h 84"/>
                <a:gd name="T78" fmla="*/ 81 w 132"/>
                <a:gd name="T79" fmla="*/ 33 h 84"/>
                <a:gd name="T80" fmla="*/ 92 w 132"/>
                <a:gd name="T81" fmla="*/ 36 h 84"/>
                <a:gd name="T82" fmla="*/ 93 w 132"/>
                <a:gd name="T83" fmla="*/ 53 h 84"/>
                <a:gd name="T84" fmla="*/ 91 w 132"/>
                <a:gd name="T85" fmla="*/ 64 h 84"/>
                <a:gd name="T86" fmla="*/ 93 w 132"/>
                <a:gd name="T87" fmla="*/ 65 h 84"/>
                <a:gd name="T88" fmla="*/ 98 w 132"/>
                <a:gd name="T89" fmla="*/ 55 h 84"/>
                <a:gd name="T90" fmla="*/ 99 w 132"/>
                <a:gd name="T91" fmla="*/ 36 h 84"/>
                <a:gd name="T92" fmla="*/ 99 w 132"/>
                <a:gd name="T93" fmla="*/ 22 h 84"/>
                <a:gd name="T94" fmla="*/ 107 w 132"/>
                <a:gd name="T95" fmla="*/ 16 h 84"/>
                <a:gd name="T96" fmla="*/ 119 w 132"/>
                <a:gd name="T97" fmla="*/ 8 h 84"/>
                <a:gd name="T98" fmla="*/ 129 w 132"/>
                <a:gd name="T99" fmla="*/ 3 h 84"/>
                <a:gd name="T100" fmla="*/ 129 w 132"/>
                <a:gd name="T101" fmla="*/ 0 h 84"/>
                <a:gd name="T102" fmla="*/ 120 w 132"/>
                <a:gd name="T103" fmla="*/ 2 h 8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2"/>
                <a:gd name="T157" fmla="*/ 0 h 84"/>
                <a:gd name="T158" fmla="*/ 132 w 132"/>
                <a:gd name="T159" fmla="*/ 84 h 8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2" h="84">
                  <a:moveTo>
                    <a:pt x="117" y="2"/>
                  </a:moveTo>
                  <a:lnTo>
                    <a:pt x="113" y="4"/>
                  </a:lnTo>
                  <a:lnTo>
                    <a:pt x="108" y="6"/>
                  </a:lnTo>
                  <a:lnTo>
                    <a:pt x="102" y="9"/>
                  </a:lnTo>
                  <a:lnTo>
                    <a:pt x="95" y="12"/>
                  </a:lnTo>
                  <a:lnTo>
                    <a:pt x="89" y="16"/>
                  </a:lnTo>
                  <a:lnTo>
                    <a:pt x="84" y="19"/>
                  </a:lnTo>
                  <a:lnTo>
                    <a:pt x="80" y="20"/>
                  </a:lnTo>
                  <a:lnTo>
                    <a:pt x="78" y="22"/>
                  </a:lnTo>
                  <a:lnTo>
                    <a:pt x="75" y="20"/>
                  </a:lnTo>
                  <a:lnTo>
                    <a:pt x="72" y="18"/>
                  </a:lnTo>
                  <a:lnTo>
                    <a:pt x="68" y="17"/>
                  </a:lnTo>
                  <a:lnTo>
                    <a:pt x="63" y="15"/>
                  </a:lnTo>
                  <a:lnTo>
                    <a:pt x="58" y="15"/>
                  </a:lnTo>
                  <a:lnTo>
                    <a:pt x="54" y="14"/>
                  </a:lnTo>
                  <a:lnTo>
                    <a:pt x="50" y="15"/>
                  </a:lnTo>
                  <a:lnTo>
                    <a:pt x="45" y="16"/>
                  </a:lnTo>
                  <a:lnTo>
                    <a:pt x="43" y="18"/>
                  </a:lnTo>
                  <a:lnTo>
                    <a:pt x="44" y="19"/>
                  </a:lnTo>
                  <a:lnTo>
                    <a:pt x="45" y="19"/>
                  </a:lnTo>
                  <a:lnTo>
                    <a:pt x="49" y="19"/>
                  </a:lnTo>
                  <a:lnTo>
                    <a:pt x="54" y="19"/>
                  </a:lnTo>
                  <a:lnTo>
                    <a:pt x="62" y="22"/>
                  </a:lnTo>
                  <a:lnTo>
                    <a:pt x="68" y="26"/>
                  </a:lnTo>
                  <a:lnTo>
                    <a:pt x="72" y="29"/>
                  </a:lnTo>
                  <a:lnTo>
                    <a:pt x="69" y="33"/>
                  </a:lnTo>
                  <a:lnTo>
                    <a:pt x="66" y="37"/>
                  </a:lnTo>
                  <a:lnTo>
                    <a:pt x="62" y="41"/>
                  </a:lnTo>
                  <a:lnTo>
                    <a:pt x="59" y="43"/>
                  </a:lnTo>
                  <a:lnTo>
                    <a:pt x="54" y="42"/>
                  </a:lnTo>
                  <a:lnTo>
                    <a:pt x="49" y="41"/>
                  </a:lnTo>
                  <a:lnTo>
                    <a:pt x="43" y="40"/>
                  </a:lnTo>
                  <a:lnTo>
                    <a:pt x="37" y="39"/>
                  </a:lnTo>
                  <a:lnTo>
                    <a:pt x="31" y="38"/>
                  </a:lnTo>
                  <a:lnTo>
                    <a:pt x="25" y="38"/>
                  </a:lnTo>
                  <a:lnTo>
                    <a:pt x="21" y="39"/>
                  </a:lnTo>
                  <a:lnTo>
                    <a:pt x="18" y="40"/>
                  </a:lnTo>
                  <a:lnTo>
                    <a:pt x="21" y="40"/>
                  </a:lnTo>
                  <a:lnTo>
                    <a:pt x="25" y="41"/>
                  </a:lnTo>
                  <a:lnTo>
                    <a:pt x="29" y="42"/>
                  </a:lnTo>
                  <a:lnTo>
                    <a:pt x="33" y="43"/>
                  </a:lnTo>
                  <a:lnTo>
                    <a:pt x="37" y="44"/>
                  </a:lnTo>
                  <a:lnTo>
                    <a:pt x="42" y="45"/>
                  </a:lnTo>
                  <a:lnTo>
                    <a:pt x="45" y="46"/>
                  </a:lnTo>
                  <a:lnTo>
                    <a:pt x="49" y="48"/>
                  </a:lnTo>
                  <a:lnTo>
                    <a:pt x="44" y="53"/>
                  </a:lnTo>
                  <a:lnTo>
                    <a:pt x="39" y="57"/>
                  </a:lnTo>
                  <a:lnTo>
                    <a:pt x="33" y="61"/>
                  </a:lnTo>
                  <a:lnTo>
                    <a:pt x="27" y="64"/>
                  </a:lnTo>
                  <a:lnTo>
                    <a:pt x="21" y="66"/>
                  </a:lnTo>
                  <a:lnTo>
                    <a:pt x="14" y="67"/>
                  </a:lnTo>
                  <a:lnTo>
                    <a:pt x="9" y="68"/>
                  </a:lnTo>
                  <a:lnTo>
                    <a:pt x="5" y="68"/>
                  </a:lnTo>
                  <a:lnTo>
                    <a:pt x="1" y="68"/>
                  </a:lnTo>
                  <a:lnTo>
                    <a:pt x="0" y="69"/>
                  </a:lnTo>
                  <a:lnTo>
                    <a:pt x="1" y="70"/>
                  </a:lnTo>
                  <a:lnTo>
                    <a:pt x="4" y="71"/>
                  </a:lnTo>
                  <a:lnTo>
                    <a:pt x="8" y="71"/>
                  </a:lnTo>
                  <a:lnTo>
                    <a:pt x="13" y="71"/>
                  </a:lnTo>
                  <a:lnTo>
                    <a:pt x="20" y="70"/>
                  </a:lnTo>
                  <a:lnTo>
                    <a:pt x="27" y="69"/>
                  </a:lnTo>
                  <a:lnTo>
                    <a:pt x="35" y="67"/>
                  </a:lnTo>
                  <a:lnTo>
                    <a:pt x="42" y="64"/>
                  </a:lnTo>
                  <a:lnTo>
                    <a:pt x="49" y="60"/>
                  </a:lnTo>
                  <a:lnTo>
                    <a:pt x="55" y="55"/>
                  </a:lnTo>
                  <a:lnTo>
                    <a:pt x="58" y="61"/>
                  </a:lnTo>
                  <a:lnTo>
                    <a:pt x="59" y="68"/>
                  </a:lnTo>
                  <a:lnTo>
                    <a:pt x="57" y="74"/>
                  </a:lnTo>
                  <a:lnTo>
                    <a:pt x="54" y="81"/>
                  </a:lnTo>
                  <a:lnTo>
                    <a:pt x="52" y="83"/>
                  </a:lnTo>
                  <a:lnTo>
                    <a:pt x="52" y="84"/>
                  </a:lnTo>
                  <a:lnTo>
                    <a:pt x="55" y="84"/>
                  </a:lnTo>
                  <a:lnTo>
                    <a:pt x="57" y="82"/>
                  </a:lnTo>
                  <a:lnTo>
                    <a:pt x="61" y="78"/>
                  </a:lnTo>
                  <a:lnTo>
                    <a:pt x="63" y="71"/>
                  </a:lnTo>
                  <a:lnTo>
                    <a:pt x="64" y="62"/>
                  </a:lnTo>
                  <a:lnTo>
                    <a:pt x="63" y="53"/>
                  </a:lnTo>
                  <a:lnTo>
                    <a:pt x="69" y="46"/>
                  </a:lnTo>
                  <a:lnTo>
                    <a:pt x="75" y="39"/>
                  </a:lnTo>
                  <a:lnTo>
                    <a:pt x="81" y="33"/>
                  </a:lnTo>
                  <a:lnTo>
                    <a:pt x="88" y="30"/>
                  </a:lnTo>
                  <a:lnTo>
                    <a:pt x="92" y="36"/>
                  </a:lnTo>
                  <a:lnTo>
                    <a:pt x="93" y="44"/>
                  </a:lnTo>
                  <a:lnTo>
                    <a:pt x="93" y="53"/>
                  </a:lnTo>
                  <a:lnTo>
                    <a:pt x="92" y="61"/>
                  </a:lnTo>
                  <a:lnTo>
                    <a:pt x="91" y="64"/>
                  </a:lnTo>
                  <a:lnTo>
                    <a:pt x="92" y="65"/>
                  </a:lnTo>
                  <a:lnTo>
                    <a:pt x="93" y="65"/>
                  </a:lnTo>
                  <a:lnTo>
                    <a:pt x="95" y="62"/>
                  </a:lnTo>
                  <a:lnTo>
                    <a:pt x="98" y="55"/>
                  </a:lnTo>
                  <a:lnTo>
                    <a:pt x="99" y="46"/>
                  </a:lnTo>
                  <a:lnTo>
                    <a:pt x="99" y="36"/>
                  </a:lnTo>
                  <a:lnTo>
                    <a:pt x="96" y="25"/>
                  </a:lnTo>
                  <a:lnTo>
                    <a:pt x="99" y="22"/>
                  </a:lnTo>
                  <a:lnTo>
                    <a:pt x="103" y="19"/>
                  </a:lnTo>
                  <a:lnTo>
                    <a:pt x="107" y="16"/>
                  </a:lnTo>
                  <a:lnTo>
                    <a:pt x="113" y="12"/>
                  </a:lnTo>
                  <a:lnTo>
                    <a:pt x="119" y="8"/>
                  </a:lnTo>
                  <a:lnTo>
                    <a:pt x="124" y="5"/>
                  </a:lnTo>
                  <a:lnTo>
                    <a:pt x="129" y="3"/>
                  </a:lnTo>
                  <a:lnTo>
                    <a:pt x="132" y="1"/>
                  </a:lnTo>
                  <a:lnTo>
                    <a:pt x="129" y="0"/>
                  </a:lnTo>
                  <a:lnTo>
                    <a:pt x="125" y="1"/>
                  </a:lnTo>
                  <a:lnTo>
                    <a:pt x="120" y="2"/>
                  </a:lnTo>
                  <a:lnTo>
                    <a:pt x="117" y="2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1" name="Freeform 2536">
              <a:extLst>
                <a:ext uri="{FF2B5EF4-FFF2-40B4-BE49-F238E27FC236}">
                  <a16:creationId xmlns:a16="http://schemas.microsoft.com/office/drawing/2014/main" id="{FC0B8C19-20CF-EFDB-19CE-91059A22D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" y="196"/>
              <a:ext cx="12" cy="14"/>
            </a:xfrm>
            <a:custGeom>
              <a:avLst/>
              <a:gdLst>
                <a:gd name="T0" fmla="*/ 1 w 12"/>
                <a:gd name="T1" fmla="*/ 1 h 14"/>
                <a:gd name="T2" fmla="*/ 5 w 12"/>
                <a:gd name="T3" fmla="*/ 0 h 14"/>
                <a:gd name="T4" fmla="*/ 7 w 12"/>
                <a:gd name="T5" fmla="*/ 0 h 14"/>
                <a:gd name="T6" fmla="*/ 10 w 12"/>
                <a:gd name="T7" fmla="*/ 1 h 14"/>
                <a:gd name="T8" fmla="*/ 11 w 12"/>
                <a:gd name="T9" fmla="*/ 4 h 14"/>
                <a:gd name="T10" fmla="*/ 12 w 12"/>
                <a:gd name="T11" fmla="*/ 7 h 14"/>
                <a:gd name="T12" fmla="*/ 12 w 12"/>
                <a:gd name="T13" fmla="*/ 10 h 14"/>
                <a:gd name="T14" fmla="*/ 11 w 12"/>
                <a:gd name="T15" fmla="*/ 11 h 14"/>
                <a:gd name="T16" fmla="*/ 10 w 12"/>
                <a:gd name="T17" fmla="*/ 13 h 14"/>
                <a:gd name="T18" fmla="*/ 8 w 12"/>
                <a:gd name="T19" fmla="*/ 14 h 14"/>
                <a:gd name="T20" fmla="*/ 6 w 12"/>
                <a:gd name="T21" fmla="*/ 14 h 14"/>
                <a:gd name="T22" fmla="*/ 4 w 12"/>
                <a:gd name="T23" fmla="*/ 13 h 14"/>
                <a:gd name="T24" fmla="*/ 1 w 12"/>
                <a:gd name="T25" fmla="*/ 11 h 14"/>
                <a:gd name="T26" fmla="*/ 0 w 12"/>
                <a:gd name="T27" fmla="*/ 9 h 14"/>
                <a:gd name="T28" fmla="*/ 0 w 12"/>
                <a:gd name="T29" fmla="*/ 5 h 14"/>
                <a:gd name="T30" fmla="*/ 0 w 12"/>
                <a:gd name="T31" fmla="*/ 2 h 14"/>
                <a:gd name="T32" fmla="*/ 1 w 12"/>
                <a:gd name="T33" fmla="*/ 1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4"/>
                <a:gd name="T53" fmla="*/ 12 w 12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4">
                  <a:moveTo>
                    <a:pt x="1" y="1"/>
                  </a:moveTo>
                  <a:lnTo>
                    <a:pt x="5" y="0"/>
                  </a:lnTo>
                  <a:lnTo>
                    <a:pt x="7" y="0"/>
                  </a:lnTo>
                  <a:lnTo>
                    <a:pt x="10" y="1"/>
                  </a:lnTo>
                  <a:lnTo>
                    <a:pt x="11" y="4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1" y="11"/>
                  </a:lnTo>
                  <a:lnTo>
                    <a:pt x="10" y="13"/>
                  </a:lnTo>
                  <a:lnTo>
                    <a:pt x="8" y="14"/>
                  </a:lnTo>
                  <a:lnTo>
                    <a:pt x="6" y="14"/>
                  </a:lnTo>
                  <a:lnTo>
                    <a:pt x="4" y="13"/>
                  </a:lnTo>
                  <a:lnTo>
                    <a:pt x="1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Freeform 2537">
              <a:extLst>
                <a:ext uri="{FF2B5EF4-FFF2-40B4-BE49-F238E27FC236}">
                  <a16:creationId xmlns:a16="http://schemas.microsoft.com/office/drawing/2014/main" id="{375EE8F3-9C2D-09D9-A86F-C6221A140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" y="230"/>
              <a:ext cx="10" cy="9"/>
            </a:xfrm>
            <a:custGeom>
              <a:avLst/>
              <a:gdLst>
                <a:gd name="T0" fmla="*/ 1 w 10"/>
                <a:gd name="T1" fmla="*/ 1 h 9"/>
                <a:gd name="T2" fmla="*/ 3 w 10"/>
                <a:gd name="T3" fmla="*/ 0 h 9"/>
                <a:gd name="T4" fmla="*/ 5 w 10"/>
                <a:gd name="T5" fmla="*/ 0 h 9"/>
                <a:gd name="T6" fmla="*/ 8 w 10"/>
                <a:gd name="T7" fmla="*/ 1 h 9"/>
                <a:gd name="T8" fmla="*/ 9 w 10"/>
                <a:gd name="T9" fmla="*/ 2 h 9"/>
                <a:gd name="T10" fmla="*/ 10 w 10"/>
                <a:gd name="T11" fmla="*/ 4 h 9"/>
                <a:gd name="T12" fmla="*/ 10 w 10"/>
                <a:gd name="T13" fmla="*/ 4 h 9"/>
                <a:gd name="T14" fmla="*/ 9 w 10"/>
                <a:gd name="T15" fmla="*/ 6 h 9"/>
                <a:gd name="T16" fmla="*/ 9 w 10"/>
                <a:gd name="T17" fmla="*/ 8 h 9"/>
                <a:gd name="T18" fmla="*/ 7 w 10"/>
                <a:gd name="T19" fmla="*/ 9 h 9"/>
                <a:gd name="T20" fmla="*/ 4 w 10"/>
                <a:gd name="T21" fmla="*/ 9 h 9"/>
                <a:gd name="T22" fmla="*/ 2 w 10"/>
                <a:gd name="T23" fmla="*/ 8 h 9"/>
                <a:gd name="T24" fmla="*/ 1 w 10"/>
                <a:gd name="T25" fmla="*/ 7 h 9"/>
                <a:gd name="T26" fmla="*/ 1 w 10"/>
                <a:gd name="T27" fmla="*/ 6 h 9"/>
                <a:gd name="T28" fmla="*/ 0 w 10"/>
                <a:gd name="T29" fmla="*/ 5 h 9"/>
                <a:gd name="T30" fmla="*/ 0 w 10"/>
                <a:gd name="T31" fmla="*/ 3 h 9"/>
                <a:gd name="T32" fmla="*/ 1 w 10"/>
                <a:gd name="T33" fmla="*/ 1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9"/>
                <a:gd name="T53" fmla="*/ 10 w 10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9">
                  <a:moveTo>
                    <a:pt x="1" y="1"/>
                  </a:moveTo>
                  <a:lnTo>
                    <a:pt x="3" y="0"/>
                  </a:lnTo>
                  <a:lnTo>
                    <a:pt x="5" y="0"/>
                  </a:lnTo>
                  <a:lnTo>
                    <a:pt x="8" y="1"/>
                  </a:lnTo>
                  <a:lnTo>
                    <a:pt x="9" y="2"/>
                  </a:lnTo>
                  <a:lnTo>
                    <a:pt x="10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7" y="9"/>
                  </a:lnTo>
                  <a:lnTo>
                    <a:pt x="4" y="9"/>
                  </a:lnTo>
                  <a:lnTo>
                    <a:pt x="2" y="8"/>
                  </a:lnTo>
                  <a:lnTo>
                    <a:pt x="1" y="7"/>
                  </a:lnTo>
                  <a:lnTo>
                    <a:pt x="1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Freeform 2538">
              <a:extLst>
                <a:ext uri="{FF2B5EF4-FFF2-40B4-BE49-F238E27FC236}">
                  <a16:creationId xmlns:a16="http://schemas.microsoft.com/office/drawing/2014/main" id="{4871F88C-5D4B-F3C5-DFE9-D7F89C7D0A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" y="253"/>
              <a:ext cx="14" cy="14"/>
            </a:xfrm>
            <a:custGeom>
              <a:avLst/>
              <a:gdLst>
                <a:gd name="T0" fmla="*/ 2 w 14"/>
                <a:gd name="T1" fmla="*/ 4 h 14"/>
                <a:gd name="T2" fmla="*/ 5 w 14"/>
                <a:gd name="T3" fmla="*/ 1 h 14"/>
                <a:gd name="T4" fmla="*/ 7 w 14"/>
                <a:gd name="T5" fmla="*/ 0 h 14"/>
                <a:gd name="T6" fmla="*/ 9 w 14"/>
                <a:gd name="T7" fmla="*/ 0 h 14"/>
                <a:gd name="T8" fmla="*/ 12 w 14"/>
                <a:gd name="T9" fmla="*/ 2 h 14"/>
                <a:gd name="T10" fmla="*/ 13 w 14"/>
                <a:gd name="T11" fmla="*/ 4 h 14"/>
                <a:gd name="T12" fmla="*/ 14 w 14"/>
                <a:gd name="T13" fmla="*/ 7 h 14"/>
                <a:gd name="T14" fmla="*/ 14 w 14"/>
                <a:gd name="T15" fmla="*/ 9 h 14"/>
                <a:gd name="T16" fmla="*/ 12 w 14"/>
                <a:gd name="T17" fmla="*/ 11 h 14"/>
                <a:gd name="T18" fmla="*/ 11 w 14"/>
                <a:gd name="T19" fmla="*/ 13 h 14"/>
                <a:gd name="T20" fmla="*/ 8 w 14"/>
                <a:gd name="T21" fmla="*/ 14 h 14"/>
                <a:gd name="T22" fmla="*/ 5 w 14"/>
                <a:gd name="T23" fmla="*/ 14 h 14"/>
                <a:gd name="T24" fmla="*/ 3 w 14"/>
                <a:gd name="T25" fmla="*/ 13 h 14"/>
                <a:gd name="T26" fmla="*/ 1 w 14"/>
                <a:gd name="T27" fmla="*/ 10 h 14"/>
                <a:gd name="T28" fmla="*/ 0 w 14"/>
                <a:gd name="T29" fmla="*/ 8 h 14"/>
                <a:gd name="T30" fmla="*/ 0 w 14"/>
                <a:gd name="T31" fmla="*/ 6 h 14"/>
                <a:gd name="T32" fmla="*/ 2 w 14"/>
                <a:gd name="T33" fmla="*/ 4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4"/>
                <a:gd name="T53" fmla="*/ 14 w 14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4">
                  <a:moveTo>
                    <a:pt x="2" y="4"/>
                  </a:moveTo>
                  <a:lnTo>
                    <a:pt x="5" y="1"/>
                  </a:lnTo>
                  <a:lnTo>
                    <a:pt x="7" y="0"/>
                  </a:lnTo>
                  <a:lnTo>
                    <a:pt x="9" y="0"/>
                  </a:lnTo>
                  <a:lnTo>
                    <a:pt x="12" y="2"/>
                  </a:lnTo>
                  <a:lnTo>
                    <a:pt x="13" y="4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1" y="13"/>
                  </a:lnTo>
                  <a:lnTo>
                    <a:pt x="8" y="14"/>
                  </a:lnTo>
                  <a:lnTo>
                    <a:pt x="5" y="14"/>
                  </a:lnTo>
                  <a:lnTo>
                    <a:pt x="3" y="13"/>
                  </a:lnTo>
                  <a:lnTo>
                    <a:pt x="1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Freeform 2539">
              <a:extLst>
                <a:ext uri="{FF2B5EF4-FFF2-40B4-BE49-F238E27FC236}">
                  <a16:creationId xmlns:a16="http://schemas.microsoft.com/office/drawing/2014/main" id="{C50E3AF8-DBD8-F08E-E774-F20D80DC9E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" y="247"/>
              <a:ext cx="15" cy="16"/>
            </a:xfrm>
            <a:custGeom>
              <a:avLst/>
              <a:gdLst>
                <a:gd name="T0" fmla="*/ 7 w 15"/>
                <a:gd name="T1" fmla="*/ 0 h 16"/>
                <a:gd name="T2" fmla="*/ 11 w 15"/>
                <a:gd name="T3" fmla="*/ 1 h 16"/>
                <a:gd name="T4" fmla="*/ 13 w 15"/>
                <a:gd name="T5" fmla="*/ 2 h 16"/>
                <a:gd name="T6" fmla="*/ 15 w 15"/>
                <a:gd name="T7" fmla="*/ 5 h 16"/>
                <a:gd name="T8" fmla="*/ 15 w 15"/>
                <a:gd name="T9" fmla="*/ 8 h 16"/>
                <a:gd name="T10" fmla="*/ 14 w 15"/>
                <a:gd name="T11" fmla="*/ 12 h 16"/>
                <a:gd name="T12" fmla="*/ 13 w 15"/>
                <a:gd name="T13" fmla="*/ 14 h 16"/>
                <a:gd name="T14" fmla="*/ 11 w 15"/>
                <a:gd name="T15" fmla="*/ 16 h 16"/>
                <a:gd name="T16" fmla="*/ 8 w 15"/>
                <a:gd name="T17" fmla="*/ 16 h 16"/>
                <a:gd name="T18" fmla="*/ 5 w 15"/>
                <a:gd name="T19" fmla="*/ 15 h 16"/>
                <a:gd name="T20" fmla="*/ 2 w 15"/>
                <a:gd name="T21" fmla="*/ 14 h 16"/>
                <a:gd name="T22" fmla="*/ 1 w 15"/>
                <a:gd name="T23" fmla="*/ 13 h 16"/>
                <a:gd name="T24" fmla="*/ 0 w 15"/>
                <a:gd name="T25" fmla="*/ 10 h 16"/>
                <a:gd name="T26" fmla="*/ 1 w 15"/>
                <a:gd name="T27" fmla="*/ 7 h 16"/>
                <a:gd name="T28" fmla="*/ 1 w 15"/>
                <a:gd name="T29" fmla="*/ 3 h 16"/>
                <a:gd name="T30" fmla="*/ 4 w 15"/>
                <a:gd name="T31" fmla="*/ 1 h 16"/>
                <a:gd name="T32" fmla="*/ 7 w 15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6"/>
                <a:gd name="T53" fmla="*/ 15 w 1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6">
                  <a:moveTo>
                    <a:pt x="7" y="0"/>
                  </a:moveTo>
                  <a:lnTo>
                    <a:pt x="11" y="1"/>
                  </a:lnTo>
                  <a:lnTo>
                    <a:pt x="13" y="2"/>
                  </a:lnTo>
                  <a:lnTo>
                    <a:pt x="15" y="5"/>
                  </a:lnTo>
                  <a:lnTo>
                    <a:pt x="15" y="8"/>
                  </a:lnTo>
                  <a:lnTo>
                    <a:pt x="14" y="12"/>
                  </a:lnTo>
                  <a:lnTo>
                    <a:pt x="13" y="14"/>
                  </a:lnTo>
                  <a:lnTo>
                    <a:pt x="11" y="16"/>
                  </a:lnTo>
                  <a:lnTo>
                    <a:pt x="8" y="16"/>
                  </a:lnTo>
                  <a:lnTo>
                    <a:pt x="5" y="15"/>
                  </a:lnTo>
                  <a:lnTo>
                    <a:pt x="2" y="14"/>
                  </a:lnTo>
                  <a:lnTo>
                    <a:pt x="1" y="13"/>
                  </a:lnTo>
                  <a:lnTo>
                    <a:pt x="0" y="10"/>
                  </a:lnTo>
                  <a:lnTo>
                    <a:pt x="1" y="7"/>
                  </a:lnTo>
                  <a:lnTo>
                    <a:pt x="1" y="3"/>
                  </a:lnTo>
                  <a:lnTo>
                    <a:pt x="4" y="1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5" name="Freeform 2540">
              <a:extLst>
                <a:ext uri="{FF2B5EF4-FFF2-40B4-BE49-F238E27FC236}">
                  <a16:creationId xmlns:a16="http://schemas.microsoft.com/office/drawing/2014/main" id="{4879CA4D-FE39-9D8C-7056-913C35CD7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" y="211"/>
              <a:ext cx="15" cy="16"/>
            </a:xfrm>
            <a:custGeom>
              <a:avLst/>
              <a:gdLst>
                <a:gd name="T0" fmla="*/ 0 w 15"/>
                <a:gd name="T1" fmla="*/ 9 h 16"/>
                <a:gd name="T2" fmla="*/ 0 w 15"/>
                <a:gd name="T3" fmla="*/ 5 h 16"/>
                <a:gd name="T4" fmla="*/ 2 w 15"/>
                <a:gd name="T5" fmla="*/ 2 h 16"/>
                <a:gd name="T6" fmla="*/ 4 w 15"/>
                <a:gd name="T7" fmla="*/ 1 h 16"/>
                <a:gd name="T8" fmla="*/ 8 w 15"/>
                <a:gd name="T9" fmla="*/ 0 h 16"/>
                <a:gd name="T10" fmla="*/ 10 w 15"/>
                <a:gd name="T11" fmla="*/ 0 h 16"/>
                <a:gd name="T12" fmla="*/ 13 w 15"/>
                <a:gd name="T13" fmla="*/ 1 h 16"/>
                <a:gd name="T14" fmla="*/ 15 w 15"/>
                <a:gd name="T15" fmla="*/ 3 h 16"/>
                <a:gd name="T16" fmla="*/ 15 w 15"/>
                <a:gd name="T17" fmla="*/ 5 h 16"/>
                <a:gd name="T18" fmla="*/ 15 w 15"/>
                <a:gd name="T19" fmla="*/ 8 h 16"/>
                <a:gd name="T20" fmla="*/ 15 w 15"/>
                <a:gd name="T21" fmla="*/ 11 h 16"/>
                <a:gd name="T22" fmla="*/ 13 w 15"/>
                <a:gd name="T23" fmla="*/ 14 h 16"/>
                <a:gd name="T24" fmla="*/ 10 w 15"/>
                <a:gd name="T25" fmla="*/ 16 h 16"/>
                <a:gd name="T26" fmla="*/ 8 w 15"/>
                <a:gd name="T27" fmla="*/ 16 h 16"/>
                <a:gd name="T28" fmla="*/ 4 w 15"/>
                <a:gd name="T29" fmla="*/ 15 h 16"/>
                <a:gd name="T30" fmla="*/ 2 w 15"/>
                <a:gd name="T31" fmla="*/ 12 h 16"/>
                <a:gd name="T32" fmla="*/ 0 w 15"/>
                <a:gd name="T33" fmla="*/ 9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6"/>
                <a:gd name="T53" fmla="*/ 15 w 1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6">
                  <a:moveTo>
                    <a:pt x="0" y="9"/>
                  </a:moveTo>
                  <a:lnTo>
                    <a:pt x="0" y="5"/>
                  </a:lnTo>
                  <a:lnTo>
                    <a:pt x="2" y="2"/>
                  </a:lnTo>
                  <a:lnTo>
                    <a:pt x="4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3" y="1"/>
                  </a:lnTo>
                  <a:lnTo>
                    <a:pt x="15" y="3"/>
                  </a:lnTo>
                  <a:lnTo>
                    <a:pt x="15" y="5"/>
                  </a:lnTo>
                  <a:lnTo>
                    <a:pt x="15" y="8"/>
                  </a:lnTo>
                  <a:lnTo>
                    <a:pt x="15" y="11"/>
                  </a:lnTo>
                  <a:lnTo>
                    <a:pt x="13" y="14"/>
                  </a:lnTo>
                  <a:lnTo>
                    <a:pt x="10" y="16"/>
                  </a:lnTo>
                  <a:lnTo>
                    <a:pt x="8" y="16"/>
                  </a:lnTo>
                  <a:lnTo>
                    <a:pt x="4" y="15"/>
                  </a:lnTo>
                  <a:lnTo>
                    <a:pt x="2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6" name="Freeform 2541">
              <a:extLst>
                <a:ext uri="{FF2B5EF4-FFF2-40B4-BE49-F238E27FC236}">
                  <a16:creationId xmlns:a16="http://schemas.microsoft.com/office/drawing/2014/main" id="{4DF2F479-C924-2137-124E-8420B99505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" y="210"/>
              <a:ext cx="13" cy="14"/>
            </a:xfrm>
            <a:custGeom>
              <a:avLst/>
              <a:gdLst>
                <a:gd name="T0" fmla="*/ 0 w 13"/>
                <a:gd name="T1" fmla="*/ 9 h 14"/>
                <a:gd name="T2" fmla="*/ 0 w 13"/>
                <a:gd name="T3" fmla="*/ 6 h 14"/>
                <a:gd name="T4" fmla="*/ 1 w 13"/>
                <a:gd name="T5" fmla="*/ 3 h 14"/>
                <a:gd name="T6" fmla="*/ 3 w 13"/>
                <a:gd name="T7" fmla="*/ 1 h 14"/>
                <a:gd name="T8" fmla="*/ 6 w 13"/>
                <a:gd name="T9" fmla="*/ 0 h 14"/>
                <a:gd name="T10" fmla="*/ 8 w 13"/>
                <a:gd name="T11" fmla="*/ 0 h 14"/>
                <a:gd name="T12" fmla="*/ 11 w 13"/>
                <a:gd name="T13" fmla="*/ 1 h 14"/>
                <a:gd name="T14" fmla="*/ 12 w 13"/>
                <a:gd name="T15" fmla="*/ 4 h 14"/>
                <a:gd name="T16" fmla="*/ 13 w 13"/>
                <a:gd name="T17" fmla="*/ 6 h 14"/>
                <a:gd name="T18" fmla="*/ 12 w 13"/>
                <a:gd name="T19" fmla="*/ 9 h 14"/>
                <a:gd name="T20" fmla="*/ 11 w 13"/>
                <a:gd name="T21" fmla="*/ 11 h 14"/>
                <a:gd name="T22" fmla="*/ 9 w 13"/>
                <a:gd name="T23" fmla="*/ 13 h 14"/>
                <a:gd name="T24" fmla="*/ 7 w 13"/>
                <a:gd name="T25" fmla="*/ 14 h 14"/>
                <a:gd name="T26" fmla="*/ 5 w 13"/>
                <a:gd name="T27" fmla="*/ 14 h 14"/>
                <a:gd name="T28" fmla="*/ 2 w 13"/>
                <a:gd name="T29" fmla="*/ 13 h 14"/>
                <a:gd name="T30" fmla="*/ 0 w 13"/>
                <a:gd name="T31" fmla="*/ 12 h 14"/>
                <a:gd name="T32" fmla="*/ 0 w 13"/>
                <a:gd name="T33" fmla="*/ 9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0" y="9"/>
                  </a:moveTo>
                  <a:lnTo>
                    <a:pt x="0" y="6"/>
                  </a:lnTo>
                  <a:lnTo>
                    <a:pt x="1" y="3"/>
                  </a:lnTo>
                  <a:lnTo>
                    <a:pt x="3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4"/>
                  </a:lnTo>
                  <a:lnTo>
                    <a:pt x="13" y="6"/>
                  </a:lnTo>
                  <a:lnTo>
                    <a:pt x="12" y="9"/>
                  </a:lnTo>
                  <a:lnTo>
                    <a:pt x="11" y="11"/>
                  </a:lnTo>
                  <a:lnTo>
                    <a:pt x="9" y="13"/>
                  </a:lnTo>
                  <a:lnTo>
                    <a:pt x="7" y="14"/>
                  </a:lnTo>
                  <a:lnTo>
                    <a:pt x="5" y="14"/>
                  </a:lnTo>
                  <a:lnTo>
                    <a:pt x="2" y="13"/>
                  </a:lnTo>
                  <a:lnTo>
                    <a:pt x="0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7" name="Freeform 2542">
              <a:extLst>
                <a:ext uri="{FF2B5EF4-FFF2-40B4-BE49-F238E27FC236}">
                  <a16:creationId xmlns:a16="http://schemas.microsoft.com/office/drawing/2014/main" id="{9D302391-1C68-FF5E-C98E-60AD66B8EE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" y="186"/>
              <a:ext cx="13" cy="15"/>
            </a:xfrm>
            <a:custGeom>
              <a:avLst/>
              <a:gdLst>
                <a:gd name="T0" fmla="*/ 0 w 13"/>
                <a:gd name="T1" fmla="*/ 8 h 15"/>
                <a:gd name="T2" fmla="*/ 0 w 13"/>
                <a:gd name="T3" fmla="*/ 6 h 15"/>
                <a:gd name="T4" fmla="*/ 1 w 13"/>
                <a:gd name="T5" fmla="*/ 3 h 15"/>
                <a:gd name="T6" fmla="*/ 3 w 13"/>
                <a:gd name="T7" fmla="*/ 1 h 15"/>
                <a:gd name="T8" fmla="*/ 6 w 13"/>
                <a:gd name="T9" fmla="*/ 0 h 15"/>
                <a:gd name="T10" fmla="*/ 8 w 13"/>
                <a:gd name="T11" fmla="*/ 0 h 15"/>
                <a:gd name="T12" fmla="*/ 11 w 13"/>
                <a:gd name="T13" fmla="*/ 1 h 15"/>
                <a:gd name="T14" fmla="*/ 13 w 13"/>
                <a:gd name="T15" fmla="*/ 3 h 15"/>
                <a:gd name="T16" fmla="*/ 13 w 13"/>
                <a:gd name="T17" fmla="*/ 5 h 15"/>
                <a:gd name="T18" fmla="*/ 13 w 13"/>
                <a:gd name="T19" fmla="*/ 8 h 15"/>
                <a:gd name="T20" fmla="*/ 13 w 13"/>
                <a:gd name="T21" fmla="*/ 11 h 15"/>
                <a:gd name="T22" fmla="*/ 11 w 13"/>
                <a:gd name="T23" fmla="*/ 14 h 15"/>
                <a:gd name="T24" fmla="*/ 8 w 13"/>
                <a:gd name="T25" fmla="*/ 15 h 15"/>
                <a:gd name="T26" fmla="*/ 6 w 13"/>
                <a:gd name="T27" fmla="*/ 15 h 15"/>
                <a:gd name="T28" fmla="*/ 3 w 13"/>
                <a:gd name="T29" fmla="*/ 14 h 15"/>
                <a:gd name="T30" fmla="*/ 0 w 13"/>
                <a:gd name="T31" fmla="*/ 11 h 15"/>
                <a:gd name="T32" fmla="*/ 0 w 13"/>
                <a:gd name="T33" fmla="*/ 8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5"/>
                <a:gd name="T53" fmla="*/ 13 w 13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5">
                  <a:moveTo>
                    <a:pt x="0" y="8"/>
                  </a:moveTo>
                  <a:lnTo>
                    <a:pt x="0" y="6"/>
                  </a:lnTo>
                  <a:lnTo>
                    <a:pt x="1" y="3"/>
                  </a:lnTo>
                  <a:lnTo>
                    <a:pt x="3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3" y="11"/>
                  </a:lnTo>
                  <a:lnTo>
                    <a:pt x="11" y="14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3" y="14"/>
                  </a:lnTo>
                  <a:lnTo>
                    <a:pt x="0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8" name="Freeform 2543">
              <a:extLst>
                <a:ext uri="{FF2B5EF4-FFF2-40B4-BE49-F238E27FC236}">
                  <a16:creationId xmlns:a16="http://schemas.microsoft.com/office/drawing/2014/main" id="{0DE3863C-6486-01A9-FCBA-63E948AC21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" y="182"/>
              <a:ext cx="98" cy="112"/>
            </a:xfrm>
            <a:custGeom>
              <a:avLst/>
              <a:gdLst>
                <a:gd name="T0" fmla="*/ 11 w 98"/>
                <a:gd name="T1" fmla="*/ 32 h 112"/>
                <a:gd name="T2" fmla="*/ 16 w 98"/>
                <a:gd name="T3" fmla="*/ 54 h 112"/>
                <a:gd name="T4" fmla="*/ 24 w 98"/>
                <a:gd name="T5" fmla="*/ 52 h 112"/>
                <a:gd name="T6" fmla="*/ 32 w 98"/>
                <a:gd name="T7" fmla="*/ 60 h 112"/>
                <a:gd name="T8" fmla="*/ 35 w 98"/>
                <a:gd name="T9" fmla="*/ 66 h 112"/>
                <a:gd name="T10" fmla="*/ 26 w 98"/>
                <a:gd name="T11" fmla="*/ 64 h 112"/>
                <a:gd name="T12" fmla="*/ 21 w 98"/>
                <a:gd name="T13" fmla="*/ 62 h 112"/>
                <a:gd name="T14" fmla="*/ 14 w 98"/>
                <a:gd name="T15" fmla="*/ 57 h 112"/>
                <a:gd name="T16" fmla="*/ 2 w 98"/>
                <a:gd name="T17" fmla="*/ 63 h 112"/>
                <a:gd name="T18" fmla="*/ 1 w 98"/>
                <a:gd name="T19" fmla="*/ 78 h 112"/>
                <a:gd name="T20" fmla="*/ 4 w 98"/>
                <a:gd name="T21" fmla="*/ 84 h 112"/>
                <a:gd name="T22" fmla="*/ 20 w 98"/>
                <a:gd name="T23" fmla="*/ 86 h 112"/>
                <a:gd name="T24" fmla="*/ 29 w 98"/>
                <a:gd name="T25" fmla="*/ 81 h 112"/>
                <a:gd name="T26" fmla="*/ 29 w 98"/>
                <a:gd name="T27" fmla="*/ 87 h 112"/>
                <a:gd name="T28" fmla="*/ 23 w 98"/>
                <a:gd name="T29" fmla="*/ 108 h 112"/>
                <a:gd name="T30" fmla="*/ 40 w 98"/>
                <a:gd name="T31" fmla="*/ 110 h 112"/>
                <a:gd name="T32" fmla="*/ 47 w 98"/>
                <a:gd name="T33" fmla="*/ 95 h 112"/>
                <a:gd name="T34" fmla="*/ 41 w 98"/>
                <a:gd name="T35" fmla="*/ 82 h 112"/>
                <a:gd name="T36" fmla="*/ 45 w 98"/>
                <a:gd name="T37" fmla="*/ 79 h 112"/>
                <a:gd name="T38" fmla="*/ 47 w 98"/>
                <a:gd name="T39" fmla="*/ 84 h 112"/>
                <a:gd name="T40" fmla="*/ 53 w 98"/>
                <a:gd name="T41" fmla="*/ 96 h 112"/>
                <a:gd name="T42" fmla="*/ 66 w 98"/>
                <a:gd name="T43" fmla="*/ 95 h 112"/>
                <a:gd name="T44" fmla="*/ 78 w 98"/>
                <a:gd name="T45" fmla="*/ 99 h 112"/>
                <a:gd name="T46" fmla="*/ 90 w 98"/>
                <a:gd name="T47" fmla="*/ 91 h 112"/>
                <a:gd name="T48" fmla="*/ 92 w 98"/>
                <a:gd name="T49" fmla="*/ 83 h 112"/>
                <a:gd name="T50" fmla="*/ 90 w 98"/>
                <a:gd name="T51" fmla="*/ 79 h 112"/>
                <a:gd name="T52" fmla="*/ 77 w 98"/>
                <a:gd name="T53" fmla="*/ 72 h 112"/>
                <a:gd name="T54" fmla="*/ 68 w 98"/>
                <a:gd name="T55" fmla="*/ 69 h 112"/>
                <a:gd name="T56" fmla="*/ 72 w 98"/>
                <a:gd name="T57" fmla="*/ 58 h 112"/>
                <a:gd name="T58" fmla="*/ 84 w 98"/>
                <a:gd name="T59" fmla="*/ 53 h 112"/>
                <a:gd name="T60" fmla="*/ 96 w 98"/>
                <a:gd name="T61" fmla="*/ 46 h 112"/>
                <a:gd name="T62" fmla="*/ 96 w 98"/>
                <a:gd name="T63" fmla="*/ 32 h 112"/>
                <a:gd name="T64" fmla="*/ 85 w 98"/>
                <a:gd name="T65" fmla="*/ 24 h 112"/>
                <a:gd name="T66" fmla="*/ 73 w 98"/>
                <a:gd name="T67" fmla="*/ 31 h 112"/>
                <a:gd name="T68" fmla="*/ 73 w 98"/>
                <a:gd name="T69" fmla="*/ 40 h 112"/>
                <a:gd name="T70" fmla="*/ 62 w 98"/>
                <a:gd name="T71" fmla="*/ 51 h 112"/>
                <a:gd name="T72" fmla="*/ 58 w 98"/>
                <a:gd name="T73" fmla="*/ 50 h 112"/>
                <a:gd name="T74" fmla="*/ 56 w 98"/>
                <a:gd name="T75" fmla="*/ 43 h 112"/>
                <a:gd name="T76" fmla="*/ 60 w 98"/>
                <a:gd name="T77" fmla="*/ 30 h 112"/>
                <a:gd name="T78" fmla="*/ 69 w 98"/>
                <a:gd name="T79" fmla="*/ 17 h 112"/>
                <a:gd name="T80" fmla="*/ 63 w 98"/>
                <a:gd name="T81" fmla="*/ 2 h 112"/>
                <a:gd name="T82" fmla="*/ 50 w 98"/>
                <a:gd name="T83" fmla="*/ 1 h 112"/>
                <a:gd name="T84" fmla="*/ 42 w 98"/>
                <a:gd name="T85" fmla="*/ 7 h 112"/>
                <a:gd name="T86" fmla="*/ 39 w 98"/>
                <a:gd name="T87" fmla="*/ 14 h 112"/>
                <a:gd name="T88" fmla="*/ 42 w 98"/>
                <a:gd name="T89" fmla="*/ 24 h 112"/>
                <a:gd name="T90" fmla="*/ 47 w 98"/>
                <a:gd name="T91" fmla="*/ 34 h 112"/>
                <a:gd name="T92" fmla="*/ 47 w 98"/>
                <a:gd name="T93" fmla="*/ 45 h 112"/>
                <a:gd name="T94" fmla="*/ 41 w 98"/>
                <a:gd name="T95" fmla="*/ 47 h 112"/>
                <a:gd name="T96" fmla="*/ 35 w 98"/>
                <a:gd name="T97" fmla="*/ 34 h 11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98"/>
                <a:gd name="T148" fmla="*/ 0 h 112"/>
                <a:gd name="T149" fmla="*/ 98 w 98"/>
                <a:gd name="T150" fmla="*/ 112 h 11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98" h="112">
                  <a:moveTo>
                    <a:pt x="24" y="25"/>
                  </a:moveTo>
                  <a:lnTo>
                    <a:pt x="17" y="27"/>
                  </a:lnTo>
                  <a:lnTo>
                    <a:pt x="11" y="32"/>
                  </a:lnTo>
                  <a:lnTo>
                    <a:pt x="8" y="41"/>
                  </a:lnTo>
                  <a:lnTo>
                    <a:pt x="12" y="52"/>
                  </a:lnTo>
                  <a:lnTo>
                    <a:pt x="16" y="54"/>
                  </a:lnTo>
                  <a:lnTo>
                    <a:pt x="19" y="55"/>
                  </a:lnTo>
                  <a:lnTo>
                    <a:pt x="23" y="54"/>
                  </a:lnTo>
                  <a:lnTo>
                    <a:pt x="24" y="52"/>
                  </a:lnTo>
                  <a:lnTo>
                    <a:pt x="27" y="55"/>
                  </a:lnTo>
                  <a:lnTo>
                    <a:pt x="29" y="57"/>
                  </a:lnTo>
                  <a:lnTo>
                    <a:pt x="32" y="60"/>
                  </a:lnTo>
                  <a:lnTo>
                    <a:pt x="34" y="63"/>
                  </a:lnTo>
                  <a:lnTo>
                    <a:pt x="35" y="65"/>
                  </a:lnTo>
                  <a:lnTo>
                    <a:pt x="35" y="66"/>
                  </a:lnTo>
                  <a:lnTo>
                    <a:pt x="33" y="66"/>
                  </a:lnTo>
                  <a:lnTo>
                    <a:pt x="29" y="65"/>
                  </a:lnTo>
                  <a:lnTo>
                    <a:pt x="26" y="64"/>
                  </a:lnTo>
                  <a:lnTo>
                    <a:pt x="23" y="64"/>
                  </a:lnTo>
                  <a:lnTo>
                    <a:pt x="22" y="63"/>
                  </a:lnTo>
                  <a:lnTo>
                    <a:pt x="21" y="62"/>
                  </a:lnTo>
                  <a:lnTo>
                    <a:pt x="20" y="60"/>
                  </a:lnTo>
                  <a:lnTo>
                    <a:pt x="17" y="58"/>
                  </a:lnTo>
                  <a:lnTo>
                    <a:pt x="14" y="57"/>
                  </a:lnTo>
                  <a:lnTo>
                    <a:pt x="10" y="57"/>
                  </a:lnTo>
                  <a:lnTo>
                    <a:pt x="5" y="59"/>
                  </a:lnTo>
                  <a:lnTo>
                    <a:pt x="2" y="63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1" y="78"/>
                  </a:lnTo>
                  <a:lnTo>
                    <a:pt x="2" y="80"/>
                  </a:lnTo>
                  <a:lnTo>
                    <a:pt x="3" y="82"/>
                  </a:lnTo>
                  <a:lnTo>
                    <a:pt x="4" y="84"/>
                  </a:lnTo>
                  <a:lnTo>
                    <a:pt x="9" y="87"/>
                  </a:lnTo>
                  <a:lnTo>
                    <a:pt x="15" y="87"/>
                  </a:lnTo>
                  <a:lnTo>
                    <a:pt x="20" y="86"/>
                  </a:lnTo>
                  <a:lnTo>
                    <a:pt x="23" y="83"/>
                  </a:lnTo>
                  <a:lnTo>
                    <a:pt x="26" y="81"/>
                  </a:lnTo>
                  <a:lnTo>
                    <a:pt x="29" y="81"/>
                  </a:lnTo>
                  <a:lnTo>
                    <a:pt x="31" y="81"/>
                  </a:lnTo>
                  <a:lnTo>
                    <a:pt x="34" y="82"/>
                  </a:lnTo>
                  <a:lnTo>
                    <a:pt x="29" y="87"/>
                  </a:lnTo>
                  <a:lnTo>
                    <a:pt x="24" y="95"/>
                  </a:lnTo>
                  <a:lnTo>
                    <a:pt x="22" y="103"/>
                  </a:lnTo>
                  <a:lnTo>
                    <a:pt x="23" y="108"/>
                  </a:lnTo>
                  <a:lnTo>
                    <a:pt x="29" y="111"/>
                  </a:lnTo>
                  <a:lnTo>
                    <a:pt x="35" y="112"/>
                  </a:lnTo>
                  <a:lnTo>
                    <a:pt x="40" y="110"/>
                  </a:lnTo>
                  <a:lnTo>
                    <a:pt x="44" y="106"/>
                  </a:lnTo>
                  <a:lnTo>
                    <a:pt x="46" y="101"/>
                  </a:lnTo>
                  <a:lnTo>
                    <a:pt x="47" y="95"/>
                  </a:lnTo>
                  <a:lnTo>
                    <a:pt x="45" y="90"/>
                  </a:lnTo>
                  <a:lnTo>
                    <a:pt x="43" y="85"/>
                  </a:lnTo>
                  <a:lnTo>
                    <a:pt x="41" y="82"/>
                  </a:lnTo>
                  <a:lnTo>
                    <a:pt x="41" y="80"/>
                  </a:lnTo>
                  <a:lnTo>
                    <a:pt x="43" y="79"/>
                  </a:lnTo>
                  <a:lnTo>
                    <a:pt x="45" y="79"/>
                  </a:lnTo>
                  <a:lnTo>
                    <a:pt x="46" y="79"/>
                  </a:lnTo>
                  <a:lnTo>
                    <a:pt x="47" y="81"/>
                  </a:lnTo>
                  <a:lnTo>
                    <a:pt x="47" y="84"/>
                  </a:lnTo>
                  <a:lnTo>
                    <a:pt x="48" y="88"/>
                  </a:lnTo>
                  <a:lnTo>
                    <a:pt x="49" y="92"/>
                  </a:lnTo>
                  <a:lnTo>
                    <a:pt x="53" y="96"/>
                  </a:lnTo>
                  <a:lnTo>
                    <a:pt x="57" y="96"/>
                  </a:lnTo>
                  <a:lnTo>
                    <a:pt x="64" y="92"/>
                  </a:lnTo>
                  <a:lnTo>
                    <a:pt x="66" y="95"/>
                  </a:lnTo>
                  <a:lnTo>
                    <a:pt x="70" y="97"/>
                  </a:lnTo>
                  <a:lnTo>
                    <a:pt x="74" y="99"/>
                  </a:lnTo>
                  <a:lnTo>
                    <a:pt x="78" y="99"/>
                  </a:lnTo>
                  <a:lnTo>
                    <a:pt x="82" y="98"/>
                  </a:lnTo>
                  <a:lnTo>
                    <a:pt x="86" y="96"/>
                  </a:lnTo>
                  <a:lnTo>
                    <a:pt x="90" y="91"/>
                  </a:lnTo>
                  <a:lnTo>
                    <a:pt x="92" y="85"/>
                  </a:lnTo>
                  <a:lnTo>
                    <a:pt x="92" y="84"/>
                  </a:lnTo>
                  <a:lnTo>
                    <a:pt x="92" y="83"/>
                  </a:lnTo>
                  <a:lnTo>
                    <a:pt x="91" y="82"/>
                  </a:lnTo>
                  <a:lnTo>
                    <a:pt x="91" y="81"/>
                  </a:lnTo>
                  <a:lnTo>
                    <a:pt x="90" y="79"/>
                  </a:lnTo>
                  <a:lnTo>
                    <a:pt x="87" y="75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3" y="72"/>
                  </a:lnTo>
                  <a:lnTo>
                    <a:pt x="71" y="71"/>
                  </a:lnTo>
                  <a:lnTo>
                    <a:pt x="68" y="69"/>
                  </a:lnTo>
                  <a:lnTo>
                    <a:pt x="66" y="67"/>
                  </a:lnTo>
                  <a:lnTo>
                    <a:pt x="69" y="63"/>
                  </a:lnTo>
                  <a:lnTo>
                    <a:pt x="72" y="58"/>
                  </a:lnTo>
                  <a:lnTo>
                    <a:pt x="75" y="55"/>
                  </a:lnTo>
                  <a:lnTo>
                    <a:pt x="78" y="53"/>
                  </a:lnTo>
                  <a:lnTo>
                    <a:pt x="84" y="53"/>
                  </a:lnTo>
                  <a:lnTo>
                    <a:pt x="90" y="52"/>
                  </a:lnTo>
                  <a:lnTo>
                    <a:pt x="93" y="50"/>
                  </a:lnTo>
                  <a:lnTo>
                    <a:pt x="96" y="46"/>
                  </a:lnTo>
                  <a:lnTo>
                    <a:pt x="98" y="41"/>
                  </a:lnTo>
                  <a:lnTo>
                    <a:pt x="98" y="37"/>
                  </a:lnTo>
                  <a:lnTo>
                    <a:pt x="96" y="32"/>
                  </a:lnTo>
                  <a:lnTo>
                    <a:pt x="95" y="28"/>
                  </a:lnTo>
                  <a:lnTo>
                    <a:pt x="90" y="25"/>
                  </a:lnTo>
                  <a:lnTo>
                    <a:pt x="85" y="24"/>
                  </a:lnTo>
                  <a:lnTo>
                    <a:pt x="80" y="25"/>
                  </a:lnTo>
                  <a:lnTo>
                    <a:pt x="76" y="27"/>
                  </a:lnTo>
                  <a:lnTo>
                    <a:pt x="73" y="31"/>
                  </a:lnTo>
                  <a:lnTo>
                    <a:pt x="72" y="34"/>
                  </a:lnTo>
                  <a:lnTo>
                    <a:pt x="72" y="37"/>
                  </a:lnTo>
                  <a:lnTo>
                    <a:pt x="73" y="40"/>
                  </a:lnTo>
                  <a:lnTo>
                    <a:pt x="70" y="44"/>
                  </a:lnTo>
                  <a:lnTo>
                    <a:pt x="66" y="48"/>
                  </a:lnTo>
                  <a:lnTo>
                    <a:pt x="62" y="51"/>
                  </a:lnTo>
                  <a:lnTo>
                    <a:pt x="60" y="52"/>
                  </a:lnTo>
                  <a:lnTo>
                    <a:pt x="60" y="51"/>
                  </a:lnTo>
                  <a:lnTo>
                    <a:pt x="58" y="50"/>
                  </a:lnTo>
                  <a:lnTo>
                    <a:pt x="56" y="48"/>
                  </a:lnTo>
                  <a:lnTo>
                    <a:pt x="54" y="47"/>
                  </a:lnTo>
                  <a:lnTo>
                    <a:pt x="56" y="43"/>
                  </a:lnTo>
                  <a:lnTo>
                    <a:pt x="58" y="38"/>
                  </a:lnTo>
                  <a:lnTo>
                    <a:pt x="59" y="34"/>
                  </a:lnTo>
                  <a:lnTo>
                    <a:pt x="60" y="30"/>
                  </a:lnTo>
                  <a:lnTo>
                    <a:pt x="64" y="26"/>
                  </a:lnTo>
                  <a:lnTo>
                    <a:pt x="67" y="22"/>
                  </a:lnTo>
                  <a:lnTo>
                    <a:pt x="69" y="17"/>
                  </a:lnTo>
                  <a:lnTo>
                    <a:pt x="69" y="11"/>
                  </a:lnTo>
                  <a:lnTo>
                    <a:pt x="66" y="6"/>
                  </a:lnTo>
                  <a:lnTo>
                    <a:pt x="63" y="2"/>
                  </a:lnTo>
                  <a:lnTo>
                    <a:pt x="58" y="0"/>
                  </a:lnTo>
                  <a:lnTo>
                    <a:pt x="54" y="0"/>
                  </a:lnTo>
                  <a:lnTo>
                    <a:pt x="50" y="1"/>
                  </a:lnTo>
                  <a:lnTo>
                    <a:pt x="47" y="2"/>
                  </a:lnTo>
                  <a:lnTo>
                    <a:pt x="45" y="5"/>
                  </a:lnTo>
                  <a:lnTo>
                    <a:pt x="42" y="7"/>
                  </a:lnTo>
                  <a:lnTo>
                    <a:pt x="41" y="9"/>
                  </a:lnTo>
                  <a:lnTo>
                    <a:pt x="40" y="12"/>
                  </a:lnTo>
                  <a:lnTo>
                    <a:pt x="39" y="14"/>
                  </a:lnTo>
                  <a:lnTo>
                    <a:pt x="39" y="17"/>
                  </a:lnTo>
                  <a:lnTo>
                    <a:pt x="40" y="22"/>
                  </a:lnTo>
                  <a:lnTo>
                    <a:pt x="42" y="24"/>
                  </a:lnTo>
                  <a:lnTo>
                    <a:pt x="45" y="27"/>
                  </a:lnTo>
                  <a:lnTo>
                    <a:pt x="47" y="29"/>
                  </a:lnTo>
                  <a:lnTo>
                    <a:pt x="47" y="34"/>
                  </a:lnTo>
                  <a:lnTo>
                    <a:pt x="47" y="38"/>
                  </a:lnTo>
                  <a:lnTo>
                    <a:pt x="47" y="42"/>
                  </a:lnTo>
                  <a:lnTo>
                    <a:pt x="47" y="45"/>
                  </a:lnTo>
                  <a:lnTo>
                    <a:pt x="45" y="45"/>
                  </a:lnTo>
                  <a:lnTo>
                    <a:pt x="42" y="46"/>
                  </a:lnTo>
                  <a:lnTo>
                    <a:pt x="41" y="47"/>
                  </a:lnTo>
                  <a:lnTo>
                    <a:pt x="37" y="42"/>
                  </a:lnTo>
                  <a:lnTo>
                    <a:pt x="35" y="34"/>
                  </a:lnTo>
                  <a:lnTo>
                    <a:pt x="31" y="28"/>
                  </a:lnTo>
                  <a:lnTo>
                    <a:pt x="24" y="25"/>
                  </a:lnTo>
                  <a:close/>
                </a:path>
              </a:pathLst>
            </a:custGeom>
            <a:solidFill>
              <a:srgbClr val="F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9" name="Freeform 2544">
              <a:extLst>
                <a:ext uri="{FF2B5EF4-FFF2-40B4-BE49-F238E27FC236}">
                  <a16:creationId xmlns:a16="http://schemas.microsoft.com/office/drawing/2014/main" id="{17F7C3CE-678F-990C-48D8-51D9B88AE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" y="330"/>
              <a:ext cx="101" cy="197"/>
            </a:xfrm>
            <a:custGeom>
              <a:avLst/>
              <a:gdLst>
                <a:gd name="T0" fmla="*/ 100 w 101"/>
                <a:gd name="T1" fmla="*/ 0 h 197"/>
                <a:gd name="T2" fmla="*/ 92 w 101"/>
                <a:gd name="T3" fmla="*/ 13 h 197"/>
                <a:gd name="T4" fmla="*/ 83 w 101"/>
                <a:gd name="T5" fmla="*/ 23 h 197"/>
                <a:gd name="T6" fmla="*/ 73 w 101"/>
                <a:gd name="T7" fmla="*/ 33 h 197"/>
                <a:gd name="T8" fmla="*/ 62 w 101"/>
                <a:gd name="T9" fmla="*/ 40 h 197"/>
                <a:gd name="T10" fmla="*/ 51 w 101"/>
                <a:gd name="T11" fmla="*/ 44 h 197"/>
                <a:gd name="T12" fmla="*/ 40 w 101"/>
                <a:gd name="T13" fmla="*/ 48 h 197"/>
                <a:gd name="T14" fmla="*/ 30 w 101"/>
                <a:gd name="T15" fmla="*/ 50 h 197"/>
                <a:gd name="T16" fmla="*/ 19 w 101"/>
                <a:gd name="T17" fmla="*/ 50 h 197"/>
                <a:gd name="T18" fmla="*/ 19 w 101"/>
                <a:gd name="T19" fmla="*/ 60 h 197"/>
                <a:gd name="T20" fmla="*/ 18 w 101"/>
                <a:gd name="T21" fmla="*/ 70 h 197"/>
                <a:gd name="T22" fmla="*/ 12 w 101"/>
                <a:gd name="T23" fmla="*/ 82 h 197"/>
                <a:gd name="T24" fmla="*/ 0 w 101"/>
                <a:gd name="T25" fmla="*/ 91 h 197"/>
                <a:gd name="T26" fmla="*/ 7 w 101"/>
                <a:gd name="T27" fmla="*/ 103 h 197"/>
                <a:gd name="T28" fmla="*/ 12 w 101"/>
                <a:gd name="T29" fmla="*/ 119 h 197"/>
                <a:gd name="T30" fmla="*/ 12 w 101"/>
                <a:gd name="T31" fmla="*/ 135 h 197"/>
                <a:gd name="T32" fmla="*/ 7 w 101"/>
                <a:gd name="T33" fmla="*/ 149 h 197"/>
                <a:gd name="T34" fmla="*/ 12 w 101"/>
                <a:gd name="T35" fmla="*/ 150 h 197"/>
                <a:gd name="T36" fmla="*/ 17 w 101"/>
                <a:gd name="T37" fmla="*/ 153 h 197"/>
                <a:gd name="T38" fmla="*/ 23 w 101"/>
                <a:gd name="T39" fmla="*/ 156 h 197"/>
                <a:gd name="T40" fmla="*/ 30 w 101"/>
                <a:gd name="T41" fmla="*/ 161 h 197"/>
                <a:gd name="T42" fmla="*/ 36 w 101"/>
                <a:gd name="T43" fmla="*/ 168 h 197"/>
                <a:gd name="T44" fmla="*/ 42 w 101"/>
                <a:gd name="T45" fmla="*/ 176 h 197"/>
                <a:gd name="T46" fmla="*/ 46 w 101"/>
                <a:gd name="T47" fmla="*/ 185 h 197"/>
                <a:gd name="T48" fmla="*/ 49 w 101"/>
                <a:gd name="T49" fmla="*/ 197 h 197"/>
                <a:gd name="T50" fmla="*/ 52 w 101"/>
                <a:gd name="T51" fmla="*/ 190 h 197"/>
                <a:gd name="T52" fmla="*/ 55 w 101"/>
                <a:gd name="T53" fmla="*/ 182 h 197"/>
                <a:gd name="T54" fmla="*/ 60 w 101"/>
                <a:gd name="T55" fmla="*/ 176 h 197"/>
                <a:gd name="T56" fmla="*/ 64 w 101"/>
                <a:gd name="T57" fmla="*/ 169 h 197"/>
                <a:gd name="T58" fmla="*/ 70 w 101"/>
                <a:gd name="T59" fmla="*/ 162 h 197"/>
                <a:gd name="T60" fmla="*/ 77 w 101"/>
                <a:gd name="T61" fmla="*/ 157 h 197"/>
                <a:gd name="T62" fmla="*/ 84 w 101"/>
                <a:gd name="T63" fmla="*/ 154 h 197"/>
                <a:gd name="T64" fmla="*/ 92 w 101"/>
                <a:gd name="T65" fmla="*/ 152 h 197"/>
                <a:gd name="T66" fmla="*/ 88 w 101"/>
                <a:gd name="T67" fmla="*/ 144 h 197"/>
                <a:gd name="T68" fmla="*/ 86 w 101"/>
                <a:gd name="T69" fmla="*/ 132 h 197"/>
                <a:gd name="T70" fmla="*/ 87 w 101"/>
                <a:gd name="T71" fmla="*/ 121 h 197"/>
                <a:gd name="T72" fmla="*/ 94 w 101"/>
                <a:gd name="T73" fmla="*/ 107 h 197"/>
                <a:gd name="T74" fmla="*/ 87 w 101"/>
                <a:gd name="T75" fmla="*/ 86 h 197"/>
                <a:gd name="T76" fmla="*/ 86 w 101"/>
                <a:gd name="T77" fmla="*/ 66 h 197"/>
                <a:gd name="T78" fmla="*/ 86 w 101"/>
                <a:gd name="T79" fmla="*/ 47 h 197"/>
                <a:gd name="T80" fmla="*/ 88 w 101"/>
                <a:gd name="T81" fmla="*/ 34 h 197"/>
                <a:gd name="T82" fmla="*/ 91 w 101"/>
                <a:gd name="T83" fmla="*/ 26 h 197"/>
                <a:gd name="T84" fmla="*/ 94 w 101"/>
                <a:gd name="T85" fmla="*/ 17 h 197"/>
                <a:gd name="T86" fmla="*/ 98 w 101"/>
                <a:gd name="T87" fmla="*/ 10 h 197"/>
                <a:gd name="T88" fmla="*/ 100 w 101"/>
                <a:gd name="T89" fmla="*/ 6 h 197"/>
                <a:gd name="T90" fmla="*/ 101 w 101"/>
                <a:gd name="T91" fmla="*/ 5 h 197"/>
                <a:gd name="T92" fmla="*/ 101 w 101"/>
                <a:gd name="T93" fmla="*/ 3 h 197"/>
                <a:gd name="T94" fmla="*/ 100 w 101"/>
                <a:gd name="T95" fmla="*/ 2 h 197"/>
                <a:gd name="T96" fmla="*/ 100 w 101"/>
                <a:gd name="T97" fmla="*/ 2 h 197"/>
                <a:gd name="T98" fmla="*/ 100 w 101"/>
                <a:gd name="T99" fmla="*/ 0 h 1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1"/>
                <a:gd name="T151" fmla="*/ 0 h 197"/>
                <a:gd name="T152" fmla="*/ 101 w 101"/>
                <a:gd name="T153" fmla="*/ 197 h 1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1" h="197">
                  <a:moveTo>
                    <a:pt x="100" y="0"/>
                  </a:moveTo>
                  <a:lnTo>
                    <a:pt x="92" y="13"/>
                  </a:lnTo>
                  <a:lnTo>
                    <a:pt x="83" y="23"/>
                  </a:lnTo>
                  <a:lnTo>
                    <a:pt x="73" y="33"/>
                  </a:lnTo>
                  <a:lnTo>
                    <a:pt x="62" y="40"/>
                  </a:lnTo>
                  <a:lnTo>
                    <a:pt x="51" y="44"/>
                  </a:lnTo>
                  <a:lnTo>
                    <a:pt x="40" y="48"/>
                  </a:lnTo>
                  <a:lnTo>
                    <a:pt x="30" y="50"/>
                  </a:lnTo>
                  <a:lnTo>
                    <a:pt x="19" y="50"/>
                  </a:lnTo>
                  <a:lnTo>
                    <a:pt x="19" y="60"/>
                  </a:lnTo>
                  <a:lnTo>
                    <a:pt x="18" y="70"/>
                  </a:lnTo>
                  <a:lnTo>
                    <a:pt x="12" y="82"/>
                  </a:lnTo>
                  <a:lnTo>
                    <a:pt x="0" y="91"/>
                  </a:lnTo>
                  <a:lnTo>
                    <a:pt x="7" y="103"/>
                  </a:lnTo>
                  <a:lnTo>
                    <a:pt x="12" y="119"/>
                  </a:lnTo>
                  <a:lnTo>
                    <a:pt x="12" y="135"/>
                  </a:lnTo>
                  <a:lnTo>
                    <a:pt x="7" y="149"/>
                  </a:lnTo>
                  <a:lnTo>
                    <a:pt x="12" y="150"/>
                  </a:lnTo>
                  <a:lnTo>
                    <a:pt x="17" y="153"/>
                  </a:lnTo>
                  <a:lnTo>
                    <a:pt x="23" y="156"/>
                  </a:lnTo>
                  <a:lnTo>
                    <a:pt x="30" y="161"/>
                  </a:lnTo>
                  <a:lnTo>
                    <a:pt x="36" y="168"/>
                  </a:lnTo>
                  <a:lnTo>
                    <a:pt x="42" y="176"/>
                  </a:lnTo>
                  <a:lnTo>
                    <a:pt x="46" y="185"/>
                  </a:lnTo>
                  <a:lnTo>
                    <a:pt x="49" y="197"/>
                  </a:lnTo>
                  <a:lnTo>
                    <a:pt x="52" y="190"/>
                  </a:lnTo>
                  <a:lnTo>
                    <a:pt x="55" y="182"/>
                  </a:lnTo>
                  <a:lnTo>
                    <a:pt x="60" y="176"/>
                  </a:lnTo>
                  <a:lnTo>
                    <a:pt x="64" y="169"/>
                  </a:lnTo>
                  <a:lnTo>
                    <a:pt x="70" y="162"/>
                  </a:lnTo>
                  <a:lnTo>
                    <a:pt x="77" y="157"/>
                  </a:lnTo>
                  <a:lnTo>
                    <a:pt x="84" y="154"/>
                  </a:lnTo>
                  <a:lnTo>
                    <a:pt x="92" y="152"/>
                  </a:lnTo>
                  <a:lnTo>
                    <a:pt x="88" y="144"/>
                  </a:lnTo>
                  <a:lnTo>
                    <a:pt x="86" y="132"/>
                  </a:lnTo>
                  <a:lnTo>
                    <a:pt x="87" y="121"/>
                  </a:lnTo>
                  <a:lnTo>
                    <a:pt x="94" y="107"/>
                  </a:lnTo>
                  <a:lnTo>
                    <a:pt x="87" y="86"/>
                  </a:lnTo>
                  <a:lnTo>
                    <a:pt x="86" y="66"/>
                  </a:lnTo>
                  <a:lnTo>
                    <a:pt x="86" y="47"/>
                  </a:lnTo>
                  <a:lnTo>
                    <a:pt x="88" y="34"/>
                  </a:lnTo>
                  <a:lnTo>
                    <a:pt x="91" y="26"/>
                  </a:lnTo>
                  <a:lnTo>
                    <a:pt x="94" y="17"/>
                  </a:lnTo>
                  <a:lnTo>
                    <a:pt x="98" y="10"/>
                  </a:lnTo>
                  <a:lnTo>
                    <a:pt x="100" y="6"/>
                  </a:lnTo>
                  <a:lnTo>
                    <a:pt x="101" y="5"/>
                  </a:lnTo>
                  <a:lnTo>
                    <a:pt x="101" y="3"/>
                  </a:lnTo>
                  <a:lnTo>
                    <a:pt x="100" y="2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0" name="Freeform 2545">
              <a:extLst>
                <a:ext uri="{FF2B5EF4-FFF2-40B4-BE49-F238E27FC236}">
                  <a16:creationId xmlns:a16="http://schemas.microsoft.com/office/drawing/2014/main" id="{13E78BC2-7982-579A-1795-0D7EA401DCBA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" y="281"/>
              <a:ext cx="190" cy="162"/>
            </a:xfrm>
            <a:custGeom>
              <a:avLst/>
              <a:gdLst>
                <a:gd name="T0" fmla="*/ 86 w 190"/>
                <a:gd name="T1" fmla="*/ 0 h 162"/>
                <a:gd name="T2" fmla="*/ 80 w 190"/>
                <a:gd name="T3" fmla="*/ 2 h 162"/>
                <a:gd name="T4" fmla="*/ 72 w 190"/>
                <a:gd name="T5" fmla="*/ 6 h 162"/>
                <a:gd name="T6" fmla="*/ 62 w 190"/>
                <a:gd name="T7" fmla="*/ 8 h 162"/>
                <a:gd name="T8" fmla="*/ 52 w 190"/>
                <a:gd name="T9" fmla="*/ 12 h 162"/>
                <a:gd name="T10" fmla="*/ 41 w 190"/>
                <a:gd name="T11" fmla="*/ 16 h 162"/>
                <a:gd name="T12" fmla="*/ 31 w 190"/>
                <a:gd name="T13" fmla="*/ 19 h 162"/>
                <a:gd name="T14" fmla="*/ 21 w 190"/>
                <a:gd name="T15" fmla="*/ 21 h 162"/>
                <a:gd name="T16" fmla="*/ 12 w 190"/>
                <a:gd name="T17" fmla="*/ 22 h 162"/>
                <a:gd name="T18" fmla="*/ 9 w 190"/>
                <a:gd name="T19" fmla="*/ 21 h 162"/>
                <a:gd name="T20" fmla="*/ 6 w 190"/>
                <a:gd name="T21" fmla="*/ 21 h 162"/>
                <a:gd name="T22" fmla="*/ 2 w 190"/>
                <a:gd name="T23" fmla="*/ 20 h 162"/>
                <a:gd name="T24" fmla="*/ 0 w 190"/>
                <a:gd name="T25" fmla="*/ 20 h 162"/>
                <a:gd name="T26" fmla="*/ 11 w 190"/>
                <a:gd name="T27" fmla="*/ 27 h 162"/>
                <a:gd name="T28" fmla="*/ 20 w 190"/>
                <a:gd name="T29" fmla="*/ 36 h 162"/>
                <a:gd name="T30" fmla="*/ 28 w 190"/>
                <a:gd name="T31" fmla="*/ 48 h 162"/>
                <a:gd name="T32" fmla="*/ 36 w 190"/>
                <a:gd name="T33" fmla="*/ 61 h 162"/>
                <a:gd name="T34" fmla="*/ 42 w 190"/>
                <a:gd name="T35" fmla="*/ 75 h 162"/>
                <a:gd name="T36" fmla="*/ 47 w 190"/>
                <a:gd name="T37" fmla="*/ 90 h 162"/>
                <a:gd name="T38" fmla="*/ 50 w 190"/>
                <a:gd name="T39" fmla="*/ 106 h 162"/>
                <a:gd name="T40" fmla="*/ 53 w 190"/>
                <a:gd name="T41" fmla="*/ 121 h 162"/>
                <a:gd name="T42" fmla="*/ 58 w 190"/>
                <a:gd name="T43" fmla="*/ 121 h 162"/>
                <a:gd name="T44" fmla="*/ 64 w 190"/>
                <a:gd name="T45" fmla="*/ 123 h 162"/>
                <a:gd name="T46" fmla="*/ 71 w 190"/>
                <a:gd name="T47" fmla="*/ 127 h 162"/>
                <a:gd name="T48" fmla="*/ 79 w 190"/>
                <a:gd name="T49" fmla="*/ 131 h 162"/>
                <a:gd name="T50" fmla="*/ 86 w 190"/>
                <a:gd name="T51" fmla="*/ 138 h 162"/>
                <a:gd name="T52" fmla="*/ 92 w 190"/>
                <a:gd name="T53" fmla="*/ 144 h 162"/>
                <a:gd name="T54" fmla="*/ 98 w 190"/>
                <a:gd name="T55" fmla="*/ 153 h 162"/>
                <a:gd name="T56" fmla="*/ 103 w 190"/>
                <a:gd name="T57" fmla="*/ 162 h 162"/>
                <a:gd name="T58" fmla="*/ 108 w 190"/>
                <a:gd name="T59" fmla="*/ 157 h 162"/>
                <a:gd name="T60" fmla="*/ 116 w 190"/>
                <a:gd name="T61" fmla="*/ 152 h 162"/>
                <a:gd name="T62" fmla="*/ 124 w 190"/>
                <a:gd name="T63" fmla="*/ 148 h 162"/>
                <a:gd name="T64" fmla="*/ 135 w 190"/>
                <a:gd name="T65" fmla="*/ 145 h 162"/>
                <a:gd name="T66" fmla="*/ 147 w 190"/>
                <a:gd name="T67" fmla="*/ 144 h 162"/>
                <a:gd name="T68" fmla="*/ 160 w 190"/>
                <a:gd name="T69" fmla="*/ 145 h 162"/>
                <a:gd name="T70" fmla="*/ 174 w 190"/>
                <a:gd name="T71" fmla="*/ 150 h 162"/>
                <a:gd name="T72" fmla="*/ 190 w 190"/>
                <a:gd name="T73" fmla="*/ 157 h 162"/>
                <a:gd name="T74" fmla="*/ 185 w 190"/>
                <a:gd name="T75" fmla="*/ 150 h 162"/>
                <a:gd name="T76" fmla="*/ 180 w 190"/>
                <a:gd name="T77" fmla="*/ 144 h 162"/>
                <a:gd name="T78" fmla="*/ 177 w 190"/>
                <a:gd name="T79" fmla="*/ 135 h 162"/>
                <a:gd name="T80" fmla="*/ 173 w 190"/>
                <a:gd name="T81" fmla="*/ 124 h 162"/>
                <a:gd name="T82" fmla="*/ 172 w 190"/>
                <a:gd name="T83" fmla="*/ 113 h 162"/>
                <a:gd name="T84" fmla="*/ 172 w 190"/>
                <a:gd name="T85" fmla="*/ 100 h 162"/>
                <a:gd name="T86" fmla="*/ 176 w 190"/>
                <a:gd name="T87" fmla="*/ 86 h 162"/>
                <a:gd name="T88" fmla="*/ 182 w 190"/>
                <a:gd name="T89" fmla="*/ 69 h 162"/>
                <a:gd name="T90" fmla="*/ 173 w 190"/>
                <a:gd name="T91" fmla="*/ 67 h 162"/>
                <a:gd name="T92" fmla="*/ 164 w 190"/>
                <a:gd name="T93" fmla="*/ 64 h 162"/>
                <a:gd name="T94" fmla="*/ 155 w 190"/>
                <a:gd name="T95" fmla="*/ 60 h 162"/>
                <a:gd name="T96" fmla="*/ 147 w 190"/>
                <a:gd name="T97" fmla="*/ 54 h 162"/>
                <a:gd name="T98" fmla="*/ 141 w 190"/>
                <a:gd name="T99" fmla="*/ 47 h 162"/>
                <a:gd name="T100" fmla="*/ 135 w 190"/>
                <a:gd name="T101" fmla="*/ 36 h 162"/>
                <a:gd name="T102" fmla="*/ 133 w 190"/>
                <a:gd name="T103" fmla="*/ 25 h 162"/>
                <a:gd name="T104" fmla="*/ 132 w 190"/>
                <a:gd name="T105" fmla="*/ 9 h 162"/>
                <a:gd name="T106" fmla="*/ 127 w 190"/>
                <a:gd name="T107" fmla="*/ 10 h 162"/>
                <a:gd name="T108" fmla="*/ 122 w 190"/>
                <a:gd name="T109" fmla="*/ 12 h 162"/>
                <a:gd name="T110" fmla="*/ 116 w 190"/>
                <a:gd name="T111" fmla="*/ 12 h 162"/>
                <a:gd name="T112" fmla="*/ 111 w 190"/>
                <a:gd name="T113" fmla="*/ 12 h 162"/>
                <a:gd name="T114" fmla="*/ 105 w 190"/>
                <a:gd name="T115" fmla="*/ 11 h 162"/>
                <a:gd name="T116" fmla="*/ 99 w 190"/>
                <a:gd name="T117" fmla="*/ 8 h 162"/>
                <a:gd name="T118" fmla="*/ 93 w 190"/>
                <a:gd name="T119" fmla="*/ 5 h 162"/>
                <a:gd name="T120" fmla="*/ 86 w 190"/>
                <a:gd name="T121" fmla="*/ 0 h 1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0"/>
                <a:gd name="T184" fmla="*/ 0 h 162"/>
                <a:gd name="T185" fmla="*/ 190 w 190"/>
                <a:gd name="T186" fmla="*/ 162 h 16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0" h="162">
                  <a:moveTo>
                    <a:pt x="86" y="0"/>
                  </a:moveTo>
                  <a:lnTo>
                    <a:pt x="80" y="2"/>
                  </a:lnTo>
                  <a:lnTo>
                    <a:pt x="72" y="6"/>
                  </a:lnTo>
                  <a:lnTo>
                    <a:pt x="62" y="8"/>
                  </a:lnTo>
                  <a:lnTo>
                    <a:pt x="52" y="12"/>
                  </a:lnTo>
                  <a:lnTo>
                    <a:pt x="41" y="16"/>
                  </a:lnTo>
                  <a:lnTo>
                    <a:pt x="31" y="19"/>
                  </a:lnTo>
                  <a:lnTo>
                    <a:pt x="21" y="21"/>
                  </a:lnTo>
                  <a:lnTo>
                    <a:pt x="12" y="22"/>
                  </a:lnTo>
                  <a:lnTo>
                    <a:pt x="9" y="21"/>
                  </a:lnTo>
                  <a:lnTo>
                    <a:pt x="6" y="21"/>
                  </a:lnTo>
                  <a:lnTo>
                    <a:pt x="2" y="20"/>
                  </a:lnTo>
                  <a:lnTo>
                    <a:pt x="0" y="20"/>
                  </a:lnTo>
                  <a:lnTo>
                    <a:pt x="11" y="27"/>
                  </a:lnTo>
                  <a:lnTo>
                    <a:pt x="20" y="36"/>
                  </a:lnTo>
                  <a:lnTo>
                    <a:pt x="28" y="48"/>
                  </a:lnTo>
                  <a:lnTo>
                    <a:pt x="36" y="61"/>
                  </a:lnTo>
                  <a:lnTo>
                    <a:pt x="42" y="75"/>
                  </a:lnTo>
                  <a:lnTo>
                    <a:pt x="47" y="90"/>
                  </a:lnTo>
                  <a:lnTo>
                    <a:pt x="50" y="106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64" y="123"/>
                  </a:lnTo>
                  <a:lnTo>
                    <a:pt x="71" y="127"/>
                  </a:lnTo>
                  <a:lnTo>
                    <a:pt x="79" y="131"/>
                  </a:lnTo>
                  <a:lnTo>
                    <a:pt x="86" y="138"/>
                  </a:lnTo>
                  <a:lnTo>
                    <a:pt x="92" y="144"/>
                  </a:lnTo>
                  <a:lnTo>
                    <a:pt x="98" y="153"/>
                  </a:lnTo>
                  <a:lnTo>
                    <a:pt x="103" y="162"/>
                  </a:lnTo>
                  <a:lnTo>
                    <a:pt x="108" y="157"/>
                  </a:lnTo>
                  <a:lnTo>
                    <a:pt x="116" y="152"/>
                  </a:lnTo>
                  <a:lnTo>
                    <a:pt x="124" y="148"/>
                  </a:lnTo>
                  <a:lnTo>
                    <a:pt x="135" y="145"/>
                  </a:lnTo>
                  <a:lnTo>
                    <a:pt x="147" y="144"/>
                  </a:lnTo>
                  <a:lnTo>
                    <a:pt x="160" y="145"/>
                  </a:lnTo>
                  <a:lnTo>
                    <a:pt x="174" y="150"/>
                  </a:lnTo>
                  <a:lnTo>
                    <a:pt x="190" y="157"/>
                  </a:lnTo>
                  <a:lnTo>
                    <a:pt x="185" y="150"/>
                  </a:lnTo>
                  <a:lnTo>
                    <a:pt x="180" y="144"/>
                  </a:lnTo>
                  <a:lnTo>
                    <a:pt x="177" y="135"/>
                  </a:lnTo>
                  <a:lnTo>
                    <a:pt x="173" y="124"/>
                  </a:lnTo>
                  <a:lnTo>
                    <a:pt x="172" y="113"/>
                  </a:lnTo>
                  <a:lnTo>
                    <a:pt x="172" y="100"/>
                  </a:lnTo>
                  <a:lnTo>
                    <a:pt x="176" y="86"/>
                  </a:lnTo>
                  <a:lnTo>
                    <a:pt x="182" y="69"/>
                  </a:lnTo>
                  <a:lnTo>
                    <a:pt x="173" y="67"/>
                  </a:lnTo>
                  <a:lnTo>
                    <a:pt x="164" y="64"/>
                  </a:lnTo>
                  <a:lnTo>
                    <a:pt x="155" y="60"/>
                  </a:lnTo>
                  <a:lnTo>
                    <a:pt x="147" y="54"/>
                  </a:lnTo>
                  <a:lnTo>
                    <a:pt x="141" y="47"/>
                  </a:lnTo>
                  <a:lnTo>
                    <a:pt x="135" y="36"/>
                  </a:lnTo>
                  <a:lnTo>
                    <a:pt x="133" y="25"/>
                  </a:lnTo>
                  <a:lnTo>
                    <a:pt x="132" y="9"/>
                  </a:lnTo>
                  <a:lnTo>
                    <a:pt x="127" y="10"/>
                  </a:lnTo>
                  <a:lnTo>
                    <a:pt x="122" y="12"/>
                  </a:lnTo>
                  <a:lnTo>
                    <a:pt x="116" y="12"/>
                  </a:lnTo>
                  <a:lnTo>
                    <a:pt x="111" y="12"/>
                  </a:lnTo>
                  <a:lnTo>
                    <a:pt x="105" y="11"/>
                  </a:lnTo>
                  <a:lnTo>
                    <a:pt x="99" y="8"/>
                  </a:lnTo>
                  <a:lnTo>
                    <a:pt x="93" y="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1" name="Freeform 2546">
              <a:extLst>
                <a:ext uri="{FF2B5EF4-FFF2-40B4-BE49-F238E27FC236}">
                  <a16:creationId xmlns:a16="http://schemas.microsoft.com/office/drawing/2014/main" id="{9CD8D4CD-E53D-6161-7876-330B7F55DF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" y="38"/>
              <a:ext cx="166" cy="229"/>
            </a:xfrm>
            <a:custGeom>
              <a:avLst/>
              <a:gdLst>
                <a:gd name="T0" fmla="*/ 140 w 166"/>
                <a:gd name="T1" fmla="*/ 111 h 229"/>
                <a:gd name="T2" fmla="*/ 119 w 166"/>
                <a:gd name="T3" fmla="*/ 113 h 229"/>
                <a:gd name="T4" fmla="*/ 91 w 166"/>
                <a:gd name="T5" fmla="*/ 123 h 229"/>
                <a:gd name="T6" fmla="*/ 64 w 166"/>
                <a:gd name="T7" fmla="*/ 149 h 229"/>
                <a:gd name="T8" fmla="*/ 48 w 166"/>
                <a:gd name="T9" fmla="*/ 191 h 229"/>
                <a:gd name="T10" fmla="*/ 37 w 166"/>
                <a:gd name="T11" fmla="*/ 216 h 229"/>
                <a:gd name="T12" fmla="*/ 26 w 166"/>
                <a:gd name="T13" fmla="*/ 222 h 229"/>
                <a:gd name="T14" fmla="*/ 18 w 166"/>
                <a:gd name="T15" fmla="*/ 223 h 229"/>
                <a:gd name="T16" fmla="*/ 11 w 166"/>
                <a:gd name="T17" fmla="*/ 225 h 229"/>
                <a:gd name="T18" fmla="*/ 4 w 166"/>
                <a:gd name="T19" fmla="*/ 228 h 229"/>
                <a:gd name="T20" fmla="*/ 1 w 166"/>
                <a:gd name="T21" fmla="*/ 228 h 229"/>
                <a:gd name="T22" fmla="*/ 0 w 166"/>
                <a:gd name="T23" fmla="*/ 226 h 229"/>
                <a:gd name="T24" fmla="*/ 14 w 166"/>
                <a:gd name="T25" fmla="*/ 219 h 229"/>
                <a:gd name="T26" fmla="*/ 32 w 166"/>
                <a:gd name="T27" fmla="*/ 196 h 229"/>
                <a:gd name="T28" fmla="*/ 40 w 166"/>
                <a:gd name="T29" fmla="*/ 168 h 229"/>
                <a:gd name="T30" fmla="*/ 42 w 166"/>
                <a:gd name="T31" fmla="*/ 143 h 229"/>
                <a:gd name="T32" fmla="*/ 41 w 166"/>
                <a:gd name="T33" fmla="*/ 127 h 229"/>
                <a:gd name="T34" fmla="*/ 37 w 166"/>
                <a:gd name="T35" fmla="*/ 109 h 229"/>
                <a:gd name="T36" fmla="*/ 40 w 166"/>
                <a:gd name="T37" fmla="*/ 97 h 229"/>
                <a:gd name="T38" fmla="*/ 53 w 166"/>
                <a:gd name="T39" fmla="*/ 86 h 229"/>
                <a:gd name="T40" fmla="*/ 65 w 166"/>
                <a:gd name="T41" fmla="*/ 70 h 229"/>
                <a:gd name="T42" fmla="*/ 69 w 166"/>
                <a:gd name="T43" fmla="*/ 51 h 229"/>
                <a:gd name="T44" fmla="*/ 73 w 166"/>
                <a:gd name="T45" fmla="*/ 39 h 229"/>
                <a:gd name="T46" fmla="*/ 92 w 166"/>
                <a:gd name="T47" fmla="*/ 32 h 229"/>
                <a:gd name="T48" fmla="*/ 113 w 166"/>
                <a:gd name="T49" fmla="*/ 21 h 229"/>
                <a:gd name="T50" fmla="*/ 130 w 166"/>
                <a:gd name="T51" fmla="*/ 6 h 229"/>
                <a:gd name="T52" fmla="*/ 135 w 166"/>
                <a:gd name="T53" fmla="*/ 8 h 229"/>
                <a:gd name="T54" fmla="*/ 138 w 166"/>
                <a:gd name="T55" fmla="*/ 31 h 229"/>
                <a:gd name="T56" fmla="*/ 146 w 166"/>
                <a:gd name="T57" fmla="*/ 52 h 229"/>
                <a:gd name="T58" fmla="*/ 158 w 166"/>
                <a:gd name="T59" fmla="*/ 69 h 229"/>
                <a:gd name="T60" fmla="*/ 161 w 166"/>
                <a:gd name="T61" fmla="*/ 76 h 229"/>
                <a:gd name="T62" fmla="*/ 151 w 166"/>
                <a:gd name="T63" fmla="*/ 81 h 229"/>
                <a:gd name="T64" fmla="*/ 143 w 166"/>
                <a:gd name="T65" fmla="*/ 89 h 229"/>
                <a:gd name="T66" fmla="*/ 142 w 166"/>
                <a:gd name="T67" fmla="*/ 103 h 2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6"/>
                <a:gd name="T103" fmla="*/ 0 h 229"/>
                <a:gd name="T104" fmla="*/ 166 w 166"/>
                <a:gd name="T105" fmla="*/ 229 h 2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6" h="229">
                  <a:moveTo>
                    <a:pt x="146" y="111"/>
                  </a:moveTo>
                  <a:lnTo>
                    <a:pt x="140" y="111"/>
                  </a:lnTo>
                  <a:lnTo>
                    <a:pt x="131" y="111"/>
                  </a:lnTo>
                  <a:lnTo>
                    <a:pt x="119" y="113"/>
                  </a:lnTo>
                  <a:lnTo>
                    <a:pt x="105" y="116"/>
                  </a:lnTo>
                  <a:lnTo>
                    <a:pt x="91" y="123"/>
                  </a:lnTo>
                  <a:lnTo>
                    <a:pt x="77" y="134"/>
                  </a:lnTo>
                  <a:lnTo>
                    <a:pt x="64" y="149"/>
                  </a:lnTo>
                  <a:lnTo>
                    <a:pt x="54" y="171"/>
                  </a:lnTo>
                  <a:lnTo>
                    <a:pt x="48" y="191"/>
                  </a:lnTo>
                  <a:lnTo>
                    <a:pt x="43" y="206"/>
                  </a:lnTo>
                  <a:lnTo>
                    <a:pt x="37" y="216"/>
                  </a:lnTo>
                  <a:lnTo>
                    <a:pt x="30" y="221"/>
                  </a:lnTo>
                  <a:lnTo>
                    <a:pt x="26" y="222"/>
                  </a:lnTo>
                  <a:lnTo>
                    <a:pt x="23" y="223"/>
                  </a:lnTo>
                  <a:lnTo>
                    <a:pt x="18" y="223"/>
                  </a:lnTo>
                  <a:lnTo>
                    <a:pt x="14" y="224"/>
                  </a:lnTo>
                  <a:lnTo>
                    <a:pt x="11" y="225"/>
                  </a:lnTo>
                  <a:lnTo>
                    <a:pt x="7" y="226"/>
                  </a:lnTo>
                  <a:lnTo>
                    <a:pt x="4" y="228"/>
                  </a:lnTo>
                  <a:lnTo>
                    <a:pt x="1" y="229"/>
                  </a:lnTo>
                  <a:lnTo>
                    <a:pt x="1" y="228"/>
                  </a:lnTo>
                  <a:lnTo>
                    <a:pt x="1" y="227"/>
                  </a:lnTo>
                  <a:lnTo>
                    <a:pt x="0" y="226"/>
                  </a:lnTo>
                  <a:lnTo>
                    <a:pt x="0" y="225"/>
                  </a:lnTo>
                  <a:lnTo>
                    <a:pt x="14" y="219"/>
                  </a:lnTo>
                  <a:lnTo>
                    <a:pt x="25" y="208"/>
                  </a:lnTo>
                  <a:lnTo>
                    <a:pt x="32" y="196"/>
                  </a:lnTo>
                  <a:lnTo>
                    <a:pt x="37" y="182"/>
                  </a:lnTo>
                  <a:lnTo>
                    <a:pt x="40" y="168"/>
                  </a:lnTo>
                  <a:lnTo>
                    <a:pt x="42" y="155"/>
                  </a:lnTo>
                  <a:lnTo>
                    <a:pt x="42" y="143"/>
                  </a:lnTo>
                  <a:lnTo>
                    <a:pt x="42" y="135"/>
                  </a:lnTo>
                  <a:lnTo>
                    <a:pt x="41" y="127"/>
                  </a:lnTo>
                  <a:lnTo>
                    <a:pt x="40" y="118"/>
                  </a:lnTo>
                  <a:lnTo>
                    <a:pt x="37" y="109"/>
                  </a:lnTo>
                  <a:lnTo>
                    <a:pt x="35" y="98"/>
                  </a:lnTo>
                  <a:lnTo>
                    <a:pt x="40" y="97"/>
                  </a:lnTo>
                  <a:lnTo>
                    <a:pt x="47" y="93"/>
                  </a:lnTo>
                  <a:lnTo>
                    <a:pt x="53" y="86"/>
                  </a:lnTo>
                  <a:lnTo>
                    <a:pt x="60" y="79"/>
                  </a:lnTo>
                  <a:lnTo>
                    <a:pt x="65" y="70"/>
                  </a:lnTo>
                  <a:lnTo>
                    <a:pt x="68" y="60"/>
                  </a:lnTo>
                  <a:lnTo>
                    <a:pt x="69" y="51"/>
                  </a:lnTo>
                  <a:lnTo>
                    <a:pt x="67" y="40"/>
                  </a:lnTo>
                  <a:lnTo>
                    <a:pt x="73" y="39"/>
                  </a:lnTo>
                  <a:lnTo>
                    <a:pt x="83" y="36"/>
                  </a:lnTo>
                  <a:lnTo>
                    <a:pt x="92" y="32"/>
                  </a:lnTo>
                  <a:lnTo>
                    <a:pt x="103" y="27"/>
                  </a:lnTo>
                  <a:lnTo>
                    <a:pt x="113" y="21"/>
                  </a:lnTo>
                  <a:lnTo>
                    <a:pt x="122" y="14"/>
                  </a:lnTo>
                  <a:lnTo>
                    <a:pt x="130" y="6"/>
                  </a:lnTo>
                  <a:lnTo>
                    <a:pt x="135" y="0"/>
                  </a:lnTo>
                  <a:lnTo>
                    <a:pt x="135" y="8"/>
                  </a:lnTo>
                  <a:lnTo>
                    <a:pt x="136" y="19"/>
                  </a:lnTo>
                  <a:lnTo>
                    <a:pt x="138" y="31"/>
                  </a:lnTo>
                  <a:lnTo>
                    <a:pt x="141" y="41"/>
                  </a:lnTo>
                  <a:lnTo>
                    <a:pt x="146" y="52"/>
                  </a:lnTo>
                  <a:lnTo>
                    <a:pt x="152" y="61"/>
                  </a:lnTo>
                  <a:lnTo>
                    <a:pt x="158" y="69"/>
                  </a:lnTo>
                  <a:lnTo>
                    <a:pt x="166" y="75"/>
                  </a:lnTo>
                  <a:lnTo>
                    <a:pt x="161" y="76"/>
                  </a:lnTo>
                  <a:lnTo>
                    <a:pt x="156" y="78"/>
                  </a:lnTo>
                  <a:lnTo>
                    <a:pt x="151" y="81"/>
                  </a:lnTo>
                  <a:lnTo>
                    <a:pt x="146" y="85"/>
                  </a:lnTo>
                  <a:lnTo>
                    <a:pt x="143" y="89"/>
                  </a:lnTo>
                  <a:lnTo>
                    <a:pt x="142" y="96"/>
                  </a:lnTo>
                  <a:lnTo>
                    <a:pt x="142" y="103"/>
                  </a:lnTo>
                  <a:lnTo>
                    <a:pt x="146" y="111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2" name="Freeform 2547">
              <a:extLst>
                <a:ext uri="{FF2B5EF4-FFF2-40B4-BE49-F238E27FC236}">
                  <a16:creationId xmlns:a16="http://schemas.microsoft.com/office/drawing/2014/main" id="{208EF8A5-8CA7-A4BF-89E9-9ECF46CB01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" y="42"/>
              <a:ext cx="98" cy="221"/>
            </a:xfrm>
            <a:custGeom>
              <a:avLst/>
              <a:gdLst>
                <a:gd name="T0" fmla="*/ 53 w 98"/>
                <a:gd name="T1" fmla="*/ 219 h 221"/>
                <a:gd name="T2" fmla="*/ 46 w 98"/>
                <a:gd name="T3" fmla="*/ 212 h 221"/>
                <a:gd name="T4" fmla="*/ 36 w 98"/>
                <a:gd name="T5" fmla="*/ 212 h 221"/>
                <a:gd name="T6" fmla="*/ 31 w 98"/>
                <a:gd name="T7" fmla="*/ 209 h 221"/>
                <a:gd name="T8" fmla="*/ 32 w 98"/>
                <a:gd name="T9" fmla="*/ 203 h 221"/>
                <a:gd name="T10" fmla="*/ 38 w 98"/>
                <a:gd name="T11" fmla="*/ 195 h 221"/>
                <a:gd name="T12" fmla="*/ 47 w 98"/>
                <a:gd name="T13" fmla="*/ 193 h 221"/>
                <a:gd name="T14" fmla="*/ 56 w 98"/>
                <a:gd name="T15" fmla="*/ 190 h 221"/>
                <a:gd name="T16" fmla="*/ 60 w 98"/>
                <a:gd name="T17" fmla="*/ 184 h 221"/>
                <a:gd name="T18" fmla="*/ 61 w 98"/>
                <a:gd name="T19" fmla="*/ 179 h 221"/>
                <a:gd name="T20" fmla="*/ 60 w 98"/>
                <a:gd name="T21" fmla="*/ 175 h 221"/>
                <a:gd name="T22" fmla="*/ 59 w 98"/>
                <a:gd name="T23" fmla="*/ 170 h 221"/>
                <a:gd name="T24" fmla="*/ 53 w 98"/>
                <a:gd name="T25" fmla="*/ 165 h 221"/>
                <a:gd name="T26" fmla="*/ 43 w 98"/>
                <a:gd name="T27" fmla="*/ 165 h 221"/>
                <a:gd name="T28" fmla="*/ 36 w 98"/>
                <a:gd name="T29" fmla="*/ 171 h 221"/>
                <a:gd name="T30" fmla="*/ 35 w 98"/>
                <a:gd name="T31" fmla="*/ 177 h 221"/>
                <a:gd name="T32" fmla="*/ 33 w 98"/>
                <a:gd name="T33" fmla="*/ 184 h 221"/>
                <a:gd name="T34" fmla="*/ 25 w 98"/>
                <a:gd name="T35" fmla="*/ 191 h 221"/>
                <a:gd name="T36" fmla="*/ 23 w 98"/>
                <a:gd name="T37" fmla="*/ 191 h 221"/>
                <a:gd name="T38" fmla="*/ 19 w 98"/>
                <a:gd name="T39" fmla="*/ 188 h 221"/>
                <a:gd name="T40" fmla="*/ 19 w 98"/>
                <a:gd name="T41" fmla="*/ 183 h 221"/>
                <a:gd name="T42" fmla="*/ 22 w 98"/>
                <a:gd name="T43" fmla="*/ 174 h 221"/>
                <a:gd name="T44" fmla="*/ 26 w 98"/>
                <a:gd name="T45" fmla="*/ 167 h 221"/>
                <a:gd name="T46" fmla="*/ 31 w 98"/>
                <a:gd name="T47" fmla="*/ 161 h 221"/>
                <a:gd name="T48" fmla="*/ 32 w 98"/>
                <a:gd name="T49" fmla="*/ 155 h 221"/>
                <a:gd name="T50" fmla="*/ 32 w 98"/>
                <a:gd name="T51" fmla="*/ 152 h 221"/>
                <a:gd name="T52" fmla="*/ 30 w 98"/>
                <a:gd name="T53" fmla="*/ 147 h 221"/>
                <a:gd name="T54" fmla="*/ 25 w 98"/>
                <a:gd name="T55" fmla="*/ 142 h 221"/>
                <a:gd name="T56" fmla="*/ 18 w 98"/>
                <a:gd name="T57" fmla="*/ 140 h 221"/>
                <a:gd name="T58" fmla="*/ 13 w 98"/>
                <a:gd name="T59" fmla="*/ 141 h 221"/>
                <a:gd name="T60" fmla="*/ 10 w 98"/>
                <a:gd name="T61" fmla="*/ 143 h 221"/>
                <a:gd name="T62" fmla="*/ 6 w 98"/>
                <a:gd name="T63" fmla="*/ 146 h 221"/>
                <a:gd name="T64" fmla="*/ 0 w 98"/>
                <a:gd name="T65" fmla="*/ 127 h 221"/>
                <a:gd name="T66" fmla="*/ 9 w 98"/>
                <a:gd name="T67" fmla="*/ 83 h 221"/>
                <a:gd name="T68" fmla="*/ 35 w 98"/>
                <a:gd name="T69" fmla="*/ 44 h 221"/>
                <a:gd name="T70" fmla="*/ 69 w 98"/>
                <a:gd name="T71" fmla="*/ 15 h 221"/>
                <a:gd name="T72" fmla="*/ 88 w 98"/>
                <a:gd name="T73" fmla="*/ 3 h 221"/>
                <a:gd name="T74" fmla="*/ 98 w 98"/>
                <a:gd name="T75" fmla="*/ 0 h 221"/>
                <a:gd name="T76" fmla="*/ 90 w 98"/>
                <a:gd name="T77" fmla="*/ 13 h 221"/>
                <a:gd name="T78" fmla="*/ 80 w 98"/>
                <a:gd name="T79" fmla="*/ 38 h 221"/>
                <a:gd name="T80" fmla="*/ 80 w 98"/>
                <a:gd name="T81" fmla="*/ 60 h 221"/>
                <a:gd name="T82" fmla="*/ 85 w 98"/>
                <a:gd name="T83" fmla="*/ 82 h 221"/>
                <a:gd name="T84" fmla="*/ 91 w 98"/>
                <a:gd name="T85" fmla="*/ 105 h 221"/>
                <a:gd name="T86" fmla="*/ 95 w 98"/>
                <a:gd name="T87" fmla="*/ 123 h 221"/>
                <a:gd name="T88" fmla="*/ 96 w 98"/>
                <a:gd name="T89" fmla="*/ 139 h 221"/>
                <a:gd name="T90" fmla="*/ 94 w 98"/>
                <a:gd name="T91" fmla="*/ 164 h 221"/>
                <a:gd name="T92" fmla="*/ 86 w 98"/>
                <a:gd name="T93" fmla="*/ 192 h 221"/>
                <a:gd name="T94" fmla="*/ 68 w 98"/>
                <a:gd name="T95" fmla="*/ 215 h 22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8"/>
                <a:gd name="T145" fmla="*/ 0 h 221"/>
                <a:gd name="T146" fmla="*/ 98 w 98"/>
                <a:gd name="T147" fmla="*/ 221 h 22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8" h="221">
                  <a:moveTo>
                    <a:pt x="54" y="221"/>
                  </a:moveTo>
                  <a:lnTo>
                    <a:pt x="53" y="219"/>
                  </a:lnTo>
                  <a:lnTo>
                    <a:pt x="50" y="215"/>
                  </a:lnTo>
                  <a:lnTo>
                    <a:pt x="46" y="212"/>
                  </a:lnTo>
                  <a:lnTo>
                    <a:pt x="40" y="212"/>
                  </a:lnTo>
                  <a:lnTo>
                    <a:pt x="36" y="212"/>
                  </a:lnTo>
                  <a:lnTo>
                    <a:pt x="34" y="211"/>
                  </a:lnTo>
                  <a:lnTo>
                    <a:pt x="31" y="209"/>
                  </a:lnTo>
                  <a:lnTo>
                    <a:pt x="29" y="207"/>
                  </a:lnTo>
                  <a:lnTo>
                    <a:pt x="32" y="203"/>
                  </a:lnTo>
                  <a:lnTo>
                    <a:pt x="35" y="198"/>
                  </a:lnTo>
                  <a:lnTo>
                    <a:pt x="38" y="195"/>
                  </a:lnTo>
                  <a:lnTo>
                    <a:pt x="41" y="193"/>
                  </a:lnTo>
                  <a:lnTo>
                    <a:pt x="47" y="193"/>
                  </a:lnTo>
                  <a:lnTo>
                    <a:pt x="53" y="192"/>
                  </a:lnTo>
                  <a:lnTo>
                    <a:pt x="56" y="190"/>
                  </a:lnTo>
                  <a:lnTo>
                    <a:pt x="59" y="186"/>
                  </a:lnTo>
                  <a:lnTo>
                    <a:pt x="60" y="184"/>
                  </a:lnTo>
                  <a:lnTo>
                    <a:pt x="60" y="181"/>
                  </a:lnTo>
                  <a:lnTo>
                    <a:pt x="61" y="179"/>
                  </a:lnTo>
                  <a:lnTo>
                    <a:pt x="61" y="177"/>
                  </a:lnTo>
                  <a:lnTo>
                    <a:pt x="60" y="175"/>
                  </a:lnTo>
                  <a:lnTo>
                    <a:pt x="59" y="172"/>
                  </a:lnTo>
                  <a:lnTo>
                    <a:pt x="59" y="170"/>
                  </a:lnTo>
                  <a:lnTo>
                    <a:pt x="58" y="168"/>
                  </a:lnTo>
                  <a:lnTo>
                    <a:pt x="53" y="165"/>
                  </a:lnTo>
                  <a:lnTo>
                    <a:pt x="48" y="164"/>
                  </a:lnTo>
                  <a:lnTo>
                    <a:pt x="43" y="165"/>
                  </a:lnTo>
                  <a:lnTo>
                    <a:pt x="39" y="167"/>
                  </a:lnTo>
                  <a:lnTo>
                    <a:pt x="36" y="171"/>
                  </a:lnTo>
                  <a:lnTo>
                    <a:pt x="35" y="174"/>
                  </a:lnTo>
                  <a:lnTo>
                    <a:pt x="35" y="177"/>
                  </a:lnTo>
                  <a:lnTo>
                    <a:pt x="36" y="180"/>
                  </a:lnTo>
                  <a:lnTo>
                    <a:pt x="33" y="184"/>
                  </a:lnTo>
                  <a:lnTo>
                    <a:pt x="29" y="188"/>
                  </a:lnTo>
                  <a:lnTo>
                    <a:pt x="25" y="191"/>
                  </a:lnTo>
                  <a:lnTo>
                    <a:pt x="23" y="192"/>
                  </a:lnTo>
                  <a:lnTo>
                    <a:pt x="23" y="191"/>
                  </a:lnTo>
                  <a:lnTo>
                    <a:pt x="21" y="190"/>
                  </a:lnTo>
                  <a:lnTo>
                    <a:pt x="19" y="188"/>
                  </a:lnTo>
                  <a:lnTo>
                    <a:pt x="17" y="187"/>
                  </a:lnTo>
                  <a:lnTo>
                    <a:pt x="19" y="183"/>
                  </a:lnTo>
                  <a:lnTo>
                    <a:pt x="21" y="178"/>
                  </a:lnTo>
                  <a:lnTo>
                    <a:pt x="22" y="174"/>
                  </a:lnTo>
                  <a:lnTo>
                    <a:pt x="23" y="170"/>
                  </a:lnTo>
                  <a:lnTo>
                    <a:pt x="26" y="167"/>
                  </a:lnTo>
                  <a:lnTo>
                    <a:pt x="29" y="164"/>
                  </a:lnTo>
                  <a:lnTo>
                    <a:pt x="31" y="161"/>
                  </a:lnTo>
                  <a:lnTo>
                    <a:pt x="32" y="157"/>
                  </a:lnTo>
                  <a:lnTo>
                    <a:pt x="32" y="155"/>
                  </a:lnTo>
                  <a:lnTo>
                    <a:pt x="32" y="154"/>
                  </a:lnTo>
                  <a:lnTo>
                    <a:pt x="32" y="152"/>
                  </a:lnTo>
                  <a:lnTo>
                    <a:pt x="32" y="151"/>
                  </a:lnTo>
                  <a:lnTo>
                    <a:pt x="30" y="147"/>
                  </a:lnTo>
                  <a:lnTo>
                    <a:pt x="29" y="144"/>
                  </a:lnTo>
                  <a:lnTo>
                    <a:pt x="25" y="142"/>
                  </a:lnTo>
                  <a:lnTo>
                    <a:pt x="20" y="140"/>
                  </a:lnTo>
                  <a:lnTo>
                    <a:pt x="18" y="140"/>
                  </a:lnTo>
                  <a:lnTo>
                    <a:pt x="16" y="140"/>
                  </a:lnTo>
                  <a:lnTo>
                    <a:pt x="13" y="141"/>
                  </a:lnTo>
                  <a:lnTo>
                    <a:pt x="11" y="142"/>
                  </a:lnTo>
                  <a:lnTo>
                    <a:pt x="10" y="143"/>
                  </a:lnTo>
                  <a:lnTo>
                    <a:pt x="8" y="144"/>
                  </a:lnTo>
                  <a:lnTo>
                    <a:pt x="6" y="146"/>
                  </a:lnTo>
                  <a:lnTo>
                    <a:pt x="5" y="147"/>
                  </a:lnTo>
                  <a:lnTo>
                    <a:pt x="0" y="127"/>
                  </a:lnTo>
                  <a:lnTo>
                    <a:pt x="2" y="105"/>
                  </a:lnTo>
                  <a:lnTo>
                    <a:pt x="9" y="83"/>
                  </a:lnTo>
                  <a:lnTo>
                    <a:pt x="21" y="62"/>
                  </a:lnTo>
                  <a:lnTo>
                    <a:pt x="35" y="44"/>
                  </a:lnTo>
                  <a:lnTo>
                    <a:pt x="52" y="27"/>
                  </a:lnTo>
                  <a:lnTo>
                    <a:pt x="69" y="15"/>
                  </a:lnTo>
                  <a:lnTo>
                    <a:pt x="84" y="6"/>
                  </a:lnTo>
                  <a:lnTo>
                    <a:pt x="88" y="3"/>
                  </a:lnTo>
                  <a:lnTo>
                    <a:pt x="94" y="0"/>
                  </a:lnTo>
                  <a:lnTo>
                    <a:pt x="98" y="0"/>
                  </a:lnTo>
                  <a:lnTo>
                    <a:pt x="96" y="3"/>
                  </a:lnTo>
                  <a:lnTo>
                    <a:pt x="90" y="13"/>
                  </a:lnTo>
                  <a:lnTo>
                    <a:pt x="84" y="26"/>
                  </a:lnTo>
                  <a:lnTo>
                    <a:pt x="80" y="38"/>
                  </a:lnTo>
                  <a:lnTo>
                    <a:pt x="79" y="52"/>
                  </a:lnTo>
                  <a:lnTo>
                    <a:pt x="80" y="60"/>
                  </a:lnTo>
                  <a:lnTo>
                    <a:pt x="83" y="70"/>
                  </a:lnTo>
                  <a:lnTo>
                    <a:pt x="85" y="82"/>
                  </a:lnTo>
                  <a:lnTo>
                    <a:pt x="89" y="94"/>
                  </a:lnTo>
                  <a:lnTo>
                    <a:pt x="91" y="105"/>
                  </a:lnTo>
                  <a:lnTo>
                    <a:pt x="94" y="114"/>
                  </a:lnTo>
                  <a:lnTo>
                    <a:pt x="95" y="123"/>
                  </a:lnTo>
                  <a:lnTo>
                    <a:pt x="96" y="131"/>
                  </a:lnTo>
                  <a:lnTo>
                    <a:pt x="96" y="139"/>
                  </a:lnTo>
                  <a:lnTo>
                    <a:pt x="96" y="151"/>
                  </a:lnTo>
                  <a:lnTo>
                    <a:pt x="94" y="164"/>
                  </a:lnTo>
                  <a:lnTo>
                    <a:pt x="91" y="178"/>
                  </a:lnTo>
                  <a:lnTo>
                    <a:pt x="86" y="192"/>
                  </a:lnTo>
                  <a:lnTo>
                    <a:pt x="79" y="204"/>
                  </a:lnTo>
                  <a:lnTo>
                    <a:pt x="68" y="215"/>
                  </a:lnTo>
                  <a:lnTo>
                    <a:pt x="54" y="221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3" name="Freeform 2548">
              <a:extLst>
                <a:ext uri="{FF2B5EF4-FFF2-40B4-BE49-F238E27FC236}">
                  <a16:creationId xmlns:a16="http://schemas.microsoft.com/office/drawing/2014/main" id="{815B45C9-92E9-C7C4-514C-6A37E6E4F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" y="149"/>
              <a:ext cx="478" cy="377"/>
            </a:xfrm>
            <a:custGeom>
              <a:avLst/>
              <a:gdLst>
                <a:gd name="T0" fmla="*/ 221 w 478"/>
                <a:gd name="T1" fmla="*/ 321 h 377"/>
                <a:gd name="T2" fmla="*/ 195 w 478"/>
                <a:gd name="T3" fmla="*/ 372 h 377"/>
                <a:gd name="T4" fmla="*/ 174 w 478"/>
                <a:gd name="T5" fmla="*/ 329 h 377"/>
                <a:gd name="T6" fmla="*/ 146 w 478"/>
                <a:gd name="T7" fmla="*/ 295 h 377"/>
                <a:gd name="T8" fmla="*/ 136 w 478"/>
                <a:gd name="T9" fmla="*/ 215 h 377"/>
                <a:gd name="T10" fmla="*/ 156 w 478"/>
                <a:gd name="T11" fmla="*/ 178 h 377"/>
                <a:gd name="T12" fmla="*/ 172 w 478"/>
                <a:gd name="T13" fmla="*/ 139 h 377"/>
                <a:gd name="T14" fmla="*/ 161 w 478"/>
                <a:gd name="T15" fmla="*/ 147 h 377"/>
                <a:gd name="T16" fmla="*/ 148 w 478"/>
                <a:gd name="T17" fmla="*/ 181 h 377"/>
                <a:gd name="T18" fmla="*/ 99 w 478"/>
                <a:gd name="T19" fmla="*/ 225 h 377"/>
                <a:gd name="T20" fmla="*/ 60 w 478"/>
                <a:gd name="T21" fmla="*/ 229 h 377"/>
                <a:gd name="T22" fmla="*/ 36 w 478"/>
                <a:gd name="T23" fmla="*/ 220 h 377"/>
                <a:gd name="T24" fmla="*/ 0 w 478"/>
                <a:gd name="T25" fmla="*/ 201 h 377"/>
                <a:gd name="T26" fmla="*/ 30 w 478"/>
                <a:gd name="T27" fmla="*/ 189 h 377"/>
                <a:gd name="T28" fmla="*/ 56 w 478"/>
                <a:gd name="T29" fmla="*/ 153 h 377"/>
                <a:gd name="T30" fmla="*/ 109 w 478"/>
                <a:gd name="T31" fmla="*/ 115 h 377"/>
                <a:gd name="T32" fmla="*/ 140 w 478"/>
                <a:gd name="T33" fmla="*/ 116 h 377"/>
                <a:gd name="T34" fmla="*/ 146 w 478"/>
                <a:gd name="T35" fmla="*/ 119 h 377"/>
                <a:gd name="T36" fmla="*/ 140 w 478"/>
                <a:gd name="T37" fmla="*/ 139 h 377"/>
                <a:gd name="T38" fmla="*/ 144 w 478"/>
                <a:gd name="T39" fmla="*/ 143 h 377"/>
                <a:gd name="T40" fmla="*/ 161 w 478"/>
                <a:gd name="T41" fmla="*/ 139 h 377"/>
                <a:gd name="T42" fmla="*/ 158 w 478"/>
                <a:gd name="T43" fmla="*/ 115 h 377"/>
                <a:gd name="T44" fmla="*/ 164 w 478"/>
                <a:gd name="T45" fmla="*/ 114 h 377"/>
                <a:gd name="T46" fmla="*/ 174 w 478"/>
                <a:gd name="T47" fmla="*/ 129 h 377"/>
                <a:gd name="T48" fmla="*/ 195 w 478"/>
                <a:gd name="T49" fmla="*/ 132 h 377"/>
                <a:gd name="T50" fmla="*/ 212 w 478"/>
                <a:gd name="T51" fmla="*/ 117 h 377"/>
                <a:gd name="T52" fmla="*/ 231 w 478"/>
                <a:gd name="T53" fmla="*/ 112 h 377"/>
                <a:gd name="T54" fmla="*/ 256 w 478"/>
                <a:gd name="T55" fmla="*/ 80 h 377"/>
                <a:gd name="T56" fmla="*/ 313 w 478"/>
                <a:gd name="T57" fmla="*/ 5 h 377"/>
                <a:gd name="T58" fmla="*/ 358 w 478"/>
                <a:gd name="T59" fmla="*/ 0 h 377"/>
                <a:gd name="T60" fmla="*/ 394 w 478"/>
                <a:gd name="T61" fmla="*/ 7 h 377"/>
                <a:gd name="T62" fmla="*/ 433 w 478"/>
                <a:gd name="T63" fmla="*/ 24 h 377"/>
                <a:gd name="T64" fmla="*/ 470 w 478"/>
                <a:gd name="T65" fmla="*/ 26 h 377"/>
                <a:gd name="T66" fmla="*/ 464 w 478"/>
                <a:gd name="T67" fmla="*/ 47 h 377"/>
                <a:gd name="T68" fmla="*/ 413 w 478"/>
                <a:gd name="T69" fmla="*/ 117 h 377"/>
                <a:gd name="T70" fmla="*/ 367 w 478"/>
                <a:gd name="T71" fmla="*/ 140 h 377"/>
                <a:gd name="T72" fmla="*/ 317 w 478"/>
                <a:gd name="T73" fmla="*/ 154 h 377"/>
                <a:gd name="T74" fmla="*/ 272 w 478"/>
                <a:gd name="T75" fmla="*/ 141 h 377"/>
                <a:gd name="T76" fmla="*/ 248 w 478"/>
                <a:gd name="T77" fmla="*/ 127 h 377"/>
                <a:gd name="T78" fmla="*/ 231 w 478"/>
                <a:gd name="T79" fmla="*/ 121 h 377"/>
                <a:gd name="T80" fmla="*/ 212 w 478"/>
                <a:gd name="T81" fmla="*/ 127 h 377"/>
                <a:gd name="T82" fmla="*/ 213 w 478"/>
                <a:gd name="T83" fmla="*/ 137 h 377"/>
                <a:gd name="T84" fmla="*/ 234 w 478"/>
                <a:gd name="T85" fmla="*/ 136 h 377"/>
                <a:gd name="T86" fmla="*/ 259 w 478"/>
                <a:gd name="T87" fmla="*/ 134 h 377"/>
                <a:gd name="T88" fmla="*/ 305 w 478"/>
                <a:gd name="T89" fmla="*/ 152 h 377"/>
                <a:gd name="T90" fmla="*/ 347 w 478"/>
                <a:gd name="T91" fmla="*/ 207 h 377"/>
                <a:gd name="T92" fmla="*/ 360 w 478"/>
                <a:gd name="T93" fmla="*/ 275 h 377"/>
                <a:gd name="T94" fmla="*/ 335 w 478"/>
                <a:gd name="T95" fmla="*/ 274 h 377"/>
                <a:gd name="T96" fmla="*/ 279 w 478"/>
                <a:gd name="T97" fmla="*/ 256 h 377"/>
                <a:gd name="T98" fmla="*/ 244 w 478"/>
                <a:gd name="T99" fmla="*/ 244 h 377"/>
                <a:gd name="T100" fmla="*/ 216 w 478"/>
                <a:gd name="T101" fmla="*/ 195 h 377"/>
                <a:gd name="T102" fmla="*/ 207 w 478"/>
                <a:gd name="T103" fmla="*/ 151 h 377"/>
                <a:gd name="T104" fmla="*/ 188 w 478"/>
                <a:gd name="T105" fmla="*/ 136 h 377"/>
                <a:gd name="T106" fmla="*/ 177 w 478"/>
                <a:gd name="T107" fmla="*/ 139 h 377"/>
                <a:gd name="T108" fmla="*/ 188 w 478"/>
                <a:gd name="T109" fmla="*/ 160 h 377"/>
                <a:gd name="T110" fmla="*/ 223 w 478"/>
                <a:gd name="T111" fmla="*/ 208 h 3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78"/>
                <a:gd name="T169" fmla="*/ 0 h 377"/>
                <a:gd name="T170" fmla="*/ 478 w 478"/>
                <a:gd name="T171" fmla="*/ 377 h 3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78" h="377">
                  <a:moveTo>
                    <a:pt x="228" y="222"/>
                  </a:moveTo>
                  <a:lnTo>
                    <a:pt x="233" y="249"/>
                  </a:lnTo>
                  <a:lnTo>
                    <a:pt x="233" y="276"/>
                  </a:lnTo>
                  <a:lnTo>
                    <a:pt x="229" y="302"/>
                  </a:lnTo>
                  <a:lnTo>
                    <a:pt x="221" y="321"/>
                  </a:lnTo>
                  <a:lnTo>
                    <a:pt x="213" y="335"/>
                  </a:lnTo>
                  <a:lnTo>
                    <a:pt x="206" y="349"/>
                  </a:lnTo>
                  <a:lnTo>
                    <a:pt x="201" y="361"/>
                  </a:lnTo>
                  <a:lnTo>
                    <a:pt x="196" y="377"/>
                  </a:lnTo>
                  <a:lnTo>
                    <a:pt x="195" y="372"/>
                  </a:lnTo>
                  <a:lnTo>
                    <a:pt x="193" y="364"/>
                  </a:lnTo>
                  <a:lnTo>
                    <a:pt x="189" y="356"/>
                  </a:lnTo>
                  <a:lnTo>
                    <a:pt x="185" y="347"/>
                  </a:lnTo>
                  <a:lnTo>
                    <a:pt x="180" y="337"/>
                  </a:lnTo>
                  <a:lnTo>
                    <a:pt x="174" y="329"/>
                  </a:lnTo>
                  <a:lnTo>
                    <a:pt x="168" y="320"/>
                  </a:lnTo>
                  <a:lnTo>
                    <a:pt x="162" y="314"/>
                  </a:lnTo>
                  <a:lnTo>
                    <a:pt x="155" y="308"/>
                  </a:lnTo>
                  <a:lnTo>
                    <a:pt x="150" y="302"/>
                  </a:lnTo>
                  <a:lnTo>
                    <a:pt x="146" y="295"/>
                  </a:lnTo>
                  <a:lnTo>
                    <a:pt x="142" y="288"/>
                  </a:lnTo>
                  <a:lnTo>
                    <a:pt x="135" y="267"/>
                  </a:lnTo>
                  <a:lnTo>
                    <a:pt x="134" y="247"/>
                  </a:lnTo>
                  <a:lnTo>
                    <a:pt x="134" y="228"/>
                  </a:lnTo>
                  <a:lnTo>
                    <a:pt x="136" y="215"/>
                  </a:lnTo>
                  <a:lnTo>
                    <a:pt x="139" y="208"/>
                  </a:lnTo>
                  <a:lnTo>
                    <a:pt x="142" y="200"/>
                  </a:lnTo>
                  <a:lnTo>
                    <a:pt x="146" y="193"/>
                  </a:lnTo>
                  <a:lnTo>
                    <a:pt x="151" y="186"/>
                  </a:lnTo>
                  <a:lnTo>
                    <a:pt x="156" y="178"/>
                  </a:lnTo>
                  <a:lnTo>
                    <a:pt x="161" y="169"/>
                  </a:lnTo>
                  <a:lnTo>
                    <a:pt x="165" y="161"/>
                  </a:lnTo>
                  <a:lnTo>
                    <a:pt x="170" y="152"/>
                  </a:lnTo>
                  <a:lnTo>
                    <a:pt x="171" y="146"/>
                  </a:lnTo>
                  <a:lnTo>
                    <a:pt x="172" y="139"/>
                  </a:lnTo>
                  <a:lnTo>
                    <a:pt x="171" y="135"/>
                  </a:lnTo>
                  <a:lnTo>
                    <a:pt x="170" y="134"/>
                  </a:lnTo>
                  <a:lnTo>
                    <a:pt x="165" y="137"/>
                  </a:lnTo>
                  <a:lnTo>
                    <a:pt x="163" y="141"/>
                  </a:lnTo>
                  <a:lnTo>
                    <a:pt x="161" y="147"/>
                  </a:lnTo>
                  <a:lnTo>
                    <a:pt x="159" y="152"/>
                  </a:lnTo>
                  <a:lnTo>
                    <a:pt x="158" y="160"/>
                  </a:lnTo>
                  <a:lnTo>
                    <a:pt x="155" y="167"/>
                  </a:lnTo>
                  <a:lnTo>
                    <a:pt x="152" y="174"/>
                  </a:lnTo>
                  <a:lnTo>
                    <a:pt x="148" y="181"/>
                  </a:lnTo>
                  <a:lnTo>
                    <a:pt x="140" y="194"/>
                  </a:lnTo>
                  <a:lnTo>
                    <a:pt x="131" y="204"/>
                  </a:lnTo>
                  <a:lnTo>
                    <a:pt x="121" y="214"/>
                  </a:lnTo>
                  <a:lnTo>
                    <a:pt x="110" y="221"/>
                  </a:lnTo>
                  <a:lnTo>
                    <a:pt x="99" y="225"/>
                  </a:lnTo>
                  <a:lnTo>
                    <a:pt x="88" y="229"/>
                  </a:lnTo>
                  <a:lnTo>
                    <a:pt x="78" y="231"/>
                  </a:lnTo>
                  <a:lnTo>
                    <a:pt x="67" y="231"/>
                  </a:lnTo>
                  <a:lnTo>
                    <a:pt x="64" y="230"/>
                  </a:lnTo>
                  <a:lnTo>
                    <a:pt x="60" y="229"/>
                  </a:lnTo>
                  <a:lnTo>
                    <a:pt x="57" y="229"/>
                  </a:lnTo>
                  <a:lnTo>
                    <a:pt x="54" y="228"/>
                  </a:lnTo>
                  <a:lnTo>
                    <a:pt x="48" y="225"/>
                  </a:lnTo>
                  <a:lnTo>
                    <a:pt x="42" y="222"/>
                  </a:lnTo>
                  <a:lnTo>
                    <a:pt x="36" y="220"/>
                  </a:lnTo>
                  <a:lnTo>
                    <a:pt x="30" y="216"/>
                  </a:lnTo>
                  <a:lnTo>
                    <a:pt x="24" y="213"/>
                  </a:lnTo>
                  <a:lnTo>
                    <a:pt x="17" y="209"/>
                  </a:lnTo>
                  <a:lnTo>
                    <a:pt x="9" y="205"/>
                  </a:lnTo>
                  <a:lnTo>
                    <a:pt x="0" y="201"/>
                  </a:lnTo>
                  <a:lnTo>
                    <a:pt x="5" y="199"/>
                  </a:lnTo>
                  <a:lnTo>
                    <a:pt x="11" y="197"/>
                  </a:lnTo>
                  <a:lnTo>
                    <a:pt x="18" y="195"/>
                  </a:lnTo>
                  <a:lnTo>
                    <a:pt x="24" y="193"/>
                  </a:lnTo>
                  <a:lnTo>
                    <a:pt x="30" y="189"/>
                  </a:lnTo>
                  <a:lnTo>
                    <a:pt x="36" y="185"/>
                  </a:lnTo>
                  <a:lnTo>
                    <a:pt x="42" y="179"/>
                  </a:lnTo>
                  <a:lnTo>
                    <a:pt x="45" y="173"/>
                  </a:lnTo>
                  <a:lnTo>
                    <a:pt x="50" y="164"/>
                  </a:lnTo>
                  <a:lnTo>
                    <a:pt x="56" y="153"/>
                  </a:lnTo>
                  <a:lnTo>
                    <a:pt x="65" y="142"/>
                  </a:lnTo>
                  <a:lnTo>
                    <a:pt x="74" y="132"/>
                  </a:lnTo>
                  <a:lnTo>
                    <a:pt x="85" y="124"/>
                  </a:lnTo>
                  <a:lnTo>
                    <a:pt x="96" y="118"/>
                  </a:lnTo>
                  <a:lnTo>
                    <a:pt x="109" y="115"/>
                  </a:lnTo>
                  <a:lnTo>
                    <a:pt x="121" y="117"/>
                  </a:lnTo>
                  <a:lnTo>
                    <a:pt x="126" y="120"/>
                  </a:lnTo>
                  <a:lnTo>
                    <a:pt x="132" y="120"/>
                  </a:lnTo>
                  <a:lnTo>
                    <a:pt x="137" y="119"/>
                  </a:lnTo>
                  <a:lnTo>
                    <a:pt x="140" y="116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8" y="114"/>
                  </a:lnTo>
                  <a:lnTo>
                    <a:pt x="151" y="115"/>
                  </a:lnTo>
                  <a:lnTo>
                    <a:pt x="146" y="119"/>
                  </a:lnTo>
                  <a:lnTo>
                    <a:pt x="143" y="125"/>
                  </a:lnTo>
                  <a:lnTo>
                    <a:pt x="140" y="131"/>
                  </a:lnTo>
                  <a:lnTo>
                    <a:pt x="139" y="137"/>
                  </a:lnTo>
                  <a:lnTo>
                    <a:pt x="139" y="138"/>
                  </a:lnTo>
                  <a:lnTo>
                    <a:pt x="140" y="139"/>
                  </a:lnTo>
                  <a:lnTo>
                    <a:pt x="140" y="140"/>
                  </a:lnTo>
                  <a:lnTo>
                    <a:pt x="140" y="141"/>
                  </a:lnTo>
                  <a:lnTo>
                    <a:pt x="141" y="142"/>
                  </a:lnTo>
                  <a:lnTo>
                    <a:pt x="143" y="143"/>
                  </a:lnTo>
                  <a:lnTo>
                    <a:pt x="144" y="143"/>
                  </a:lnTo>
                  <a:lnTo>
                    <a:pt x="145" y="144"/>
                  </a:lnTo>
                  <a:lnTo>
                    <a:pt x="149" y="145"/>
                  </a:lnTo>
                  <a:lnTo>
                    <a:pt x="154" y="144"/>
                  </a:lnTo>
                  <a:lnTo>
                    <a:pt x="158" y="142"/>
                  </a:lnTo>
                  <a:lnTo>
                    <a:pt x="161" y="139"/>
                  </a:lnTo>
                  <a:lnTo>
                    <a:pt x="163" y="134"/>
                  </a:lnTo>
                  <a:lnTo>
                    <a:pt x="164" y="128"/>
                  </a:lnTo>
                  <a:lnTo>
                    <a:pt x="162" y="123"/>
                  </a:lnTo>
                  <a:lnTo>
                    <a:pt x="160" y="118"/>
                  </a:lnTo>
                  <a:lnTo>
                    <a:pt x="158" y="115"/>
                  </a:lnTo>
                  <a:lnTo>
                    <a:pt x="158" y="113"/>
                  </a:lnTo>
                  <a:lnTo>
                    <a:pt x="160" y="112"/>
                  </a:lnTo>
                  <a:lnTo>
                    <a:pt x="162" y="112"/>
                  </a:lnTo>
                  <a:lnTo>
                    <a:pt x="163" y="112"/>
                  </a:lnTo>
                  <a:lnTo>
                    <a:pt x="164" y="114"/>
                  </a:lnTo>
                  <a:lnTo>
                    <a:pt x="164" y="117"/>
                  </a:lnTo>
                  <a:lnTo>
                    <a:pt x="165" y="121"/>
                  </a:lnTo>
                  <a:lnTo>
                    <a:pt x="166" y="125"/>
                  </a:lnTo>
                  <a:lnTo>
                    <a:pt x="170" y="129"/>
                  </a:lnTo>
                  <a:lnTo>
                    <a:pt x="174" y="129"/>
                  </a:lnTo>
                  <a:lnTo>
                    <a:pt x="181" y="125"/>
                  </a:lnTo>
                  <a:lnTo>
                    <a:pt x="183" y="128"/>
                  </a:lnTo>
                  <a:lnTo>
                    <a:pt x="187" y="130"/>
                  </a:lnTo>
                  <a:lnTo>
                    <a:pt x="191" y="132"/>
                  </a:lnTo>
                  <a:lnTo>
                    <a:pt x="195" y="132"/>
                  </a:lnTo>
                  <a:lnTo>
                    <a:pt x="199" y="131"/>
                  </a:lnTo>
                  <a:lnTo>
                    <a:pt x="203" y="129"/>
                  </a:lnTo>
                  <a:lnTo>
                    <a:pt x="207" y="124"/>
                  </a:lnTo>
                  <a:lnTo>
                    <a:pt x="209" y="118"/>
                  </a:lnTo>
                  <a:lnTo>
                    <a:pt x="212" y="117"/>
                  </a:lnTo>
                  <a:lnTo>
                    <a:pt x="215" y="115"/>
                  </a:lnTo>
                  <a:lnTo>
                    <a:pt x="219" y="114"/>
                  </a:lnTo>
                  <a:lnTo>
                    <a:pt x="222" y="113"/>
                  </a:lnTo>
                  <a:lnTo>
                    <a:pt x="226" y="112"/>
                  </a:lnTo>
                  <a:lnTo>
                    <a:pt x="231" y="112"/>
                  </a:lnTo>
                  <a:lnTo>
                    <a:pt x="234" y="111"/>
                  </a:lnTo>
                  <a:lnTo>
                    <a:pt x="238" y="110"/>
                  </a:lnTo>
                  <a:lnTo>
                    <a:pt x="245" y="105"/>
                  </a:lnTo>
                  <a:lnTo>
                    <a:pt x="251" y="95"/>
                  </a:lnTo>
                  <a:lnTo>
                    <a:pt x="256" y="80"/>
                  </a:lnTo>
                  <a:lnTo>
                    <a:pt x="262" y="60"/>
                  </a:lnTo>
                  <a:lnTo>
                    <a:pt x="272" y="38"/>
                  </a:lnTo>
                  <a:lnTo>
                    <a:pt x="285" y="23"/>
                  </a:lnTo>
                  <a:lnTo>
                    <a:pt x="299" y="12"/>
                  </a:lnTo>
                  <a:lnTo>
                    <a:pt x="313" y="5"/>
                  </a:lnTo>
                  <a:lnTo>
                    <a:pt x="327" y="2"/>
                  </a:lnTo>
                  <a:lnTo>
                    <a:pt x="339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58" y="0"/>
                  </a:lnTo>
                  <a:lnTo>
                    <a:pt x="363" y="1"/>
                  </a:lnTo>
                  <a:lnTo>
                    <a:pt x="370" y="2"/>
                  </a:lnTo>
                  <a:lnTo>
                    <a:pt x="378" y="2"/>
                  </a:lnTo>
                  <a:lnTo>
                    <a:pt x="386" y="5"/>
                  </a:lnTo>
                  <a:lnTo>
                    <a:pt x="394" y="7"/>
                  </a:lnTo>
                  <a:lnTo>
                    <a:pt x="403" y="11"/>
                  </a:lnTo>
                  <a:lnTo>
                    <a:pt x="409" y="15"/>
                  </a:lnTo>
                  <a:lnTo>
                    <a:pt x="416" y="19"/>
                  </a:lnTo>
                  <a:lnTo>
                    <a:pt x="424" y="22"/>
                  </a:lnTo>
                  <a:lnTo>
                    <a:pt x="433" y="24"/>
                  </a:lnTo>
                  <a:lnTo>
                    <a:pt x="440" y="26"/>
                  </a:lnTo>
                  <a:lnTo>
                    <a:pt x="449" y="27"/>
                  </a:lnTo>
                  <a:lnTo>
                    <a:pt x="457" y="27"/>
                  </a:lnTo>
                  <a:lnTo>
                    <a:pt x="464" y="27"/>
                  </a:lnTo>
                  <a:lnTo>
                    <a:pt x="470" y="26"/>
                  </a:lnTo>
                  <a:lnTo>
                    <a:pt x="478" y="26"/>
                  </a:lnTo>
                  <a:lnTo>
                    <a:pt x="478" y="29"/>
                  </a:lnTo>
                  <a:lnTo>
                    <a:pt x="475" y="32"/>
                  </a:lnTo>
                  <a:lnTo>
                    <a:pt x="471" y="36"/>
                  </a:lnTo>
                  <a:lnTo>
                    <a:pt x="464" y="47"/>
                  </a:lnTo>
                  <a:lnTo>
                    <a:pt x="456" y="60"/>
                  </a:lnTo>
                  <a:lnTo>
                    <a:pt x="446" y="76"/>
                  </a:lnTo>
                  <a:lnTo>
                    <a:pt x="435" y="90"/>
                  </a:lnTo>
                  <a:lnTo>
                    <a:pt x="424" y="105"/>
                  </a:lnTo>
                  <a:lnTo>
                    <a:pt x="413" y="117"/>
                  </a:lnTo>
                  <a:lnTo>
                    <a:pt x="402" y="127"/>
                  </a:lnTo>
                  <a:lnTo>
                    <a:pt x="391" y="132"/>
                  </a:lnTo>
                  <a:lnTo>
                    <a:pt x="385" y="134"/>
                  </a:lnTo>
                  <a:lnTo>
                    <a:pt x="377" y="138"/>
                  </a:lnTo>
                  <a:lnTo>
                    <a:pt x="367" y="140"/>
                  </a:lnTo>
                  <a:lnTo>
                    <a:pt x="357" y="144"/>
                  </a:lnTo>
                  <a:lnTo>
                    <a:pt x="346" y="148"/>
                  </a:lnTo>
                  <a:lnTo>
                    <a:pt x="336" y="151"/>
                  </a:lnTo>
                  <a:lnTo>
                    <a:pt x="326" y="153"/>
                  </a:lnTo>
                  <a:lnTo>
                    <a:pt x="317" y="154"/>
                  </a:lnTo>
                  <a:lnTo>
                    <a:pt x="310" y="153"/>
                  </a:lnTo>
                  <a:lnTo>
                    <a:pt x="300" y="151"/>
                  </a:lnTo>
                  <a:lnTo>
                    <a:pt x="290" y="148"/>
                  </a:lnTo>
                  <a:lnTo>
                    <a:pt x="281" y="144"/>
                  </a:lnTo>
                  <a:lnTo>
                    <a:pt x="272" y="141"/>
                  </a:lnTo>
                  <a:lnTo>
                    <a:pt x="264" y="138"/>
                  </a:lnTo>
                  <a:lnTo>
                    <a:pt x="258" y="135"/>
                  </a:lnTo>
                  <a:lnTo>
                    <a:pt x="255" y="133"/>
                  </a:lnTo>
                  <a:lnTo>
                    <a:pt x="251" y="130"/>
                  </a:lnTo>
                  <a:lnTo>
                    <a:pt x="248" y="127"/>
                  </a:lnTo>
                  <a:lnTo>
                    <a:pt x="244" y="124"/>
                  </a:lnTo>
                  <a:lnTo>
                    <a:pt x="240" y="121"/>
                  </a:lnTo>
                  <a:lnTo>
                    <a:pt x="238" y="120"/>
                  </a:lnTo>
                  <a:lnTo>
                    <a:pt x="234" y="120"/>
                  </a:lnTo>
                  <a:lnTo>
                    <a:pt x="231" y="121"/>
                  </a:lnTo>
                  <a:lnTo>
                    <a:pt x="226" y="121"/>
                  </a:lnTo>
                  <a:lnTo>
                    <a:pt x="221" y="123"/>
                  </a:lnTo>
                  <a:lnTo>
                    <a:pt x="218" y="124"/>
                  </a:lnTo>
                  <a:lnTo>
                    <a:pt x="214" y="125"/>
                  </a:lnTo>
                  <a:lnTo>
                    <a:pt x="212" y="127"/>
                  </a:lnTo>
                  <a:lnTo>
                    <a:pt x="209" y="130"/>
                  </a:lnTo>
                  <a:lnTo>
                    <a:pt x="208" y="132"/>
                  </a:lnTo>
                  <a:lnTo>
                    <a:pt x="209" y="134"/>
                  </a:lnTo>
                  <a:lnTo>
                    <a:pt x="212" y="136"/>
                  </a:lnTo>
                  <a:lnTo>
                    <a:pt x="213" y="137"/>
                  </a:lnTo>
                  <a:lnTo>
                    <a:pt x="217" y="137"/>
                  </a:lnTo>
                  <a:lnTo>
                    <a:pt x="220" y="137"/>
                  </a:lnTo>
                  <a:lnTo>
                    <a:pt x="225" y="137"/>
                  </a:lnTo>
                  <a:lnTo>
                    <a:pt x="230" y="136"/>
                  </a:lnTo>
                  <a:lnTo>
                    <a:pt x="234" y="136"/>
                  </a:lnTo>
                  <a:lnTo>
                    <a:pt x="239" y="135"/>
                  </a:lnTo>
                  <a:lnTo>
                    <a:pt x="244" y="134"/>
                  </a:lnTo>
                  <a:lnTo>
                    <a:pt x="249" y="133"/>
                  </a:lnTo>
                  <a:lnTo>
                    <a:pt x="254" y="133"/>
                  </a:lnTo>
                  <a:lnTo>
                    <a:pt x="259" y="134"/>
                  </a:lnTo>
                  <a:lnTo>
                    <a:pt x="265" y="135"/>
                  </a:lnTo>
                  <a:lnTo>
                    <a:pt x="273" y="137"/>
                  </a:lnTo>
                  <a:lnTo>
                    <a:pt x="281" y="140"/>
                  </a:lnTo>
                  <a:lnTo>
                    <a:pt x="293" y="145"/>
                  </a:lnTo>
                  <a:lnTo>
                    <a:pt x="305" y="152"/>
                  </a:lnTo>
                  <a:lnTo>
                    <a:pt x="316" y="159"/>
                  </a:lnTo>
                  <a:lnTo>
                    <a:pt x="325" y="168"/>
                  </a:lnTo>
                  <a:lnTo>
                    <a:pt x="333" y="180"/>
                  </a:lnTo>
                  <a:lnTo>
                    <a:pt x="341" y="193"/>
                  </a:lnTo>
                  <a:lnTo>
                    <a:pt x="347" y="207"/>
                  </a:lnTo>
                  <a:lnTo>
                    <a:pt x="352" y="222"/>
                  </a:lnTo>
                  <a:lnTo>
                    <a:pt x="355" y="238"/>
                  </a:lnTo>
                  <a:lnTo>
                    <a:pt x="358" y="253"/>
                  </a:lnTo>
                  <a:lnTo>
                    <a:pt x="359" y="264"/>
                  </a:lnTo>
                  <a:lnTo>
                    <a:pt x="360" y="275"/>
                  </a:lnTo>
                  <a:lnTo>
                    <a:pt x="360" y="284"/>
                  </a:lnTo>
                  <a:lnTo>
                    <a:pt x="359" y="294"/>
                  </a:lnTo>
                  <a:lnTo>
                    <a:pt x="353" y="286"/>
                  </a:lnTo>
                  <a:lnTo>
                    <a:pt x="345" y="280"/>
                  </a:lnTo>
                  <a:lnTo>
                    <a:pt x="335" y="274"/>
                  </a:lnTo>
                  <a:lnTo>
                    <a:pt x="323" y="269"/>
                  </a:lnTo>
                  <a:lnTo>
                    <a:pt x="311" y="265"/>
                  </a:lnTo>
                  <a:lnTo>
                    <a:pt x="299" y="261"/>
                  </a:lnTo>
                  <a:lnTo>
                    <a:pt x="288" y="258"/>
                  </a:lnTo>
                  <a:lnTo>
                    <a:pt x="279" y="256"/>
                  </a:lnTo>
                  <a:lnTo>
                    <a:pt x="273" y="255"/>
                  </a:lnTo>
                  <a:lnTo>
                    <a:pt x="265" y="253"/>
                  </a:lnTo>
                  <a:lnTo>
                    <a:pt x="258" y="251"/>
                  </a:lnTo>
                  <a:lnTo>
                    <a:pt x="250" y="249"/>
                  </a:lnTo>
                  <a:lnTo>
                    <a:pt x="244" y="244"/>
                  </a:lnTo>
                  <a:lnTo>
                    <a:pt x="237" y="238"/>
                  </a:lnTo>
                  <a:lnTo>
                    <a:pt x="232" y="230"/>
                  </a:lnTo>
                  <a:lnTo>
                    <a:pt x="227" y="221"/>
                  </a:lnTo>
                  <a:lnTo>
                    <a:pt x="222" y="206"/>
                  </a:lnTo>
                  <a:lnTo>
                    <a:pt x="216" y="195"/>
                  </a:lnTo>
                  <a:lnTo>
                    <a:pt x="213" y="183"/>
                  </a:lnTo>
                  <a:lnTo>
                    <a:pt x="213" y="166"/>
                  </a:lnTo>
                  <a:lnTo>
                    <a:pt x="213" y="161"/>
                  </a:lnTo>
                  <a:lnTo>
                    <a:pt x="210" y="156"/>
                  </a:lnTo>
                  <a:lnTo>
                    <a:pt x="207" y="151"/>
                  </a:lnTo>
                  <a:lnTo>
                    <a:pt x="203" y="147"/>
                  </a:lnTo>
                  <a:lnTo>
                    <a:pt x="199" y="143"/>
                  </a:lnTo>
                  <a:lnTo>
                    <a:pt x="195" y="140"/>
                  </a:lnTo>
                  <a:lnTo>
                    <a:pt x="191" y="138"/>
                  </a:lnTo>
                  <a:lnTo>
                    <a:pt x="188" y="136"/>
                  </a:lnTo>
                  <a:lnTo>
                    <a:pt x="183" y="134"/>
                  </a:lnTo>
                  <a:lnTo>
                    <a:pt x="180" y="133"/>
                  </a:lnTo>
                  <a:lnTo>
                    <a:pt x="177" y="133"/>
                  </a:lnTo>
                  <a:lnTo>
                    <a:pt x="177" y="136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8" y="148"/>
                  </a:lnTo>
                  <a:lnTo>
                    <a:pt x="180" y="152"/>
                  </a:lnTo>
                  <a:lnTo>
                    <a:pt x="183" y="155"/>
                  </a:lnTo>
                  <a:lnTo>
                    <a:pt x="188" y="160"/>
                  </a:lnTo>
                  <a:lnTo>
                    <a:pt x="194" y="167"/>
                  </a:lnTo>
                  <a:lnTo>
                    <a:pt x="201" y="174"/>
                  </a:lnTo>
                  <a:lnTo>
                    <a:pt x="209" y="184"/>
                  </a:lnTo>
                  <a:lnTo>
                    <a:pt x="217" y="195"/>
                  </a:lnTo>
                  <a:lnTo>
                    <a:pt x="223" y="208"/>
                  </a:lnTo>
                  <a:lnTo>
                    <a:pt x="228" y="222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4" name="Freeform 2549">
              <a:extLst>
                <a:ext uri="{FF2B5EF4-FFF2-40B4-BE49-F238E27FC236}">
                  <a16:creationId xmlns:a16="http://schemas.microsoft.com/office/drawing/2014/main" id="{24D62118-0516-BDAA-03F2-173970BF8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" y="93"/>
              <a:ext cx="144" cy="164"/>
            </a:xfrm>
            <a:custGeom>
              <a:avLst/>
              <a:gdLst>
                <a:gd name="T0" fmla="*/ 109 w 144"/>
                <a:gd name="T1" fmla="*/ 158 h 164"/>
                <a:gd name="T2" fmla="*/ 114 w 144"/>
                <a:gd name="T3" fmla="*/ 148 h 164"/>
                <a:gd name="T4" fmla="*/ 123 w 144"/>
                <a:gd name="T5" fmla="*/ 146 h 164"/>
                <a:gd name="T6" fmla="*/ 129 w 144"/>
                <a:gd name="T7" fmla="*/ 149 h 164"/>
                <a:gd name="T8" fmla="*/ 131 w 144"/>
                <a:gd name="T9" fmla="*/ 152 h 164"/>
                <a:gd name="T10" fmla="*/ 135 w 144"/>
                <a:gd name="T11" fmla="*/ 153 h 164"/>
                <a:gd name="T12" fmla="*/ 142 w 144"/>
                <a:gd name="T13" fmla="*/ 155 h 164"/>
                <a:gd name="T14" fmla="*/ 144 w 144"/>
                <a:gd name="T15" fmla="*/ 154 h 164"/>
                <a:gd name="T16" fmla="*/ 141 w 144"/>
                <a:gd name="T17" fmla="*/ 149 h 164"/>
                <a:gd name="T18" fmla="*/ 136 w 144"/>
                <a:gd name="T19" fmla="*/ 144 h 164"/>
                <a:gd name="T20" fmla="*/ 132 w 144"/>
                <a:gd name="T21" fmla="*/ 143 h 164"/>
                <a:gd name="T22" fmla="*/ 125 w 144"/>
                <a:gd name="T23" fmla="*/ 143 h 164"/>
                <a:gd name="T24" fmla="*/ 120 w 144"/>
                <a:gd name="T25" fmla="*/ 138 h 164"/>
                <a:gd name="T26" fmla="*/ 118 w 144"/>
                <a:gd name="T27" fmla="*/ 130 h 164"/>
                <a:gd name="T28" fmla="*/ 118 w 144"/>
                <a:gd name="T29" fmla="*/ 125 h 164"/>
                <a:gd name="T30" fmla="*/ 120 w 144"/>
                <a:gd name="T31" fmla="*/ 122 h 164"/>
                <a:gd name="T32" fmla="*/ 124 w 144"/>
                <a:gd name="T33" fmla="*/ 117 h 164"/>
                <a:gd name="T34" fmla="*/ 131 w 144"/>
                <a:gd name="T35" fmla="*/ 114 h 164"/>
                <a:gd name="T36" fmla="*/ 137 w 144"/>
                <a:gd name="T37" fmla="*/ 98 h 164"/>
                <a:gd name="T38" fmla="*/ 132 w 144"/>
                <a:gd name="T39" fmla="*/ 67 h 164"/>
                <a:gd name="T40" fmla="*/ 114 w 144"/>
                <a:gd name="T41" fmla="*/ 41 h 164"/>
                <a:gd name="T42" fmla="*/ 80 w 144"/>
                <a:gd name="T43" fmla="*/ 23 h 164"/>
                <a:gd name="T44" fmla="*/ 50 w 144"/>
                <a:gd name="T45" fmla="*/ 16 h 164"/>
                <a:gd name="T46" fmla="*/ 33 w 144"/>
                <a:gd name="T47" fmla="*/ 11 h 164"/>
                <a:gd name="T48" fmla="*/ 16 w 144"/>
                <a:gd name="T49" fmla="*/ 6 h 164"/>
                <a:gd name="T50" fmla="*/ 4 w 144"/>
                <a:gd name="T51" fmla="*/ 2 h 164"/>
                <a:gd name="T52" fmla="*/ 5 w 144"/>
                <a:gd name="T53" fmla="*/ 7 h 164"/>
                <a:gd name="T54" fmla="*/ 14 w 144"/>
                <a:gd name="T55" fmla="*/ 28 h 164"/>
                <a:gd name="T56" fmla="*/ 21 w 144"/>
                <a:gd name="T57" fmla="*/ 50 h 164"/>
                <a:gd name="T58" fmla="*/ 26 w 144"/>
                <a:gd name="T59" fmla="*/ 71 h 164"/>
                <a:gd name="T60" fmla="*/ 30 w 144"/>
                <a:gd name="T61" fmla="*/ 91 h 164"/>
                <a:gd name="T62" fmla="*/ 40 w 144"/>
                <a:gd name="T63" fmla="*/ 116 h 164"/>
                <a:gd name="T64" fmla="*/ 59 w 144"/>
                <a:gd name="T65" fmla="*/ 143 h 164"/>
                <a:gd name="T66" fmla="*/ 89 w 144"/>
                <a:gd name="T67" fmla="*/ 161 h 1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4"/>
                <a:gd name="T103" fmla="*/ 0 h 164"/>
                <a:gd name="T104" fmla="*/ 144 w 144"/>
                <a:gd name="T105" fmla="*/ 164 h 16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4" h="164">
                  <a:moveTo>
                    <a:pt x="109" y="164"/>
                  </a:moveTo>
                  <a:lnTo>
                    <a:pt x="109" y="158"/>
                  </a:lnTo>
                  <a:lnTo>
                    <a:pt x="111" y="152"/>
                  </a:lnTo>
                  <a:lnTo>
                    <a:pt x="114" y="148"/>
                  </a:lnTo>
                  <a:lnTo>
                    <a:pt x="119" y="146"/>
                  </a:lnTo>
                  <a:lnTo>
                    <a:pt x="123" y="146"/>
                  </a:lnTo>
                  <a:lnTo>
                    <a:pt x="126" y="147"/>
                  </a:lnTo>
                  <a:lnTo>
                    <a:pt x="129" y="149"/>
                  </a:lnTo>
                  <a:lnTo>
                    <a:pt x="130" y="151"/>
                  </a:lnTo>
                  <a:lnTo>
                    <a:pt x="131" y="152"/>
                  </a:lnTo>
                  <a:lnTo>
                    <a:pt x="132" y="153"/>
                  </a:lnTo>
                  <a:lnTo>
                    <a:pt x="135" y="153"/>
                  </a:lnTo>
                  <a:lnTo>
                    <a:pt x="138" y="154"/>
                  </a:lnTo>
                  <a:lnTo>
                    <a:pt x="142" y="155"/>
                  </a:lnTo>
                  <a:lnTo>
                    <a:pt x="144" y="155"/>
                  </a:lnTo>
                  <a:lnTo>
                    <a:pt x="144" y="154"/>
                  </a:lnTo>
                  <a:lnTo>
                    <a:pt x="143" y="152"/>
                  </a:lnTo>
                  <a:lnTo>
                    <a:pt x="141" y="149"/>
                  </a:lnTo>
                  <a:lnTo>
                    <a:pt x="138" y="146"/>
                  </a:lnTo>
                  <a:lnTo>
                    <a:pt x="136" y="144"/>
                  </a:lnTo>
                  <a:lnTo>
                    <a:pt x="133" y="141"/>
                  </a:lnTo>
                  <a:lnTo>
                    <a:pt x="132" y="143"/>
                  </a:lnTo>
                  <a:lnTo>
                    <a:pt x="128" y="144"/>
                  </a:lnTo>
                  <a:lnTo>
                    <a:pt x="125" y="143"/>
                  </a:lnTo>
                  <a:lnTo>
                    <a:pt x="121" y="141"/>
                  </a:lnTo>
                  <a:lnTo>
                    <a:pt x="120" y="138"/>
                  </a:lnTo>
                  <a:lnTo>
                    <a:pt x="118" y="134"/>
                  </a:lnTo>
                  <a:lnTo>
                    <a:pt x="118" y="130"/>
                  </a:lnTo>
                  <a:lnTo>
                    <a:pt x="118" y="127"/>
                  </a:lnTo>
                  <a:lnTo>
                    <a:pt x="118" y="125"/>
                  </a:lnTo>
                  <a:lnTo>
                    <a:pt x="119" y="123"/>
                  </a:lnTo>
                  <a:lnTo>
                    <a:pt x="120" y="122"/>
                  </a:lnTo>
                  <a:lnTo>
                    <a:pt x="121" y="120"/>
                  </a:lnTo>
                  <a:lnTo>
                    <a:pt x="124" y="117"/>
                  </a:lnTo>
                  <a:lnTo>
                    <a:pt x="127" y="115"/>
                  </a:lnTo>
                  <a:lnTo>
                    <a:pt x="131" y="114"/>
                  </a:lnTo>
                  <a:lnTo>
                    <a:pt x="133" y="114"/>
                  </a:lnTo>
                  <a:lnTo>
                    <a:pt x="137" y="98"/>
                  </a:lnTo>
                  <a:lnTo>
                    <a:pt x="136" y="82"/>
                  </a:lnTo>
                  <a:lnTo>
                    <a:pt x="132" y="67"/>
                  </a:lnTo>
                  <a:lnTo>
                    <a:pt x="125" y="53"/>
                  </a:lnTo>
                  <a:lnTo>
                    <a:pt x="114" y="41"/>
                  </a:lnTo>
                  <a:lnTo>
                    <a:pt x="99" y="31"/>
                  </a:lnTo>
                  <a:lnTo>
                    <a:pt x="80" y="23"/>
                  </a:lnTo>
                  <a:lnTo>
                    <a:pt x="59" y="17"/>
                  </a:lnTo>
                  <a:lnTo>
                    <a:pt x="50" y="16"/>
                  </a:lnTo>
                  <a:lnTo>
                    <a:pt x="41" y="13"/>
                  </a:lnTo>
                  <a:lnTo>
                    <a:pt x="33" y="11"/>
                  </a:lnTo>
                  <a:lnTo>
                    <a:pt x="24" y="8"/>
                  </a:lnTo>
                  <a:lnTo>
                    <a:pt x="16" y="6"/>
                  </a:lnTo>
                  <a:lnTo>
                    <a:pt x="10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5" y="7"/>
                  </a:lnTo>
                  <a:lnTo>
                    <a:pt x="10" y="17"/>
                  </a:lnTo>
                  <a:lnTo>
                    <a:pt x="14" y="28"/>
                  </a:lnTo>
                  <a:lnTo>
                    <a:pt x="18" y="38"/>
                  </a:lnTo>
                  <a:lnTo>
                    <a:pt x="21" y="50"/>
                  </a:lnTo>
                  <a:lnTo>
                    <a:pt x="23" y="60"/>
                  </a:lnTo>
                  <a:lnTo>
                    <a:pt x="26" y="71"/>
                  </a:lnTo>
                  <a:lnTo>
                    <a:pt x="28" y="81"/>
                  </a:lnTo>
                  <a:lnTo>
                    <a:pt x="30" y="91"/>
                  </a:lnTo>
                  <a:lnTo>
                    <a:pt x="34" y="103"/>
                  </a:lnTo>
                  <a:lnTo>
                    <a:pt x="40" y="116"/>
                  </a:lnTo>
                  <a:lnTo>
                    <a:pt x="48" y="131"/>
                  </a:lnTo>
                  <a:lnTo>
                    <a:pt x="59" y="143"/>
                  </a:lnTo>
                  <a:lnTo>
                    <a:pt x="72" y="154"/>
                  </a:lnTo>
                  <a:lnTo>
                    <a:pt x="89" y="161"/>
                  </a:lnTo>
                  <a:lnTo>
                    <a:pt x="109" y="164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5" name="Freeform 2550">
              <a:extLst>
                <a:ext uri="{FF2B5EF4-FFF2-40B4-BE49-F238E27FC236}">
                  <a16:creationId xmlns:a16="http://schemas.microsoft.com/office/drawing/2014/main" id="{E15380B7-808F-F387-C9CA-5CA187166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" y="190"/>
              <a:ext cx="15" cy="17"/>
            </a:xfrm>
            <a:custGeom>
              <a:avLst/>
              <a:gdLst>
                <a:gd name="T0" fmla="*/ 0 w 15"/>
                <a:gd name="T1" fmla="*/ 8 h 17"/>
                <a:gd name="T2" fmla="*/ 1 w 15"/>
                <a:gd name="T3" fmla="*/ 4 h 17"/>
                <a:gd name="T4" fmla="*/ 2 w 15"/>
                <a:gd name="T5" fmla="*/ 1 h 17"/>
                <a:gd name="T6" fmla="*/ 5 w 15"/>
                <a:gd name="T7" fmla="*/ 0 h 17"/>
                <a:gd name="T8" fmla="*/ 8 w 15"/>
                <a:gd name="T9" fmla="*/ 0 h 17"/>
                <a:gd name="T10" fmla="*/ 11 w 15"/>
                <a:gd name="T11" fmla="*/ 1 h 17"/>
                <a:gd name="T12" fmla="*/ 13 w 15"/>
                <a:gd name="T13" fmla="*/ 3 h 17"/>
                <a:gd name="T14" fmla="*/ 14 w 15"/>
                <a:gd name="T15" fmla="*/ 6 h 17"/>
                <a:gd name="T16" fmla="*/ 15 w 15"/>
                <a:gd name="T17" fmla="*/ 9 h 17"/>
                <a:gd name="T18" fmla="*/ 14 w 15"/>
                <a:gd name="T19" fmla="*/ 13 h 17"/>
                <a:gd name="T20" fmla="*/ 13 w 15"/>
                <a:gd name="T21" fmla="*/ 15 h 17"/>
                <a:gd name="T22" fmla="*/ 11 w 15"/>
                <a:gd name="T23" fmla="*/ 16 h 17"/>
                <a:gd name="T24" fmla="*/ 8 w 15"/>
                <a:gd name="T25" fmla="*/ 17 h 17"/>
                <a:gd name="T26" fmla="*/ 6 w 15"/>
                <a:gd name="T27" fmla="*/ 16 h 17"/>
                <a:gd name="T28" fmla="*/ 3 w 15"/>
                <a:gd name="T29" fmla="*/ 14 h 17"/>
                <a:gd name="T30" fmla="*/ 1 w 15"/>
                <a:gd name="T31" fmla="*/ 11 h 17"/>
                <a:gd name="T32" fmla="*/ 0 w 15"/>
                <a:gd name="T33" fmla="*/ 8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7"/>
                <a:gd name="T53" fmla="*/ 15 w 15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7">
                  <a:moveTo>
                    <a:pt x="0" y="8"/>
                  </a:moveTo>
                  <a:lnTo>
                    <a:pt x="1" y="4"/>
                  </a:lnTo>
                  <a:lnTo>
                    <a:pt x="2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4" y="6"/>
                  </a:lnTo>
                  <a:lnTo>
                    <a:pt x="15" y="9"/>
                  </a:lnTo>
                  <a:lnTo>
                    <a:pt x="14" y="13"/>
                  </a:lnTo>
                  <a:lnTo>
                    <a:pt x="13" y="15"/>
                  </a:lnTo>
                  <a:lnTo>
                    <a:pt x="11" y="16"/>
                  </a:lnTo>
                  <a:lnTo>
                    <a:pt x="8" y="17"/>
                  </a:lnTo>
                  <a:lnTo>
                    <a:pt x="6" y="16"/>
                  </a:lnTo>
                  <a:lnTo>
                    <a:pt x="3" y="14"/>
                  </a:lnTo>
                  <a:lnTo>
                    <a:pt x="1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6" name="Freeform 2551">
              <a:extLst>
                <a:ext uri="{FF2B5EF4-FFF2-40B4-BE49-F238E27FC236}">
                  <a16:creationId xmlns:a16="http://schemas.microsoft.com/office/drawing/2014/main" id="{2EE0F4BE-46D2-5D87-D3AE-647EA3E71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2" y="213"/>
              <a:ext cx="15" cy="19"/>
            </a:xfrm>
            <a:custGeom>
              <a:avLst/>
              <a:gdLst>
                <a:gd name="T0" fmla="*/ 1 w 15"/>
                <a:gd name="T1" fmla="*/ 3 h 19"/>
                <a:gd name="T2" fmla="*/ 4 w 15"/>
                <a:gd name="T3" fmla="*/ 1 h 19"/>
                <a:gd name="T4" fmla="*/ 7 w 15"/>
                <a:gd name="T5" fmla="*/ 0 h 19"/>
                <a:gd name="T6" fmla="*/ 11 w 15"/>
                <a:gd name="T7" fmla="*/ 1 h 19"/>
                <a:gd name="T8" fmla="*/ 13 w 15"/>
                <a:gd name="T9" fmla="*/ 3 h 19"/>
                <a:gd name="T10" fmla="*/ 15 w 15"/>
                <a:gd name="T11" fmla="*/ 6 h 19"/>
                <a:gd name="T12" fmla="*/ 15 w 15"/>
                <a:gd name="T13" fmla="*/ 10 h 19"/>
                <a:gd name="T14" fmla="*/ 15 w 15"/>
                <a:gd name="T15" fmla="*/ 14 h 19"/>
                <a:gd name="T16" fmla="*/ 14 w 15"/>
                <a:gd name="T17" fmla="*/ 18 h 19"/>
                <a:gd name="T18" fmla="*/ 12 w 15"/>
                <a:gd name="T19" fmla="*/ 19 h 19"/>
                <a:gd name="T20" fmla="*/ 8 w 15"/>
                <a:gd name="T21" fmla="*/ 19 h 19"/>
                <a:gd name="T22" fmla="*/ 4 w 15"/>
                <a:gd name="T23" fmla="*/ 18 h 19"/>
                <a:gd name="T24" fmla="*/ 1 w 15"/>
                <a:gd name="T25" fmla="*/ 15 h 19"/>
                <a:gd name="T26" fmla="*/ 1 w 15"/>
                <a:gd name="T27" fmla="*/ 12 h 19"/>
                <a:gd name="T28" fmla="*/ 0 w 15"/>
                <a:gd name="T29" fmla="*/ 9 h 19"/>
                <a:gd name="T30" fmla="*/ 0 w 15"/>
                <a:gd name="T31" fmla="*/ 6 h 19"/>
                <a:gd name="T32" fmla="*/ 1 w 15"/>
                <a:gd name="T33" fmla="*/ 3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9"/>
                <a:gd name="T53" fmla="*/ 15 w 15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9">
                  <a:moveTo>
                    <a:pt x="1" y="3"/>
                  </a:moveTo>
                  <a:lnTo>
                    <a:pt x="4" y="1"/>
                  </a:lnTo>
                  <a:lnTo>
                    <a:pt x="7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5" y="6"/>
                  </a:lnTo>
                  <a:lnTo>
                    <a:pt x="15" y="10"/>
                  </a:lnTo>
                  <a:lnTo>
                    <a:pt x="15" y="14"/>
                  </a:lnTo>
                  <a:lnTo>
                    <a:pt x="14" y="18"/>
                  </a:lnTo>
                  <a:lnTo>
                    <a:pt x="12" y="19"/>
                  </a:lnTo>
                  <a:lnTo>
                    <a:pt x="8" y="19"/>
                  </a:lnTo>
                  <a:lnTo>
                    <a:pt x="4" y="18"/>
                  </a:lnTo>
                  <a:lnTo>
                    <a:pt x="1" y="15"/>
                  </a:lnTo>
                  <a:lnTo>
                    <a:pt x="1" y="12"/>
                  </a:lnTo>
                  <a:lnTo>
                    <a:pt x="0" y="9"/>
                  </a:lnTo>
                  <a:lnTo>
                    <a:pt x="0" y="6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7" name="Freeform 2552">
              <a:extLst>
                <a:ext uri="{FF2B5EF4-FFF2-40B4-BE49-F238E27FC236}">
                  <a16:creationId xmlns:a16="http://schemas.microsoft.com/office/drawing/2014/main" id="{BBB1E9C2-E9EE-6558-E063-E8C700F6ED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" y="235"/>
              <a:ext cx="15" cy="19"/>
            </a:xfrm>
            <a:custGeom>
              <a:avLst/>
              <a:gdLst>
                <a:gd name="T0" fmla="*/ 1 w 15"/>
                <a:gd name="T1" fmla="*/ 4 h 19"/>
                <a:gd name="T2" fmla="*/ 3 w 15"/>
                <a:gd name="T3" fmla="*/ 2 h 19"/>
                <a:gd name="T4" fmla="*/ 7 w 15"/>
                <a:gd name="T5" fmla="*/ 0 h 19"/>
                <a:gd name="T6" fmla="*/ 10 w 15"/>
                <a:gd name="T7" fmla="*/ 0 h 19"/>
                <a:gd name="T8" fmla="*/ 14 w 15"/>
                <a:gd name="T9" fmla="*/ 2 h 19"/>
                <a:gd name="T10" fmla="*/ 15 w 15"/>
                <a:gd name="T11" fmla="*/ 6 h 19"/>
                <a:gd name="T12" fmla="*/ 15 w 15"/>
                <a:gd name="T13" fmla="*/ 10 h 19"/>
                <a:gd name="T14" fmla="*/ 14 w 15"/>
                <a:gd name="T15" fmla="*/ 14 h 19"/>
                <a:gd name="T16" fmla="*/ 13 w 15"/>
                <a:gd name="T17" fmla="*/ 16 h 19"/>
                <a:gd name="T18" fmla="*/ 11 w 15"/>
                <a:gd name="T19" fmla="*/ 18 h 19"/>
                <a:gd name="T20" fmla="*/ 7 w 15"/>
                <a:gd name="T21" fmla="*/ 19 h 19"/>
                <a:gd name="T22" fmla="*/ 4 w 15"/>
                <a:gd name="T23" fmla="*/ 19 h 19"/>
                <a:gd name="T24" fmla="*/ 1 w 15"/>
                <a:gd name="T25" fmla="*/ 17 h 19"/>
                <a:gd name="T26" fmla="*/ 0 w 15"/>
                <a:gd name="T27" fmla="*/ 14 h 19"/>
                <a:gd name="T28" fmla="*/ 0 w 15"/>
                <a:gd name="T29" fmla="*/ 10 h 19"/>
                <a:gd name="T30" fmla="*/ 1 w 15"/>
                <a:gd name="T31" fmla="*/ 6 h 19"/>
                <a:gd name="T32" fmla="*/ 1 w 15"/>
                <a:gd name="T33" fmla="*/ 4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9"/>
                <a:gd name="T53" fmla="*/ 15 w 15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9">
                  <a:moveTo>
                    <a:pt x="1" y="4"/>
                  </a:moveTo>
                  <a:lnTo>
                    <a:pt x="3" y="2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2"/>
                  </a:lnTo>
                  <a:lnTo>
                    <a:pt x="15" y="6"/>
                  </a:lnTo>
                  <a:lnTo>
                    <a:pt x="15" y="10"/>
                  </a:lnTo>
                  <a:lnTo>
                    <a:pt x="14" y="14"/>
                  </a:lnTo>
                  <a:lnTo>
                    <a:pt x="13" y="16"/>
                  </a:lnTo>
                  <a:lnTo>
                    <a:pt x="11" y="18"/>
                  </a:lnTo>
                  <a:lnTo>
                    <a:pt x="7" y="19"/>
                  </a:lnTo>
                  <a:lnTo>
                    <a:pt x="4" y="19"/>
                  </a:lnTo>
                  <a:lnTo>
                    <a:pt x="1" y="17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6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8" name="Freeform 2553">
              <a:extLst>
                <a:ext uri="{FF2B5EF4-FFF2-40B4-BE49-F238E27FC236}">
                  <a16:creationId xmlns:a16="http://schemas.microsoft.com/office/drawing/2014/main" id="{112ADE02-53F4-C2DB-6A24-07ABD2ACA6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" y="213"/>
              <a:ext cx="16" cy="18"/>
            </a:xfrm>
            <a:custGeom>
              <a:avLst/>
              <a:gdLst>
                <a:gd name="T0" fmla="*/ 3 w 16"/>
                <a:gd name="T1" fmla="*/ 1 h 18"/>
                <a:gd name="T2" fmla="*/ 1 w 16"/>
                <a:gd name="T3" fmla="*/ 3 h 18"/>
                <a:gd name="T4" fmla="*/ 0 w 16"/>
                <a:gd name="T5" fmla="*/ 7 h 18"/>
                <a:gd name="T6" fmla="*/ 0 w 16"/>
                <a:gd name="T7" fmla="*/ 11 h 18"/>
                <a:gd name="T8" fmla="*/ 2 w 16"/>
                <a:gd name="T9" fmla="*/ 15 h 18"/>
                <a:gd name="T10" fmla="*/ 4 w 16"/>
                <a:gd name="T11" fmla="*/ 17 h 18"/>
                <a:gd name="T12" fmla="*/ 8 w 16"/>
                <a:gd name="T13" fmla="*/ 18 h 18"/>
                <a:gd name="T14" fmla="*/ 11 w 16"/>
                <a:gd name="T15" fmla="*/ 18 h 18"/>
                <a:gd name="T16" fmla="*/ 14 w 16"/>
                <a:gd name="T17" fmla="*/ 16 h 18"/>
                <a:gd name="T18" fmla="*/ 15 w 16"/>
                <a:gd name="T19" fmla="*/ 14 h 18"/>
                <a:gd name="T20" fmla="*/ 16 w 16"/>
                <a:gd name="T21" fmla="*/ 11 h 18"/>
                <a:gd name="T22" fmla="*/ 16 w 16"/>
                <a:gd name="T23" fmla="*/ 8 h 18"/>
                <a:gd name="T24" fmla="*/ 15 w 16"/>
                <a:gd name="T25" fmla="*/ 5 h 18"/>
                <a:gd name="T26" fmla="*/ 13 w 16"/>
                <a:gd name="T27" fmla="*/ 2 h 18"/>
                <a:gd name="T28" fmla="*/ 9 w 16"/>
                <a:gd name="T29" fmla="*/ 0 h 18"/>
                <a:gd name="T30" fmla="*/ 5 w 16"/>
                <a:gd name="T31" fmla="*/ 0 h 18"/>
                <a:gd name="T32" fmla="*/ 3 w 16"/>
                <a:gd name="T33" fmla="*/ 1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8"/>
                <a:gd name="T53" fmla="*/ 16 w 1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8">
                  <a:moveTo>
                    <a:pt x="3" y="1"/>
                  </a:moveTo>
                  <a:lnTo>
                    <a:pt x="1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8" y="18"/>
                  </a:lnTo>
                  <a:lnTo>
                    <a:pt x="11" y="18"/>
                  </a:lnTo>
                  <a:lnTo>
                    <a:pt x="14" y="16"/>
                  </a:lnTo>
                  <a:lnTo>
                    <a:pt x="15" y="14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5" y="5"/>
                  </a:lnTo>
                  <a:lnTo>
                    <a:pt x="13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9" name="Freeform 2554">
              <a:extLst>
                <a:ext uri="{FF2B5EF4-FFF2-40B4-BE49-F238E27FC236}">
                  <a16:creationId xmlns:a16="http://schemas.microsoft.com/office/drawing/2014/main" id="{6B2AEE5B-E76B-E7A4-FB00-7BD79FF0B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" y="247"/>
              <a:ext cx="13" cy="15"/>
            </a:xfrm>
            <a:custGeom>
              <a:avLst/>
              <a:gdLst>
                <a:gd name="T0" fmla="*/ 0 w 13"/>
                <a:gd name="T1" fmla="*/ 11 h 15"/>
                <a:gd name="T2" fmla="*/ 0 w 13"/>
                <a:gd name="T3" fmla="*/ 7 h 15"/>
                <a:gd name="T4" fmla="*/ 0 w 13"/>
                <a:gd name="T5" fmla="*/ 4 h 15"/>
                <a:gd name="T6" fmla="*/ 1 w 13"/>
                <a:gd name="T7" fmla="*/ 2 h 15"/>
                <a:gd name="T8" fmla="*/ 5 w 13"/>
                <a:gd name="T9" fmla="*/ 1 h 15"/>
                <a:gd name="T10" fmla="*/ 8 w 13"/>
                <a:gd name="T11" fmla="*/ 0 h 15"/>
                <a:gd name="T12" fmla="*/ 11 w 13"/>
                <a:gd name="T13" fmla="*/ 1 h 15"/>
                <a:gd name="T14" fmla="*/ 12 w 13"/>
                <a:gd name="T15" fmla="*/ 3 h 15"/>
                <a:gd name="T16" fmla="*/ 13 w 13"/>
                <a:gd name="T17" fmla="*/ 5 h 15"/>
                <a:gd name="T18" fmla="*/ 13 w 13"/>
                <a:gd name="T19" fmla="*/ 8 h 15"/>
                <a:gd name="T20" fmla="*/ 12 w 13"/>
                <a:gd name="T21" fmla="*/ 12 h 15"/>
                <a:gd name="T22" fmla="*/ 10 w 13"/>
                <a:gd name="T23" fmla="*/ 14 h 15"/>
                <a:gd name="T24" fmla="*/ 8 w 13"/>
                <a:gd name="T25" fmla="*/ 15 h 15"/>
                <a:gd name="T26" fmla="*/ 6 w 13"/>
                <a:gd name="T27" fmla="*/ 15 h 15"/>
                <a:gd name="T28" fmla="*/ 3 w 13"/>
                <a:gd name="T29" fmla="*/ 14 h 15"/>
                <a:gd name="T30" fmla="*/ 0 w 13"/>
                <a:gd name="T31" fmla="*/ 13 h 15"/>
                <a:gd name="T32" fmla="*/ 0 w 13"/>
                <a:gd name="T33" fmla="*/ 11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5"/>
                <a:gd name="T53" fmla="*/ 13 w 13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5">
                  <a:moveTo>
                    <a:pt x="0" y="11"/>
                  </a:moveTo>
                  <a:lnTo>
                    <a:pt x="0" y="7"/>
                  </a:lnTo>
                  <a:lnTo>
                    <a:pt x="0" y="4"/>
                  </a:lnTo>
                  <a:lnTo>
                    <a:pt x="1" y="2"/>
                  </a:lnTo>
                  <a:lnTo>
                    <a:pt x="5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3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3" y="14"/>
                  </a:lnTo>
                  <a:lnTo>
                    <a:pt x="0" y="1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0" name="Freeform 2555">
              <a:extLst>
                <a:ext uri="{FF2B5EF4-FFF2-40B4-BE49-F238E27FC236}">
                  <a16:creationId xmlns:a16="http://schemas.microsoft.com/office/drawing/2014/main" id="{20E60A5C-0289-3403-4FE3-F39F4AD5C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" y="272"/>
              <a:ext cx="12" cy="18"/>
            </a:xfrm>
            <a:custGeom>
              <a:avLst/>
              <a:gdLst>
                <a:gd name="T0" fmla="*/ 5 w 12"/>
                <a:gd name="T1" fmla="*/ 18 h 18"/>
                <a:gd name="T2" fmla="*/ 2 w 12"/>
                <a:gd name="T3" fmla="*/ 17 h 18"/>
                <a:gd name="T4" fmla="*/ 1 w 12"/>
                <a:gd name="T5" fmla="*/ 16 h 18"/>
                <a:gd name="T6" fmla="*/ 0 w 12"/>
                <a:gd name="T7" fmla="*/ 13 h 18"/>
                <a:gd name="T8" fmla="*/ 0 w 12"/>
                <a:gd name="T9" fmla="*/ 9 h 18"/>
                <a:gd name="T10" fmla="*/ 1 w 12"/>
                <a:gd name="T11" fmla="*/ 5 h 18"/>
                <a:gd name="T12" fmla="*/ 4 w 12"/>
                <a:gd name="T13" fmla="*/ 2 h 18"/>
                <a:gd name="T14" fmla="*/ 6 w 12"/>
                <a:gd name="T15" fmla="*/ 1 h 18"/>
                <a:gd name="T16" fmla="*/ 8 w 12"/>
                <a:gd name="T17" fmla="*/ 0 h 18"/>
                <a:gd name="T18" fmla="*/ 10 w 12"/>
                <a:gd name="T19" fmla="*/ 1 h 18"/>
                <a:gd name="T20" fmla="*/ 12 w 12"/>
                <a:gd name="T21" fmla="*/ 3 h 18"/>
                <a:gd name="T22" fmla="*/ 12 w 12"/>
                <a:gd name="T23" fmla="*/ 7 h 18"/>
                <a:gd name="T24" fmla="*/ 12 w 12"/>
                <a:gd name="T25" fmla="*/ 10 h 18"/>
                <a:gd name="T26" fmla="*/ 12 w 12"/>
                <a:gd name="T27" fmla="*/ 13 h 18"/>
                <a:gd name="T28" fmla="*/ 10 w 12"/>
                <a:gd name="T29" fmla="*/ 16 h 18"/>
                <a:gd name="T30" fmla="*/ 8 w 12"/>
                <a:gd name="T31" fmla="*/ 17 h 18"/>
                <a:gd name="T32" fmla="*/ 5 w 12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5" y="18"/>
                  </a:moveTo>
                  <a:lnTo>
                    <a:pt x="2" y="17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5"/>
                  </a:lnTo>
                  <a:lnTo>
                    <a:pt x="4" y="2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2" y="13"/>
                  </a:lnTo>
                  <a:lnTo>
                    <a:pt x="10" y="16"/>
                  </a:lnTo>
                  <a:lnTo>
                    <a:pt x="8" y="17"/>
                  </a:lnTo>
                  <a:lnTo>
                    <a:pt x="5" y="18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1" name="Freeform 2556">
              <a:extLst>
                <a:ext uri="{FF2B5EF4-FFF2-40B4-BE49-F238E27FC236}">
                  <a16:creationId xmlns:a16="http://schemas.microsoft.com/office/drawing/2014/main" id="{B61838B8-99E9-52F3-1569-138E0DB60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" y="255"/>
              <a:ext cx="14" cy="20"/>
            </a:xfrm>
            <a:custGeom>
              <a:avLst/>
              <a:gdLst>
                <a:gd name="T0" fmla="*/ 1 w 14"/>
                <a:gd name="T1" fmla="*/ 10 h 20"/>
                <a:gd name="T2" fmla="*/ 2 w 14"/>
                <a:gd name="T3" fmla="*/ 6 h 20"/>
                <a:gd name="T4" fmla="*/ 3 w 14"/>
                <a:gd name="T5" fmla="*/ 4 h 20"/>
                <a:gd name="T6" fmla="*/ 5 w 14"/>
                <a:gd name="T7" fmla="*/ 1 h 20"/>
                <a:gd name="T8" fmla="*/ 8 w 14"/>
                <a:gd name="T9" fmla="*/ 0 h 20"/>
                <a:gd name="T10" fmla="*/ 12 w 14"/>
                <a:gd name="T11" fmla="*/ 1 h 20"/>
                <a:gd name="T12" fmla="*/ 14 w 14"/>
                <a:gd name="T13" fmla="*/ 4 h 20"/>
                <a:gd name="T14" fmla="*/ 14 w 14"/>
                <a:gd name="T15" fmla="*/ 6 h 20"/>
                <a:gd name="T16" fmla="*/ 14 w 14"/>
                <a:gd name="T17" fmla="*/ 10 h 20"/>
                <a:gd name="T18" fmla="*/ 13 w 14"/>
                <a:gd name="T19" fmla="*/ 14 h 20"/>
                <a:gd name="T20" fmla="*/ 10 w 14"/>
                <a:gd name="T21" fmla="*/ 17 h 20"/>
                <a:gd name="T22" fmla="*/ 7 w 14"/>
                <a:gd name="T23" fmla="*/ 19 h 20"/>
                <a:gd name="T24" fmla="*/ 4 w 14"/>
                <a:gd name="T25" fmla="*/ 20 h 20"/>
                <a:gd name="T26" fmla="*/ 2 w 14"/>
                <a:gd name="T27" fmla="*/ 19 h 20"/>
                <a:gd name="T28" fmla="*/ 1 w 14"/>
                <a:gd name="T29" fmla="*/ 16 h 20"/>
                <a:gd name="T30" fmla="*/ 0 w 14"/>
                <a:gd name="T31" fmla="*/ 13 h 20"/>
                <a:gd name="T32" fmla="*/ 1 w 14"/>
                <a:gd name="T33" fmla="*/ 10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20"/>
                <a:gd name="T53" fmla="*/ 14 w 14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20">
                  <a:moveTo>
                    <a:pt x="1" y="10"/>
                  </a:moveTo>
                  <a:lnTo>
                    <a:pt x="2" y="6"/>
                  </a:lnTo>
                  <a:lnTo>
                    <a:pt x="3" y="4"/>
                  </a:lnTo>
                  <a:lnTo>
                    <a:pt x="5" y="1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4" y="4"/>
                  </a:lnTo>
                  <a:lnTo>
                    <a:pt x="14" y="6"/>
                  </a:lnTo>
                  <a:lnTo>
                    <a:pt x="14" y="10"/>
                  </a:lnTo>
                  <a:lnTo>
                    <a:pt x="13" y="14"/>
                  </a:lnTo>
                  <a:lnTo>
                    <a:pt x="10" y="17"/>
                  </a:lnTo>
                  <a:lnTo>
                    <a:pt x="7" y="19"/>
                  </a:lnTo>
                  <a:lnTo>
                    <a:pt x="4" y="20"/>
                  </a:lnTo>
                  <a:lnTo>
                    <a:pt x="2" y="19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1" y="10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2" name="Freeform 2557">
              <a:extLst>
                <a:ext uri="{FF2B5EF4-FFF2-40B4-BE49-F238E27FC236}">
                  <a16:creationId xmlns:a16="http://schemas.microsoft.com/office/drawing/2014/main" id="{1FB35E6B-BC0B-2292-2B6E-780269E794F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" y="260"/>
              <a:ext cx="14" cy="15"/>
            </a:xfrm>
            <a:custGeom>
              <a:avLst/>
              <a:gdLst>
                <a:gd name="T0" fmla="*/ 11 w 14"/>
                <a:gd name="T1" fmla="*/ 1 h 15"/>
                <a:gd name="T2" fmla="*/ 13 w 14"/>
                <a:gd name="T3" fmla="*/ 2 h 15"/>
                <a:gd name="T4" fmla="*/ 13 w 14"/>
                <a:gd name="T5" fmla="*/ 4 h 15"/>
                <a:gd name="T6" fmla="*/ 14 w 14"/>
                <a:gd name="T7" fmla="*/ 7 h 15"/>
                <a:gd name="T8" fmla="*/ 13 w 14"/>
                <a:gd name="T9" fmla="*/ 10 h 15"/>
                <a:gd name="T10" fmla="*/ 12 w 14"/>
                <a:gd name="T11" fmla="*/ 13 h 15"/>
                <a:gd name="T12" fmla="*/ 9 w 14"/>
                <a:gd name="T13" fmla="*/ 14 h 15"/>
                <a:gd name="T14" fmla="*/ 7 w 14"/>
                <a:gd name="T15" fmla="*/ 15 h 15"/>
                <a:gd name="T16" fmla="*/ 4 w 14"/>
                <a:gd name="T17" fmla="*/ 15 h 15"/>
                <a:gd name="T18" fmla="*/ 2 w 14"/>
                <a:gd name="T19" fmla="*/ 14 h 15"/>
                <a:gd name="T20" fmla="*/ 1 w 14"/>
                <a:gd name="T21" fmla="*/ 11 h 15"/>
                <a:gd name="T22" fmla="*/ 0 w 14"/>
                <a:gd name="T23" fmla="*/ 8 h 15"/>
                <a:gd name="T24" fmla="*/ 0 w 14"/>
                <a:gd name="T25" fmla="*/ 5 h 15"/>
                <a:gd name="T26" fmla="*/ 1 w 14"/>
                <a:gd name="T27" fmla="*/ 2 h 15"/>
                <a:gd name="T28" fmla="*/ 4 w 14"/>
                <a:gd name="T29" fmla="*/ 0 h 15"/>
                <a:gd name="T30" fmla="*/ 7 w 14"/>
                <a:gd name="T31" fmla="*/ 0 h 15"/>
                <a:gd name="T32" fmla="*/ 11 w 14"/>
                <a:gd name="T33" fmla="*/ 1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5"/>
                <a:gd name="T53" fmla="*/ 14 w 14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5">
                  <a:moveTo>
                    <a:pt x="11" y="1"/>
                  </a:moveTo>
                  <a:lnTo>
                    <a:pt x="13" y="2"/>
                  </a:lnTo>
                  <a:lnTo>
                    <a:pt x="13" y="4"/>
                  </a:lnTo>
                  <a:lnTo>
                    <a:pt x="14" y="7"/>
                  </a:lnTo>
                  <a:lnTo>
                    <a:pt x="13" y="10"/>
                  </a:lnTo>
                  <a:lnTo>
                    <a:pt x="12" y="13"/>
                  </a:lnTo>
                  <a:lnTo>
                    <a:pt x="9" y="14"/>
                  </a:lnTo>
                  <a:lnTo>
                    <a:pt x="7" y="15"/>
                  </a:lnTo>
                  <a:lnTo>
                    <a:pt x="4" y="15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8"/>
                  </a:lnTo>
                  <a:lnTo>
                    <a:pt x="0" y="5"/>
                  </a:lnTo>
                  <a:lnTo>
                    <a:pt x="1" y="2"/>
                  </a:lnTo>
                  <a:lnTo>
                    <a:pt x="4" y="0"/>
                  </a:lnTo>
                  <a:lnTo>
                    <a:pt x="7" y="0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3" name="Freeform 2558">
              <a:extLst>
                <a:ext uri="{FF2B5EF4-FFF2-40B4-BE49-F238E27FC236}">
                  <a16:creationId xmlns:a16="http://schemas.microsoft.com/office/drawing/2014/main" id="{C080EF54-37F4-BD9D-80C3-31902AAFEC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" y="283"/>
              <a:ext cx="122" cy="94"/>
            </a:xfrm>
            <a:custGeom>
              <a:avLst/>
              <a:gdLst>
                <a:gd name="T0" fmla="*/ 120 w 122"/>
                <a:gd name="T1" fmla="*/ 9 h 94"/>
                <a:gd name="T2" fmla="*/ 117 w 122"/>
                <a:gd name="T3" fmla="*/ 6 h 94"/>
                <a:gd name="T4" fmla="*/ 116 w 122"/>
                <a:gd name="T5" fmla="*/ 3 h 94"/>
                <a:gd name="T6" fmla="*/ 110 w 122"/>
                <a:gd name="T7" fmla="*/ 9 h 94"/>
                <a:gd name="T8" fmla="*/ 98 w 122"/>
                <a:gd name="T9" fmla="*/ 6 h 94"/>
                <a:gd name="T10" fmla="*/ 72 w 122"/>
                <a:gd name="T11" fmla="*/ 1 h 94"/>
                <a:gd name="T12" fmla="*/ 52 w 122"/>
                <a:gd name="T13" fmla="*/ 1 h 94"/>
                <a:gd name="T14" fmla="*/ 49 w 122"/>
                <a:gd name="T15" fmla="*/ 4 h 94"/>
                <a:gd name="T16" fmla="*/ 66 w 122"/>
                <a:gd name="T17" fmla="*/ 3 h 94"/>
                <a:gd name="T18" fmla="*/ 87 w 122"/>
                <a:gd name="T19" fmla="*/ 8 h 94"/>
                <a:gd name="T20" fmla="*/ 103 w 122"/>
                <a:gd name="T21" fmla="*/ 16 h 94"/>
                <a:gd name="T22" fmla="*/ 101 w 122"/>
                <a:gd name="T23" fmla="*/ 20 h 94"/>
                <a:gd name="T24" fmla="*/ 91 w 122"/>
                <a:gd name="T25" fmla="*/ 27 h 94"/>
                <a:gd name="T26" fmla="*/ 80 w 122"/>
                <a:gd name="T27" fmla="*/ 29 h 94"/>
                <a:gd name="T28" fmla="*/ 62 w 122"/>
                <a:gd name="T29" fmla="*/ 22 h 94"/>
                <a:gd name="T30" fmla="*/ 41 w 122"/>
                <a:gd name="T31" fmla="*/ 20 h 94"/>
                <a:gd name="T32" fmla="*/ 31 w 122"/>
                <a:gd name="T33" fmla="*/ 25 h 94"/>
                <a:gd name="T34" fmla="*/ 38 w 122"/>
                <a:gd name="T35" fmla="*/ 25 h 94"/>
                <a:gd name="T36" fmla="*/ 49 w 122"/>
                <a:gd name="T37" fmla="*/ 25 h 94"/>
                <a:gd name="T38" fmla="*/ 60 w 122"/>
                <a:gd name="T39" fmla="*/ 28 h 94"/>
                <a:gd name="T40" fmla="*/ 74 w 122"/>
                <a:gd name="T41" fmla="*/ 33 h 94"/>
                <a:gd name="T42" fmla="*/ 76 w 122"/>
                <a:gd name="T43" fmla="*/ 38 h 94"/>
                <a:gd name="T44" fmla="*/ 58 w 122"/>
                <a:gd name="T45" fmla="*/ 45 h 94"/>
                <a:gd name="T46" fmla="*/ 42 w 122"/>
                <a:gd name="T47" fmla="*/ 41 h 94"/>
                <a:gd name="T48" fmla="*/ 26 w 122"/>
                <a:gd name="T49" fmla="*/ 38 h 94"/>
                <a:gd name="T50" fmla="*/ 31 w 122"/>
                <a:gd name="T51" fmla="*/ 43 h 94"/>
                <a:gd name="T52" fmla="*/ 45 w 122"/>
                <a:gd name="T53" fmla="*/ 50 h 94"/>
                <a:gd name="T54" fmla="*/ 30 w 122"/>
                <a:gd name="T55" fmla="*/ 56 h 94"/>
                <a:gd name="T56" fmla="*/ 10 w 122"/>
                <a:gd name="T57" fmla="*/ 61 h 94"/>
                <a:gd name="T58" fmla="*/ 0 w 122"/>
                <a:gd name="T59" fmla="*/ 65 h 94"/>
                <a:gd name="T60" fmla="*/ 6 w 122"/>
                <a:gd name="T61" fmla="*/ 67 h 94"/>
                <a:gd name="T62" fmla="*/ 23 w 122"/>
                <a:gd name="T63" fmla="*/ 64 h 94"/>
                <a:gd name="T64" fmla="*/ 43 w 122"/>
                <a:gd name="T65" fmla="*/ 59 h 94"/>
                <a:gd name="T66" fmla="*/ 50 w 122"/>
                <a:gd name="T67" fmla="*/ 62 h 94"/>
                <a:gd name="T68" fmla="*/ 42 w 122"/>
                <a:gd name="T69" fmla="*/ 90 h 94"/>
                <a:gd name="T70" fmla="*/ 43 w 122"/>
                <a:gd name="T71" fmla="*/ 94 h 94"/>
                <a:gd name="T72" fmla="*/ 54 w 122"/>
                <a:gd name="T73" fmla="*/ 73 h 94"/>
                <a:gd name="T74" fmla="*/ 62 w 122"/>
                <a:gd name="T75" fmla="*/ 54 h 94"/>
                <a:gd name="T76" fmla="*/ 74 w 122"/>
                <a:gd name="T77" fmla="*/ 48 h 94"/>
                <a:gd name="T78" fmla="*/ 85 w 122"/>
                <a:gd name="T79" fmla="*/ 43 h 94"/>
                <a:gd name="T80" fmla="*/ 86 w 122"/>
                <a:gd name="T81" fmla="*/ 61 h 94"/>
                <a:gd name="T82" fmla="*/ 81 w 122"/>
                <a:gd name="T83" fmla="*/ 86 h 94"/>
                <a:gd name="T84" fmla="*/ 85 w 122"/>
                <a:gd name="T85" fmla="*/ 82 h 94"/>
                <a:gd name="T86" fmla="*/ 94 w 122"/>
                <a:gd name="T87" fmla="*/ 50 h 94"/>
                <a:gd name="T88" fmla="*/ 103 w 122"/>
                <a:gd name="T89" fmla="*/ 30 h 94"/>
                <a:gd name="T90" fmla="*/ 111 w 122"/>
                <a:gd name="T91" fmla="*/ 21 h 94"/>
                <a:gd name="T92" fmla="*/ 113 w 122"/>
                <a:gd name="T93" fmla="*/ 26 h 94"/>
                <a:gd name="T94" fmla="*/ 111 w 122"/>
                <a:gd name="T95" fmla="*/ 58 h 94"/>
                <a:gd name="T96" fmla="*/ 118 w 122"/>
                <a:gd name="T97" fmla="*/ 40 h 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2"/>
                <a:gd name="T148" fmla="*/ 0 h 94"/>
                <a:gd name="T149" fmla="*/ 122 w 122"/>
                <a:gd name="T150" fmla="*/ 94 h 9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2" h="94">
                  <a:moveTo>
                    <a:pt x="122" y="10"/>
                  </a:moveTo>
                  <a:lnTo>
                    <a:pt x="121" y="9"/>
                  </a:lnTo>
                  <a:lnTo>
                    <a:pt x="120" y="9"/>
                  </a:lnTo>
                  <a:lnTo>
                    <a:pt x="118" y="8"/>
                  </a:lnTo>
                  <a:lnTo>
                    <a:pt x="117" y="7"/>
                  </a:lnTo>
                  <a:lnTo>
                    <a:pt x="117" y="6"/>
                  </a:lnTo>
                  <a:lnTo>
                    <a:pt x="117" y="5"/>
                  </a:lnTo>
                  <a:lnTo>
                    <a:pt x="116" y="4"/>
                  </a:lnTo>
                  <a:lnTo>
                    <a:pt x="116" y="3"/>
                  </a:lnTo>
                  <a:lnTo>
                    <a:pt x="114" y="5"/>
                  </a:lnTo>
                  <a:lnTo>
                    <a:pt x="112" y="8"/>
                  </a:lnTo>
                  <a:lnTo>
                    <a:pt x="110" y="9"/>
                  </a:lnTo>
                  <a:lnTo>
                    <a:pt x="109" y="11"/>
                  </a:lnTo>
                  <a:lnTo>
                    <a:pt x="104" y="9"/>
                  </a:lnTo>
                  <a:lnTo>
                    <a:pt x="98" y="6"/>
                  </a:lnTo>
                  <a:lnTo>
                    <a:pt x="89" y="5"/>
                  </a:lnTo>
                  <a:lnTo>
                    <a:pt x="80" y="3"/>
                  </a:lnTo>
                  <a:lnTo>
                    <a:pt x="72" y="1"/>
                  </a:lnTo>
                  <a:lnTo>
                    <a:pt x="63" y="0"/>
                  </a:lnTo>
                  <a:lnTo>
                    <a:pt x="57" y="0"/>
                  </a:lnTo>
                  <a:lnTo>
                    <a:pt x="52" y="1"/>
                  </a:lnTo>
                  <a:lnTo>
                    <a:pt x="47" y="3"/>
                  </a:lnTo>
                  <a:lnTo>
                    <a:pt x="46" y="3"/>
                  </a:lnTo>
                  <a:lnTo>
                    <a:pt x="49" y="4"/>
                  </a:lnTo>
                  <a:lnTo>
                    <a:pt x="52" y="3"/>
                  </a:lnTo>
                  <a:lnTo>
                    <a:pt x="59" y="3"/>
                  </a:lnTo>
                  <a:lnTo>
                    <a:pt x="66" y="3"/>
                  </a:lnTo>
                  <a:lnTo>
                    <a:pt x="74" y="5"/>
                  </a:lnTo>
                  <a:lnTo>
                    <a:pt x="80" y="6"/>
                  </a:lnTo>
                  <a:lnTo>
                    <a:pt x="87" y="8"/>
                  </a:lnTo>
                  <a:lnTo>
                    <a:pt x="94" y="11"/>
                  </a:lnTo>
                  <a:lnTo>
                    <a:pt x="99" y="13"/>
                  </a:lnTo>
                  <a:lnTo>
                    <a:pt x="103" y="16"/>
                  </a:lnTo>
                  <a:lnTo>
                    <a:pt x="104" y="18"/>
                  </a:lnTo>
                  <a:lnTo>
                    <a:pt x="103" y="19"/>
                  </a:lnTo>
                  <a:lnTo>
                    <a:pt x="101" y="20"/>
                  </a:lnTo>
                  <a:lnTo>
                    <a:pt x="98" y="22"/>
                  </a:lnTo>
                  <a:lnTo>
                    <a:pt x="94" y="24"/>
                  </a:lnTo>
                  <a:lnTo>
                    <a:pt x="91" y="27"/>
                  </a:lnTo>
                  <a:lnTo>
                    <a:pt x="87" y="29"/>
                  </a:lnTo>
                  <a:lnTo>
                    <a:pt x="85" y="31"/>
                  </a:lnTo>
                  <a:lnTo>
                    <a:pt x="80" y="29"/>
                  </a:lnTo>
                  <a:lnTo>
                    <a:pt x="75" y="27"/>
                  </a:lnTo>
                  <a:lnTo>
                    <a:pt x="68" y="24"/>
                  </a:lnTo>
                  <a:lnTo>
                    <a:pt x="62" y="22"/>
                  </a:lnTo>
                  <a:lnTo>
                    <a:pt x="54" y="21"/>
                  </a:lnTo>
                  <a:lnTo>
                    <a:pt x="47" y="20"/>
                  </a:lnTo>
                  <a:lnTo>
                    <a:pt x="41" y="20"/>
                  </a:lnTo>
                  <a:lnTo>
                    <a:pt x="36" y="22"/>
                  </a:lnTo>
                  <a:lnTo>
                    <a:pt x="32" y="24"/>
                  </a:lnTo>
                  <a:lnTo>
                    <a:pt x="31" y="25"/>
                  </a:lnTo>
                  <a:lnTo>
                    <a:pt x="31" y="26"/>
                  </a:lnTo>
                  <a:lnTo>
                    <a:pt x="35" y="26"/>
                  </a:lnTo>
                  <a:lnTo>
                    <a:pt x="38" y="25"/>
                  </a:lnTo>
                  <a:lnTo>
                    <a:pt x="41" y="25"/>
                  </a:lnTo>
                  <a:lnTo>
                    <a:pt x="44" y="25"/>
                  </a:lnTo>
                  <a:lnTo>
                    <a:pt x="49" y="25"/>
                  </a:lnTo>
                  <a:lnTo>
                    <a:pt x="52" y="26"/>
                  </a:lnTo>
                  <a:lnTo>
                    <a:pt x="56" y="27"/>
                  </a:lnTo>
                  <a:lnTo>
                    <a:pt x="60" y="28"/>
                  </a:lnTo>
                  <a:lnTo>
                    <a:pt x="63" y="29"/>
                  </a:lnTo>
                  <a:lnTo>
                    <a:pt x="69" y="31"/>
                  </a:lnTo>
                  <a:lnTo>
                    <a:pt x="74" y="33"/>
                  </a:lnTo>
                  <a:lnTo>
                    <a:pt x="79" y="33"/>
                  </a:lnTo>
                  <a:lnTo>
                    <a:pt x="80" y="34"/>
                  </a:lnTo>
                  <a:lnTo>
                    <a:pt x="76" y="38"/>
                  </a:lnTo>
                  <a:lnTo>
                    <a:pt x="69" y="41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5"/>
                  </a:lnTo>
                  <a:lnTo>
                    <a:pt x="48" y="44"/>
                  </a:lnTo>
                  <a:lnTo>
                    <a:pt x="42" y="41"/>
                  </a:lnTo>
                  <a:lnTo>
                    <a:pt x="36" y="39"/>
                  </a:lnTo>
                  <a:lnTo>
                    <a:pt x="31" y="38"/>
                  </a:lnTo>
                  <a:lnTo>
                    <a:pt x="26" y="38"/>
                  </a:lnTo>
                  <a:lnTo>
                    <a:pt x="25" y="39"/>
                  </a:lnTo>
                  <a:lnTo>
                    <a:pt x="26" y="40"/>
                  </a:lnTo>
                  <a:lnTo>
                    <a:pt x="31" y="43"/>
                  </a:lnTo>
                  <a:lnTo>
                    <a:pt x="37" y="45"/>
                  </a:lnTo>
                  <a:lnTo>
                    <a:pt x="42" y="48"/>
                  </a:lnTo>
                  <a:lnTo>
                    <a:pt x="45" y="50"/>
                  </a:lnTo>
                  <a:lnTo>
                    <a:pt x="42" y="51"/>
                  </a:lnTo>
                  <a:lnTo>
                    <a:pt x="37" y="53"/>
                  </a:lnTo>
                  <a:lnTo>
                    <a:pt x="30" y="56"/>
                  </a:lnTo>
                  <a:lnTo>
                    <a:pt x="23" y="58"/>
                  </a:lnTo>
                  <a:lnTo>
                    <a:pt x="16" y="60"/>
                  </a:lnTo>
                  <a:lnTo>
                    <a:pt x="10" y="61"/>
                  </a:lnTo>
                  <a:lnTo>
                    <a:pt x="6" y="63"/>
                  </a:lnTo>
                  <a:lnTo>
                    <a:pt x="2" y="64"/>
                  </a:lnTo>
                  <a:lnTo>
                    <a:pt x="0" y="65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6" y="67"/>
                  </a:lnTo>
                  <a:lnTo>
                    <a:pt x="10" y="67"/>
                  </a:lnTo>
                  <a:lnTo>
                    <a:pt x="16" y="66"/>
                  </a:lnTo>
                  <a:lnTo>
                    <a:pt x="23" y="64"/>
                  </a:lnTo>
                  <a:lnTo>
                    <a:pt x="30" y="62"/>
                  </a:lnTo>
                  <a:lnTo>
                    <a:pt x="37" y="60"/>
                  </a:lnTo>
                  <a:lnTo>
                    <a:pt x="43" y="59"/>
                  </a:lnTo>
                  <a:lnTo>
                    <a:pt x="48" y="57"/>
                  </a:lnTo>
                  <a:lnTo>
                    <a:pt x="51" y="55"/>
                  </a:lnTo>
                  <a:lnTo>
                    <a:pt x="50" y="62"/>
                  </a:lnTo>
                  <a:lnTo>
                    <a:pt x="48" y="74"/>
                  </a:lnTo>
                  <a:lnTo>
                    <a:pt x="45" y="84"/>
                  </a:lnTo>
                  <a:lnTo>
                    <a:pt x="42" y="90"/>
                  </a:lnTo>
                  <a:lnTo>
                    <a:pt x="40" y="93"/>
                  </a:lnTo>
                  <a:lnTo>
                    <a:pt x="41" y="94"/>
                  </a:lnTo>
                  <a:lnTo>
                    <a:pt x="43" y="94"/>
                  </a:lnTo>
                  <a:lnTo>
                    <a:pt x="45" y="91"/>
                  </a:lnTo>
                  <a:lnTo>
                    <a:pt x="49" y="85"/>
                  </a:lnTo>
                  <a:lnTo>
                    <a:pt x="54" y="73"/>
                  </a:lnTo>
                  <a:lnTo>
                    <a:pt x="58" y="62"/>
                  </a:lnTo>
                  <a:lnTo>
                    <a:pt x="60" y="55"/>
                  </a:lnTo>
                  <a:lnTo>
                    <a:pt x="62" y="54"/>
                  </a:lnTo>
                  <a:lnTo>
                    <a:pt x="66" y="52"/>
                  </a:lnTo>
                  <a:lnTo>
                    <a:pt x="70" y="50"/>
                  </a:lnTo>
                  <a:lnTo>
                    <a:pt x="74" y="48"/>
                  </a:lnTo>
                  <a:lnTo>
                    <a:pt x="78" y="46"/>
                  </a:lnTo>
                  <a:lnTo>
                    <a:pt x="81" y="44"/>
                  </a:lnTo>
                  <a:lnTo>
                    <a:pt x="85" y="43"/>
                  </a:lnTo>
                  <a:lnTo>
                    <a:pt x="87" y="42"/>
                  </a:lnTo>
                  <a:lnTo>
                    <a:pt x="87" y="50"/>
                  </a:lnTo>
                  <a:lnTo>
                    <a:pt x="86" y="61"/>
                  </a:lnTo>
                  <a:lnTo>
                    <a:pt x="84" y="73"/>
                  </a:lnTo>
                  <a:lnTo>
                    <a:pt x="82" y="82"/>
                  </a:lnTo>
                  <a:lnTo>
                    <a:pt x="81" y="86"/>
                  </a:lnTo>
                  <a:lnTo>
                    <a:pt x="81" y="87"/>
                  </a:lnTo>
                  <a:lnTo>
                    <a:pt x="82" y="86"/>
                  </a:lnTo>
                  <a:lnTo>
                    <a:pt x="85" y="82"/>
                  </a:lnTo>
                  <a:lnTo>
                    <a:pt x="88" y="73"/>
                  </a:lnTo>
                  <a:lnTo>
                    <a:pt x="92" y="61"/>
                  </a:lnTo>
                  <a:lnTo>
                    <a:pt x="94" y="50"/>
                  </a:lnTo>
                  <a:lnTo>
                    <a:pt x="94" y="39"/>
                  </a:lnTo>
                  <a:lnTo>
                    <a:pt x="99" y="34"/>
                  </a:lnTo>
                  <a:lnTo>
                    <a:pt x="103" y="30"/>
                  </a:lnTo>
                  <a:lnTo>
                    <a:pt x="106" y="26"/>
                  </a:lnTo>
                  <a:lnTo>
                    <a:pt x="109" y="23"/>
                  </a:lnTo>
                  <a:lnTo>
                    <a:pt x="111" y="21"/>
                  </a:lnTo>
                  <a:lnTo>
                    <a:pt x="112" y="20"/>
                  </a:lnTo>
                  <a:lnTo>
                    <a:pt x="113" y="22"/>
                  </a:lnTo>
                  <a:lnTo>
                    <a:pt x="113" y="26"/>
                  </a:lnTo>
                  <a:lnTo>
                    <a:pt x="112" y="33"/>
                  </a:lnTo>
                  <a:lnTo>
                    <a:pt x="111" y="45"/>
                  </a:lnTo>
                  <a:lnTo>
                    <a:pt x="111" y="58"/>
                  </a:lnTo>
                  <a:lnTo>
                    <a:pt x="110" y="65"/>
                  </a:lnTo>
                  <a:lnTo>
                    <a:pt x="114" y="56"/>
                  </a:lnTo>
                  <a:lnTo>
                    <a:pt x="118" y="40"/>
                  </a:lnTo>
                  <a:lnTo>
                    <a:pt x="121" y="24"/>
                  </a:lnTo>
                  <a:lnTo>
                    <a:pt x="122" y="10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4" name="Freeform 2559">
              <a:extLst>
                <a:ext uri="{FF2B5EF4-FFF2-40B4-BE49-F238E27FC236}">
                  <a16:creationId xmlns:a16="http://schemas.microsoft.com/office/drawing/2014/main" id="{39740113-C9DD-25BF-CE8F-7899212C2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" y="116"/>
              <a:ext cx="98" cy="104"/>
            </a:xfrm>
            <a:custGeom>
              <a:avLst/>
              <a:gdLst>
                <a:gd name="T0" fmla="*/ 95 w 98"/>
                <a:gd name="T1" fmla="*/ 102 h 104"/>
                <a:gd name="T2" fmla="*/ 97 w 98"/>
                <a:gd name="T3" fmla="*/ 99 h 104"/>
                <a:gd name="T4" fmla="*/ 94 w 98"/>
                <a:gd name="T5" fmla="*/ 93 h 104"/>
                <a:gd name="T6" fmla="*/ 88 w 98"/>
                <a:gd name="T7" fmla="*/ 85 h 104"/>
                <a:gd name="T8" fmla="*/ 87 w 98"/>
                <a:gd name="T9" fmla="*/ 73 h 104"/>
                <a:gd name="T10" fmla="*/ 84 w 98"/>
                <a:gd name="T11" fmla="*/ 48 h 104"/>
                <a:gd name="T12" fmla="*/ 80 w 98"/>
                <a:gd name="T13" fmla="*/ 35 h 104"/>
                <a:gd name="T14" fmla="*/ 78 w 98"/>
                <a:gd name="T15" fmla="*/ 35 h 104"/>
                <a:gd name="T16" fmla="*/ 78 w 98"/>
                <a:gd name="T17" fmla="*/ 46 h 104"/>
                <a:gd name="T18" fmla="*/ 79 w 98"/>
                <a:gd name="T19" fmla="*/ 67 h 104"/>
                <a:gd name="T20" fmla="*/ 74 w 98"/>
                <a:gd name="T21" fmla="*/ 71 h 104"/>
                <a:gd name="T22" fmla="*/ 63 w 98"/>
                <a:gd name="T23" fmla="*/ 63 h 104"/>
                <a:gd name="T24" fmla="*/ 57 w 98"/>
                <a:gd name="T25" fmla="*/ 52 h 104"/>
                <a:gd name="T26" fmla="*/ 53 w 98"/>
                <a:gd name="T27" fmla="*/ 33 h 104"/>
                <a:gd name="T28" fmla="*/ 52 w 98"/>
                <a:gd name="T29" fmla="*/ 19 h 104"/>
                <a:gd name="T30" fmla="*/ 51 w 98"/>
                <a:gd name="T31" fmla="*/ 8 h 104"/>
                <a:gd name="T32" fmla="*/ 48 w 98"/>
                <a:gd name="T33" fmla="*/ 2 h 104"/>
                <a:gd name="T34" fmla="*/ 48 w 98"/>
                <a:gd name="T35" fmla="*/ 6 h 104"/>
                <a:gd name="T36" fmla="*/ 49 w 98"/>
                <a:gd name="T37" fmla="*/ 14 h 104"/>
                <a:gd name="T38" fmla="*/ 48 w 98"/>
                <a:gd name="T39" fmla="*/ 23 h 104"/>
                <a:gd name="T40" fmla="*/ 47 w 98"/>
                <a:gd name="T41" fmla="*/ 32 h 104"/>
                <a:gd name="T42" fmla="*/ 49 w 98"/>
                <a:gd name="T43" fmla="*/ 46 h 104"/>
                <a:gd name="T44" fmla="*/ 43 w 98"/>
                <a:gd name="T45" fmla="*/ 45 h 104"/>
                <a:gd name="T46" fmla="*/ 29 w 98"/>
                <a:gd name="T47" fmla="*/ 29 h 104"/>
                <a:gd name="T48" fmla="*/ 15 w 98"/>
                <a:gd name="T49" fmla="*/ 12 h 104"/>
                <a:gd name="T50" fmla="*/ 4 w 98"/>
                <a:gd name="T51" fmla="*/ 2 h 104"/>
                <a:gd name="T52" fmla="*/ 6 w 98"/>
                <a:gd name="T53" fmla="*/ 9 h 104"/>
                <a:gd name="T54" fmla="*/ 20 w 98"/>
                <a:gd name="T55" fmla="*/ 29 h 104"/>
                <a:gd name="T56" fmla="*/ 27 w 98"/>
                <a:gd name="T57" fmla="*/ 41 h 104"/>
                <a:gd name="T58" fmla="*/ 40 w 98"/>
                <a:gd name="T59" fmla="*/ 54 h 104"/>
                <a:gd name="T60" fmla="*/ 40 w 98"/>
                <a:gd name="T61" fmla="*/ 58 h 104"/>
                <a:gd name="T62" fmla="*/ 27 w 98"/>
                <a:gd name="T63" fmla="*/ 55 h 104"/>
                <a:gd name="T64" fmla="*/ 20 w 98"/>
                <a:gd name="T65" fmla="*/ 51 h 104"/>
                <a:gd name="T66" fmla="*/ 17 w 98"/>
                <a:gd name="T67" fmla="*/ 52 h 104"/>
                <a:gd name="T68" fmla="*/ 21 w 98"/>
                <a:gd name="T69" fmla="*/ 57 h 104"/>
                <a:gd name="T70" fmla="*/ 29 w 98"/>
                <a:gd name="T71" fmla="*/ 62 h 104"/>
                <a:gd name="T72" fmla="*/ 41 w 98"/>
                <a:gd name="T73" fmla="*/ 66 h 104"/>
                <a:gd name="T74" fmla="*/ 52 w 98"/>
                <a:gd name="T75" fmla="*/ 69 h 104"/>
                <a:gd name="T76" fmla="*/ 61 w 98"/>
                <a:gd name="T77" fmla="*/ 71 h 104"/>
                <a:gd name="T78" fmla="*/ 72 w 98"/>
                <a:gd name="T79" fmla="*/ 80 h 104"/>
                <a:gd name="T80" fmla="*/ 73 w 98"/>
                <a:gd name="T81" fmla="*/ 86 h 104"/>
                <a:gd name="T82" fmla="*/ 66 w 98"/>
                <a:gd name="T83" fmla="*/ 89 h 104"/>
                <a:gd name="T84" fmla="*/ 57 w 98"/>
                <a:gd name="T85" fmla="*/ 90 h 104"/>
                <a:gd name="T86" fmla="*/ 49 w 98"/>
                <a:gd name="T87" fmla="*/ 90 h 104"/>
                <a:gd name="T88" fmla="*/ 42 w 98"/>
                <a:gd name="T89" fmla="*/ 89 h 104"/>
                <a:gd name="T90" fmla="*/ 41 w 98"/>
                <a:gd name="T91" fmla="*/ 91 h 104"/>
                <a:gd name="T92" fmla="*/ 51 w 98"/>
                <a:gd name="T93" fmla="*/ 94 h 104"/>
                <a:gd name="T94" fmla="*/ 62 w 98"/>
                <a:gd name="T95" fmla="*/ 94 h 104"/>
                <a:gd name="T96" fmla="*/ 72 w 98"/>
                <a:gd name="T97" fmla="*/ 94 h 104"/>
                <a:gd name="T98" fmla="*/ 81 w 98"/>
                <a:gd name="T99" fmla="*/ 93 h 104"/>
                <a:gd name="T100" fmla="*/ 88 w 98"/>
                <a:gd name="T101" fmla="*/ 94 h 104"/>
                <a:gd name="T102" fmla="*/ 93 w 98"/>
                <a:gd name="T103" fmla="*/ 100 h 10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8"/>
                <a:gd name="T157" fmla="*/ 0 h 104"/>
                <a:gd name="T158" fmla="*/ 98 w 98"/>
                <a:gd name="T159" fmla="*/ 104 h 10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8" h="104">
                  <a:moveTo>
                    <a:pt x="95" y="104"/>
                  </a:moveTo>
                  <a:lnTo>
                    <a:pt x="95" y="102"/>
                  </a:lnTo>
                  <a:lnTo>
                    <a:pt x="96" y="100"/>
                  </a:lnTo>
                  <a:lnTo>
                    <a:pt x="97" y="99"/>
                  </a:lnTo>
                  <a:lnTo>
                    <a:pt x="98" y="97"/>
                  </a:lnTo>
                  <a:lnTo>
                    <a:pt x="94" y="93"/>
                  </a:lnTo>
                  <a:lnTo>
                    <a:pt x="91" y="89"/>
                  </a:lnTo>
                  <a:lnTo>
                    <a:pt x="88" y="85"/>
                  </a:lnTo>
                  <a:lnTo>
                    <a:pt x="87" y="81"/>
                  </a:lnTo>
                  <a:lnTo>
                    <a:pt x="87" y="73"/>
                  </a:lnTo>
                  <a:lnTo>
                    <a:pt x="86" y="61"/>
                  </a:lnTo>
                  <a:lnTo>
                    <a:pt x="84" y="48"/>
                  </a:lnTo>
                  <a:lnTo>
                    <a:pt x="82" y="39"/>
                  </a:lnTo>
                  <a:lnTo>
                    <a:pt x="80" y="35"/>
                  </a:lnTo>
                  <a:lnTo>
                    <a:pt x="78" y="35"/>
                  </a:lnTo>
                  <a:lnTo>
                    <a:pt x="78" y="38"/>
                  </a:lnTo>
                  <a:lnTo>
                    <a:pt x="78" y="46"/>
                  </a:lnTo>
                  <a:lnTo>
                    <a:pt x="79" y="57"/>
                  </a:lnTo>
                  <a:lnTo>
                    <a:pt x="79" y="67"/>
                  </a:lnTo>
                  <a:lnTo>
                    <a:pt x="79" y="75"/>
                  </a:lnTo>
                  <a:lnTo>
                    <a:pt x="74" y="71"/>
                  </a:lnTo>
                  <a:lnTo>
                    <a:pt x="68" y="67"/>
                  </a:lnTo>
                  <a:lnTo>
                    <a:pt x="63" y="63"/>
                  </a:lnTo>
                  <a:lnTo>
                    <a:pt x="60" y="59"/>
                  </a:lnTo>
                  <a:lnTo>
                    <a:pt x="57" y="52"/>
                  </a:lnTo>
                  <a:lnTo>
                    <a:pt x="54" y="42"/>
                  </a:lnTo>
                  <a:lnTo>
                    <a:pt x="53" y="33"/>
                  </a:lnTo>
                  <a:lnTo>
                    <a:pt x="52" y="25"/>
                  </a:lnTo>
                  <a:lnTo>
                    <a:pt x="52" y="19"/>
                  </a:lnTo>
                  <a:lnTo>
                    <a:pt x="52" y="12"/>
                  </a:lnTo>
                  <a:lnTo>
                    <a:pt x="51" y="8"/>
                  </a:lnTo>
                  <a:lnTo>
                    <a:pt x="49" y="4"/>
                  </a:lnTo>
                  <a:lnTo>
                    <a:pt x="48" y="2"/>
                  </a:lnTo>
                  <a:lnTo>
                    <a:pt x="48" y="3"/>
                  </a:lnTo>
                  <a:lnTo>
                    <a:pt x="48" y="6"/>
                  </a:lnTo>
                  <a:lnTo>
                    <a:pt x="48" y="9"/>
                  </a:lnTo>
                  <a:lnTo>
                    <a:pt x="49" y="14"/>
                  </a:lnTo>
                  <a:lnTo>
                    <a:pt x="48" y="19"/>
                  </a:lnTo>
                  <a:lnTo>
                    <a:pt x="48" y="23"/>
                  </a:lnTo>
                  <a:lnTo>
                    <a:pt x="47" y="27"/>
                  </a:lnTo>
                  <a:lnTo>
                    <a:pt x="47" y="32"/>
                  </a:lnTo>
                  <a:lnTo>
                    <a:pt x="48" y="39"/>
                  </a:lnTo>
                  <a:lnTo>
                    <a:pt x="49" y="46"/>
                  </a:lnTo>
                  <a:lnTo>
                    <a:pt x="50" y="52"/>
                  </a:lnTo>
                  <a:lnTo>
                    <a:pt x="43" y="45"/>
                  </a:lnTo>
                  <a:lnTo>
                    <a:pt x="36" y="37"/>
                  </a:lnTo>
                  <a:lnTo>
                    <a:pt x="29" y="29"/>
                  </a:lnTo>
                  <a:lnTo>
                    <a:pt x="22" y="20"/>
                  </a:lnTo>
                  <a:lnTo>
                    <a:pt x="15" y="12"/>
                  </a:lnTo>
                  <a:lnTo>
                    <a:pt x="9" y="7"/>
                  </a:lnTo>
                  <a:lnTo>
                    <a:pt x="4" y="2"/>
                  </a:lnTo>
                  <a:lnTo>
                    <a:pt x="0" y="0"/>
                  </a:lnTo>
                  <a:lnTo>
                    <a:pt x="6" y="9"/>
                  </a:lnTo>
                  <a:lnTo>
                    <a:pt x="13" y="19"/>
                  </a:lnTo>
                  <a:lnTo>
                    <a:pt x="20" y="29"/>
                  </a:lnTo>
                  <a:lnTo>
                    <a:pt x="23" y="35"/>
                  </a:lnTo>
                  <a:lnTo>
                    <a:pt x="27" y="41"/>
                  </a:lnTo>
                  <a:lnTo>
                    <a:pt x="34" y="48"/>
                  </a:lnTo>
                  <a:lnTo>
                    <a:pt x="40" y="54"/>
                  </a:lnTo>
                  <a:lnTo>
                    <a:pt x="45" y="58"/>
                  </a:lnTo>
                  <a:lnTo>
                    <a:pt x="40" y="58"/>
                  </a:lnTo>
                  <a:lnTo>
                    <a:pt x="33" y="57"/>
                  </a:lnTo>
                  <a:lnTo>
                    <a:pt x="27" y="55"/>
                  </a:lnTo>
                  <a:lnTo>
                    <a:pt x="23" y="53"/>
                  </a:lnTo>
                  <a:lnTo>
                    <a:pt x="20" y="51"/>
                  </a:lnTo>
                  <a:lnTo>
                    <a:pt x="18" y="51"/>
                  </a:lnTo>
                  <a:lnTo>
                    <a:pt x="17" y="52"/>
                  </a:lnTo>
                  <a:lnTo>
                    <a:pt x="18" y="55"/>
                  </a:lnTo>
                  <a:lnTo>
                    <a:pt x="21" y="57"/>
                  </a:lnTo>
                  <a:lnTo>
                    <a:pt x="25" y="60"/>
                  </a:lnTo>
                  <a:lnTo>
                    <a:pt x="29" y="62"/>
                  </a:lnTo>
                  <a:lnTo>
                    <a:pt x="35" y="64"/>
                  </a:lnTo>
                  <a:lnTo>
                    <a:pt x="41" y="66"/>
                  </a:lnTo>
                  <a:lnTo>
                    <a:pt x="46" y="68"/>
                  </a:lnTo>
                  <a:lnTo>
                    <a:pt x="52" y="69"/>
                  </a:lnTo>
                  <a:lnTo>
                    <a:pt x="56" y="69"/>
                  </a:lnTo>
                  <a:lnTo>
                    <a:pt x="61" y="71"/>
                  </a:lnTo>
                  <a:lnTo>
                    <a:pt x="67" y="75"/>
                  </a:lnTo>
                  <a:lnTo>
                    <a:pt x="72" y="80"/>
                  </a:lnTo>
                  <a:lnTo>
                    <a:pt x="76" y="85"/>
                  </a:lnTo>
                  <a:lnTo>
                    <a:pt x="73" y="86"/>
                  </a:lnTo>
                  <a:lnTo>
                    <a:pt x="70" y="88"/>
                  </a:lnTo>
                  <a:lnTo>
                    <a:pt x="66" y="89"/>
                  </a:lnTo>
                  <a:lnTo>
                    <a:pt x="61" y="90"/>
                  </a:lnTo>
                  <a:lnTo>
                    <a:pt x="57" y="90"/>
                  </a:lnTo>
                  <a:lnTo>
                    <a:pt x="53" y="90"/>
                  </a:lnTo>
                  <a:lnTo>
                    <a:pt x="49" y="90"/>
                  </a:lnTo>
                  <a:lnTo>
                    <a:pt x="46" y="90"/>
                  </a:lnTo>
                  <a:lnTo>
                    <a:pt x="42" y="89"/>
                  </a:lnTo>
                  <a:lnTo>
                    <a:pt x="40" y="90"/>
                  </a:lnTo>
                  <a:lnTo>
                    <a:pt x="41" y="91"/>
                  </a:lnTo>
                  <a:lnTo>
                    <a:pt x="47" y="93"/>
                  </a:lnTo>
                  <a:lnTo>
                    <a:pt x="51" y="94"/>
                  </a:lnTo>
                  <a:lnTo>
                    <a:pt x="56" y="94"/>
                  </a:lnTo>
                  <a:lnTo>
                    <a:pt x="62" y="94"/>
                  </a:lnTo>
                  <a:lnTo>
                    <a:pt x="67" y="94"/>
                  </a:lnTo>
                  <a:lnTo>
                    <a:pt x="72" y="94"/>
                  </a:lnTo>
                  <a:lnTo>
                    <a:pt x="78" y="93"/>
                  </a:lnTo>
                  <a:lnTo>
                    <a:pt x="81" y="93"/>
                  </a:lnTo>
                  <a:lnTo>
                    <a:pt x="84" y="93"/>
                  </a:lnTo>
                  <a:lnTo>
                    <a:pt x="88" y="94"/>
                  </a:lnTo>
                  <a:lnTo>
                    <a:pt x="91" y="97"/>
                  </a:lnTo>
                  <a:lnTo>
                    <a:pt x="93" y="100"/>
                  </a:lnTo>
                  <a:lnTo>
                    <a:pt x="95" y="104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" name="Freeform 2560">
              <a:extLst>
                <a:ext uri="{FF2B5EF4-FFF2-40B4-BE49-F238E27FC236}">
                  <a16:creationId xmlns:a16="http://schemas.microsoft.com/office/drawing/2014/main" id="{E9B263CB-6553-43F2-69E1-160723EDCD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" y="75"/>
              <a:ext cx="60" cy="159"/>
            </a:xfrm>
            <a:custGeom>
              <a:avLst/>
              <a:gdLst>
                <a:gd name="T0" fmla="*/ 6 w 60"/>
                <a:gd name="T1" fmla="*/ 131 h 159"/>
                <a:gd name="T2" fmla="*/ 10 w 60"/>
                <a:gd name="T3" fmla="*/ 126 h 159"/>
                <a:gd name="T4" fmla="*/ 13 w 60"/>
                <a:gd name="T5" fmla="*/ 128 h 159"/>
                <a:gd name="T6" fmla="*/ 16 w 60"/>
                <a:gd name="T7" fmla="*/ 113 h 159"/>
                <a:gd name="T8" fmla="*/ 6 w 60"/>
                <a:gd name="T9" fmla="*/ 90 h 159"/>
                <a:gd name="T10" fmla="*/ 0 w 60"/>
                <a:gd name="T11" fmla="*/ 66 h 159"/>
                <a:gd name="T12" fmla="*/ 2 w 60"/>
                <a:gd name="T13" fmla="*/ 67 h 159"/>
                <a:gd name="T14" fmla="*/ 13 w 60"/>
                <a:gd name="T15" fmla="*/ 92 h 159"/>
                <a:gd name="T16" fmla="*/ 23 w 60"/>
                <a:gd name="T17" fmla="*/ 75 h 159"/>
                <a:gd name="T18" fmla="*/ 22 w 60"/>
                <a:gd name="T19" fmla="*/ 45 h 159"/>
                <a:gd name="T20" fmla="*/ 22 w 60"/>
                <a:gd name="T21" fmla="*/ 19 h 159"/>
                <a:gd name="T22" fmla="*/ 24 w 60"/>
                <a:gd name="T23" fmla="*/ 20 h 159"/>
                <a:gd name="T24" fmla="*/ 24 w 60"/>
                <a:gd name="T25" fmla="*/ 35 h 159"/>
                <a:gd name="T26" fmla="*/ 30 w 60"/>
                <a:gd name="T27" fmla="*/ 35 h 159"/>
                <a:gd name="T28" fmla="*/ 45 w 60"/>
                <a:gd name="T29" fmla="*/ 2 h 159"/>
                <a:gd name="T30" fmla="*/ 48 w 60"/>
                <a:gd name="T31" fmla="*/ 2 h 159"/>
                <a:gd name="T32" fmla="*/ 39 w 60"/>
                <a:gd name="T33" fmla="*/ 24 h 159"/>
                <a:gd name="T34" fmla="*/ 38 w 60"/>
                <a:gd name="T35" fmla="*/ 44 h 159"/>
                <a:gd name="T36" fmla="*/ 50 w 60"/>
                <a:gd name="T37" fmla="*/ 38 h 159"/>
                <a:gd name="T38" fmla="*/ 53 w 60"/>
                <a:gd name="T39" fmla="*/ 38 h 159"/>
                <a:gd name="T40" fmla="*/ 42 w 60"/>
                <a:gd name="T41" fmla="*/ 49 h 159"/>
                <a:gd name="T42" fmla="*/ 30 w 60"/>
                <a:gd name="T43" fmla="*/ 66 h 159"/>
                <a:gd name="T44" fmla="*/ 24 w 60"/>
                <a:gd name="T45" fmla="*/ 98 h 159"/>
                <a:gd name="T46" fmla="*/ 37 w 60"/>
                <a:gd name="T47" fmla="*/ 97 h 159"/>
                <a:gd name="T48" fmla="*/ 50 w 60"/>
                <a:gd name="T49" fmla="*/ 94 h 159"/>
                <a:gd name="T50" fmla="*/ 56 w 60"/>
                <a:gd name="T51" fmla="*/ 89 h 159"/>
                <a:gd name="T52" fmla="*/ 55 w 60"/>
                <a:gd name="T53" fmla="*/ 93 h 159"/>
                <a:gd name="T54" fmla="*/ 46 w 60"/>
                <a:gd name="T55" fmla="*/ 100 h 159"/>
                <a:gd name="T56" fmla="*/ 31 w 60"/>
                <a:gd name="T57" fmla="*/ 106 h 159"/>
                <a:gd name="T58" fmla="*/ 23 w 60"/>
                <a:gd name="T59" fmla="*/ 112 h 159"/>
                <a:gd name="T60" fmla="*/ 20 w 60"/>
                <a:gd name="T61" fmla="*/ 129 h 159"/>
                <a:gd name="T62" fmla="*/ 29 w 60"/>
                <a:gd name="T63" fmla="*/ 131 h 159"/>
                <a:gd name="T64" fmla="*/ 46 w 60"/>
                <a:gd name="T65" fmla="*/ 123 h 159"/>
                <a:gd name="T66" fmla="*/ 58 w 60"/>
                <a:gd name="T67" fmla="*/ 113 h 159"/>
                <a:gd name="T68" fmla="*/ 58 w 60"/>
                <a:gd name="T69" fmla="*/ 117 h 159"/>
                <a:gd name="T70" fmla="*/ 42 w 60"/>
                <a:gd name="T71" fmla="*/ 139 h 159"/>
                <a:gd name="T72" fmla="*/ 36 w 60"/>
                <a:gd name="T73" fmla="*/ 139 h 159"/>
                <a:gd name="T74" fmla="*/ 30 w 60"/>
                <a:gd name="T75" fmla="*/ 132 h 159"/>
                <a:gd name="T76" fmla="*/ 16 w 60"/>
                <a:gd name="T77" fmla="*/ 134 h 159"/>
                <a:gd name="T78" fmla="*/ 12 w 60"/>
                <a:gd name="T79" fmla="*/ 144 h 159"/>
                <a:gd name="T80" fmla="*/ 6 w 60"/>
                <a:gd name="T81" fmla="*/ 155 h 159"/>
                <a:gd name="T82" fmla="*/ 4 w 60"/>
                <a:gd name="T83" fmla="*/ 155 h 159"/>
                <a:gd name="T84" fmla="*/ 9 w 60"/>
                <a:gd name="T85" fmla="*/ 141 h 159"/>
                <a:gd name="T86" fmla="*/ 2 w 60"/>
                <a:gd name="T87" fmla="*/ 136 h 15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0"/>
                <a:gd name="T133" fmla="*/ 0 h 159"/>
                <a:gd name="T134" fmla="*/ 60 w 60"/>
                <a:gd name="T135" fmla="*/ 159 h 15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0" h="159">
                  <a:moveTo>
                    <a:pt x="0" y="137"/>
                  </a:moveTo>
                  <a:lnTo>
                    <a:pt x="3" y="134"/>
                  </a:lnTo>
                  <a:lnTo>
                    <a:pt x="6" y="131"/>
                  </a:lnTo>
                  <a:lnTo>
                    <a:pt x="8" y="128"/>
                  </a:lnTo>
                  <a:lnTo>
                    <a:pt x="9" y="124"/>
                  </a:lnTo>
                  <a:lnTo>
                    <a:pt x="10" y="126"/>
                  </a:lnTo>
                  <a:lnTo>
                    <a:pt x="12" y="127"/>
                  </a:lnTo>
                  <a:lnTo>
                    <a:pt x="13" y="128"/>
                  </a:lnTo>
                  <a:lnTo>
                    <a:pt x="14" y="125"/>
                  </a:lnTo>
                  <a:lnTo>
                    <a:pt x="16" y="120"/>
                  </a:lnTo>
                  <a:lnTo>
                    <a:pt x="16" y="113"/>
                  </a:lnTo>
                  <a:lnTo>
                    <a:pt x="15" y="109"/>
                  </a:lnTo>
                  <a:lnTo>
                    <a:pt x="11" y="102"/>
                  </a:lnTo>
                  <a:lnTo>
                    <a:pt x="6" y="90"/>
                  </a:lnTo>
                  <a:lnTo>
                    <a:pt x="1" y="77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1" y="63"/>
                  </a:lnTo>
                  <a:lnTo>
                    <a:pt x="2" y="64"/>
                  </a:lnTo>
                  <a:lnTo>
                    <a:pt x="2" y="67"/>
                  </a:lnTo>
                  <a:lnTo>
                    <a:pt x="4" y="74"/>
                  </a:lnTo>
                  <a:lnTo>
                    <a:pt x="8" y="83"/>
                  </a:lnTo>
                  <a:lnTo>
                    <a:pt x="13" y="92"/>
                  </a:lnTo>
                  <a:lnTo>
                    <a:pt x="18" y="97"/>
                  </a:lnTo>
                  <a:lnTo>
                    <a:pt x="20" y="88"/>
                  </a:lnTo>
                  <a:lnTo>
                    <a:pt x="23" y="75"/>
                  </a:lnTo>
                  <a:lnTo>
                    <a:pt x="24" y="62"/>
                  </a:lnTo>
                  <a:lnTo>
                    <a:pt x="24" y="53"/>
                  </a:lnTo>
                  <a:lnTo>
                    <a:pt x="22" y="45"/>
                  </a:lnTo>
                  <a:lnTo>
                    <a:pt x="21" y="35"/>
                  </a:lnTo>
                  <a:lnTo>
                    <a:pt x="21" y="25"/>
                  </a:lnTo>
                  <a:lnTo>
                    <a:pt x="22" y="19"/>
                  </a:lnTo>
                  <a:lnTo>
                    <a:pt x="24" y="17"/>
                  </a:lnTo>
                  <a:lnTo>
                    <a:pt x="24" y="20"/>
                  </a:lnTo>
                  <a:lnTo>
                    <a:pt x="24" y="23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26" y="42"/>
                  </a:lnTo>
                  <a:lnTo>
                    <a:pt x="28" y="46"/>
                  </a:lnTo>
                  <a:lnTo>
                    <a:pt x="30" y="35"/>
                  </a:lnTo>
                  <a:lnTo>
                    <a:pt x="35" y="22"/>
                  </a:lnTo>
                  <a:lnTo>
                    <a:pt x="39" y="10"/>
                  </a:lnTo>
                  <a:lnTo>
                    <a:pt x="45" y="2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48" y="2"/>
                  </a:lnTo>
                  <a:lnTo>
                    <a:pt x="46" y="5"/>
                  </a:lnTo>
                  <a:lnTo>
                    <a:pt x="42" y="12"/>
                  </a:lnTo>
                  <a:lnTo>
                    <a:pt x="39" y="24"/>
                  </a:lnTo>
                  <a:lnTo>
                    <a:pt x="36" y="37"/>
                  </a:lnTo>
                  <a:lnTo>
                    <a:pt x="34" y="45"/>
                  </a:lnTo>
                  <a:lnTo>
                    <a:pt x="38" y="44"/>
                  </a:lnTo>
                  <a:lnTo>
                    <a:pt x="42" y="43"/>
                  </a:lnTo>
                  <a:lnTo>
                    <a:pt x="47" y="40"/>
                  </a:lnTo>
                  <a:lnTo>
                    <a:pt x="50" y="38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8"/>
                  </a:lnTo>
                  <a:lnTo>
                    <a:pt x="51" y="40"/>
                  </a:lnTo>
                  <a:lnTo>
                    <a:pt x="48" y="44"/>
                  </a:lnTo>
                  <a:lnTo>
                    <a:pt x="42" y="49"/>
                  </a:lnTo>
                  <a:lnTo>
                    <a:pt x="36" y="52"/>
                  </a:lnTo>
                  <a:lnTo>
                    <a:pt x="32" y="55"/>
                  </a:lnTo>
                  <a:lnTo>
                    <a:pt x="30" y="66"/>
                  </a:lnTo>
                  <a:lnTo>
                    <a:pt x="29" y="79"/>
                  </a:lnTo>
                  <a:lnTo>
                    <a:pt x="26" y="91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33" y="97"/>
                  </a:lnTo>
                  <a:lnTo>
                    <a:pt x="37" y="97"/>
                  </a:lnTo>
                  <a:lnTo>
                    <a:pt x="42" y="96"/>
                  </a:lnTo>
                  <a:lnTo>
                    <a:pt x="46" y="95"/>
                  </a:lnTo>
                  <a:lnTo>
                    <a:pt x="50" y="94"/>
                  </a:lnTo>
                  <a:lnTo>
                    <a:pt x="53" y="92"/>
                  </a:lnTo>
                  <a:lnTo>
                    <a:pt x="55" y="91"/>
                  </a:lnTo>
                  <a:lnTo>
                    <a:pt x="56" y="89"/>
                  </a:lnTo>
                  <a:lnTo>
                    <a:pt x="58" y="89"/>
                  </a:lnTo>
                  <a:lnTo>
                    <a:pt x="57" y="91"/>
                  </a:lnTo>
                  <a:lnTo>
                    <a:pt x="55" y="93"/>
                  </a:lnTo>
                  <a:lnTo>
                    <a:pt x="54" y="95"/>
                  </a:lnTo>
                  <a:lnTo>
                    <a:pt x="50" y="97"/>
                  </a:lnTo>
                  <a:lnTo>
                    <a:pt x="46" y="100"/>
                  </a:lnTo>
                  <a:lnTo>
                    <a:pt x="41" y="102"/>
                  </a:lnTo>
                  <a:lnTo>
                    <a:pt x="36" y="104"/>
                  </a:lnTo>
                  <a:lnTo>
                    <a:pt x="31" y="106"/>
                  </a:lnTo>
                  <a:lnTo>
                    <a:pt x="28" y="107"/>
                  </a:lnTo>
                  <a:lnTo>
                    <a:pt x="25" y="108"/>
                  </a:lnTo>
                  <a:lnTo>
                    <a:pt x="23" y="112"/>
                  </a:lnTo>
                  <a:lnTo>
                    <a:pt x="21" y="118"/>
                  </a:lnTo>
                  <a:lnTo>
                    <a:pt x="20" y="124"/>
                  </a:lnTo>
                  <a:lnTo>
                    <a:pt x="20" y="129"/>
                  </a:lnTo>
                  <a:lnTo>
                    <a:pt x="22" y="131"/>
                  </a:lnTo>
                  <a:lnTo>
                    <a:pt x="25" y="131"/>
                  </a:lnTo>
                  <a:lnTo>
                    <a:pt x="29" y="131"/>
                  </a:lnTo>
                  <a:lnTo>
                    <a:pt x="32" y="130"/>
                  </a:lnTo>
                  <a:lnTo>
                    <a:pt x="39" y="127"/>
                  </a:lnTo>
                  <a:lnTo>
                    <a:pt x="46" y="123"/>
                  </a:lnTo>
                  <a:lnTo>
                    <a:pt x="52" y="119"/>
                  </a:lnTo>
                  <a:lnTo>
                    <a:pt x="56" y="116"/>
                  </a:lnTo>
                  <a:lnTo>
                    <a:pt x="58" y="113"/>
                  </a:lnTo>
                  <a:lnTo>
                    <a:pt x="60" y="112"/>
                  </a:lnTo>
                  <a:lnTo>
                    <a:pt x="60" y="113"/>
                  </a:lnTo>
                  <a:lnTo>
                    <a:pt x="58" y="117"/>
                  </a:lnTo>
                  <a:lnTo>
                    <a:pt x="54" y="124"/>
                  </a:lnTo>
                  <a:lnTo>
                    <a:pt x="49" y="132"/>
                  </a:lnTo>
                  <a:lnTo>
                    <a:pt x="42" y="139"/>
                  </a:lnTo>
                  <a:lnTo>
                    <a:pt x="38" y="144"/>
                  </a:lnTo>
                  <a:lnTo>
                    <a:pt x="37" y="142"/>
                  </a:lnTo>
                  <a:lnTo>
                    <a:pt x="36" y="139"/>
                  </a:lnTo>
                  <a:lnTo>
                    <a:pt x="36" y="137"/>
                  </a:lnTo>
                  <a:lnTo>
                    <a:pt x="35" y="135"/>
                  </a:lnTo>
                  <a:lnTo>
                    <a:pt x="30" y="132"/>
                  </a:lnTo>
                  <a:lnTo>
                    <a:pt x="25" y="131"/>
                  </a:lnTo>
                  <a:lnTo>
                    <a:pt x="20" y="132"/>
                  </a:lnTo>
                  <a:lnTo>
                    <a:pt x="16" y="134"/>
                  </a:lnTo>
                  <a:lnTo>
                    <a:pt x="13" y="138"/>
                  </a:lnTo>
                  <a:lnTo>
                    <a:pt x="12" y="141"/>
                  </a:lnTo>
                  <a:lnTo>
                    <a:pt x="12" y="144"/>
                  </a:lnTo>
                  <a:lnTo>
                    <a:pt x="13" y="147"/>
                  </a:lnTo>
                  <a:lnTo>
                    <a:pt x="10" y="151"/>
                  </a:lnTo>
                  <a:lnTo>
                    <a:pt x="6" y="155"/>
                  </a:lnTo>
                  <a:lnTo>
                    <a:pt x="2" y="158"/>
                  </a:lnTo>
                  <a:lnTo>
                    <a:pt x="0" y="159"/>
                  </a:lnTo>
                  <a:lnTo>
                    <a:pt x="4" y="155"/>
                  </a:lnTo>
                  <a:lnTo>
                    <a:pt x="7" y="149"/>
                  </a:lnTo>
                  <a:lnTo>
                    <a:pt x="9" y="145"/>
                  </a:lnTo>
                  <a:lnTo>
                    <a:pt x="9" y="141"/>
                  </a:lnTo>
                  <a:lnTo>
                    <a:pt x="7" y="139"/>
                  </a:lnTo>
                  <a:lnTo>
                    <a:pt x="5" y="137"/>
                  </a:lnTo>
                  <a:lnTo>
                    <a:pt x="2" y="136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" name="Freeform 2561">
              <a:extLst>
                <a:ext uri="{FF2B5EF4-FFF2-40B4-BE49-F238E27FC236}">
                  <a16:creationId xmlns:a16="http://schemas.microsoft.com/office/drawing/2014/main" id="{A6CFEDDF-7301-5E23-7F7F-5C57EEF8C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" y="164"/>
              <a:ext cx="10" cy="20"/>
            </a:xfrm>
            <a:custGeom>
              <a:avLst/>
              <a:gdLst>
                <a:gd name="T0" fmla="*/ 10 w 10"/>
                <a:gd name="T1" fmla="*/ 18 h 20"/>
                <a:gd name="T2" fmla="*/ 8 w 10"/>
                <a:gd name="T3" fmla="*/ 18 h 20"/>
                <a:gd name="T4" fmla="*/ 6 w 10"/>
                <a:gd name="T5" fmla="*/ 18 h 20"/>
                <a:gd name="T6" fmla="*/ 3 w 10"/>
                <a:gd name="T7" fmla="*/ 19 h 20"/>
                <a:gd name="T8" fmla="*/ 1 w 10"/>
                <a:gd name="T9" fmla="*/ 20 h 20"/>
                <a:gd name="T10" fmla="*/ 0 w 10"/>
                <a:gd name="T11" fmla="*/ 15 h 20"/>
                <a:gd name="T12" fmla="*/ 0 w 10"/>
                <a:gd name="T13" fmla="*/ 11 h 20"/>
                <a:gd name="T14" fmla="*/ 0 w 10"/>
                <a:gd name="T15" fmla="*/ 6 h 20"/>
                <a:gd name="T16" fmla="*/ 0 w 10"/>
                <a:gd name="T17" fmla="*/ 2 h 20"/>
                <a:gd name="T18" fmla="*/ 0 w 10"/>
                <a:gd name="T19" fmla="*/ 0 h 20"/>
                <a:gd name="T20" fmla="*/ 0 w 10"/>
                <a:gd name="T21" fmla="*/ 0 h 20"/>
                <a:gd name="T22" fmla="*/ 1 w 10"/>
                <a:gd name="T23" fmla="*/ 1 h 20"/>
                <a:gd name="T24" fmla="*/ 1 w 10"/>
                <a:gd name="T25" fmla="*/ 3 h 20"/>
                <a:gd name="T26" fmla="*/ 2 w 10"/>
                <a:gd name="T27" fmla="*/ 6 h 20"/>
                <a:gd name="T28" fmla="*/ 5 w 10"/>
                <a:gd name="T29" fmla="*/ 11 h 20"/>
                <a:gd name="T30" fmla="*/ 7 w 10"/>
                <a:gd name="T31" fmla="*/ 15 h 20"/>
                <a:gd name="T32" fmla="*/ 10 w 10"/>
                <a:gd name="T33" fmla="*/ 18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20"/>
                <a:gd name="T53" fmla="*/ 10 w 10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20">
                  <a:moveTo>
                    <a:pt x="10" y="18"/>
                  </a:moveTo>
                  <a:lnTo>
                    <a:pt x="8" y="18"/>
                  </a:lnTo>
                  <a:lnTo>
                    <a:pt x="6" y="18"/>
                  </a:lnTo>
                  <a:lnTo>
                    <a:pt x="3" y="19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2" y="6"/>
                  </a:lnTo>
                  <a:lnTo>
                    <a:pt x="5" y="11"/>
                  </a:lnTo>
                  <a:lnTo>
                    <a:pt x="7" y="15"/>
                  </a:lnTo>
                  <a:lnTo>
                    <a:pt x="10" y="18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" name="Freeform 2562">
              <a:extLst>
                <a:ext uri="{FF2B5EF4-FFF2-40B4-BE49-F238E27FC236}">
                  <a16:creationId xmlns:a16="http://schemas.microsoft.com/office/drawing/2014/main" id="{B13C6CCE-7B99-4A9B-E780-DA03CDB400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" y="158"/>
              <a:ext cx="193" cy="132"/>
            </a:xfrm>
            <a:custGeom>
              <a:avLst/>
              <a:gdLst>
                <a:gd name="T0" fmla="*/ 19 w 193"/>
                <a:gd name="T1" fmla="*/ 93 h 132"/>
                <a:gd name="T2" fmla="*/ 37 w 193"/>
                <a:gd name="T3" fmla="*/ 80 h 132"/>
                <a:gd name="T4" fmla="*/ 49 w 193"/>
                <a:gd name="T5" fmla="*/ 49 h 132"/>
                <a:gd name="T6" fmla="*/ 63 w 193"/>
                <a:gd name="T7" fmla="*/ 25 h 132"/>
                <a:gd name="T8" fmla="*/ 82 w 193"/>
                <a:gd name="T9" fmla="*/ 3 h 132"/>
                <a:gd name="T10" fmla="*/ 87 w 193"/>
                <a:gd name="T11" fmla="*/ 2 h 132"/>
                <a:gd name="T12" fmla="*/ 76 w 193"/>
                <a:gd name="T13" fmla="*/ 17 h 132"/>
                <a:gd name="T14" fmla="*/ 58 w 193"/>
                <a:gd name="T15" fmla="*/ 41 h 132"/>
                <a:gd name="T16" fmla="*/ 50 w 193"/>
                <a:gd name="T17" fmla="*/ 65 h 132"/>
                <a:gd name="T18" fmla="*/ 52 w 193"/>
                <a:gd name="T19" fmla="*/ 72 h 132"/>
                <a:gd name="T20" fmla="*/ 65 w 193"/>
                <a:gd name="T21" fmla="*/ 62 h 132"/>
                <a:gd name="T22" fmla="*/ 78 w 193"/>
                <a:gd name="T23" fmla="*/ 52 h 132"/>
                <a:gd name="T24" fmla="*/ 97 w 193"/>
                <a:gd name="T25" fmla="*/ 27 h 132"/>
                <a:gd name="T26" fmla="*/ 125 w 193"/>
                <a:gd name="T27" fmla="*/ 5 h 132"/>
                <a:gd name="T28" fmla="*/ 136 w 193"/>
                <a:gd name="T29" fmla="*/ 3 h 132"/>
                <a:gd name="T30" fmla="*/ 113 w 193"/>
                <a:gd name="T31" fmla="*/ 21 h 132"/>
                <a:gd name="T32" fmla="*/ 91 w 193"/>
                <a:gd name="T33" fmla="*/ 48 h 132"/>
                <a:gd name="T34" fmla="*/ 93 w 193"/>
                <a:gd name="T35" fmla="*/ 53 h 132"/>
                <a:gd name="T36" fmla="*/ 115 w 193"/>
                <a:gd name="T37" fmla="*/ 48 h 132"/>
                <a:gd name="T38" fmla="*/ 140 w 193"/>
                <a:gd name="T39" fmla="*/ 33 h 132"/>
                <a:gd name="T40" fmla="*/ 167 w 193"/>
                <a:gd name="T41" fmla="*/ 19 h 132"/>
                <a:gd name="T42" fmla="*/ 175 w 193"/>
                <a:gd name="T43" fmla="*/ 19 h 132"/>
                <a:gd name="T44" fmla="*/ 153 w 193"/>
                <a:gd name="T45" fmla="*/ 30 h 132"/>
                <a:gd name="T46" fmla="*/ 134 w 193"/>
                <a:gd name="T47" fmla="*/ 47 h 132"/>
                <a:gd name="T48" fmla="*/ 154 w 193"/>
                <a:gd name="T49" fmla="*/ 48 h 132"/>
                <a:gd name="T50" fmla="*/ 182 w 193"/>
                <a:gd name="T51" fmla="*/ 42 h 132"/>
                <a:gd name="T52" fmla="*/ 193 w 193"/>
                <a:gd name="T53" fmla="*/ 38 h 132"/>
                <a:gd name="T54" fmla="*/ 176 w 193"/>
                <a:gd name="T55" fmla="*/ 49 h 132"/>
                <a:gd name="T56" fmla="*/ 144 w 193"/>
                <a:gd name="T57" fmla="*/ 59 h 132"/>
                <a:gd name="T58" fmla="*/ 147 w 193"/>
                <a:gd name="T59" fmla="*/ 70 h 132"/>
                <a:gd name="T60" fmla="*/ 168 w 193"/>
                <a:gd name="T61" fmla="*/ 81 h 132"/>
                <a:gd name="T62" fmla="*/ 176 w 193"/>
                <a:gd name="T63" fmla="*/ 89 h 132"/>
                <a:gd name="T64" fmla="*/ 154 w 193"/>
                <a:gd name="T65" fmla="*/ 81 h 132"/>
                <a:gd name="T66" fmla="*/ 127 w 193"/>
                <a:gd name="T67" fmla="*/ 66 h 132"/>
                <a:gd name="T68" fmla="*/ 112 w 193"/>
                <a:gd name="T69" fmla="*/ 64 h 132"/>
                <a:gd name="T70" fmla="*/ 97 w 193"/>
                <a:gd name="T71" fmla="*/ 66 h 132"/>
                <a:gd name="T72" fmla="*/ 103 w 193"/>
                <a:gd name="T73" fmla="*/ 78 h 132"/>
                <a:gd name="T74" fmla="*/ 119 w 193"/>
                <a:gd name="T75" fmla="*/ 93 h 132"/>
                <a:gd name="T76" fmla="*/ 137 w 193"/>
                <a:gd name="T77" fmla="*/ 104 h 132"/>
                <a:gd name="T78" fmla="*/ 143 w 193"/>
                <a:gd name="T79" fmla="*/ 113 h 132"/>
                <a:gd name="T80" fmla="*/ 117 w 193"/>
                <a:gd name="T81" fmla="*/ 97 h 132"/>
                <a:gd name="T82" fmla="*/ 92 w 193"/>
                <a:gd name="T83" fmla="*/ 78 h 132"/>
                <a:gd name="T84" fmla="*/ 79 w 193"/>
                <a:gd name="T85" fmla="*/ 73 h 132"/>
                <a:gd name="T86" fmla="*/ 56 w 193"/>
                <a:gd name="T87" fmla="*/ 81 h 132"/>
                <a:gd name="T88" fmla="*/ 53 w 193"/>
                <a:gd name="T89" fmla="*/ 90 h 132"/>
                <a:gd name="T90" fmla="*/ 70 w 193"/>
                <a:gd name="T91" fmla="*/ 105 h 132"/>
                <a:gd name="T92" fmla="*/ 96 w 193"/>
                <a:gd name="T93" fmla="*/ 126 h 132"/>
                <a:gd name="T94" fmla="*/ 99 w 193"/>
                <a:gd name="T95" fmla="*/ 132 h 132"/>
                <a:gd name="T96" fmla="*/ 74 w 193"/>
                <a:gd name="T97" fmla="*/ 115 h 132"/>
                <a:gd name="T98" fmla="*/ 47 w 193"/>
                <a:gd name="T99" fmla="*/ 97 h 132"/>
                <a:gd name="T100" fmla="*/ 31 w 193"/>
                <a:gd name="T101" fmla="*/ 100 h 132"/>
                <a:gd name="T102" fmla="*/ 5 w 193"/>
                <a:gd name="T103" fmla="*/ 108 h 132"/>
                <a:gd name="T104" fmla="*/ 5 w 193"/>
                <a:gd name="T105" fmla="*/ 105 h 13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3"/>
                <a:gd name="T160" fmla="*/ 0 h 132"/>
                <a:gd name="T161" fmla="*/ 193 w 193"/>
                <a:gd name="T162" fmla="*/ 132 h 13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3" h="132">
                  <a:moveTo>
                    <a:pt x="8" y="102"/>
                  </a:moveTo>
                  <a:lnTo>
                    <a:pt x="11" y="99"/>
                  </a:lnTo>
                  <a:lnTo>
                    <a:pt x="15" y="96"/>
                  </a:lnTo>
                  <a:lnTo>
                    <a:pt x="19" y="93"/>
                  </a:lnTo>
                  <a:lnTo>
                    <a:pt x="25" y="90"/>
                  </a:lnTo>
                  <a:lnTo>
                    <a:pt x="30" y="86"/>
                  </a:lnTo>
                  <a:lnTo>
                    <a:pt x="35" y="83"/>
                  </a:lnTo>
                  <a:lnTo>
                    <a:pt x="37" y="80"/>
                  </a:lnTo>
                  <a:lnTo>
                    <a:pt x="39" y="78"/>
                  </a:lnTo>
                  <a:lnTo>
                    <a:pt x="41" y="72"/>
                  </a:lnTo>
                  <a:lnTo>
                    <a:pt x="45" y="61"/>
                  </a:lnTo>
                  <a:lnTo>
                    <a:pt x="49" y="49"/>
                  </a:lnTo>
                  <a:lnTo>
                    <a:pt x="53" y="41"/>
                  </a:lnTo>
                  <a:lnTo>
                    <a:pt x="55" y="37"/>
                  </a:lnTo>
                  <a:lnTo>
                    <a:pt x="59" y="31"/>
                  </a:lnTo>
                  <a:lnTo>
                    <a:pt x="63" y="25"/>
                  </a:lnTo>
                  <a:lnTo>
                    <a:pt x="68" y="19"/>
                  </a:lnTo>
                  <a:lnTo>
                    <a:pt x="73" y="13"/>
                  </a:lnTo>
                  <a:lnTo>
                    <a:pt x="78" y="7"/>
                  </a:lnTo>
                  <a:lnTo>
                    <a:pt x="82" y="3"/>
                  </a:lnTo>
                  <a:lnTo>
                    <a:pt x="85" y="1"/>
                  </a:lnTo>
                  <a:lnTo>
                    <a:pt x="87" y="0"/>
                  </a:lnTo>
                  <a:lnTo>
                    <a:pt x="88" y="1"/>
                  </a:lnTo>
                  <a:lnTo>
                    <a:pt x="87" y="2"/>
                  </a:lnTo>
                  <a:lnTo>
                    <a:pt x="85" y="4"/>
                  </a:lnTo>
                  <a:lnTo>
                    <a:pt x="84" y="7"/>
                  </a:lnTo>
                  <a:lnTo>
                    <a:pt x="80" y="11"/>
                  </a:lnTo>
                  <a:lnTo>
                    <a:pt x="76" y="17"/>
                  </a:lnTo>
                  <a:lnTo>
                    <a:pt x="71" y="22"/>
                  </a:lnTo>
                  <a:lnTo>
                    <a:pt x="66" y="29"/>
                  </a:lnTo>
                  <a:lnTo>
                    <a:pt x="61" y="36"/>
                  </a:lnTo>
                  <a:lnTo>
                    <a:pt x="58" y="41"/>
                  </a:lnTo>
                  <a:lnTo>
                    <a:pt x="56" y="45"/>
                  </a:lnTo>
                  <a:lnTo>
                    <a:pt x="54" y="51"/>
                  </a:lnTo>
                  <a:lnTo>
                    <a:pt x="52" y="58"/>
                  </a:lnTo>
                  <a:lnTo>
                    <a:pt x="50" y="65"/>
                  </a:lnTo>
                  <a:lnTo>
                    <a:pt x="50" y="70"/>
                  </a:lnTo>
                  <a:lnTo>
                    <a:pt x="50" y="72"/>
                  </a:lnTo>
                  <a:lnTo>
                    <a:pt x="50" y="73"/>
                  </a:lnTo>
                  <a:lnTo>
                    <a:pt x="52" y="72"/>
                  </a:lnTo>
                  <a:lnTo>
                    <a:pt x="55" y="70"/>
                  </a:lnTo>
                  <a:lnTo>
                    <a:pt x="58" y="68"/>
                  </a:lnTo>
                  <a:lnTo>
                    <a:pt x="60" y="65"/>
                  </a:lnTo>
                  <a:lnTo>
                    <a:pt x="65" y="62"/>
                  </a:lnTo>
                  <a:lnTo>
                    <a:pt x="68" y="59"/>
                  </a:lnTo>
                  <a:lnTo>
                    <a:pt x="72" y="56"/>
                  </a:lnTo>
                  <a:lnTo>
                    <a:pt x="76" y="54"/>
                  </a:lnTo>
                  <a:lnTo>
                    <a:pt x="78" y="52"/>
                  </a:lnTo>
                  <a:lnTo>
                    <a:pt x="81" y="51"/>
                  </a:lnTo>
                  <a:lnTo>
                    <a:pt x="85" y="43"/>
                  </a:lnTo>
                  <a:lnTo>
                    <a:pt x="91" y="35"/>
                  </a:lnTo>
                  <a:lnTo>
                    <a:pt x="97" y="27"/>
                  </a:lnTo>
                  <a:lnTo>
                    <a:pt x="105" y="20"/>
                  </a:lnTo>
                  <a:lnTo>
                    <a:pt x="113" y="14"/>
                  </a:lnTo>
                  <a:lnTo>
                    <a:pt x="120" y="8"/>
                  </a:lnTo>
                  <a:lnTo>
                    <a:pt x="125" y="5"/>
                  </a:lnTo>
                  <a:lnTo>
                    <a:pt x="129" y="3"/>
                  </a:lnTo>
                  <a:lnTo>
                    <a:pt x="134" y="2"/>
                  </a:lnTo>
                  <a:lnTo>
                    <a:pt x="136" y="2"/>
                  </a:lnTo>
                  <a:lnTo>
                    <a:pt x="136" y="3"/>
                  </a:lnTo>
                  <a:lnTo>
                    <a:pt x="133" y="5"/>
                  </a:lnTo>
                  <a:lnTo>
                    <a:pt x="127" y="9"/>
                  </a:lnTo>
                  <a:lnTo>
                    <a:pt x="120" y="15"/>
                  </a:lnTo>
                  <a:lnTo>
                    <a:pt x="113" y="21"/>
                  </a:lnTo>
                  <a:lnTo>
                    <a:pt x="106" y="28"/>
                  </a:lnTo>
                  <a:lnTo>
                    <a:pt x="100" y="36"/>
                  </a:lnTo>
                  <a:lnTo>
                    <a:pt x="95" y="43"/>
                  </a:lnTo>
                  <a:lnTo>
                    <a:pt x="91" y="48"/>
                  </a:lnTo>
                  <a:lnTo>
                    <a:pt x="90" y="52"/>
                  </a:lnTo>
                  <a:lnTo>
                    <a:pt x="90" y="54"/>
                  </a:lnTo>
                  <a:lnTo>
                    <a:pt x="91" y="54"/>
                  </a:lnTo>
                  <a:lnTo>
                    <a:pt x="93" y="53"/>
                  </a:lnTo>
                  <a:lnTo>
                    <a:pt x="97" y="53"/>
                  </a:lnTo>
                  <a:lnTo>
                    <a:pt x="103" y="52"/>
                  </a:lnTo>
                  <a:lnTo>
                    <a:pt x="110" y="50"/>
                  </a:lnTo>
                  <a:lnTo>
                    <a:pt x="115" y="48"/>
                  </a:lnTo>
                  <a:lnTo>
                    <a:pt x="120" y="48"/>
                  </a:lnTo>
                  <a:lnTo>
                    <a:pt x="125" y="44"/>
                  </a:lnTo>
                  <a:lnTo>
                    <a:pt x="132" y="38"/>
                  </a:lnTo>
                  <a:lnTo>
                    <a:pt x="140" y="33"/>
                  </a:lnTo>
                  <a:lnTo>
                    <a:pt x="147" y="29"/>
                  </a:lnTo>
                  <a:lnTo>
                    <a:pt x="155" y="25"/>
                  </a:lnTo>
                  <a:lnTo>
                    <a:pt x="162" y="21"/>
                  </a:lnTo>
                  <a:lnTo>
                    <a:pt x="167" y="19"/>
                  </a:lnTo>
                  <a:lnTo>
                    <a:pt x="170" y="17"/>
                  </a:lnTo>
                  <a:lnTo>
                    <a:pt x="174" y="16"/>
                  </a:lnTo>
                  <a:lnTo>
                    <a:pt x="176" y="17"/>
                  </a:lnTo>
                  <a:lnTo>
                    <a:pt x="175" y="19"/>
                  </a:lnTo>
                  <a:lnTo>
                    <a:pt x="170" y="21"/>
                  </a:lnTo>
                  <a:lnTo>
                    <a:pt x="165" y="23"/>
                  </a:lnTo>
                  <a:lnTo>
                    <a:pt x="159" y="26"/>
                  </a:lnTo>
                  <a:lnTo>
                    <a:pt x="153" y="30"/>
                  </a:lnTo>
                  <a:lnTo>
                    <a:pt x="147" y="34"/>
                  </a:lnTo>
                  <a:lnTo>
                    <a:pt x="142" y="38"/>
                  </a:lnTo>
                  <a:lnTo>
                    <a:pt x="138" y="43"/>
                  </a:lnTo>
                  <a:lnTo>
                    <a:pt x="134" y="47"/>
                  </a:lnTo>
                  <a:lnTo>
                    <a:pt x="133" y="49"/>
                  </a:lnTo>
                  <a:lnTo>
                    <a:pt x="139" y="50"/>
                  </a:lnTo>
                  <a:lnTo>
                    <a:pt x="146" y="49"/>
                  </a:lnTo>
                  <a:lnTo>
                    <a:pt x="154" y="48"/>
                  </a:lnTo>
                  <a:lnTo>
                    <a:pt x="162" y="48"/>
                  </a:lnTo>
                  <a:lnTo>
                    <a:pt x="170" y="46"/>
                  </a:lnTo>
                  <a:lnTo>
                    <a:pt x="176" y="44"/>
                  </a:lnTo>
                  <a:lnTo>
                    <a:pt x="182" y="42"/>
                  </a:lnTo>
                  <a:lnTo>
                    <a:pt x="185" y="40"/>
                  </a:lnTo>
                  <a:lnTo>
                    <a:pt x="189" y="38"/>
                  </a:lnTo>
                  <a:lnTo>
                    <a:pt x="193" y="37"/>
                  </a:lnTo>
                  <a:lnTo>
                    <a:pt x="193" y="38"/>
                  </a:lnTo>
                  <a:lnTo>
                    <a:pt x="190" y="41"/>
                  </a:lnTo>
                  <a:lnTo>
                    <a:pt x="187" y="43"/>
                  </a:lnTo>
                  <a:lnTo>
                    <a:pt x="182" y="46"/>
                  </a:lnTo>
                  <a:lnTo>
                    <a:pt x="176" y="49"/>
                  </a:lnTo>
                  <a:lnTo>
                    <a:pt x="169" y="52"/>
                  </a:lnTo>
                  <a:lnTo>
                    <a:pt x="161" y="55"/>
                  </a:lnTo>
                  <a:lnTo>
                    <a:pt x="152" y="58"/>
                  </a:lnTo>
                  <a:lnTo>
                    <a:pt x="144" y="59"/>
                  </a:lnTo>
                  <a:lnTo>
                    <a:pt x="135" y="59"/>
                  </a:lnTo>
                  <a:lnTo>
                    <a:pt x="138" y="62"/>
                  </a:lnTo>
                  <a:lnTo>
                    <a:pt x="142" y="66"/>
                  </a:lnTo>
                  <a:lnTo>
                    <a:pt x="147" y="70"/>
                  </a:lnTo>
                  <a:lnTo>
                    <a:pt x="153" y="73"/>
                  </a:lnTo>
                  <a:lnTo>
                    <a:pt x="158" y="76"/>
                  </a:lnTo>
                  <a:lnTo>
                    <a:pt x="164" y="79"/>
                  </a:lnTo>
                  <a:lnTo>
                    <a:pt x="168" y="81"/>
                  </a:lnTo>
                  <a:lnTo>
                    <a:pt x="171" y="83"/>
                  </a:lnTo>
                  <a:lnTo>
                    <a:pt x="176" y="85"/>
                  </a:lnTo>
                  <a:lnTo>
                    <a:pt x="177" y="88"/>
                  </a:lnTo>
                  <a:lnTo>
                    <a:pt x="176" y="89"/>
                  </a:lnTo>
                  <a:lnTo>
                    <a:pt x="172" y="88"/>
                  </a:lnTo>
                  <a:lnTo>
                    <a:pt x="168" y="86"/>
                  </a:lnTo>
                  <a:lnTo>
                    <a:pt x="162" y="84"/>
                  </a:lnTo>
                  <a:lnTo>
                    <a:pt x="154" y="81"/>
                  </a:lnTo>
                  <a:lnTo>
                    <a:pt x="146" y="77"/>
                  </a:lnTo>
                  <a:lnTo>
                    <a:pt x="139" y="74"/>
                  </a:lnTo>
                  <a:lnTo>
                    <a:pt x="132" y="70"/>
                  </a:lnTo>
                  <a:lnTo>
                    <a:pt x="127" y="66"/>
                  </a:lnTo>
                  <a:lnTo>
                    <a:pt x="123" y="63"/>
                  </a:lnTo>
                  <a:lnTo>
                    <a:pt x="120" y="63"/>
                  </a:lnTo>
                  <a:lnTo>
                    <a:pt x="116" y="64"/>
                  </a:lnTo>
                  <a:lnTo>
                    <a:pt x="112" y="64"/>
                  </a:lnTo>
                  <a:lnTo>
                    <a:pt x="108" y="65"/>
                  </a:lnTo>
                  <a:lnTo>
                    <a:pt x="104" y="65"/>
                  </a:lnTo>
                  <a:lnTo>
                    <a:pt x="100" y="66"/>
                  </a:lnTo>
                  <a:lnTo>
                    <a:pt x="97" y="66"/>
                  </a:lnTo>
                  <a:lnTo>
                    <a:pt x="95" y="67"/>
                  </a:lnTo>
                  <a:lnTo>
                    <a:pt x="97" y="71"/>
                  </a:lnTo>
                  <a:lnTo>
                    <a:pt x="99" y="75"/>
                  </a:lnTo>
                  <a:lnTo>
                    <a:pt x="103" y="78"/>
                  </a:lnTo>
                  <a:lnTo>
                    <a:pt x="107" y="82"/>
                  </a:lnTo>
                  <a:lnTo>
                    <a:pt x="111" y="86"/>
                  </a:lnTo>
                  <a:lnTo>
                    <a:pt x="115" y="90"/>
                  </a:lnTo>
                  <a:lnTo>
                    <a:pt x="119" y="93"/>
                  </a:lnTo>
                  <a:lnTo>
                    <a:pt x="121" y="95"/>
                  </a:lnTo>
                  <a:lnTo>
                    <a:pt x="127" y="99"/>
                  </a:lnTo>
                  <a:lnTo>
                    <a:pt x="132" y="102"/>
                  </a:lnTo>
                  <a:lnTo>
                    <a:pt x="137" y="104"/>
                  </a:lnTo>
                  <a:lnTo>
                    <a:pt x="140" y="106"/>
                  </a:lnTo>
                  <a:lnTo>
                    <a:pt x="143" y="109"/>
                  </a:lnTo>
                  <a:lnTo>
                    <a:pt x="145" y="112"/>
                  </a:lnTo>
                  <a:lnTo>
                    <a:pt x="143" y="113"/>
                  </a:lnTo>
                  <a:lnTo>
                    <a:pt x="137" y="109"/>
                  </a:lnTo>
                  <a:lnTo>
                    <a:pt x="132" y="105"/>
                  </a:lnTo>
                  <a:lnTo>
                    <a:pt x="125" y="102"/>
                  </a:lnTo>
                  <a:lnTo>
                    <a:pt x="117" y="97"/>
                  </a:lnTo>
                  <a:lnTo>
                    <a:pt x="110" y="91"/>
                  </a:lnTo>
                  <a:lnTo>
                    <a:pt x="103" y="86"/>
                  </a:lnTo>
                  <a:lnTo>
                    <a:pt x="97" y="82"/>
                  </a:lnTo>
                  <a:lnTo>
                    <a:pt x="92" y="78"/>
                  </a:lnTo>
                  <a:lnTo>
                    <a:pt x="89" y="76"/>
                  </a:lnTo>
                  <a:lnTo>
                    <a:pt x="85" y="73"/>
                  </a:lnTo>
                  <a:lnTo>
                    <a:pt x="82" y="72"/>
                  </a:lnTo>
                  <a:lnTo>
                    <a:pt x="79" y="73"/>
                  </a:lnTo>
                  <a:lnTo>
                    <a:pt x="76" y="75"/>
                  </a:lnTo>
                  <a:lnTo>
                    <a:pt x="71" y="76"/>
                  </a:lnTo>
                  <a:lnTo>
                    <a:pt x="63" y="79"/>
                  </a:lnTo>
                  <a:lnTo>
                    <a:pt x="56" y="81"/>
                  </a:lnTo>
                  <a:lnTo>
                    <a:pt x="52" y="84"/>
                  </a:lnTo>
                  <a:lnTo>
                    <a:pt x="51" y="86"/>
                  </a:lnTo>
                  <a:lnTo>
                    <a:pt x="51" y="87"/>
                  </a:lnTo>
                  <a:lnTo>
                    <a:pt x="53" y="90"/>
                  </a:lnTo>
                  <a:lnTo>
                    <a:pt x="56" y="93"/>
                  </a:lnTo>
                  <a:lnTo>
                    <a:pt x="60" y="96"/>
                  </a:lnTo>
                  <a:lnTo>
                    <a:pt x="64" y="101"/>
                  </a:lnTo>
                  <a:lnTo>
                    <a:pt x="70" y="105"/>
                  </a:lnTo>
                  <a:lnTo>
                    <a:pt x="77" y="111"/>
                  </a:lnTo>
                  <a:lnTo>
                    <a:pt x="84" y="117"/>
                  </a:lnTo>
                  <a:lnTo>
                    <a:pt x="91" y="122"/>
                  </a:lnTo>
                  <a:lnTo>
                    <a:pt x="96" y="126"/>
                  </a:lnTo>
                  <a:lnTo>
                    <a:pt x="100" y="128"/>
                  </a:lnTo>
                  <a:lnTo>
                    <a:pt x="104" y="130"/>
                  </a:lnTo>
                  <a:lnTo>
                    <a:pt x="103" y="132"/>
                  </a:lnTo>
                  <a:lnTo>
                    <a:pt x="99" y="132"/>
                  </a:lnTo>
                  <a:lnTo>
                    <a:pt x="93" y="129"/>
                  </a:lnTo>
                  <a:lnTo>
                    <a:pt x="88" y="125"/>
                  </a:lnTo>
                  <a:lnTo>
                    <a:pt x="82" y="120"/>
                  </a:lnTo>
                  <a:lnTo>
                    <a:pt x="74" y="115"/>
                  </a:lnTo>
                  <a:lnTo>
                    <a:pt x="66" y="109"/>
                  </a:lnTo>
                  <a:lnTo>
                    <a:pt x="59" y="104"/>
                  </a:lnTo>
                  <a:lnTo>
                    <a:pt x="52" y="101"/>
                  </a:lnTo>
                  <a:lnTo>
                    <a:pt x="47" y="97"/>
                  </a:lnTo>
                  <a:lnTo>
                    <a:pt x="44" y="96"/>
                  </a:lnTo>
                  <a:lnTo>
                    <a:pt x="42" y="96"/>
                  </a:lnTo>
                  <a:lnTo>
                    <a:pt x="37" y="98"/>
                  </a:lnTo>
                  <a:lnTo>
                    <a:pt x="31" y="100"/>
                  </a:lnTo>
                  <a:lnTo>
                    <a:pt x="24" y="103"/>
                  </a:lnTo>
                  <a:lnTo>
                    <a:pt x="17" y="104"/>
                  </a:lnTo>
                  <a:lnTo>
                    <a:pt x="11" y="107"/>
                  </a:lnTo>
                  <a:lnTo>
                    <a:pt x="5" y="108"/>
                  </a:lnTo>
                  <a:lnTo>
                    <a:pt x="2" y="109"/>
                  </a:lnTo>
                  <a:lnTo>
                    <a:pt x="0" y="109"/>
                  </a:lnTo>
                  <a:lnTo>
                    <a:pt x="1" y="107"/>
                  </a:lnTo>
                  <a:lnTo>
                    <a:pt x="5" y="105"/>
                  </a:lnTo>
                  <a:lnTo>
                    <a:pt x="8" y="102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" name="Freeform 2563">
              <a:extLst>
                <a:ext uri="{FF2B5EF4-FFF2-40B4-BE49-F238E27FC236}">
                  <a16:creationId xmlns:a16="http://schemas.microsoft.com/office/drawing/2014/main" id="{032B97D0-AC1D-51FD-33CF-A9BC35CBF4A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" y="291"/>
              <a:ext cx="139" cy="131"/>
            </a:xfrm>
            <a:custGeom>
              <a:avLst/>
              <a:gdLst>
                <a:gd name="T0" fmla="*/ 16 w 139"/>
                <a:gd name="T1" fmla="*/ 11 h 131"/>
                <a:gd name="T2" fmla="*/ 34 w 139"/>
                <a:gd name="T3" fmla="*/ 13 h 131"/>
                <a:gd name="T4" fmla="*/ 62 w 139"/>
                <a:gd name="T5" fmla="*/ 8 h 131"/>
                <a:gd name="T6" fmla="*/ 88 w 139"/>
                <a:gd name="T7" fmla="*/ 8 h 131"/>
                <a:gd name="T8" fmla="*/ 97 w 139"/>
                <a:gd name="T9" fmla="*/ 14 h 131"/>
                <a:gd name="T10" fmla="*/ 82 w 139"/>
                <a:gd name="T11" fmla="*/ 14 h 131"/>
                <a:gd name="T12" fmla="*/ 59 w 139"/>
                <a:gd name="T13" fmla="*/ 15 h 131"/>
                <a:gd name="T14" fmla="*/ 37 w 139"/>
                <a:gd name="T15" fmla="*/ 20 h 131"/>
                <a:gd name="T16" fmla="*/ 41 w 139"/>
                <a:gd name="T17" fmla="*/ 25 h 131"/>
                <a:gd name="T18" fmla="*/ 53 w 139"/>
                <a:gd name="T19" fmla="*/ 31 h 131"/>
                <a:gd name="T20" fmla="*/ 61 w 139"/>
                <a:gd name="T21" fmla="*/ 36 h 131"/>
                <a:gd name="T22" fmla="*/ 86 w 139"/>
                <a:gd name="T23" fmla="*/ 35 h 131"/>
                <a:gd name="T24" fmla="*/ 115 w 139"/>
                <a:gd name="T25" fmla="*/ 40 h 131"/>
                <a:gd name="T26" fmla="*/ 130 w 139"/>
                <a:gd name="T27" fmla="*/ 50 h 131"/>
                <a:gd name="T28" fmla="*/ 123 w 139"/>
                <a:gd name="T29" fmla="*/ 49 h 131"/>
                <a:gd name="T30" fmla="*/ 104 w 139"/>
                <a:gd name="T31" fmla="*/ 44 h 131"/>
                <a:gd name="T32" fmla="*/ 81 w 139"/>
                <a:gd name="T33" fmla="*/ 42 h 131"/>
                <a:gd name="T34" fmla="*/ 77 w 139"/>
                <a:gd name="T35" fmla="*/ 49 h 131"/>
                <a:gd name="T36" fmla="*/ 88 w 139"/>
                <a:gd name="T37" fmla="*/ 58 h 131"/>
                <a:gd name="T38" fmla="*/ 107 w 139"/>
                <a:gd name="T39" fmla="*/ 61 h 131"/>
                <a:gd name="T40" fmla="*/ 129 w 139"/>
                <a:gd name="T41" fmla="*/ 71 h 131"/>
                <a:gd name="T42" fmla="*/ 135 w 139"/>
                <a:gd name="T43" fmla="*/ 82 h 131"/>
                <a:gd name="T44" fmla="*/ 119 w 139"/>
                <a:gd name="T45" fmla="*/ 73 h 131"/>
                <a:gd name="T46" fmla="*/ 103 w 139"/>
                <a:gd name="T47" fmla="*/ 68 h 131"/>
                <a:gd name="T48" fmla="*/ 110 w 139"/>
                <a:gd name="T49" fmla="*/ 82 h 131"/>
                <a:gd name="T50" fmla="*/ 126 w 139"/>
                <a:gd name="T51" fmla="*/ 101 h 131"/>
                <a:gd name="T52" fmla="*/ 134 w 139"/>
                <a:gd name="T53" fmla="*/ 111 h 131"/>
                <a:gd name="T54" fmla="*/ 137 w 139"/>
                <a:gd name="T55" fmla="*/ 126 h 131"/>
                <a:gd name="T56" fmla="*/ 129 w 139"/>
                <a:gd name="T57" fmla="*/ 116 h 131"/>
                <a:gd name="T58" fmla="*/ 108 w 139"/>
                <a:gd name="T59" fmla="*/ 88 h 131"/>
                <a:gd name="T60" fmla="*/ 93 w 139"/>
                <a:gd name="T61" fmla="*/ 72 h 131"/>
                <a:gd name="T62" fmla="*/ 89 w 139"/>
                <a:gd name="T63" fmla="*/ 76 h 131"/>
                <a:gd name="T64" fmla="*/ 96 w 139"/>
                <a:gd name="T65" fmla="*/ 98 h 131"/>
                <a:gd name="T66" fmla="*/ 103 w 139"/>
                <a:gd name="T67" fmla="*/ 119 h 131"/>
                <a:gd name="T68" fmla="*/ 98 w 139"/>
                <a:gd name="T69" fmla="*/ 114 h 131"/>
                <a:gd name="T70" fmla="*/ 83 w 139"/>
                <a:gd name="T71" fmla="*/ 77 h 131"/>
                <a:gd name="T72" fmla="*/ 68 w 139"/>
                <a:gd name="T73" fmla="*/ 53 h 131"/>
                <a:gd name="T74" fmla="*/ 58 w 139"/>
                <a:gd name="T75" fmla="*/ 46 h 131"/>
                <a:gd name="T76" fmla="*/ 55 w 139"/>
                <a:gd name="T77" fmla="*/ 51 h 131"/>
                <a:gd name="T78" fmla="*/ 62 w 139"/>
                <a:gd name="T79" fmla="*/ 88 h 131"/>
                <a:gd name="T80" fmla="*/ 73 w 139"/>
                <a:gd name="T81" fmla="*/ 107 h 131"/>
                <a:gd name="T82" fmla="*/ 61 w 139"/>
                <a:gd name="T83" fmla="*/ 95 h 131"/>
                <a:gd name="T84" fmla="*/ 49 w 139"/>
                <a:gd name="T85" fmla="*/ 41 h 131"/>
                <a:gd name="T86" fmla="*/ 32 w 139"/>
                <a:gd name="T87" fmla="*/ 29 h 131"/>
                <a:gd name="T88" fmla="*/ 27 w 139"/>
                <a:gd name="T89" fmla="*/ 42 h 131"/>
                <a:gd name="T90" fmla="*/ 31 w 139"/>
                <a:gd name="T91" fmla="*/ 67 h 131"/>
                <a:gd name="T92" fmla="*/ 37 w 139"/>
                <a:gd name="T93" fmla="*/ 95 h 131"/>
                <a:gd name="T94" fmla="*/ 32 w 139"/>
                <a:gd name="T95" fmla="*/ 92 h 131"/>
                <a:gd name="T96" fmla="*/ 25 w 139"/>
                <a:gd name="T97" fmla="*/ 54 h 131"/>
                <a:gd name="T98" fmla="*/ 12 w 139"/>
                <a:gd name="T99" fmla="*/ 17 h 131"/>
                <a:gd name="T100" fmla="*/ 0 w 139"/>
                <a:gd name="T101" fmla="*/ 2 h 131"/>
                <a:gd name="T102" fmla="*/ 2 w 139"/>
                <a:gd name="T103" fmla="*/ 0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9"/>
                <a:gd name="T157" fmla="*/ 0 h 131"/>
                <a:gd name="T158" fmla="*/ 139 w 13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9" h="131">
                  <a:moveTo>
                    <a:pt x="5" y="1"/>
                  </a:moveTo>
                  <a:lnTo>
                    <a:pt x="10" y="6"/>
                  </a:lnTo>
                  <a:lnTo>
                    <a:pt x="16" y="11"/>
                  </a:lnTo>
                  <a:lnTo>
                    <a:pt x="22" y="14"/>
                  </a:lnTo>
                  <a:lnTo>
                    <a:pt x="27" y="15"/>
                  </a:lnTo>
                  <a:lnTo>
                    <a:pt x="34" y="13"/>
                  </a:lnTo>
                  <a:lnTo>
                    <a:pt x="43" y="11"/>
                  </a:lnTo>
                  <a:lnTo>
                    <a:pt x="52" y="10"/>
                  </a:lnTo>
                  <a:lnTo>
                    <a:pt x="62" y="8"/>
                  </a:lnTo>
                  <a:lnTo>
                    <a:pt x="72" y="8"/>
                  </a:lnTo>
                  <a:lnTo>
                    <a:pt x="80" y="8"/>
                  </a:lnTo>
                  <a:lnTo>
                    <a:pt x="88" y="8"/>
                  </a:lnTo>
                  <a:lnTo>
                    <a:pt x="92" y="10"/>
                  </a:lnTo>
                  <a:lnTo>
                    <a:pt x="97" y="13"/>
                  </a:lnTo>
                  <a:lnTo>
                    <a:pt x="97" y="14"/>
                  </a:lnTo>
                  <a:lnTo>
                    <a:pt x="93" y="14"/>
                  </a:lnTo>
                  <a:lnTo>
                    <a:pt x="87" y="14"/>
                  </a:lnTo>
                  <a:lnTo>
                    <a:pt x="82" y="14"/>
                  </a:lnTo>
                  <a:lnTo>
                    <a:pt x="75" y="14"/>
                  </a:lnTo>
                  <a:lnTo>
                    <a:pt x="68" y="14"/>
                  </a:lnTo>
                  <a:lnTo>
                    <a:pt x="59" y="15"/>
                  </a:lnTo>
                  <a:lnTo>
                    <a:pt x="50" y="17"/>
                  </a:lnTo>
                  <a:lnTo>
                    <a:pt x="43" y="18"/>
                  </a:lnTo>
                  <a:lnTo>
                    <a:pt x="37" y="20"/>
                  </a:lnTo>
                  <a:lnTo>
                    <a:pt x="34" y="22"/>
                  </a:lnTo>
                  <a:lnTo>
                    <a:pt x="37" y="24"/>
                  </a:lnTo>
                  <a:lnTo>
                    <a:pt x="41" y="25"/>
                  </a:lnTo>
                  <a:lnTo>
                    <a:pt x="44" y="27"/>
                  </a:lnTo>
                  <a:lnTo>
                    <a:pt x="49" y="29"/>
                  </a:lnTo>
                  <a:lnTo>
                    <a:pt x="53" y="31"/>
                  </a:lnTo>
                  <a:lnTo>
                    <a:pt x="56" y="33"/>
                  </a:lnTo>
                  <a:lnTo>
                    <a:pt x="59" y="34"/>
                  </a:lnTo>
                  <a:lnTo>
                    <a:pt x="61" y="36"/>
                  </a:lnTo>
                  <a:lnTo>
                    <a:pt x="68" y="35"/>
                  </a:lnTo>
                  <a:lnTo>
                    <a:pt x="77" y="34"/>
                  </a:lnTo>
                  <a:lnTo>
                    <a:pt x="86" y="35"/>
                  </a:lnTo>
                  <a:lnTo>
                    <a:pt x="97" y="36"/>
                  </a:lnTo>
                  <a:lnTo>
                    <a:pt x="106" y="38"/>
                  </a:lnTo>
                  <a:lnTo>
                    <a:pt x="115" y="40"/>
                  </a:lnTo>
                  <a:lnTo>
                    <a:pt x="122" y="43"/>
                  </a:lnTo>
                  <a:lnTo>
                    <a:pt x="126" y="46"/>
                  </a:lnTo>
                  <a:lnTo>
                    <a:pt x="130" y="50"/>
                  </a:lnTo>
                  <a:lnTo>
                    <a:pt x="130" y="52"/>
                  </a:lnTo>
                  <a:lnTo>
                    <a:pt x="128" y="51"/>
                  </a:lnTo>
                  <a:lnTo>
                    <a:pt x="123" y="49"/>
                  </a:lnTo>
                  <a:lnTo>
                    <a:pt x="118" y="47"/>
                  </a:lnTo>
                  <a:lnTo>
                    <a:pt x="112" y="46"/>
                  </a:lnTo>
                  <a:lnTo>
                    <a:pt x="104" y="44"/>
                  </a:lnTo>
                  <a:lnTo>
                    <a:pt x="97" y="43"/>
                  </a:lnTo>
                  <a:lnTo>
                    <a:pt x="88" y="42"/>
                  </a:lnTo>
                  <a:lnTo>
                    <a:pt x="81" y="42"/>
                  </a:lnTo>
                  <a:lnTo>
                    <a:pt x="74" y="42"/>
                  </a:lnTo>
                  <a:lnTo>
                    <a:pt x="70" y="43"/>
                  </a:lnTo>
                  <a:lnTo>
                    <a:pt x="77" y="49"/>
                  </a:lnTo>
                  <a:lnTo>
                    <a:pt x="82" y="52"/>
                  </a:lnTo>
                  <a:lnTo>
                    <a:pt x="86" y="55"/>
                  </a:lnTo>
                  <a:lnTo>
                    <a:pt x="88" y="58"/>
                  </a:lnTo>
                  <a:lnTo>
                    <a:pt x="93" y="59"/>
                  </a:lnTo>
                  <a:lnTo>
                    <a:pt x="99" y="60"/>
                  </a:lnTo>
                  <a:lnTo>
                    <a:pt x="107" y="61"/>
                  </a:lnTo>
                  <a:lnTo>
                    <a:pt x="115" y="63"/>
                  </a:lnTo>
                  <a:lnTo>
                    <a:pt x="123" y="66"/>
                  </a:lnTo>
                  <a:lnTo>
                    <a:pt x="129" y="71"/>
                  </a:lnTo>
                  <a:lnTo>
                    <a:pt x="135" y="78"/>
                  </a:lnTo>
                  <a:lnTo>
                    <a:pt x="139" y="86"/>
                  </a:lnTo>
                  <a:lnTo>
                    <a:pt x="135" y="82"/>
                  </a:lnTo>
                  <a:lnTo>
                    <a:pt x="130" y="79"/>
                  </a:lnTo>
                  <a:lnTo>
                    <a:pt x="124" y="76"/>
                  </a:lnTo>
                  <a:lnTo>
                    <a:pt x="119" y="73"/>
                  </a:lnTo>
                  <a:lnTo>
                    <a:pt x="114" y="70"/>
                  </a:lnTo>
                  <a:lnTo>
                    <a:pt x="108" y="69"/>
                  </a:lnTo>
                  <a:lnTo>
                    <a:pt x="103" y="68"/>
                  </a:lnTo>
                  <a:lnTo>
                    <a:pt x="98" y="68"/>
                  </a:lnTo>
                  <a:lnTo>
                    <a:pt x="104" y="75"/>
                  </a:lnTo>
                  <a:lnTo>
                    <a:pt x="110" y="82"/>
                  </a:lnTo>
                  <a:lnTo>
                    <a:pt x="116" y="89"/>
                  </a:lnTo>
                  <a:lnTo>
                    <a:pt x="121" y="95"/>
                  </a:lnTo>
                  <a:lnTo>
                    <a:pt x="126" y="101"/>
                  </a:lnTo>
                  <a:lnTo>
                    <a:pt x="130" y="106"/>
                  </a:lnTo>
                  <a:lnTo>
                    <a:pt x="133" y="109"/>
                  </a:lnTo>
                  <a:lnTo>
                    <a:pt x="134" y="111"/>
                  </a:lnTo>
                  <a:lnTo>
                    <a:pt x="135" y="115"/>
                  </a:lnTo>
                  <a:lnTo>
                    <a:pt x="136" y="120"/>
                  </a:lnTo>
                  <a:lnTo>
                    <a:pt x="137" y="126"/>
                  </a:lnTo>
                  <a:lnTo>
                    <a:pt x="139" y="131"/>
                  </a:lnTo>
                  <a:lnTo>
                    <a:pt x="135" y="125"/>
                  </a:lnTo>
                  <a:lnTo>
                    <a:pt x="129" y="116"/>
                  </a:lnTo>
                  <a:lnTo>
                    <a:pt x="123" y="107"/>
                  </a:lnTo>
                  <a:lnTo>
                    <a:pt x="116" y="97"/>
                  </a:lnTo>
                  <a:lnTo>
                    <a:pt x="108" y="88"/>
                  </a:lnTo>
                  <a:lnTo>
                    <a:pt x="102" y="80"/>
                  </a:lnTo>
                  <a:lnTo>
                    <a:pt x="97" y="75"/>
                  </a:lnTo>
                  <a:lnTo>
                    <a:pt x="93" y="72"/>
                  </a:lnTo>
                  <a:lnTo>
                    <a:pt x="91" y="71"/>
                  </a:lnTo>
                  <a:lnTo>
                    <a:pt x="89" y="73"/>
                  </a:lnTo>
                  <a:lnTo>
                    <a:pt x="89" y="76"/>
                  </a:lnTo>
                  <a:lnTo>
                    <a:pt x="90" y="79"/>
                  </a:lnTo>
                  <a:lnTo>
                    <a:pt x="92" y="86"/>
                  </a:lnTo>
                  <a:lnTo>
                    <a:pt x="96" y="98"/>
                  </a:lnTo>
                  <a:lnTo>
                    <a:pt x="100" y="108"/>
                  </a:lnTo>
                  <a:lnTo>
                    <a:pt x="103" y="116"/>
                  </a:lnTo>
                  <a:lnTo>
                    <a:pt x="103" y="119"/>
                  </a:lnTo>
                  <a:lnTo>
                    <a:pt x="102" y="119"/>
                  </a:lnTo>
                  <a:lnTo>
                    <a:pt x="100" y="118"/>
                  </a:lnTo>
                  <a:lnTo>
                    <a:pt x="98" y="114"/>
                  </a:lnTo>
                  <a:lnTo>
                    <a:pt x="93" y="106"/>
                  </a:lnTo>
                  <a:lnTo>
                    <a:pt x="88" y="91"/>
                  </a:lnTo>
                  <a:lnTo>
                    <a:pt x="83" y="77"/>
                  </a:lnTo>
                  <a:lnTo>
                    <a:pt x="83" y="65"/>
                  </a:lnTo>
                  <a:lnTo>
                    <a:pt x="75" y="58"/>
                  </a:lnTo>
                  <a:lnTo>
                    <a:pt x="68" y="53"/>
                  </a:lnTo>
                  <a:lnTo>
                    <a:pt x="62" y="50"/>
                  </a:lnTo>
                  <a:lnTo>
                    <a:pt x="60" y="48"/>
                  </a:lnTo>
                  <a:lnTo>
                    <a:pt x="58" y="46"/>
                  </a:lnTo>
                  <a:lnTo>
                    <a:pt x="56" y="46"/>
                  </a:lnTo>
                  <a:lnTo>
                    <a:pt x="55" y="47"/>
                  </a:lnTo>
                  <a:lnTo>
                    <a:pt x="55" y="51"/>
                  </a:lnTo>
                  <a:lnTo>
                    <a:pt x="55" y="59"/>
                  </a:lnTo>
                  <a:lnTo>
                    <a:pt x="58" y="74"/>
                  </a:lnTo>
                  <a:lnTo>
                    <a:pt x="62" y="88"/>
                  </a:lnTo>
                  <a:lnTo>
                    <a:pt x="69" y="100"/>
                  </a:lnTo>
                  <a:lnTo>
                    <a:pt x="73" y="105"/>
                  </a:lnTo>
                  <a:lnTo>
                    <a:pt x="73" y="107"/>
                  </a:lnTo>
                  <a:lnTo>
                    <a:pt x="70" y="107"/>
                  </a:lnTo>
                  <a:lnTo>
                    <a:pt x="67" y="104"/>
                  </a:lnTo>
                  <a:lnTo>
                    <a:pt x="61" y="95"/>
                  </a:lnTo>
                  <a:lnTo>
                    <a:pt x="55" y="80"/>
                  </a:lnTo>
                  <a:lnTo>
                    <a:pt x="49" y="62"/>
                  </a:lnTo>
                  <a:lnTo>
                    <a:pt x="49" y="41"/>
                  </a:lnTo>
                  <a:lnTo>
                    <a:pt x="44" y="36"/>
                  </a:lnTo>
                  <a:lnTo>
                    <a:pt x="38" y="32"/>
                  </a:lnTo>
                  <a:lnTo>
                    <a:pt x="32" y="29"/>
                  </a:lnTo>
                  <a:lnTo>
                    <a:pt x="29" y="27"/>
                  </a:lnTo>
                  <a:lnTo>
                    <a:pt x="27" y="33"/>
                  </a:lnTo>
                  <a:lnTo>
                    <a:pt x="27" y="42"/>
                  </a:lnTo>
                  <a:lnTo>
                    <a:pt x="29" y="52"/>
                  </a:lnTo>
                  <a:lnTo>
                    <a:pt x="31" y="59"/>
                  </a:lnTo>
                  <a:lnTo>
                    <a:pt x="31" y="67"/>
                  </a:lnTo>
                  <a:lnTo>
                    <a:pt x="33" y="79"/>
                  </a:lnTo>
                  <a:lnTo>
                    <a:pt x="36" y="88"/>
                  </a:lnTo>
                  <a:lnTo>
                    <a:pt x="37" y="95"/>
                  </a:lnTo>
                  <a:lnTo>
                    <a:pt x="37" y="97"/>
                  </a:lnTo>
                  <a:lnTo>
                    <a:pt x="35" y="96"/>
                  </a:lnTo>
                  <a:lnTo>
                    <a:pt x="32" y="92"/>
                  </a:lnTo>
                  <a:lnTo>
                    <a:pt x="30" y="85"/>
                  </a:lnTo>
                  <a:lnTo>
                    <a:pt x="28" y="73"/>
                  </a:lnTo>
                  <a:lnTo>
                    <a:pt x="25" y="54"/>
                  </a:lnTo>
                  <a:lnTo>
                    <a:pt x="22" y="37"/>
                  </a:lnTo>
                  <a:lnTo>
                    <a:pt x="20" y="25"/>
                  </a:lnTo>
                  <a:lnTo>
                    <a:pt x="12" y="17"/>
                  </a:lnTo>
                  <a:lnTo>
                    <a:pt x="6" y="10"/>
                  </a:lnTo>
                  <a:lnTo>
                    <a:pt x="2" y="5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" name="Freeform 2564">
              <a:extLst>
                <a:ext uri="{FF2B5EF4-FFF2-40B4-BE49-F238E27FC236}">
                  <a16:creationId xmlns:a16="http://schemas.microsoft.com/office/drawing/2014/main" id="{91B33CB9-4E06-4DD3-D803-6116D75B79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" y="307"/>
              <a:ext cx="97" cy="179"/>
            </a:xfrm>
            <a:custGeom>
              <a:avLst/>
              <a:gdLst>
                <a:gd name="T0" fmla="*/ 43 w 97"/>
                <a:gd name="T1" fmla="*/ 1 h 179"/>
                <a:gd name="T2" fmla="*/ 46 w 97"/>
                <a:gd name="T3" fmla="*/ 20 h 179"/>
                <a:gd name="T4" fmla="*/ 49 w 97"/>
                <a:gd name="T5" fmla="*/ 28 h 179"/>
                <a:gd name="T6" fmla="*/ 55 w 97"/>
                <a:gd name="T7" fmla="*/ 34 h 179"/>
                <a:gd name="T8" fmla="*/ 65 w 97"/>
                <a:gd name="T9" fmla="*/ 43 h 179"/>
                <a:gd name="T10" fmla="*/ 75 w 97"/>
                <a:gd name="T11" fmla="*/ 57 h 179"/>
                <a:gd name="T12" fmla="*/ 86 w 97"/>
                <a:gd name="T13" fmla="*/ 79 h 179"/>
                <a:gd name="T14" fmla="*/ 95 w 97"/>
                <a:gd name="T15" fmla="*/ 95 h 179"/>
                <a:gd name="T16" fmla="*/ 97 w 97"/>
                <a:gd name="T17" fmla="*/ 103 h 179"/>
                <a:gd name="T18" fmla="*/ 94 w 97"/>
                <a:gd name="T19" fmla="*/ 103 h 179"/>
                <a:gd name="T20" fmla="*/ 90 w 97"/>
                <a:gd name="T21" fmla="*/ 94 h 179"/>
                <a:gd name="T22" fmla="*/ 84 w 97"/>
                <a:gd name="T23" fmla="*/ 82 h 179"/>
                <a:gd name="T24" fmla="*/ 75 w 97"/>
                <a:gd name="T25" fmla="*/ 67 h 179"/>
                <a:gd name="T26" fmla="*/ 67 w 97"/>
                <a:gd name="T27" fmla="*/ 55 h 179"/>
                <a:gd name="T28" fmla="*/ 61 w 97"/>
                <a:gd name="T29" fmla="*/ 48 h 179"/>
                <a:gd name="T30" fmla="*/ 55 w 97"/>
                <a:gd name="T31" fmla="*/ 43 h 179"/>
                <a:gd name="T32" fmla="*/ 51 w 97"/>
                <a:gd name="T33" fmla="*/ 52 h 179"/>
                <a:gd name="T34" fmla="*/ 52 w 97"/>
                <a:gd name="T35" fmla="*/ 72 h 179"/>
                <a:gd name="T36" fmla="*/ 57 w 97"/>
                <a:gd name="T37" fmla="*/ 83 h 179"/>
                <a:gd name="T38" fmla="*/ 68 w 97"/>
                <a:gd name="T39" fmla="*/ 94 h 179"/>
                <a:gd name="T40" fmla="*/ 80 w 97"/>
                <a:gd name="T41" fmla="*/ 111 h 179"/>
                <a:gd name="T42" fmla="*/ 89 w 97"/>
                <a:gd name="T43" fmla="*/ 131 h 179"/>
                <a:gd name="T44" fmla="*/ 91 w 97"/>
                <a:gd name="T45" fmla="*/ 147 h 179"/>
                <a:gd name="T46" fmla="*/ 86 w 97"/>
                <a:gd name="T47" fmla="*/ 139 h 179"/>
                <a:gd name="T48" fmla="*/ 79 w 97"/>
                <a:gd name="T49" fmla="*/ 122 h 179"/>
                <a:gd name="T50" fmla="*/ 73 w 97"/>
                <a:gd name="T51" fmla="*/ 111 h 179"/>
                <a:gd name="T52" fmla="*/ 65 w 97"/>
                <a:gd name="T53" fmla="*/ 101 h 179"/>
                <a:gd name="T54" fmla="*/ 57 w 97"/>
                <a:gd name="T55" fmla="*/ 94 h 179"/>
                <a:gd name="T56" fmla="*/ 59 w 97"/>
                <a:gd name="T57" fmla="*/ 109 h 179"/>
                <a:gd name="T58" fmla="*/ 65 w 97"/>
                <a:gd name="T59" fmla="*/ 154 h 179"/>
                <a:gd name="T60" fmla="*/ 62 w 97"/>
                <a:gd name="T61" fmla="*/ 178 h 179"/>
                <a:gd name="T62" fmla="*/ 61 w 97"/>
                <a:gd name="T63" fmla="*/ 176 h 179"/>
                <a:gd name="T64" fmla="*/ 59 w 97"/>
                <a:gd name="T65" fmla="*/ 157 h 179"/>
                <a:gd name="T66" fmla="*/ 50 w 97"/>
                <a:gd name="T67" fmla="*/ 114 h 179"/>
                <a:gd name="T68" fmla="*/ 40 w 97"/>
                <a:gd name="T69" fmla="*/ 107 h 179"/>
                <a:gd name="T70" fmla="*/ 26 w 97"/>
                <a:gd name="T71" fmla="*/ 129 h 179"/>
                <a:gd name="T72" fmla="*/ 21 w 97"/>
                <a:gd name="T73" fmla="*/ 146 h 179"/>
                <a:gd name="T74" fmla="*/ 18 w 97"/>
                <a:gd name="T75" fmla="*/ 142 h 179"/>
                <a:gd name="T76" fmla="*/ 24 w 97"/>
                <a:gd name="T77" fmla="*/ 123 h 179"/>
                <a:gd name="T78" fmla="*/ 38 w 97"/>
                <a:gd name="T79" fmla="*/ 95 h 179"/>
                <a:gd name="T80" fmla="*/ 44 w 97"/>
                <a:gd name="T81" fmla="*/ 76 h 179"/>
                <a:gd name="T82" fmla="*/ 44 w 97"/>
                <a:gd name="T83" fmla="*/ 52 h 179"/>
                <a:gd name="T84" fmla="*/ 39 w 97"/>
                <a:gd name="T85" fmla="*/ 48 h 179"/>
                <a:gd name="T86" fmla="*/ 27 w 97"/>
                <a:gd name="T87" fmla="*/ 61 h 179"/>
                <a:gd name="T88" fmla="*/ 15 w 97"/>
                <a:gd name="T89" fmla="*/ 77 h 179"/>
                <a:gd name="T90" fmla="*/ 6 w 97"/>
                <a:gd name="T91" fmla="*/ 93 h 179"/>
                <a:gd name="T92" fmla="*/ 2 w 97"/>
                <a:gd name="T93" fmla="*/ 104 h 179"/>
                <a:gd name="T94" fmla="*/ 0 w 97"/>
                <a:gd name="T95" fmla="*/ 102 h 179"/>
                <a:gd name="T96" fmla="*/ 3 w 97"/>
                <a:gd name="T97" fmla="*/ 91 h 179"/>
                <a:gd name="T98" fmla="*/ 12 w 97"/>
                <a:gd name="T99" fmla="*/ 75 h 179"/>
                <a:gd name="T100" fmla="*/ 23 w 97"/>
                <a:gd name="T101" fmla="*/ 55 h 179"/>
                <a:gd name="T102" fmla="*/ 35 w 97"/>
                <a:gd name="T103" fmla="*/ 38 h 179"/>
                <a:gd name="T104" fmla="*/ 43 w 97"/>
                <a:gd name="T105" fmla="*/ 27 h 179"/>
                <a:gd name="T106" fmla="*/ 41 w 97"/>
                <a:gd name="T107" fmla="*/ 11 h 179"/>
                <a:gd name="T108" fmla="*/ 40 w 97"/>
                <a:gd name="T109" fmla="*/ 5 h 179"/>
                <a:gd name="T110" fmla="*/ 41 w 97"/>
                <a:gd name="T111" fmla="*/ 2 h 1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"/>
                <a:gd name="T169" fmla="*/ 0 h 179"/>
                <a:gd name="T170" fmla="*/ 97 w 97"/>
                <a:gd name="T171" fmla="*/ 179 h 1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" h="179">
                  <a:moveTo>
                    <a:pt x="42" y="0"/>
                  </a:moveTo>
                  <a:lnTo>
                    <a:pt x="43" y="1"/>
                  </a:lnTo>
                  <a:lnTo>
                    <a:pt x="45" y="9"/>
                  </a:lnTo>
                  <a:lnTo>
                    <a:pt x="46" y="20"/>
                  </a:lnTo>
                  <a:lnTo>
                    <a:pt x="47" y="26"/>
                  </a:lnTo>
                  <a:lnTo>
                    <a:pt x="49" y="28"/>
                  </a:lnTo>
                  <a:lnTo>
                    <a:pt x="51" y="30"/>
                  </a:lnTo>
                  <a:lnTo>
                    <a:pt x="55" y="34"/>
                  </a:lnTo>
                  <a:lnTo>
                    <a:pt x="60" y="38"/>
                  </a:lnTo>
                  <a:lnTo>
                    <a:pt x="65" y="43"/>
                  </a:lnTo>
                  <a:lnTo>
                    <a:pt x="70" y="50"/>
                  </a:lnTo>
                  <a:lnTo>
                    <a:pt x="75" y="57"/>
                  </a:lnTo>
                  <a:lnTo>
                    <a:pt x="79" y="65"/>
                  </a:lnTo>
                  <a:lnTo>
                    <a:pt x="86" y="79"/>
                  </a:lnTo>
                  <a:lnTo>
                    <a:pt x="92" y="89"/>
                  </a:lnTo>
                  <a:lnTo>
                    <a:pt x="95" y="95"/>
                  </a:lnTo>
                  <a:lnTo>
                    <a:pt x="97" y="100"/>
                  </a:lnTo>
                  <a:lnTo>
                    <a:pt x="97" y="103"/>
                  </a:lnTo>
                  <a:lnTo>
                    <a:pt x="96" y="104"/>
                  </a:lnTo>
                  <a:lnTo>
                    <a:pt x="94" y="103"/>
                  </a:lnTo>
                  <a:lnTo>
                    <a:pt x="92" y="98"/>
                  </a:lnTo>
                  <a:lnTo>
                    <a:pt x="90" y="94"/>
                  </a:lnTo>
                  <a:lnTo>
                    <a:pt x="87" y="89"/>
                  </a:lnTo>
                  <a:lnTo>
                    <a:pt x="84" y="82"/>
                  </a:lnTo>
                  <a:lnTo>
                    <a:pt x="79" y="74"/>
                  </a:lnTo>
                  <a:lnTo>
                    <a:pt x="75" y="67"/>
                  </a:lnTo>
                  <a:lnTo>
                    <a:pt x="71" y="61"/>
                  </a:lnTo>
                  <a:lnTo>
                    <a:pt x="67" y="55"/>
                  </a:lnTo>
                  <a:lnTo>
                    <a:pt x="65" y="52"/>
                  </a:lnTo>
                  <a:lnTo>
                    <a:pt x="61" y="48"/>
                  </a:lnTo>
                  <a:lnTo>
                    <a:pt x="57" y="45"/>
                  </a:lnTo>
                  <a:lnTo>
                    <a:pt x="55" y="43"/>
                  </a:lnTo>
                  <a:lnTo>
                    <a:pt x="52" y="42"/>
                  </a:lnTo>
                  <a:lnTo>
                    <a:pt x="51" y="52"/>
                  </a:lnTo>
                  <a:lnTo>
                    <a:pt x="51" y="63"/>
                  </a:lnTo>
                  <a:lnTo>
                    <a:pt x="52" y="72"/>
                  </a:lnTo>
                  <a:lnTo>
                    <a:pt x="53" y="79"/>
                  </a:lnTo>
                  <a:lnTo>
                    <a:pt x="57" y="83"/>
                  </a:lnTo>
                  <a:lnTo>
                    <a:pt x="62" y="89"/>
                  </a:lnTo>
                  <a:lnTo>
                    <a:pt x="68" y="94"/>
                  </a:lnTo>
                  <a:lnTo>
                    <a:pt x="74" y="102"/>
                  </a:lnTo>
                  <a:lnTo>
                    <a:pt x="80" y="111"/>
                  </a:lnTo>
                  <a:lnTo>
                    <a:pt x="85" y="120"/>
                  </a:lnTo>
                  <a:lnTo>
                    <a:pt x="89" y="131"/>
                  </a:lnTo>
                  <a:lnTo>
                    <a:pt x="91" y="144"/>
                  </a:lnTo>
                  <a:lnTo>
                    <a:pt x="91" y="147"/>
                  </a:lnTo>
                  <a:lnTo>
                    <a:pt x="89" y="146"/>
                  </a:lnTo>
                  <a:lnTo>
                    <a:pt x="86" y="139"/>
                  </a:lnTo>
                  <a:lnTo>
                    <a:pt x="82" y="128"/>
                  </a:lnTo>
                  <a:lnTo>
                    <a:pt x="79" y="122"/>
                  </a:lnTo>
                  <a:lnTo>
                    <a:pt x="77" y="116"/>
                  </a:lnTo>
                  <a:lnTo>
                    <a:pt x="73" y="111"/>
                  </a:lnTo>
                  <a:lnTo>
                    <a:pt x="69" y="105"/>
                  </a:lnTo>
                  <a:lnTo>
                    <a:pt x="65" y="101"/>
                  </a:lnTo>
                  <a:lnTo>
                    <a:pt x="61" y="97"/>
                  </a:lnTo>
                  <a:lnTo>
                    <a:pt x="57" y="94"/>
                  </a:lnTo>
                  <a:lnTo>
                    <a:pt x="54" y="93"/>
                  </a:lnTo>
                  <a:lnTo>
                    <a:pt x="59" y="109"/>
                  </a:lnTo>
                  <a:lnTo>
                    <a:pt x="62" y="131"/>
                  </a:lnTo>
                  <a:lnTo>
                    <a:pt x="65" y="154"/>
                  </a:lnTo>
                  <a:lnTo>
                    <a:pt x="64" y="173"/>
                  </a:lnTo>
                  <a:lnTo>
                    <a:pt x="62" y="178"/>
                  </a:lnTo>
                  <a:lnTo>
                    <a:pt x="61" y="179"/>
                  </a:lnTo>
                  <a:lnTo>
                    <a:pt x="61" y="176"/>
                  </a:lnTo>
                  <a:lnTo>
                    <a:pt x="61" y="171"/>
                  </a:lnTo>
                  <a:lnTo>
                    <a:pt x="59" y="157"/>
                  </a:lnTo>
                  <a:lnTo>
                    <a:pt x="55" y="136"/>
                  </a:lnTo>
                  <a:lnTo>
                    <a:pt x="50" y="114"/>
                  </a:lnTo>
                  <a:lnTo>
                    <a:pt x="47" y="101"/>
                  </a:lnTo>
                  <a:lnTo>
                    <a:pt x="40" y="107"/>
                  </a:lnTo>
                  <a:lnTo>
                    <a:pt x="32" y="117"/>
                  </a:lnTo>
                  <a:lnTo>
                    <a:pt x="26" y="129"/>
                  </a:lnTo>
                  <a:lnTo>
                    <a:pt x="23" y="141"/>
                  </a:lnTo>
                  <a:lnTo>
                    <a:pt x="21" y="146"/>
                  </a:lnTo>
                  <a:lnTo>
                    <a:pt x="19" y="146"/>
                  </a:lnTo>
                  <a:lnTo>
                    <a:pt x="18" y="142"/>
                  </a:lnTo>
                  <a:lnTo>
                    <a:pt x="20" y="135"/>
                  </a:lnTo>
                  <a:lnTo>
                    <a:pt x="24" y="123"/>
                  </a:lnTo>
                  <a:lnTo>
                    <a:pt x="31" y="109"/>
                  </a:lnTo>
                  <a:lnTo>
                    <a:pt x="38" y="95"/>
                  </a:lnTo>
                  <a:lnTo>
                    <a:pt x="43" y="88"/>
                  </a:lnTo>
                  <a:lnTo>
                    <a:pt x="44" y="76"/>
                  </a:lnTo>
                  <a:lnTo>
                    <a:pt x="44" y="63"/>
                  </a:lnTo>
                  <a:lnTo>
                    <a:pt x="44" y="52"/>
                  </a:lnTo>
                  <a:lnTo>
                    <a:pt x="44" y="44"/>
                  </a:lnTo>
                  <a:lnTo>
                    <a:pt x="39" y="48"/>
                  </a:lnTo>
                  <a:lnTo>
                    <a:pt x="33" y="54"/>
                  </a:lnTo>
                  <a:lnTo>
                    <a:pt x="27" y="61"/>
                  </a:lnTo>
                  <a:lnTo>
                    <a:pt x="20" y="68"/>
                  </a:lnTo>
                  <a:lnTo>
                    <a:pt x="15" y="77"/>
                  </a:lnTo>
                  <a:lnTo>
                    <a:pt x="10" y="86"/>
                  </a:lnTo>
                  <a:lnTo>
                    <a:pt x="6" y="93"/>
                  </a:lnTo>
                  <a:lnTo>
                    <a:pt x="4" y="101"/>
                  </a:lnTo>
                  <a:lnTo>
                    <a:pt x="2" y="104"/>
                  </a:lnTo>
                  <a:lnTo>
                    <a:pt x="1" y="104"/>
                  </a:lnTo>
                  <a:lnTo>
                    <a:pt x="0" y="102"/>
                  </a:lnTo>
                  <a:lnTo>
                    <a:pt x="1" y="96"/>
                  </a:lnTo>
                  <a:lnTo>
                    <a:pt x="3" y="91"/>
                  </a:lnTo>
                  <a:lnTo>
                    <a:pt x="6" y="84"/>
                  </a:lnTo>
                  <a:lnTo>
                    <a:pt x="12" y="75"/>
                  </a:lnTo>
                  <a:lnTo>
                    <a:pt x="17" y="65"/>
                  </a:lnTo>
                  <a:lnTo>
                    <a:pt x="23" y="55"/>
                  </a:lnTo>
                  <a:lnTo>
                    <a:pt x="29" y="46"/>
                  </a:lnTo>
                  <a:lnTo>
                    <a:pt x="35" y="38"/>
                  </a:lnTo>
                  <a:lnTo>
                    <a:pt x="40" y="33"/>
                  </a:lnTo>
                  <a:lnTo>
                    <a:pt x="43" y="27"/>
                  </a:lnTo>
                  <a:lnTo>
                    <a:pt x="43" y="19"/>
                  </a:lnTo>
                  <a:lnTo>
                    <a:pt x="41" y="11"/>
                  </a:lnTo>
                  <a:lnTo>
                    <a:pt x="40" y="7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1" y="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" name="Freeform 2565">
              <a:extLst>
                <a:ext uri="{FF2B5EF4-FFF2-40B4-BE49-F238E27FC236}">
                  <a16:creationId xmlns:a16="http://schemas.microsoft.com/office/drawing/2014/main" id="{28907F0E-FBF3-8433-C466-3C80C5B7B8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" y="73"/>
              <a:ext cx="116" cy="187"/>
            </a:xfrm>
            <a:custGeom>
              <a:avLst/>
              <a:gdLst>
                <a:gd name="T0" fmla="*/ 3 w 116"/>
                <a:gd name="T1" fmla="*/ 178 h 187"/>
                <a:gd name="T2" fmla="*/ 13 w 116"/>
                <a:gd name="T3" fmla="*/ 154 h 187"/>
                <a:gd name="T4" fmla="*/ 20 w 116"/>
                <a:gd name="T5" fmla="*/ 136 h 187"/>
                <a:gd name="T6" fmla="*/ 29 w 116"/>
                <a:gd name="T7" fmla="*/ 112 h 187"/>
                <a:gd name="T8" fmla="*/ 28 w 116"/>
                <a:gd name="T9" fmla="*/ 100 h 187"/>
                <a:gd name="T10" fmla="*/ 21 w 116"/>
                <a:gd name="T11" fmla="*/ 90 h 187"/>
                <a:gd name="T12" fmla="*/ 20 w 116"/>
                <a:gd name="T13" fmla="*/ 79 h 187"/>
                <a:gd name="T14" fmla="*/ 22 w 116"/>
                <a:gd name="T15" fmla="*/ 82 h 187"/>
                <a:gd name="T16" fmla="*/ 26 w 116"/>
                <a:gd name="T17" fmla="*/ 89 h 187"/>
                <a:gd name="T18" fmla="*/ 33 w 116"/>
                <a:gd name="T19" fmla="*/ 93 h 187"/>
                <a:gd name="T20" fmla="*/ 40 w 116"/>
                <a:gd name="T21" fmla="*/ 89 h 187"/>
                <a:gd name="T22" fmla="*/ 49 w 116"/>
                <a:gd name="T23" fmla="*/ 78 h 187"/>
                <a:gd name="T24" fmla="*/ 57 w 116"/>
                <a:gd name="T25" fmla="*/ 66 h 187"/>
                <a:gd name="T26" fmla="*/ 63 w 116"/>
                <a:gd name="T27" fmla="*/ 56 h 187"/>
                <a:gd name="T28" fmla="*/ 64 w 116"/>
                <a:gd name="T29" fmla="*/ 47 h 187"/>
                <a:gd name="T30" fmla="*/ 60 w 116"/>
                <a:gd name="T31" fmla="*/ 25 h 187"/>
                <a:gd name="T32" fmla="*/ 53 w 116"/>
                <a:gd name="T33" fmla="*/ 13 h 187"/>
                <a:gd name="T34" fmla="*/ 52 w 116"/>
                <a:gd name="T35" fmla="*/ 9 h 187"/>
                <a:gd name="T36" fmla="*/ 59 w 116"/>
                <a:gd name="T37" fmla="*/ 17 h 187"/>
                <a:gd name="T38" fmla="*/ 68 w 116"/>
                <a:gd name="T39" fmla="*/ 39 h 187"/>
                <a:gd name="T40" fmla="*/ 74 w 116"/>
                <a:gd name="T41" fmla="*/ 35 h 187"/>
                <a:gd name="T42" fmla="*/ 87 w 116"/>
                <a:gd name="T43" fmla="*/ 10 h 187"/>
                <a:gd name="T44" fmla="*/ 97 w 116"/>
                <a:gd name="T45" fmla="*/ 0 h 187"/>
                <a:gd name="T46" fmla="*/ 97 w 116"/>
                <a:gd name="T47" fmla="*/ 3 h 187"/>
                <a:gd name="T48" fmla="*/ 91 w 116"/>
                <a:gd name="T49" fmla="*/ 16 h 187"/>
                <a:gd name="T50" fmla="*/ 78 w 116"/>
                <a:gd name="T51" fmla="*/ 46 h 187"/>
                <a:gd name="T52" fmla="*/ 78 w 116"/>
                <a:gd name="T53" fmla="*/ 51 h 187"/>
                <a:gd name="T54" fmla="*/ 89 w 116"/>
                <a:gd name="T55" fmla="*/ 49 h 187"/>
                <a:gd name="T56" fmla="*/ 98 w 116"/>
                <a:gd name="T57" fmla="*/ 45 h 187"/>
                <a:gd name="T58" fmla="*/ 105 w 116"/>
                <a:gd name="T59" fmla="*/ 41 h 187"/>
                <a:gd name="T60" fmla="*/ 112 w 116"/>
                <a:gd name="T61" fmla="*/ 36 h 187"/>
                <a:gd name="T62" fmla="*/ 116 w 116"/>
                <a:gd name="T63" fmla="*/ 37 h 187"/>
                <a:gd name="T64" fmla="*/ 110 w 116"/>
                <a:gd name="T65" fmla="*/ 43 h 187"/>
                <a:gd name="T66" fmla="*/ 99 w 116"/>
                <a:gd name="T67" fmla="*/ 50 h 187"/>
                <a:gd name="T68" fmla="*/ 85 w 116"/>
                <a:gd name="T69" fmla="*/ 57 h 187"/>
                <a:gd name="T70" fmla="*/ 74 w 116"/>
                <a:gd name="T71" fmla="*/ 63 h 187"/>
                <a:gd name="T72" fmla="*/ 65 w 116"/>
                <a:gd name="T73" fmla="*/ 67 h 187"/>
                <a:gd name="T74" fmla="*/ 55 w 116"/>
                <a:gd name="T75" fmla="*/ 82 h 187"/>
                <a:gd name="T76" fmla="*/ 55 w 116"/>
                <a:gd name="T77" fmla="*/ 89 h 187"/>
                <a:gd name="T78" fmla="*/ 59 w 116"/>
                <a:gd name="T79" fmla="*/ 92 h 187"/>
                <a:gd name="T80" fmla="*/ 57 w 116"/>
                <a:gd name="T81" fmla="*/ 94 h 187"/>
                <a:gd name="T82" fmla="*/ 52 w 116"/>
                <a:gd name="T83" fmla="*/ 99 h 187"/>
                <a:gd name="T84" fmla="*/ 49 w 116"/>
                <a:gd name="T85" fmla="*/ 100 h 187"/>
                <a:gd name="T86" fmla="*/ 46 w 116"/>
                <a:gd name="T87" fmla="*/ 100 h 187"/>
                <a:gd name="T88" fmla="*/ 43 w 116"/>
                <a:gd name="T89" fmla="*/ 105 h 187"/>
                <a:gd name="T90" fmla="*/ 36 w 116"/>
                <a:gd name="T91" fmla="*/ 121 h 187"/>
                <a:gd name="T92" fmla="*/ 26 w 116"/>
                <a:gd name="T93" fmla="*/ 141 h 187"/>
                <a:gd name="T94" fmla="*/ 21 w 116"/>
                <a:gd name="T95" fmla="*/ 161 h 187"/>
                <a:gd name="T96" fmla="*/ 18 w 116"/>
                <a:gd name="T97" fmla="*/ 171 h 187"/>
                <a:gd name="T98" fmla="*/ 16 w 116"/>
                <a:gd name="T99" fmla="*/ 179 h 187"/>
                <a:gd name="T100" fmla="*/ 11 w 116"/>
                <a:gd name="T101" fmla="*/ 184 h 187"/>
                <a:gd name="T102" fmla="*/ 2 w 116"/>
                <a:gd name="T103" fmla="*/ 187 h 18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6"/>
                <a:gd name="T157" fmla="*/ 0 h 187"/>
                <a:gd name="T158" fmla="*/ 116 w 116"/>
                <a:gd name="T159" fmla="*/ 187 h 18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6" h="187">
                  <a:moveTo>
                    <a:pt x="0" y="187"/>
                  </a:moveTo>
                  <a:lnTo>
                    <a:pt x="3" y="178"/>
                  </a:lnTo>
                  <a:lnTo>
                    <a:pt x="8" y="165"/>
                  </a:lnTo>
                  <a:lnTo>
                    <a:pt x="13" y="154"/>
                  </a:lnTo>
                  <a:lnTo>
                    <a:pt x="17" y="145"/>
                  </a:lnTo>
                  <a:lnTo>
                    <a:pt x="20" y="136"/>
                  </a:lnTo>
                  <a:lnTo>
                    <a:pt x="24" y="124"/>
                  </a:lnTo>
                  <a:lnTo>
                    <a:pt x="29" y="112"/>
                  </a:lnTo>
                  <a:lnTo>
                    <a:pt x="32" y="105"/>
                  </a:lnTo>
                  <a:lnTo>
                    <a:pt x="28" y="100"/>
                  </a:lnTo>
                  <a:lnTo>
                    <a:pt x="24" y="95"/>
                  </a:lnTo>
                  <a:lnTo>
                    <a:pt x="21" y="90"/>
                  </a:lnTo>
                  <a:lnTo>
                    <a:pt x="20" y="83"/>
                  </a:lnTo>
                  <a:lnTo>
                    <a:pt x="20" y="79"/>
                  </a:lnTo>
                  <a:lnTo>
                    <a:pt x="21" y="79"/>
                  </a:lnTo>
                  <a:lnTo>
                    <a:pt x="22" y="82"/>
                  </a:lnTo>
                  <a:lnTo>
                    <a:pt x="24" y="86"/>
                  </a:lnTo>
                  <a:lnTo>
                    <a:pt x="26" y="89"/>
                  </a:lnTo>
                  <a:lnTo>
                    <a:pt x="30" y="91"/>
                  </a:lnTo>
                  <a:lnTo>
                    <a:pt x="33" y="93"/>
                  </a:lnTo>
                  <a:lnTo>
                    <a:pt x="36" y="94"/>
                  </a:lnTo>
                  <a:lnTo>
                    <a:pt x="40" y="89"/>
                  </a:lnTo>
                  <a:lnTo>
                    <a:pt x="44" y="84"/>
                  </a:lnTo>
                  <a:lnTo>
                    <a:pt x="49" y="78"/>
                  </a:lnTo>
                  <a:lnTo>
                    <a:pt x="53" y="72"/>
                  </a:lnTo>
                  <a:lnTo>
                    <a:pt x="57" y="66"/>
                  </a:lnTo>
                  <a:lnTo>
                    <a:pt x="61" y="61"/>
                  </a:lnTo>
                  <a:lnTo>
                    <a:pt x="63" y="56"/>
                  </a:lnTo>
                  <a:lnTo>
                    <a:pt x="64" y="53"/>
                  </a:lnTo>
                  <a:lnTo>
                    <a:pt x="64" y="47"/>
                  </a:lnTo>
                  <a:lnTo>
                    <a:pt x="63" y="36"/>
                  </a:lnTo>
                  <a:lnTo>
                    <a:pt x="60" y="25"/>
                  </a:lnTo>
                  <a:lnTo>
                    <a:pt x="56" y="18"/>
                  </a:lnTo>
                  <a:lnTo>
                    <a:pt x="53" y="13"/>
                  </a:lnTo>
                  <a:lnTo>
                    <a:pt x="52" y="10"/>
                  </a:lnTo>
                  <a:lnTo>
                    <a:pt x="52" y="9"/>
                  </a:lnTo>
                  <a:lnTo>
                    <a:pt x="55" y="11"/>
                  </a:lnTo>
                  <a:lnTo>
                    <a:pt x="59" y="17"/>
                  </a:lnTo>
                  <a:lnTo>
                    <a:pt x="64" y="27"/>
                  </a:lnTo>
                  <a:lnTo>
                    <a:pt x="68" y="39"/>
                  </a:lnTo>
                  <a:lnTo>
                    <a:pt x="69" y="47"/>
                  </a:lnTo>
                  <a:lnTo>
                    <a:pt x="74" y="35"/>
                  </a:lnTo>
                  <a:lnTo>
                    <a:pt x="81" y="22"/>
                  </a:lnTo>
                  <a:lnTo>
                    <a:pt x="87" y="10"/>
                  </a:lnTo>
                  <a:lnTo>
                    <a:pt x="93" y="2"/>
                  </a:lnTo>
                  <a:lnTo>
                    <a:pt x="97" y="0"/>
                  </a:lnTo>
                  <a:lnTo>
                    <a:pt x="98" y="1"/>
                  </a:lnTo>
                  <a:lnTo>
                    <a:pt x="97" y="3"/>
                  </a:lnTo>
                  <a:lnTo>
                    <a:pt x="94" y="7"/>
                  </a:lnTo>
                  <a:lnTo>
                    <a:pt x="91" y="16"/>
                  </a:lnTo>
                  <a:lnTo>
                    <a:pt x="84" y="31"/>
                  </a:lnTo>
                  <a:lnTo>
                    <a:pt x="78" y="46"/>
                  </a:lnTo>
                  <a:lnTo>
                    <a:pt x="73" y="53"/>
                  </a:lnTo>
                  <a:lnTo>
                    <a:pt x="78" y="51"/>
                  </a:lnTo>
                  <a:lnTo>
                    <a:pt x="84" y="50"/>
                  </a:lnTo>
                  <a:lnTo>
                    <a:pt x="89" y="49"/>
                  </a:lnTo>
                  <a:lnTo>
                    <a:pt x="93" y="47"/>
                  </a:lnTo>
                  <a:lnTo>
                    <a:pt x="98" y="45"/>
                  </a:lnTo>
                  <a:lnTo>
                    <a:pt x="102" y="43"/>
                  </a:lnTo>
                  <a:lnTo>
                    <a:pt x="105" y="41"/>
                  </a:lnTo>
                  <a:lnTo>
                    <a:pt x="108" y="39"/>
                  </a:lnTo>
                  <a:lnTo>
                    <a:pt x="112" y="36"/>
                  </a:lnTo>
                  <a:lnTo>
                    <a:pt x="115" y="35"/>
                  </a:lnTo>
                  <a:lnTo>
                    <a:pt x="116" y="37"/>
                  </a:lnTo>
                  <a:lnTo>
                    <a:pt x="114" y="40"/>
                  </a:lnTo>
                  <a:lnTo>
                    <a:pt x="110" y="43"/>
                  </a:lnTo>
                  <a:lnTo>
                    <a:pt x="105" y="46"/>
                  </a:lnTo>
                  <a:lnTo>
                    <a:pt x="99" y="50"/>
                  </a:lnTo>
                  <a:lnTo>
                    <a:pt x="92" y="53"/>
                  </a:lnTo>
                  <a:lnTo>
                    <a:pt x="85" y="57"/>
                  </a:lnTo>
                  <a:lnTo>
                    <a:pt x="79" y="61"/>
                  </a:lnTo>
                  <a:lnTo>
                    <a:pt x="74" y="63"/>
                  </a:lnTo>
                  <a:lnTo>
                    <a:pt x="71" y="64"/>
                  </a:lnTo>
                  <a:lnTo>
                    <a:pt x="65" y="67"/>
                  </a:lnTo>
                  <a:lnTo>
                    <a:pt x="59" y="75"/>
                  </a:lnTo>
                  <a:lnTo>
                    <a:pt x="55" y="82"/>
                  </a:lnTo>
                  <a:lnTo>
                    <a:pt x="54" y="87"/>
                  </a:lnTo>
                  <a:lnTo>
                    <a:pt x="55" y="89"/>
                  </a:lnTo>
                  <a:lnTo>
                    <a:pt x="57" y="91"/>
                  </a:lnTo>
                  <a:lnTo>
                    <a:pt x="59" y="92"/>
                  </a:lnTo>
                  <a:lnTo>
                    <a:pt x="61" y="92"/>
                  </a:lnTo>
                  <a:lnTo>
                    <a:pt x="57" y="94"/>
                  </a:lnTo>
                  <a:lnTo>
                    <a:pt x="55" y="96"/>
                  </a:lnTo>
                  <a:lnTo>
                    <a:pt x="52" y="99"/>
                  </a:lnTo>
                  <a:lnTo>
                    <a:pt x="50" y="101"/>
                  </a:lnTo>
                  <a:lnTo>
                    <a:pt x="49" y="100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3" y="105"/>
                  </a:lnTo>
                  <a:lnTo>
                    <a:pt x="40" y="111"/>
                  </a:lnTo>
                  <a:lnTo>
                    <a:pt x="36" y="121"/>
                  </a:lnTo>
                  <a:lnTo>
                    <a:pt x="30" y="131"/>
                  </a:lnTo>
                  <a:lnTo>
                    <a:pt x="26" y="141"/>
                  </a:lnTo>
                  <a:lnTo>
                    <a:pt x="23" y="152"/>
                  </a:lnTo>
                  <a:lnTo>
                    <a:pt x="21" y="161"/>
                  </a:lnTo>
                  <a:lnTo>
                    <a:pt x="20" y="167"/>
                  </a:lnTo>
                  <a:lnTo>
                    <a:pt x="18" y="171"/>
                  </a:lnTo>
                  <a:lnTo>
                    <a:pt x="18" y="175"/>
                  </a:lnTo>
                  <a:lnTo>
                    <a:pt x="16" y="179"/>
                  </a:lnTo>
                  <a:lnTo>
                    <a:pt x="13" y="182"/>
                  </a:lnTo>
                  <a:lnTo>
                    <a:pt x="11" y="184"/>
                  </a:lnTo>
                  <a:lnTo>
                    <a:pt x="6" y="186"/>
                  </a:lnTo>
                  <a:lnTo>
                    <a:pt x="2" y="187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" name="Freeform 2566">
              <a:extLst>
                <a:ext uri="{FF2B5EF4-FFF2-40B4-BE49-F238E27FC236}">
                  <a16:creationId xmlns:a16="http://schemas.microsoft.com/office/drawing/2014/main" id="{E9C909B4-7042-B52F-8F87-27BA85021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" y="370"/>
              <a:ext cx="75" cy="144"/>
            </a:xfrm>
            <a:custGeom>
              <a:avLst/>
              <a:gdLst>
                <a:gd name="T0" fmla="*/ 49 w 75"/>
                <a:gd name="T1" fmla="*/ 8 h 144"/>
                <a:gd name="T2" fmla="*/ 42 w 75"/>
                <a:gd name="T3" fmla="*/ 26 h 144"/>
                <a:gd name="T4" fmla="*/ 36 w 75"/>
                <a:gd name="T5" fmla="*/ 30 h 144"/>
                <a:gd name="T6" fmla="*/ 24 w 75"/>
                <a:gd name="T7" fmla="*/ 35 h 144"/>
                <a:gd name="T8" fmla="*/ 12 w 75"/>
                <a:gd name="T9" fmla="*/ 43 h 144"/>
                <a:gd name="T10" fmla="*/ 3 w 75"/>
                <a:gd name="T11" fmla="*/ 50 h 144"/>
                <a:gd name="T12" fmla="*/ 0 w 75"/>
                <a:gd name="T13" fmla="*/ 55 h 144"/>
                <a:gd name="T14" fmla="*/ 1 w 75"/>
                <a:gd name="T15" fmla="*/ 55 h 144"/>
                <a:gd name="T16" fmla="*/ 6 w 75"/>
                <a:gd name="T17" fmla="*/ 53 h 144"/>
                <a:gd name="T18" fmla="*/ 14 w 75"/>
                <a:gd name="T19" fmla="*/ 48 h 144"/>
                <a:gd name="T20" fmla="*/ 24 w 75"/>
                <a:gd name="T21" fmla="*/ 41 h 144"/>
                <a:gd name="T22" fmla="*/ 34 w 75"/>
                <a:gd name="T23" fmla="*/ 37 h 144"/>
                <a:gd name="T24" fmla="*/ 35 w 75"/>
                <a:gd name="T25" fmla="*/ 43 h 144"/>
                <a:gd name="T26" fmla="*/ 32 w 75"/>
                <a:gd name="T27" fmla="*/ 61 h 144"/>
                <a:gd name="T28" fmla="*/ 29 w 75"/>
                <a:gd name="T29" fmla="*/ 71 h 144"/>
                <a:gd name="T30" fmla="*/ 20 w 75"/>
                <a:gd name="T31" fmla="*/ 81 h 144"/>
                <a:gd name="T32" fmla="*/ 11 w 75"/>
                <a:gd name="T33" fmla="*/ 91 h 144"/>
                <a:gd name="T34" fmla="*/ 5 w 75"/>
                <a:gd name="T35" fmla="*/ 99 h 144"/>
                <a:gd name="T36" fmla="*/ 3 w 75"/>
                <a:gd name="T37" fmla="*/ 105 h 144"/>
                <a:gd name="T38" fmla="*/ 5 w 75"/>
                <a:gd name="T39" fmla="*/ 107 h 144"/>
                <a:gd name="T40" fmla="*/ 11 w 75"/>
                <a:gd name="T41" fmla="*/ 98 h 144"/>
                <a:gd name="T42" fmla="*/ 26 w 75"/>
                <a:gd name="T43" fmla="*/ 83 h 144"/>
                <a:gd name="T44" fmla="*/ 32 w 75"/>
                <a:gd name="T45" fmla="*/ 89 h 144"/>
                <a:gd name="T46" fmla="*/ 35 w 75"/>
                <a:gd name="T47" fmla="*/ 128 h 144"/>
                <a:gd name="T48" fmla="*/ 37 w 75"/>
                <a:gd name="T49" fmla="*/ 143 h 144"/>
                <a:gd name="T50" fmla="*/ 38 w 75"/>
                <a:gd name="T51" fmla="*/ 142 h 144"/>
                <a:gd name="T52" fmla="*/ 39 w 75"/>
                <a:gd name="T53" fmla="*/ 125 h 144"/>
                <a:gd name="T54" fmla="*/ 37 w 75"/>
                <a:gd name="T55" fmla="*/ 83 h 144"/>
                <a:gd name="T56" fmla="*/ 40 w 75"/>
                <a:gd name="T57" fmla="*/ 70 h 144"/>
                <a:gd name="T58" fmla="*/ 41 w 75"/>
                <a:gd name="T59" fmla="*/ 72 h 144"/>
                <a:gd name="T60" fmla="*/ 46 w 75"/>
                <a:gd name="T61" fmla="*/ 83 h 144"/>
                <a:gd name="T62" fmla="*/ 62 w 75"/>
                <a:gd name="T63" fmla="*/ 104 h 144"/>
                <a:gd name="T64" fmla="*/ 70 w 75"/>
                <a:gd name="T65" fmla="*/ 109 h 144"/>
                <a:gd name="T66" fmla="*/ 67 w 75"/>
                <a:gd name="T67" fmla="*/ 103 h 144"/>
                <a:gd name="T68" fmla="*/ 59 w 75"/>
                <a:gd name="T69" fmla="*/ 91 h 144"/>
                <a:gd name="T70" fmla="*/ 47 w 75"/>
                <a:gd name="T71" fmla="*/ 74 h 144"/>
                <a:gd name="T72" fmla="*/ 44 w 75"/>
                <a:gd name="T73" fmla="*/ 60 h 144"/>
                <a:gd name="T74" fmla="*/ 45 w 75"/>
                <a:gd name="T75" fmla="*/ 43 h 144"/>
                <a:gd name="T76" fmla="*/ 47 w 75"/>
                <a:gd name="T77" fmla="*/ 36 h 144"/>
                <a:gd name="T78" fmla="*/ 50 w 75"/>
                <a:gd name="T79" fmla="*/ 38 h 144"/>
                <a:gd name="T80" fmla="*/ 57 w 75"/>
                <a:gd name="T81" fmla="*/ 46 h 144"/>
                <a:gd name="T82" fmla="*/ 70 w 75"/>
                <a:gd name="T83" fmla="*/ 59 h 144"/>
                <a:gd name="T84" fmla="*/ 75 w 75"/>
                <a:gd name="T85" fmla="*/ 63 h 144"/>
                <a:gd name="T86" fmla="*/ 71 w 75"/>
                <a:gd name="T87" fmla="*/ 55 h 144"/>
                <a:gd name="T88" fmla="*/ 63 w 75"/>
                <a:gd name="T89" fmla="*/ 46 h 144"/>
                <a:gd name="T90" fmla="*/ 56 w 75"/>
                <a:gd name="T91" fmla="*/ 36 h 144"/>
                <a:gd name="T92" fmla="*/ 53 w 75"/>
                <a:gd name="T93" fmla="*/ 28 h 144"/>
                <a:gd name="T94" fmla="*/ 53 w 75"/>
                <a:gd name="T95" fmla="*/ 14 h 144"/>
                <a:gd name="T96" fmla="*/ 57 w 75"/>
                <a:gd name="T97" fmla="*/ 2 h 144"/>
                <a:gd name="T98" fmla="*/ 55 w 75"/>
                <a:gd name="T99" fmla="*/ 0 h 14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5"/>
                <a:gd name="T151" fmla="*/ 0 h 144"/>
                <a:gd name="T152" fmla="*/ 75 w 75"/>
                <a:gd name="T153" fmla="*/ 144 h 14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5" h="144">
                  <a:moveTo>
                    <a:pt x="53" y="2"/>
                  </a:moveTo>
                  <a:lnTo>
                    <a:pt x="49" y="8"/>
                  </a:lnTo>
                  <a:lnTo>
                    <a:pt x="46" y="17"/>
                  </a:lnTo>
                  <a:lnTo>
                    <a:pt x="42" y="26"/>
                  </a:lnTo>
                  <a:lnTo>
                    <a:pt x="41" y="30"/>
                  </a:lnTo>
                  <a:lnTo>
                    <a:pt x="36" y="30"/>
                  </a:lnTo>
                  <a:lnTo>
                    <a:pt x="30" y="32"/>
                  </a:lnTo>
                  <a:lnTo>
                    <a:pt x="24" y="35"/>
                  </a:lnTo>
                  <a:lnTo>
                    <a:pt x="18" y="39"/>
                  </a:lnTo>
                  <a:lnTo>
                    <a:pt x="12" y="43"/>
                  </a:lnTo>
                  <a:lnTo>
                    <a:pt x="7" y="46"/>
                  </a:lnTo>
                  <a:lnTo>
                    <a:pt x="3" y="50"/>
                  </a:lnTo>
                  <a:lnTo>
                    <a:pt x="1" y="52"/>
                  </a:lnTo>
                  <a:lnTo>
                    <a:pt x="0" y="55"/>
                  </a:lnTo>
                  <a:lnTo>
                    <a:pt x="1" y="55"/>
                  </a:lnTo>
                  <a:lnTo>
                    <a:pt x="4" y="55"/>
                  </a:lnTo>
                  <a:lnTo>
                    <a:pt x="6" y="53"/>
                  </a:lnTo>
                  <a:lnTo>
                    <a:pt x="10" y="51"/>
                  </a:lnTo>
                  <a:lnTo>
                    <a:pt x="14" y="48"/>
                  </a:lnTo>
                  <a:lnTo>
                    <a:pt x="19" y="44"/>
                  </a:lnTo>
                  <a:lnTo>
                    <a:pt x="24" y="41"/>
                  </a:lnTo>
                  <a:lnTo>
                    <a:pt x="29" y="39"/>
                  </a:lnTo>
                  <a:lnTo>
                    <a:pt x="34" y="37"/>
                  </a:lnTo>
                  <a:lnTo>
                    <a:pt x="37" y="36"/>
                  </a:lnTo>
                  <a:lnTo>
                    <a:pt x="35" y="43"/>
                  </a:lnTo>
                  <a:lnTo>
                    <a:pt x="34" y="53"/>
                  </a:lnTo>
                  <a:lnTo>
                    <a:pt x="32" y="61"/>
                  </a:lnTo>
                  <a:lnTo>
                    <a:pt x="31" y="67"/>
                  </a:lnTo>
                  <a:lnTo>
                    <a:pt x="29" y="71"/>
                  </a:lnTo>
                  <a:lnTo>
                    <a:pt x="24" y="75"/>
                  </a:lnTo>
                  <a:lnTo>
                    <a:pt x="20" y="81"/>
                  </a:lnTo>
                  <a:lnTo>
                    <a:pt x="16" y="85"/>
                  </a:lnTo>
                  <a:lnTo>
                    <a:pt x="11" y="91"/>
                  </a:lnTo>
                  <a:lnTo>
                    <a:pt x="7" y="95"/>
                  </a:lnTo>
                  <a:lnTo>
                    <a:pt x="5" y="99"/>
                  </a:lnTo>
                  <a:lnTo>
                    <a:pt x="4" y="102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5" y="107"/>
                  </a:lnTo>
                  <a:lnTo>
                    <a:pt x="6" y="104"/>
                  </a:lnTo>
                  <a:lnTo>
                    <a:pt x="11" y="98"/>
                  </a:lnTo>
                  <a:lnTo>
                    <a:pt x="19" y="89"/>
                  </a:lnTo>
                  <a:lnTo>
                    <a:pt x="26" y="83"/>
                  </a:lnTo>
                  <a:lnTo>
                    <a:pt x="31" y="78"/>
                  </a:lnTo>
                  <a:lnTo>
                    <a:pt x="32" y="89"/>
                  </a:lnTo>
                  <a:lnTo>
                    <a:pt x="33" y="109"/>
                  </a:lnTo>
                  <a:lnTo>
                    <a:pt x="35" y="128"/>
                  </a:lnTo>
                  <a:lnTo>
                    <a:pt x="36" y="139"/>
                  </a:lnTo>
                  <a:lnTo>
                    <a:pt x="37" y="143"/>
                  </a:lnTo>
                  <a:lnTo>
                    <a:pt x="38" y="144"/>
                  </a:lnTo>
                  <a:lnTo>
                    <a:pt x="38" y="142"/>
                  </a:lnTo>
                  <a:lnTo>
                    <a:pt x="39" y="137"/>
                  </a:lnTo>
                  <a:lnTo>
                    <a:pt x="39" y="125"/>
                  </a:lnTo>
                  <a:lnTo>
                    <a:pt x="38" y="104"/>
                  </a:lnTo>
                  <a:lnTo>
                    <a:pt x="37" y="83"/>
                  </a:lnTo>
                  <a:lnTo>
                    <a:pt x="39" y="71"/>
                  </a:lnTo>
                  <a:lnTo>
                    <a:pt x="40" y="70"/>
                  </a:lnTo>
                  <a:lnTo>
                    <a:pt x="41" y="70"/>
                  </a:lnTo>
                  <a:lnTo>
                    <a:pt x="41" y="72"/>
                  </a:lnTo>
                  <a:lnTo>
                    <a:pt x="42" y="76"/>
                  </a:lnTo>
                  <a:lnTo>
                    <a:pt x="46" y="83"/>
                  </a:lnTo>
                  <a:lnTo>
                    <a:pt x="53" y="93"/>
                  </a:lnTo>
                  <a:lnTo>
                    <a:pt x="62" y="104"/>
                  </a:lnTo>
                  <a:lnTo>
                    <a:pt x="67" y="109"/>
                  </a:lnTo>
                  <a:lnTo>
                    <a:pt x="70" y="109"/>
                  </a:lnTo>
                  <a:lnTo>
                    <a:pt x="70" y="106"/>
                  </a:lnTo>
                  <a:lnTo>
                    <a:pt x="67" y="103"/>
                  </a:lnTo>
                  <a:lnTo>
                    <a:pt x="64" y="98"/>
                  </a:lnTo>
                  <a:lnTo>
                    <a:pt x="59" y="91"/>
                  </a:lnTo>
                  <a:lnTo>
                    <a:pt x="53" y="83"/>
                  </a:lnTo>
                  <a:lnTo>
                    <a:pt x="47" y="74"/>
                  </a:lnTo>
                  <a:lnTo>
                    <a:pt x="44" y="67"/>
                  </a:lnTo>
                  <a:lnTo>
                    <a:pt x="44" y="60"/>
                  </a:lnTo>
                  <a:lnTo>
                    <a:pt x="44" y="51"/>
                  </a:lnTo>
                  <a:lnTo>
                    <a:pt x="45" y="43"/>
                  </a:lnTo>
                  <a:lnTo>
                    <a:pt x="46" y="38"/>
                  </a:lnTo>
                  <a:lnTo>
                    <a:pt x="47" y="36"/>
                  </a:lnTo>
                  <a:lnTo>
                    <a:pt x="48" y="36"/>
                  </a:lnTo>
                  <a:lnTo>
                    <a:pt x="50" y="38"/>
                  </a:lnTo>
                  <a:lnTo>
                    <a:pt x="52" y="41"/>
                  </a:lnTo>
                  <a:lnTo>
                    <a:pt x="57" y="46"/>
                  </a:lnTo>
                  <a:lnTo>
                    <a:pt x="64" y="53"/>
                  </a:lnTo>
                  <a:lnTo>
                    <a:pt x="70" y="59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3" y="60"/>
                  </a:lnTo>
                  <a:lnTo>
                    <a:pt x="71" y="55"/>
                  </a:lnTo>
                  <a:lnTo>
                    <a:pt x="66" y="51"/>
                  </a:lnTo>
                  <a:lnTo>
                    <a:pt x="63" y="46"/>
                  </a:lnTo>
                  <a:lnTo>
                    <a:pt x="60" y="41"/>
                  </a:lnTo>
                  <a:lnTo>
                    <a:pt x="56" y="36"/>
                  </a:lnTo>
                  <a:lnTo>
                    <a:pt x="54" y="32"/>
                  </a:lnTo>
                  <a:lnTo>
                    <a:pt x="53" y="28"/>
                  </a:lnTo>
                  <a:lnTo>
                    <a:pt x="53" y="22"/>
                  </a:lnTo>
                  <a:lnTo>
                    <a:pt x="53" y="14"/>
                  </a:lnTo>
                  <a:lnTo>
                    <a:pt x="55" y="7"/>
                  </a:lnTo>
                  <a:lnTo>
                    <a:pt x="57" y="2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3" y="2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" name="Freeform 2567">
              <a:extLst>
                <a:ext uri="{FF2B5EF4-FFF2-40B4-BE49-F238E27FC236}">
                  <a16:creationId xmlns:a16="http://schemas.microsoft.com/office/drawing/2014/main" id="{0D2E6B5D-1ED8-5DC1-8011-3436DB5CF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74" y="305"/>
              <a:ext cx="149" cy="132"/>
            </a:xfrm>
            <a:custGeom>
              <a:avLst/>
              <a:gdLst>
                <a:gd name="T0" fmla="*/ 4 w 149"/>
                <a:gd name="T1" fmla="*/ 13 h 132"/>
                <a:gd name="T2" fmla="*/ 12 w 149"/>
                <a:gd name="T3" fmla="*/ 22 h 132"/>
                <a:gd name="T4" fmla="*/ 17 w 149"/>
                <a:gd name="T5" fmla="*/ 27 h 132"/>
                <a:gd name="T6" fmla="*/ 29 w 149"/>
                <a:gd name="T7" fmla="*/ 33 h 132"/>
                <a:gd name="T8" fmla="*/ 34 w 149"/>
                <a:gd name="T9" fmla="*/ 48 h 132"/>
                <a:gd name="T10" fmla="*/ 34 w 149"/>
                <a:gd name="T11" fmla="*/ 74 h 132"/>
                <a:gd name="T12" fmla="*/ 37 w 149"/>
                <a:gd name="T13" fmla="*/ 88 h 132"/>
                <a:gd name="T14" fmla="*/ 38 w 149"/>
                <a:gd name="T15" fmla="*/ 84 h 132"/>
                <a:gd name="T16" fmla="*/ 37 w 149"/>
                <a:gd name="T17" fmla="*/ 71 h 132"/>
                <a:gd name="T18" fmla="*/ 40 w 149"/>
                <a:gd name="T19" fmla="*/ 44 h 132"/>
                <a:gd name="T20" fmla="*/ 44 w 149"/>
                <a:gd name="T21" fmla="*/ 38 h 132"/>
                <a:gd name="T22" fmla="*/ 51 w 149"/>
                <a:gd name="T23" fmla="*/ 45 h 132"/>
                <a:gd name="T24" fmla="*/ 59 w 149"/>
                <a:gd name="T25" fmla="*/ 54 h 132"/>
                <a:gd name="T26" fmla="*/ 65 w 149"/>
                <a:gd name="T27" fmla="*/ 61 h 132"/>
                <a:gd name="T28" fmla="*/ 70 w 149"/>
                <a:gd name="T29" fmla="*/ 78 h 132"/>
                <a:gd name="T30" fmla="*/ 77 w 149"/>
                <a:gd name="T31" fmla="*/ 118 h 132"/>
                <a:gd name="T32" fmla="*/ 83 w 149"/>
                <a:gd name="T33" fmla="*/ 132 h 132"/>
                <a:gd name="T34" fmla="*/ 83 w 149"/>
                <a:gd name="T35" fmla="*/ 125 h 132"/>
                <a:gd name="T36" fmla="*/ 80 w 149"/>
                <a:gd name="T37" fmla="*/ 109 h 132"/>
                <a:gd name="T38" fmla="*/ 75 w 149"/>
                <a:gd name="T39" fmla="*/ 78 h 132"/>
                <a:gd name="T40" fmla="*/ 82 w 149"/>
                <a:gd name="T41" fmla="*/ 71 h 132"/>
                <a:gd name="T42" fmla="*/ 102 w 149"/>
                <a:gd name="T43" fmla="*/ 85 h 132"/>
                <a:gd name="T44" fmla="*/ 126 w 149"/>
                <a:gd name="T45" fmla="*/ 99 h 132"/>
                <a:gd name="T46" fmla="*/ 143 w 149"/>
                <a:gd name="T47" fmla="*/ 110 h 132"/>
                <a:gd name="T48" fmla="*/ 148 w 149"/>
                <a:gd name="T49" fmla="*/ 115 h 132"/>
                <a:gd name="T50" fmla="*/ 147 w 149"/>
                <a:gd name="T51" fmla="*/ 111 h 132"/>
                <a:gd name="T52" fmla="*/ 138 w 149"/>
                <a:gd name="T53" fmla="*/ 103 h 132"/>
                <a:gd name="T54" fmla="*/ 121 w 149"/>
                <a:gd name="T55" fmla="*/ 91 h 132"/>
                <a:gd name="T56" fmla="*/ 101 w 149"/>
                <a:gd name="T57" fmla="*/ 76 h 132"/>
                <a:gd name="T58" fmla="*/ 83 w 149"/>
                <a:gd name="T59" fmla="*/ 65 h 132"/>
                <a:gd name="T60" fmla="*/ 76 w 149"/>
                <a:gd name="T61" fmla="*/ 61 h 132"/>
                <a:gd name="T62" fmla="*/ 80 w 149"/>
                <a:gd name="T63" fmla="*/ 60 h 132"/>
                <a:gd name="T64" fmla="*/ 91 w 149"/>
                <a:gd name="T65" fmla="*/ 56 h 132"/>
                <a:gd name="T66" fmla="*/ 107 w 149"/>
                <a:gd name="T67" fmla="*/ 53 h 132"/>
                <a:gd name="T68" fmla="*/ 124 w 149"/>
                <a:gd name="T69" fmla="*/ 51 h 132"/>
                <a:gd name="T70" fmla="*/ 139 w 149"/>
                <a:gd name="T71" fmla="*/ 53 h 132"/>
                <a:gd name="T72" fmla="*/ 149 w 149"/>
                <a:gd name="T73" fmla="*/ 58 h 132"/>
                <a:gd name="T74" fmla="*/ 146 w 149"/>
                <a:gd name="T75" fmla="*/ 53 h 132"/>
                <a:gd name="T76" fmla="*/ 138 w 149"/>
                <a:gd name="T77" fmla="*/ 49 h 132"/>
                <a:gd name="T78" fmla="*/ 120 w 149"/>
                <a:gd name="T79" fmla="*/ 48 h 132"/>
                <a:gd name="T80" fmla="*/ 99 w 149"/>
                <a:gd name="T81" fmla="*/ 48 h 132"/>
                <a:gd name="T82" fmla="*/ 82 w 149"/>
                <a:gd name="T83" fmla="*/ 49 h 132"/>
                <a:gd name="T84" fmla="*/ 75 w 149"/>
                <a:gd name="T85" fmla="*/ 49 h 132"/>
                <a:gd name="T86" fmla="*/ 67 w 149"/>
                <a:gd name="T87" fmla="*/ 44 h 132"/>
                <a:gd name="T88" fmla="*/ 59 w 149"/>
                <a:gd name="T89" fmla="*/ 37 h 132"/>
                <a:gd name="T90" fmla="*/ 52 w 149"/>
                <a:gd name="T91" fmla="*/ 31 h 132"/>
                <a:gd name="T92" fmla="*/ 54 w 149"/>
                <a:gd name="T93" fmla="*/ 26 h 132"/>
                <a:gd name="T94" fmla="*/ 65 w 149"/>
                <a:gd name="T95" fmla="*/ 18 h 132"/>
                <a:gd name="T96" fmla="*/ 78 w 149"/>
                <a:gd name="T97" fmla="*/ 11 h 132"/>
                <a:gd name="T98" fmla="*/ 89 w 149"/>
                <a:gd name="T99" fmla="*/ 5 h 132"/>
                <a:gd name="T100" fmla="*/ 95 w 149"/>
                <a:gd name="T101" fmla="*/ 3 h 132"/>
                <a:gd name="T102" fmla="*/ 91 w 149"/>
                <a:gd name="T103" fmla="*/ 0 h 132"/>
                <a:gd name="T104" fmla="*/ 81 w 149"/>
                <a:gd name="T105" fmla="*/ 4 h 132"/>
                <a:gd name="T106" fmla="*/ 69 w 149"/>
                <a:gd name="T107" fmla="*/ 10 h 132"/>
                <a:gd name="T108" fmla="*/ 56 w 149"/>
                <a:gd name="T109" fmla="*/ 16 h 132"/>
                <a:gd name="T110" fmla="*/ 46 w 149"/>
                <a:gd name="T111" fmla="*/ 21 h 132"/>
                <a:gd name="T112" fmla="*/ 40 w 149"/>
                <a:gd name="T113" fmla="*/ 25 h 132"/>
                <a:gd name="T114" fmla="*/ 32 w 149"/>
                <a:gd name="T115" fmla="*/ 24 h 132"/>
                <a:gd name="T116" fmla="*/ 24 w 149"/>
                <a:gd name="T117" fmla="*/ 19 h 132"/>
                <a:gd name="T118" fmla="*/ 16 w 149"/>
                <a:gd name="T119" fmla="*/ 15 h 132"/>
                <a:gd name="T120" fmla="*/ 9 w 149"/>
                <a:gd name="T121" fmla="*/ 12 h 132"/>
                <a:gd name="T122" fmla="*/ 2 w 149"/>
                <a:gd name="T123" fmla="*/ 11 h 13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9"/>
                <a:gd name="T187" fmla="*/ 0 h 132"/>
                <a:gd name="T188" fmla="*/ 149 w 149"/>
                <a:gd name="T189" fmla="*/ 132 h 13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9" h="132">
                  <a:moveTo>
                    <a:pt x="0" y="11"/>
                  </a:moveTo>
                  <a:lnTo>
                    <a:pt x="4" y="13"/>
                  </a:lnTo>
                  <a:lnTo>
                    <a:pt x="8" y="18"/>
                  </a:lnTo>
                  <a:lnTo>
                    <a:pt x="12" y="22"/>
                  </a:lnTo>
                  <a:lnTo>
                    <a:pt x="14" y="25"/>
                  </a:lnTo>
                  <a:lnTo>
                    <a:pt x="17" y="27"/>
                  </a:lnTo>
                  <a:lnTo>
                    <a:pt x="23" y="29"/>
                  </a:lnTo>
                  <a:lnTo>
                    <a:pt x="29" y="33"/>
                  </a:lnTo>
                  <a:lnTo>
                    <a:pt x="34" y="36"/>
                  </a:lnTo>
                  <a:lnTo>
                    <a:pt x="34" y="48"/>
                  </a:lnTo>
                  <a:lnTo>
                    <a:pt x="34" y="62"/>
                  </a:lnTo>
                  <a:lnTo>
                    <a:pt x="34" y="74"/>
                  </a:lnTo>
                  <a:lnTo>
                    <a:pt x="35" y="84"/>
                  </a:lnTo>
                  <a:lnTo>
                    <a:pt x="37" y="88"/>
                  </a:lnTo>
                  <a:lnTo>
                    <a:pt x="38" y="88"/>
                  </a:lnTo>
                  <a:lnTo>
                    <a:pt x="38" y="84"/>
                  </a:lnTo>
                  <a:lnTo>
                    <a:pt x="37" y="80"/>
                  </a:lnTo>
                  <a:lnTo>
                    <a:pt x="37" y="71"/>
                  </a:lnTo>
                  <a:lnTo>
                    <a:pt x="38" y="58"/>
                  </a:lnTo>
                  <a:lnTo>
                    <a:pt x="40" y="44"/>
                  </a:lnTo>
                  <a:lnTo>
                    <a:pt x="41" y="37"/>
                  </a:lnTo>
                  <a:lnTo>
                    <a:pt x="44" y="38"/>
                  </a:lnTo>
                  <a:lnTo>
                    <a:pt x="46" y="41"/>
                  </a:lnTo>
                  <a:lnTo>
                    <a:pt x="51" y="45"/>
                  </a:lnTo>
                  <a:lnTo>
                    <a:pt x="55" y="50"/>
                  </a:lnTo>
                  <a:lnTo>
                    <a:pt x="59" y="54"/>
                  </a:lnTo>
                  <a:lnTo>
                    <a:pt x="63" y="58"/>
                  </a:lnTo>
                  <a:lnTo>
                    <a:pt x="65" y="61"/>
                  </a:lnTo>
                  <a:lnTo>
                    <a:pt x="68" y="63"/>
                  </a:lnTo>
                  <a:lnTo>
                    <a:pt x="70" y="78"/>
                  </a:lnTo>
                  <a:lnTo>
                    <a:pt x="72" y="98"/>
                  </a:lnTo>
                  <a:lnTo>
                    <a:pt x="77" y="118"/>
                  </a:lnTo>
                  <a:lnTo>
                    <a:pt x="81" y="129"/>
                  </a:lnTo>
                  <a:lnTo>
                    <a:pt x="83" y="132"/>
                  </a:lnTo>
                  <a:lnTo>
                    <a:pt x="84" y="130"/>
                  </a:lnTo>
                  <a:lnTo>
                    <a:pt x="83" y="125"/>
                  </a:lnTo>
                  <a:lnTo>
                    <a:pt x="82" y="120"/>
                  </a:lnTo>
                  <a:lnTo>
                    <a:pt x="80" y="109"/>
                  </a:lnTo>
                  <a:lnTo>
                    <a:pt x="77" y="93"/>
                  </a:lnTo>
                  <a:lnTo>
                    <a:pt x="75" y="78"/>
                  </a:lnTo>
                  <a:lnTo>
                    <a:pt x="75" y="67"/>
                  </a:lnTo>
                  <a:lnTo>
                    <a:pt x="82" y="71"/>
                  </a:lnTo>
                  <a:lnTo>
                    <a:pt x="91" y="78"/>
                  </a:lnTo>
                  <a:lnTo>
                    <a:pt x="102" y="85"/>
                  </a:lnTo>
                  <a:lnTo>
                    <a:pt x="114" y="92"/>
                  </a:lnTo>
                  <a:lnTo>
                    <a:pt x="126" y="99"/>
                  </a:lnTo>
                  <a:lnTo>
                    <a:pt x="135" y="105"/>
                  </a:lnTo>
                  <a:lnTo>
                    <a:pt x="143" y="110"/>
                  </a:lnTo>
                  <a:lnTo>
                    <a:pt x="146" y="113"/>
                  </a:lnTo>
                  <a:lnTo>
                    <a:pt x="148" y="115"/>
                  </a:lnTo>
                  <a:lnTo>
                    <a:pt x="149" y="114"/>
                  </a:lnTo>
                  <a:lnTo>
                    <a:pt x="147" y="111"/>
                  </a:lnTo>
                  <a:lnTo>
                    <a:pt x="143" y="107"/>
                  </a:lnTo>
                  <a:lnTo>
                    <a:pt x="138" y="103"/>
                  </a:lnTo>
                  <a:lnTo>
                    <a:pt x="131" y="97"/>
                  </a:lnTo>
                  <a:lnTo>
                    <a:pt x="121" y="91"/>
                  </a:lnTo>
                  <a:lnTo>
                    <a:pt x="111" y="83"/>
                  </a:lnTo>
                  <a:lnTo>
                    <a:pt x="101" y="76"/>
                  </a:lnTo>
                  <a:lnTo>
                    <a:pt x="91" y="69"/>
                  </a:lnTo>
                  <a:lnTo>
                    <a:pt x="83" y="65"/>
                  </a:lnTo>
                  <a:lnTo>
                    <a:pt x="79" y="62"/>
                  </a:lnTo>
                  <a:lnTo>
                    <a:pt x="76" y="61"/>
                  </a:lnTo>
                  <a:lnTo>
                    <a:pt x="77" y="60"/>
                  </a:lnTo>
                  <a:lnTo>
                    <a:pt x="80" y="60"/>
                  </a:lnTo>
                  <a:lnTo>
                    <a:pt x="86" y="58"/>
                  </a:lnTo>
                  <a:lnTo>
                    <a:pt x="91" y="56"/>
                  </a:lnTo>
                  <a:lnTo>
                    <a:pt x="98" y="54"/>
                  </a:lnTo>
                  <a:lnTo>
                    <a:pt x="107" y="53"/>
                  </a:lnTo>
                  <a:lnTo>
                    <a:pt x="115" y="52"/>
                  </a:lnTo>
                  <a:lnTo>
                    <a:pt x="124" y="51"/>
                  </a:lnTo>
                  <a:lnTo>
                    <a:pt x="132" y="52"/>
                  </a:lnTo>
                  <a:lnTo>
                    <a:pt x="139" y="53"/>
                  </a:lnTo>
                  <a:lnTo>
                    <a:pt x="144" y="55"/>
                  </a:lnTo>
                  <a:lnTo>
                    <a:pt x="149" y="58"/>
                  </a:lnTo>
                  <a:lnTo>
                    <a:pt x="149" y="56"/>
                  </a:lnTo>
                  <a:lnTo>
                    <a:pt x="146" y="53"/>
                  </a:lnTo>
                  <a:lnTo>
                    <a:pt x="142" y="50"/>
                  </a:lnTo>
                  <a:lnTo>
                    <a:pt x="138" y="49"/>
                  </a:lnTo>
                  <a:lnTo>
                    <a:pt x="130" y="48"/>
                  </a:lnTo>
                  <a:lnTo>
                    <a:pt x="120" y="48"/>
                  </a:lnTo>
                  <a:lnTo>
                    <a:pt x="110" y="48"/>
                  </a:lnTo>
                  <a:lnTo>
                    <a:pt x="99" y="48"/>
                  </a:lnTo>
                  <a:lnTo>
                    <a:pt x="89" y="49"/>
                  </a:lnTo>
                  <a:lnTo>
                    <a:pt x="82" y="49"/>
                  </a:lnTo>
                  <a:lnTo>
                    <a:pt x="77" y="50"/>
                  </a:lnTo>
                  <a:lnTo>
                    <a:pt x="75" y="49"/>
                  </a:lnTo>
                  <a:lnTo>
                    <a:pt x="71" y="47"/>
                  </a:lnTo>
                  <a:lnTo>
                    <a:pt x="67" y="44"/>
                  </a:lnTo>
                  <a:lnTo>
                    <a:pt x="63" y="40"/>
                  </a:lnTo>
                  <a:lnTo>
                    <a:pt x="59" y="37"/>
                  </a:lnTo>
                  <a:lnTo>
                    <a:pt x="54" y="33"/>
                  </a:lnTo>
                  <a:lnTo>
                    <a:pt x="52" y="31"/>
                  </a:lnTo>
                  <a:lnTo>
                    <a:pt x="50" y="29"/>
                  </a:lnTo>
                  <a:lnTo>
                    <a:pt x="54" y="26"/>
                  </a:lnTo>
                  <a:lnTo>
                    <a:pt x="59" y="22"/>
                  </a:lnTo>
                  <a:lnTo>
                    <a:pt x="65" y="18"/>
                  </a:lnTo>
                  <a:lnTo>
                    <a:pt x="72" y="14"/>
                  </a:lnTo>
                  <a:lnTo>
                    <a:pt x="78" y="11"/>
                  </a:lnTo>
                  <a:lnTo>
                    <a:pt x="83" y="7"/>
                  </a:lnTo>
                  <a:lnTo>
                    <a:pt x="89" y="5"/>
                  </a:lnTo>
                  <a:lnTo>
                    <a:pt x="92" y="4"/>
                  </a:lnTo>
                  <a:lnTo>
                    <a:pt x="95" y="3"/>
                  </a:lnTo>
                  <a:lnTo>
                    <a:pt x="95" y="1"/>
                  </a:lnTo>
                  <a:lnTo>
                    <a:pt x="91" y="0"/>
                  </a:lnTo>
                  <a:lnTo>
                    <a:pt x="85" y="2"/>
                  </a:lnTo>
                  <a:lnTo>
                    <a:pt x="81" y="4"/>
                  </a:lnTo>
                  <a:lnTo>
                    <a:pt x="76" y="7"/>
                  </a:lnTo>
                  <a:lnTo>
                    <a:pt x="69" y="10"/>
                  </a:lnTo>
                  <a:lnTo>
                    <a:pt x="63" y="12"/>
                  </a:lnTo>
                  <a:lnTo>
                    <a:pt x="56" y="16"/>
                  </a:lnTo>
                  <a:lnTo>
                    <a:pt x="51" y="19"/>
                  </a:lnTo>
                  <a:lnTo>
                    <a:pt x="46" y="21"/>
                  </a:lnTo>
                  <a:lnTo>
                    <a:pt x="43" y="23"/>
                  </a:lnTo>
                  <a:lnTo>
                    <a:pt x="40" y="25"/>
                  </a:lnTo>
                  <a:lnTo>
                    <a:pt x="36" y="25"/>
                  </a:lnTo>
                  <a:lnTo>
                    <a:pt x="32" y="24"/>
                  </a:lnTo>
                  <a:lnTo>
                    <a:pt x="28" y="21"/>
                  </a:lnTo>
                  <a:lnTo>
                    <a:pt x="24" y="19"/>
                  </a:lnTo>
                  <a:lnTo>
                    <a:pt x="21" y="17"/>
                  </a:lnTo>
                  <a:lnTo>
                    <a:pt x="16" y="15"/>
                  </a:lnTo>
                  <a:lnTo>
                    <a:pt x="12" y="14"/>
                  </a:lnTo>
                  <a:lnTo>
                    <a:pt x="9" y="12"/>
                  </a:lnTo>
                  <a:lnTo>
                    <a:pt x="4" y="11"/>
                  </a:lnTo>
                  <a:lnTo>
                    <a:pt x="2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3" name="Freeform 2568">
              <a:extLst>
                <a:ext uri="{FF2B5EF4-FFF2-40B4-BE49-F238E27FC236}">
                  <a16:creationId xmlns:a16="http://schemas.microsoft.com/office/drawing/2014/main" id="{3CED5A44-E309-3A79-1B66-DF1E75EFED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" y="507"/>
              <a:ext cx="97" cy="112"/>
            </a:xfrm>
            <a:custGeom>
              <a:avLst/>
              <a:gdLst>
                <a:gd name="T0" fmla="*/ 11 w 97"/>
                <a:gd name="T1" fmla="*/ 33 h 112"/>
                <a:gd name="T2" fmla="*/ 15 w 97"/>
                <a:gd name="T3" fmla="*/ 55 h 112"/>
                <a:gd name="T4" fmla="*/ 23 w 97"/>
                <a:gd name="T5" fmla="*/ 54 h 112"/>
                <a:gd name="T6" fmla="*/ 32 w 97"/>
                <a:gd name="T7" fmla="*/ 60 h 112"/>
                <a:gd name="T8" fmla="*/ 35 w 97"/>
                <a:gd name="T9" fmla="*/ 67 h 112"/>
                <a:gd name="T10" fmla="*/ 26 w 97"/>
                <a:gd name="T11" fmla="*/ 65 h 112"/>
                <a:gd name="T12" fmla="*/ 21 w 97"/>
                <a:gd name="T13" fmla="*/ 62 h 112"/>
                <a:gd name="T14" fmla="*/ 13 w 97"/>
                <a:gd name="T15" fmla="*/ 57 h 112"/>
                <a:gd name="T16" fmla="*/ 2 w 97"/>
                <a:gd name="T17" fmla="*/ 64 h 112"/>
                <a:gd name="T18" fmla="*/ 0 w 97"/>
                <a:gd name="T19" fmla="*/ 78 h 112"/>
                <a:gd name="T20" fmla="*/ 4 w 97"/>
                <a:gd name="T21" fmla="*/ 84 h 112"/>
                <a:gd name="T22" fmla="*/ 20 w 97"/>
                <a:gd name="T23" fmla="*/ 87 h 112"/>
                <a:gd name="T24" fmla="*/ 29 w 97"/>
                <a:gd name="T25" fmla="*/ 82 h 112"/>
                <a:gd name="T26" fmla="*/ 29 w 97"/>
                <a:gd name="T27" fmla="*/ 88 h 112"/>
                <a:gd name="T28" fmla="*/ 23 w 97"/>
                <a:gd name="T29" fmla="*/ 110 h 112"/>
                <a:gd name="T30" fmla="*/ 40 w 97"/>
                <a:gd name="T31" fmla="*/ 110 h 112"/>
                <a:gd name="T32" fmla="*/ 46 w 97"/>
                <a:gd name="T33" fmla="*/ 96 h 112"/>
                <a:gd name="T34" fmla="*/ 41 w 97"/>
                <a:gd name="T35" fmla="*/ 83 h 112"/>
                <a:gd name="T36" fmla="*/ 44 w 97"/>
                <a:gd name="T37" fmla="*/ 80 h 112"/>
                <a:gd name="T38" fmla="*/ 48 w 97"/>
                <a:gd name="T39" fmla="*/ 85 h 112"/>
                <a:gd name="T40" fmla="*/ 53 w 97"/>
                <a:gd name="T41" fmla="*/ 96 h 112"/>
                <a:gd name="T42" fmla="*/ 66 w 97"/>
                <a:gd name="T43" fmla="*/ 96 h 112"/>
                <a:gd name="T44" fmla="*/ 78 w 97"/>
                <a:gd name="T45" fmla="*/ 100 h 112"/>
                <a:gd name="T46" fmla="*/ 90 w 97"/>
                <a:gd name="T47" fmla="*/ 92 h 112"/>
                <a:gd name="T48" fmla="*/ 92 w 97"/>
                <a:gd name="T49" fmla="*/ 83 h 112"/>
                <a:gd name="T50" fmla="*/ 90 w 97"/>
                <a:gd name="T51" fmla="*/ 80 h 112"/>
                <a:gd name="T52" fmla="*/ 77 w 97"/>
                <a:gd name="T53" fmla="*/ 72 h 112"/>
                <a:gd name="T54" fmla="*/ 67 w 97"/>
                <a:gd name="T55" fmla="*/ 69 h 112"/>
                <a:gd name="T56" fmla="*/ 72 w 97"/>
                <a:gd name="T57" fmla="*/ 59 h 112"/>
                <a:gd name="T58" fmla="*/ 84 w 97"/>
                <a:gd name="T59" fmla="*/ 55 h 112"/>
                <a:gd name="T60" fmla="*/ 96 w 97"/>
                <a:gd name="T61" fmla="*/ 47 h 112"/>
                <a:gd name="T62" fmla="*/ 96 w 97"/>
                <a:gd name="T63" fmla="*/ 33 h 112"/>
                <a:gd name="T64" fmla="*/ 85 w 97"/>
                <a:gd name="T65" fmla="*/ 26 h 112"/>
                <a:gd name="T66" fmla="*/ 72 w 97"/>
                <a:gd name="T67" fmla="*/ 31 h 112"/>
                <a:gd name="T68" fmla="*/ 72 w 97"/>
                <a:gd name="T69" fmla="*/ 41 h 112"/>
                <a:gd name="T70" fmla="*/ 62 w 97"/>
                <a:gd name="T71" fmla="*/ 51 h 112"/>
                <a:gd name="T72" fmla="*/ 58 w 97"/>
                <a:gd name="T73" fmla="*/ 50 h 112"/>
                <a:gd name="T74" fmla="*/ 56 w 97"/>
                <a:gd name="T75" fmla="*/ 44 h 112"/>
                <a:gd name="T76" fmla="*/ 60 w 97"/>
                <a:gd name="T77" fmla="*/ 31 h 112"/>
                <a:gd name="T78" fmla="*/ 69 w 97"/>
                <a:gd name="T79" fmla="*/ 18 h 112"/>
                <a:gd name="T80" fmla="*/ 62 w 97"/>
                <a:gd name="T81" fmla="*/ 3 h 112"/>
                <a:gd name="T82" fmla="*/ 50 w 97"/>
                <a:gd name="T83" fmla="*/ 1 h 112"/>
                <a:gd name="T84" fmla="*/ 41 w 97"/>
                <a:gd name="T85" fmla="*/ 8 h 112"/>
                <a:gd name="T86" fmla="*/ 38 w 97"/>
                <a:gd name="T87" fmla="*/ 15 h 112"/>
                <a:gd name="T88" fmla="*/ 42 w 97"/>
                <a:gd name="T89" fmla="*/ 26 h 112"/>
                <a:gd name="T90" fmla="*/ 48 w 97"/>
                <a:gd name="T91" fmla="*/ 34 h 112"/>
                <a:gd name="T92" fmla="*/ 47 w 97"/>
                <a:gd name="T93" fmla="*/ 45 h 112"/>
                <a:gd name="T94" fmla="*/ 41 w 97"/>
                <a:gd name="T95" fmla="*/ 47 h 112"/>
                <a:gd name="T96" fmla="*/ 35 w 97"/>
                <a:gd name="T97" fmla="*/ 35 h 11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97"/>
                <a:gd name="T148" fmla="*/ 0 h 112"/>
                <a:gd name="T149" fmla="*/ 97 w 97"/>
                <a:gd name="T150" fmla="*/ 112 h 11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97" h="112">
                  <a:moveTo>
                    <a:pt x="23" y="26"/>
                  </a:moveTo>
                  <a:lnTo>
                    <a:pt x="17" y="28"/>
                  </a:lnTo>
                  <a:lnTo>
                    <a:pt x="11" y="33"/>
                  </a:lnTo>
                  <a:lnTo>
                    <a:pt x="8" y="42"/>
                  </a:lnTo>
                  <a:lnTo>
                    <a:pt x="12" y="54"/>
                  </a:lnTo>
                  <a:lnTo>
                    <a:pt x="15" y="55"/>
                  </a:lnTo>
                  <a:lnTo>
                    <a:pt x="18" y="55"/>
                  </a:lnTo>
                  <a:lnTo>
                    <a:pt x="22" y="55"/>
                  </a:lnTo>
                  <a:lnTo>
                    <a:pt x="23" y="54"/>
                  </a:lnTo>
                  <a:lnTo>
                    <a:pt x="27" y="55"/>
                  </a:lnTo>
                  <a:lnTo>
                    <a:pt x="29" y="58"/>
                  </a:lnTo>
                  <a:lnTo>
                    <a:pt x="32" y="60"/>
                  </a:lnTo>
                  <a:lnTo>
                    <a:pt x="34" y="63"/>
                  </a:lnTo>
                  <a:lnTo>
                    <a:pt x="35" y="66"/>
                  </a:lnTo>
                  <a:lnTo>
                    <a:pt x="35" y="67"/>
                  </a:lnTo>
                  <a:lnTo>
                    <a:pt x="33" y="67"/>
                  </a:lnTo>
                  <a:lnTo>
                    <a:pt x="29" y="66"/>
                  </a:lnTo>
                  <a:lnTo>
                    <a:pt x="26" y="65"/>
                  </a:lnTo>
                  <a:lnTo>
                    <a:pt x="23" y="64"/>
                  </a:lnTo>
                  <a:lnTo>
                    <a:pt x="22" y="64"/>
                  </a:lnTo>
                  <a:lnTo>
                    <a:pt x="21" y="62"/>
                  </a:lnTo>
                  <a:lnTo>
                    <a:pt x="20" y="60"/>
                  </a:lnTo>
                  <a:lnTo>
                    <a:pt x="17" y="58"/>
                  </a:lnTo>
                  <a:lnTo>
                    <a:pt x="13" y="57"/>
                  </a:lnTo>
                  <a:lnTo>
                    <a:pt x="9" y="58"/>
                  </a:lnTo>
                  <a:lnTo>
                    <a:pt x="5" y="60"/>
                  </a:lnTo>
                  <a:lnTo>
                    <a:pt x="2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0" y="78"/>
                  </a:lnTo>
                  <a:lnTo>
                    <a:pt x="1" y="81"/>
                  </a:lnTo>
                  <a:lnTo>
                    <a:pt x="3" y="82"/>
                  </a:lnTo>
                  <a:lnTo>
                    <a:pt x="4" y="84"/>
                  </a:lnTo>
                  <a:lnTo>
                    <a:pt x="9" y="87"/>
                  </a:lnTo>
                  <a:lnTo>
                    <a:pt x="15" y="88"/>
                  </a:lnTo>
                  <a:lnTo>
                    <a:pt x="20" y="87"/>
                  </a:lnTo>
                  <a:lnTo>
                    <a:pt x="23" y="84"/>
                  </a:lnTo>
                  <a:lnTo>
                    <a:pt x="26" y="82"/>
                  </a:lnTo>
                  <a:lnTo>
                    <a:pt x="29" y="82"/>
                  </a:lnTo>
                  <a:lnTo>
                    <a:pt x="31" y="82"/>
                  </a:lnTo>
                  <a:lnTo>
                    <a:pt x="34" y="83"/>
                  </a:lnTo>
                  <a:lnTo>
                    <a:pt x="29" y="88"/>
                  </a:lnTo>
                  <a:lnTo>
                    <a:pt x="24" y="96"/>
                  </a:lnTo>
                  <a:lnTo>
                    <a:pt x="22" y="104"/>
                  </a:lnTo>
                  <a:lnTo>
                    <a:pt x="23" y="110"/>
                  </a:lnTo>
                  <a:lnTo>
                    <a:pt x="29" y="112"/>
                  </a:lnTo>
                  <a:lnTo>
                    <a:pt x="34" y="112"/>
                  </a:lnTo>
                  <a:lnTo>
                    <a:pt x="40" y="110"/>
                  </a:lnTo>
                  <a:lnTo>
                    <a:pt x="43" y="107"/>
                  </a:lnTo>
                  <a:lnTo>
                    <a:pt x="46" y="102"/>
                  </a:lnTo>
                  <a:lnTo>
                    <a:pt x="46" y="96"/>
                  </a:lnTo>
                  <a:lnTo>
                    <a:pt x="45" y="90"/>
                  </a:lnTo>
                  <a:lnTo>
                    <a:pt x="43" y="86"/>
                  </a:lnTo>
                  <a:lnTo>
                    <a:pt x="41" y="83"/>
                  </a:lnTo>
                  <a:lnTo>
                    <a:pt x="41" y="82"/>
                  </a:lnTo>
                  <a:lnTo>
                    <a:pt x="42" y="81"/>
                  </a:lnTo>
                  <a:lnTo>
                    <a:pt x="44" y="80"/>
                  </a:lnTo>
                  <a:lnTo>
                    <a:pt x="46" y="80"/>
                  </a:lnTo>
                  <a:lnTo>
                    <a:pt x="47" y="82"/>
                  </a:lnTo>
                  <a:lnTo>
                    <a:pt x="48" y="85"/>
                  </a:lnTo>
                  <a:lnTo>
                    <a:pt x="48" y="88"/>
                  </a:lnTo>
                  <a:lnTo>
                    <a:pt x="49" y="92"/>
                  </a:lnTo>
                  <a:lnTo>
                    <a:pt x="53" y="96"/>
                  </a:lnTo>
                  <a:lnTo>
                    <a:pt x="57" y="97"/>
                  </a:lnTo>
                  <a:lnTo>
                    <a:pt x="64" y="93"/>
                  </a:lnTo>
                  <a:lnTo>
                    <a:pt x="66" y="96"/>
                  </a:lnTo>
                  <a:lnTo>
                    <a:pt x="70" y="98"/>
                  </a:lnTo>
                  <a:lnTo>
                    <a:pt x="74" y="100"/>
                  </a:lnTo>
                  <a:lnTo>
                    <a:pt x="78" y="100"/>
                  </a:lnTo>
                  <a:lnTo>
                    <a:pt x="82" y="99"/>
                  </a:lnTo>
                  <a:lnTo>
                    <a:pt x="86" y="96"/>
                  </a:lnTo>
                  <a:lnTo>
                    <a:pt x="90" y="92"/>
                  </a:lnTo>
                  <a:lnTo>
                    <a:pt x="92" y="85"/>
                  </a:lnTo>
                  <a:lnTo>
                    <a:pt x="92" y="84"/>
                  </a:lnTo>
                  <a:lnTo>
                    <a:pt x="92" y="83"/>
                  </a:lnTo>
                  <a:lnTo>
                    <a:pt x="91" y="83"/>
                  </a:lnTo>
                  <a:lnTo>
                    <a:pt x="91" y="82"/>
                  </a:lnTo>
                  <a:lnTo>
                    <a:pt x="90" y="80"/>
                  </a:lnTo>
                  <a:lnTo>
                    <a:pt x="87" y="75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3" y="73"/>
                  </a:lnTo>
                  <a:lnTo>
                    <a:pt x="70" y="72"/>
                  </a:lnTo>
                  <a:lnTo>
                    <a:pt x="67" y="69"/>
                  </a:lnTo>
                  <a:lnTo>
                    <a:pt x="66" y="67"/>
                  </a:lnTo>
                  <a:lnTo>
                    <a:pt x="69" y="63"/>
                  </a:lnTo>
                  <a:lnTo>
                    <a:pt x="72" y="59"/>
                  </a:lnTo>
                  <a:lnTo>
                    <a:pt x="75" y="56"/>
                  </a:lnTo>
                  <a:lnTo>
                    <a:pt x="78" y="54"/>
                  </a:lnTo>
                  <a:lnTo>
                    <a:pt x="84" y="55"/>
                  </a:lnTo>
                  <a:lnTo>
                    <a:pt x="90" y="53"/>
                  </a:lnTo>
                  <a:lnTo>
                    <a:pt x="93" y="51"/>
                  </a:lnTo>
                  <a:lnTo>
                    <a:pt x="96" y="47"/>
                  </a:lnTo>
                  <a:lnTo>
                    <a:pt x="97" y="42"/>
                  </a:lnTo>
                  <a:lnTo>
                    <a:pt x="97" y="38"/>
                  </a:lnTo>
                  <a:lnTo>
                    <a:pt x="96" y="33"/>
                  </a:lnTo>
                  <a:lnTo>
                    <a:pt x="94" y="29"/>
                  </a:lnTo>
                  <a:lnTo>
                    <a:pt x="90" y="27"/>
                  </a:lnTo>
                  <a:lnTo>
                    <a:pt x="85" y="26"/>
                  </a:lnTo>
                  <a:lnTo>
                    <a:pt x="79" y="27"/>
                  </a:lnTo>
                  <a:lnTo>
                    <a:pt x="75" y="28"/>
                  </a:lnTo>
                  <a:lnTo>
                    <a:pt x="72" y="31"/>
                  </a:lnTo>
                  <a:lnTo>
                    <a:pt x="72" y="34"/>
                  </a:lnTo>
                  <a:lnTo>
                    <a:pt x="72" y="38"/>
                  </a:lnTo>
                  <a:lnTo>
                    <a:pt x="72" y="41"/>
                  </a:lnTo>
                  <a:lnTo>
                    <a:pt x="69" y="45"/>
                  </a:lnTo>
                  <a:lnTo>
                    <a:pt x="66" y="48"/>
                  </a:lnTo>
                  <a:lnTo>
                    <a:pt x="62" y="51"/>
                  </a:lnTo>
                  <a:lnTo>
                    <a:pt x="60" y="53"/>
                  </a:lnTo>
                  <a:lnTo>
                    <a:pt x="59" y="52"/>
                  </a:lnTo>
                  <a:lnTo>
                    <a:pt x="58" y="50"/>
                  </a:lnTo>
                  <a:lnTo>
                    <a:pt x="56" y="49"/>
                  </a:lnTo>
                  <a:lnTo>
                    <a:pt x="54" y="48"/>
                  </a:lnTo>
                  <a:lnTo>
                    <a:pt x="56" y="44"/>
                  </a:lnTo>
                  <a:lnTo>
                    <a:pt x="58" y="39"/>
                  </a:lnTo>
                  <a:lnTo>
                    <a:pt x="59" y="34"/>
                  </a:lnTo>
                  <a:lnTo>
                    <a:pt x="60" y="31"/>
                  </a:lnTo>
                  <a:lnTo>
                    <a:pt x="64" y="28"/>
                  </a:lnTo>
                  <a:lnTo>
                    <a:pt x="67" y="23"/>
                  </a:lnTo>
                  <a:lnTo>
                    <a:pt x="69" y="18"/>
                  </a:lnTo>
                  <a:lnTo>
                    <a:pt x="69" y="12"/>
                  </a:lnTo>
                  <a:lnTo>
                    <a:pt x="66" y="7"/>
                  </a:lnTo>
                  <a:lnTo>
                    <a:pt x="62" y="3"/>
                  </a:lnTo>
                  <a:lnTo>
                    <a:pt x="58" y="0"/>
                  </a:lnTo>
                  <a:lnTo>
                    <a:pt x="53" y="0"/>
                  </a:lnTo>
                  <a:lnTo>
                    <a:pt x="50" y="1"/>
                  </a:lnTo>
                  <a:lnTo>
                    <a:pt x="48" y="3"/>
                  </a:lnTo>
                  <a:lnTo>
                    <a:pt x="44" y="5"/>
                  </a:lnTo>
                  <a:lnTo>
                    <a:pt x="41" y="8"/>
                  </a:lnTo>
                  <a:lnTo>
                    <a:pt x="40" y="10"/>
                  </a:lnTo>
                  <a:lnTo>
                    <a:pt x="39" y="12"/>
                  </a:lnTo>
                  <a:lnTo>
                    <a:pt x="38" y="15"/>
                  </a:lnTo>
                  <a:lnTo>
                    <a:pt x="38" y="17"/>
                  </a:lnTo>
                  <a:lnTo>
                    <a:pt x="40" y="22"/>
                  </a:lnTo>
                  <a:lnTo>
                    <a:pt x="42" y="26"/>
                  </a:lnTo>
                  <a:lnTo>
                    <a:pt x="45" y="28"/>
                  </a:lnTo>
                  <a:lnTo>
                    <a:pt x="48" y="29"/>
                  </a:lnTo>
                  <a:lnTo>
                    <a:pt x="48" y="34"/>
                  </a:lnTo>
                  <a:lnTo>
                    <a:pt x="48" y="39"/>
                  </a:lnTo>
                  <a:lnTo>
                    <a:pt x="47" y="43"/>
                  </a:lnTo>
                  <a:lnTo>
                    <a:pt x="47" y="45"/>
                  </a:lnTo>
                  <a:lnTo>
                    <a:pt x="45" y="45"/>
                  </a:lnTo>
                  <a:lnTo>
                    <a:pt x="42" y="46"/>
                  </a:lnTo>
                  <a:lnTo>
                    <a:pt x="41" y="47"/>
                  </a:lnTo>
                  <a:lnTo>
                    <a:pt x="37" y="42"/>
                  </a:lnTo>
                  <a:lnTo>
                    <a:pt x="35" y="35"/>
                  </a:lnTo>
                  <a:lnTo>
                    <a:pt x="31" y="28"/>
                  </a:lnTo>
                  <a:lnTo>
                    <a:pt x="23" y="26"/>
                  </a:lnTo>
                  <a:close/>
                </a:path>
              </a:pathLst>
            </a:custGeom>
            <a:solidFill>
              <a:srgbClr val="F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4" name="Freeform 2569">
              <a:extLst>
                <a:ext uri="{FF2B5EF4-FFF2-40B4-BE49-F238E27FC236}">
                  <a16:creationId xmlns:a16="http://schemas.microsoft.com/office/drawing/2014/main" id="{764FC13C-163B-318A-5F8A-3679DEAF241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" y="656"/>
              <a:ext cx="101" cy="196"/>
            </a:xfrm>
            <a:custGeom>
              <a:avLst/>
              <a:gdLst>
                <a:gd name="T0" fmla="*/ 100 w 101"/>
                <a:gd name="T1" fmla="*/ 0 h 196"/>
                <a:gd name="T2" fmla="*/ 92 w 101"/>
                <a:gd name="T3" fmla="*/ 13 h 196"/>
                <a:gd name="T4" fmla="*/ 83 w 101"/>
                <a:gd name="T5" fmla="*/ 23 h 196"/>
                <a:gd name="T6" fmla="*/ 73 w 101"/>
                <a:gd name="T7" fmla="*/ 33 h 196"/>
                <a:gd name="T8" fmla="*/ 61 w 101"/>
                <a:gd name="T9" fmla="*/ 40 h 196"/>
                <a:gd name="T10" fmla="*/ 50 w 101"/>
                <a:gd name="T11" fmla="*/ 44 h 196"/>
                <a:gd name="T12" fmla="*/ 39 w 101"/>
                <a:gd name="T13" fmla="*/ 48 h 196"/>
                <a:gd name="T14" fmla="*/ 29 w 101"/>
                <a:gd name="T15" fmla="*/ 49 h 196"/>
                <a:gd name="T16" fmla="*/ 19 w 101"/>
                <a:gd name="T17" fmla="*/ 49 h 196"/>
                <a:gd name="T18" fmla="*/ 19 w 101"/>
                <a:gd name="T19" fmla="*/ 59 h 196"/>
                <a:gd name="T20" fmla="*/ 18 w 101"/>
                <a:gd name="T21" fmla="*/ 70 h 196"/>
                <a:gd name="T22" fmla="*/ 12 w 101"/>
                <a:gd name="T23" fmla="*/ 82 h 196"/>
                <a:gd name="T24" fmla="*/ 0 w 101"/>
                <a:gd name="T25" fmla="*/ 91 h 196"/>
                <a:gd name="T26" fmla="*/ 7 w 101"/>
                <a:gd name="T27" fmla="*/ 103 h 196"/>
                <a:gd name="T28" fmla="*/ 12 w 101"/>
                <a:gd name="T29" fmla="*/ 119 h 196"/>
                <a:gd name="T30" fmla="*/ 12 w 101"/>
                <a:gd name="T31" fmla="*/ 134 h 196"/>
                <a:gd name="T32" fmla="*/ 7 w 101"/>
                <a:gd name="T33" fmla="*/ 148 h 196"/>
                <a:gd name="T34" fmla="*/ 12 w 101"/>
                <a:gd name="T35" fmla="*/ 150 h 196"/>
                <a:gd name="T36" fmla="*/ 17 w 101"/>
                <a:gd name="T37" fmla="*/ 152 h 196"/>
                <a:gd name="T38" fmla="*/ 23 w 101"/>
                <a:gd name="T39" fmla="*/ 155 h 196"/>
                <a:gd name="T40" fmla="*/ 30 w 101"/>
                <a:gd name="T41" fmla="*/ 160 h 196"/>
                <a:gd name="T42" fmla="*/ 36 w 101"/>
                <a:gd name="T43" fmla="*/ 167 h 196"/>
                <a:gd name="T44" fmla="*/ 41 w 101"/>
                <a:gd name="T45" fmla="*/ 175 h 196"/>
                <a:gd name="T46" fmla="*/ 45 w 101"/>
                <a:gd name="T47" fmla="*/ 184 h 196"/>
                <a:gd name="T48" fmla="*/ 49 w 101"/>
                <a:gd name="T49" fmla="*/ 196 h 196"/>
                <a:gd name="T50" fmla="*/ 51 w 101"/>
                <a:gd name="T51" fmla="*/ 189 h 196"/>
                <a:gd name="T52" fmla="*/ 55 w 101"/>
                <a:gd name="T53" fmla="*/ 181 h 196"/>
                <a:gd name="T54" fmla="*/ 59 w 101"/>
                <a:gd name="T55" fmla="*/ 175 h 196"/>
                <a:gd name="T56" fmla="*/ 64 w 101"/>
                <a:gd name="T57" fmla="*/ 168 h 196"/>
                <a:gd name="T58" fmla="*/ 69 w 101"/>
                <a:gd name="T59" fmla="*/ 161 h 196"/>
                <a:gd name="T60" fmla="*/ 76 w 101"/>
                <a:gd name="T61" fmla="*/ 156 h 196"/>
                <a:gd name="T62" fmla="*/ 83 w 101"/>
                <a:gd name="T63" fmla="*/ 153 h 196"/>
                <a:gd name="T64" fmla="*/ 91 w 101"/>
                <a:gd name="T65" fmla="*/ 152 h 196"/>
                <a:gd name="T66" fmla="*/ 87 w 101"/>
                <a:gd name="T67" fmla="*/ 144 h 196"/>
                <a:gd name="T68" fmla="*/ 86 w 101"/>
                <a:gd name="T69" fmla="*/ 132 h 196"/>
                <a:gd name="T70" fmla="*/ 87 w 101"/>
                <a:gd name="T71" fmla="*/ 121 h 196"/>
                <a:gd name="T72" fmla="*/ 94 w 101"/>
                <a:gd name="T73" fmla="*/ 107 h 196"/>
                <a:gd name="T74" fmla="*/ 87 w 101"/>
                <a:gd name="T75" fmla="*/ 86 h 196"/>
                <a:gd name="T76" fmla="*/ 86 w 101"/>
                <a:gd name="T77" fmla="*/ 66 h 196"/>
                <a:gd name="T78" fmla="*/ 86 w 101"/>
                <a:gd name="T79" fmla="*/ 47 h 196"/>
                <a:gd name="T80" fmla="*/ 88 w 101"/>
                <a:gd name="T81" fmla="*/ 34 h 196"/>
                <a:gd name="T82" fmla="*/ 91 w 101"/>
                <a:gd name="T83" fmla="*/ 26 h 196"/>
                <a:gd name="T84" fmla="*/ 94 w 101"/>
                <a:gd name="T85" fmla="*/ 16 h 196"/>
                <a:gd name="T86" fmla="*/ 98 w 101"/>
                <a:gd name="T87" fmla="*/ 10 h 196"/>
                <a:gd name="T88" fmla="*/ 100 w 101"/>
                <a:gd name="T89" fmla="*/ 6 h 196"/>
                <a:gd name="T90" fmla="*/ 101 w 101"/>
                <a:gd name="T91" fmla="*/ 4 h 196"/>
                <a:gd name="T92" fmla="*/ 101 w 101"/>
                <a:gd name="T93" fmla="*/ 3 h 196"/>
                <a:gd name="T94" fmla="*/ 100 w 101"/>
                <a:gd name="T95" fmla="*/ 1 h 196"/>
                <a:gd name="T96" fmla="*/ 100 w 101"/>
                <a:gd name="T97" fmla="*/ 1 h 196"/>
                <a:gd name="T98" fmla="*/ 100 w 101"/>
                <a:gd name="T99" fmla="*/ 0 h 19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1"/>
                <a:gd name="T151" fmla="*/ 0 h 196"/>
                <a:gd name="T152" fmla="*/ 101 w 101"/>
                <a:gd name="T153" fmla="*/ 196 h 19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1" h="196">
                  <a:moveTo>
                    <a:pt x="100" y="0"/>
                  </a:moveTo>
                  <a:lnTo>
                    <a:pt x="92" y="13"/>
                  </a:lnTo>
                  <a:lnTo>
                    <a:pt x="83" y="23"/>
                  </a:lnTo>
                  <a:lnTo>
                    <a:pt x="73" y="33"/>
                  </a:lnTo>
                  <a:lnTo>
                    <a:pt x="61" y="40"/>
                  </a:lnTo>
                  <a:lnTo>
                    <a:pt x="50" y="44"/>
                  </a:lnTo>
                  <a:lnTo>
                    <a:pt x="39" y="48"/>
                  </a:lnTo>
                  <a:lnTo>
                    <a:pt x="29" y="49"/>
                  </a:lnTo>
                  <a:lnTo>
                    <a:pt x="19" y="49"/>
                  </a:lnTo>
                  <a:lnTo>
                    <a:pt x="19" y="59"/>
                  </a:lnTo>
                  <a:lnTo>
                    <a:pt x="18" y="70"/>
                  </a:lnTo>
                  <a:lnTo>
                    <a:pt x="12" y="82"/>
                  </a:lnTo>
                  <a:lnTo>
                    <a:pt x="0" y="91"/>
                  </a:lnTo>
                  <a:lnTo>
                    <a:pt x="7" y="103"/>
                  </a:lnTo>
                  <a:lnTo>
                    <a:pt x="12" y="119"/>
                  </a:lnTo>
                  <a:lnTo>
                    <a:pt x="12" y="134"/>
                  </a:lnTo>
                  <a:lnTo>
                    <a:pt x="7" y="148"/>
                  </a:lnTo>
                  <a:lnTo>
                    <a:pt x="12" y="150"/>
                  </a:lnTo>
                  <a:lnTo>
                    <a:pt x="17" y="152"/>
                  </a:lnTo>
                  <a:lnTo>
                    <a:pt x="23" y="155"/>
                  </a:lnTo>
                  <a:lnTo>
                    <a:pt x="30" y="160"/>
                  </a:lnTo>
                  <a:lnTo>
                    <a:pt x="36" y="167"/>
                  </a:lnTo>
                  <a:lnTo>
                    <a:pt x="41" y="175"/>
                  </a:lnTo>
                  <a:lnTo>
                    <a:pt x="45" y="184"/>
                  </a:lnTo>
                  <a:lnTo>
                    <a:pt x="49" y="196"/>
                  </a:lnTo>
                  <a:lnTo>
                    <a:pt x="51" y="189"/>
                  </a:lnTo>
                  <a:lnTo>
                    <a:pt x="55" y="181"/>
                  </a:lnTo>
                  <a:lnTo>
                    <a:pt x="59" y="175"/>
                  </a:lnTo>
                  <a:lnTo>
                    <a:pt x="64" y="168"/>
                  </a:lnTo>
                  <a:lnTo>
                    <a:pt x="69" y="161"/>
                  </a:lnTo>
                  <a:lnTo>
                    <a:pt x="76" y="156"/>
                  </a:lnTo>
                  <a:lnTo>
                    <a:pt x="83" y="153"/>
                  </a:lnTo>
                  <a:lnTo>
                    <a:pt x="91" y="152"/>
                  </a:lnTo>
                  <a:lnTo>
                    <a:pt x="87" y="144"/>
                  </a:lnTo>
                  <a:lnTo>
                    <a:pt x="86" y="132"/>
                  </a:lnTo>
                  <a:lnTo>
                    <a:pt x="87" y="121"/>
                  </a:lnTo>
                  <a:lnTo>
                    <a:pt x="94" y="107"/>
                  </a:lnTo>
                  <a:lnTo>
                    <a:pt x="87" y="86"/>
                  </a:lnTo>
                  <a:lnTo>
                    <a:pt x="86" y="66"/>
                  </a:lnTo>
                  <a:lnTo>
                    <a:pt x="86" y="47"/>
                  </a:lnTo>
                  <a:lnTo>
                    <a:pt x="88" y="34"/>
                  </a:lnTo>
                  <a:lnTo>
                    <a:pt x="91" y="26"/>
                  </a:lnTo>
                  <a:lnTo>
                    <a:pt x="94" y="16"/>
                  </a:lnTo>
                  <a:lnTo>
                    <a:pt x="98" y="10"/>
                  </a:lnTo>
                  <a:lnTo>
                    <a:pt x="100" y="6"/>
                  </a:lnTo>
                  <a:lnTo>
                    <a:pt x="101" y="4"/>
                  </a:lnTo>
                  <a:lnTo>
                    <a:pt x="101" y="3"/>
                  </a:lnTo>
                  <a:lnTo>
                    <a:pt x="100" y="1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5" name="Freeform 2570">
              <a:extLst>
                <a:ext uri="{FF2B5EF4-FFF2-40B4-BE49-F238E27FC236}">
                  <a16:creationId xmlns:a16="http://schemas.microsoft.com/office/drawing/2014/main" id="{15788339-745D-3321-68DD-D6D58C8345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" y="607"/>
              <a:ext cx="190" cy="162"/>
            </a:xfrm>
            <a:custGeom>
              <a:avLst/>
              <a:gdLst>
                <a:gd name="T0" fmla="*/ 86 w 190"/>
                <a:gd name="T1" fmla="*/ 0 h 162"/>
                <a:gd name="T2" fmla="*/ 80 w 190"/>
                <a:gd name="T3" fmla="*/ 2 h 162"/>
                <a:gd name="T4" fmla="*/ 72 w 190"/>
                <a:gd name="T5" fmla="*/ 5 h 162"/>
                <a:gd name="T6" fmla="*/ 61 w 190"/>
                <a:gd name="T7" fmla="*/ 9 h 162"/>
                <a:gd name="T8" fmla="*/ 51 w 190"/>
                <a:gd name="T9" fmla="*/ 11 h 162"/>
                <a:gd name="T10" fmla="*/ 41 w 190"/>
                <a:gd name="T11" fmla="*/ 15 h 162"/>
                <a:gd name="T12" fmla="*/ 31 w 190"/>
                <a:gd name="T13" fmla="*/ 18 h 162"/>
                <a:gd name="T14" fmla="*/ 21 w 190"/>
                <a:gd name="T15" fmla="*/ 20 h 162"/>
                <a:gd name="T16" fmla="*/ 12 w 190"/>
                <a:gd name="T17" fmla="*/ 21 h 162"/>
                <a:gd name="T18" fmla="*/ 9 w 190"/>
                <a:gd name="T19" fmla="*/ 21 h 162"/>
                <a:gd name="T20" fmla="*/ 6 w 190"/>
                <a:gd name="T21" fmla="*/ 20 h 162"/>
                <a:gd name="T22" fmla="*/ 2 w 190"/>
                <a:gd name="T23" fmla="*/ 20 h 162"/>
                <a:gd name="T24" fmla="*/ 0 w 190"/>
                <a:gd name="T25" fmla="*/ 20 h 162"/>
                <a:gd name="T26" fmla="*/ 11 w 190"/>
                <a:gd name="T27" fmla="*/ 27 h 162"/>
                <a:gd name="T28" fmla="*/ 19 w 190"/>
                <a:gd name="T29" fmla="*/ 37 h 162"/>
                <a:gd name="T30" fmla="*/ 28 w 190"/>
                <a:gd name="T31" fmla="*/ 48 h 162"/>
                <a:gd name="T32" fmla="*/ 35 w 190"/>
                <a:gd name="T33" fmla="*/ 61 h 162"/>
                <a:gd name="T34" fmla="*/ 42 w 190"/>
                <a:gd name="T35" fmla="*/ 75 h 162"/>
                <a:gd name="T36" fmla="*/ 46 w 190"/>
                <a:gd name="T37" fmla="*/ 90 h 162"/>
                <a:gd name="T38" fmla="*/ 50 w 190"/>
                <a:gd name="T39" fmla="*/ 106 h 162"/>
                <a:gd name="T40" fmla="*/ 53 w 190"/>
                <a:gd name="T41" fmla="*/ 121 h 162"/>
                <a:gd name="T42" fmla="*/ 57 w 190"/>
                <a:gd name="T43" fmla="*/ 121 h 162"/>
                <a:gd name="T44" fmla="*/ 64 w 190"/>
                <a:gd name="T45" fmla="*/ 122 h 162"/>
                <a:gd name="T46" fmla="*/ 71 w 190"/>
                <a:gd name="T47" fmla="*/ 126 h 162"/>
                <a:gd name="T48" fmla="*/ 78 w 190"/>
                <a:gd name="T49" fmla="*/ 131 h 162"/>
                <a:gd name="T50" fmla="*/ 86 w 190"/>
                <a:gd name="T51" fmla="*/ 137 h 162"/>
                <a:gd name="T52" fmla="*/ 92 w 190"/>
                <a:gd name="T53" fmla="*/ 145 h 162"/>
                <a:gd name="T54" fmla="*/ 98 w 190"/>
                <a:gd name="T55" fmla="*/ 152 h 162"/>
                <a:gd name="T56" fmla="*/ 103 w 190"/>
                <a:gd name="T57" fmla="*/ 162 h 162"/>
                <a:gd name="T58" fmla="*/ 108 w 190"/>
                <a:gd name="T59" fmla="*/ 157 h 162"/>
                <a:gd name="T60" fmla="*/ 116 w 190"/>
                <a:gd name="T61" fmla="*/ 152 h 162"/>
                <a:gd name="T62" fmla="*/ 124 w 190"/>
                <a:gd name="T63" fmla="*/ 148 h 162"/>
                <a:gd name="T64" fmla="*/ 135 w 190"/>
                <a:gd name="T65" fmla="*/ 146 h 162"/>
                <a:gd name="T66" fmla="*/ 147 w 190"/>
                <a:gd name="T67" fmla="*/ 145 h 162"/>
                <a:gd name="T68" fmla="*/ 160 w 190"/>
                <a:gd name="T69" fmla="*/ 146 h 162"/>
                <a:gd name="T70" fmla="*/ 174 w 190"/>
                <a:gd name="T71" fmla="*/ 149 h 162"/>
                <a:gd name="T72" fmla="*/ 190 w 190"/>
                <a:gd name="T73" fmla="*/ 156 h 162"/>
                <a:gd name="T74" fmla="*/ 185 w 190"/>
                <a:gd name="T75" fmla="*/ 150 h 162"/>
                <a:gd name="T76" fmla="*/ 180 w 190"/>
                <a:gd name="T77" fmla="*/ 143 h 162"/>
                <a:gd name="T78" fmla="*/ 177 w 190"/>
                <a:gd name="T79" fmla="*/ 134 h 162"/>
                <a:gd name="T80" fmla="*/ 173 w 190"/>
                <a:gd name="T81" fmla="*/ 124 h 162"/>
                <a:gd name="T82" fmla="*/ 172 w 190"/>
                <a:gd name="T83" fmla="*/ 113 h 162"/>
                <a:gd name="T84" fmla="*/ 172 w 190"/>
                <a:gd name="T85" fmla="*/ 99 h 162"/>
                <a:gd name="T86" fmla="*/ 176 w 190"/>
                <a:gd name="T87" fmla="*/ 85 h 162"/>
                <a:gd name="T88" fmla="*/ 182 w 190"/>
                <a:gd name="T89" fmla="*/ 69 h 162"/>
                <a:gd name="T90" fmla="*/ 173 w 190"/>
                <a:gd name="T91" fmla="*/ 66 h 162"/>
                <a:gd name="T92" fmla="*/ 164 w 190"/>
                <a:gd name="T93" fmla="*/ 64 h 162"/>
                <a:gd name="T94" fmla="*/ 155 w 190"/>
                <a:gd name="T95" fmla="*/ 60 h 162"/>
                <a:gd name="T96" fmla="*/ 147 w 190"/>
                <a:gd name="T97" fmla="*/ 54 h 162"/>
                <a:gd name="T98" fmla="*/ 141 w 190"/>
                <a:gd name="T99" fmla="*/ 46 h 162"/>
                <a:gd name="T100" fmla="*/ 135 w 190"/>
                <a:gd name="T101" fmla="*/ 37 h 162"/>
                <a:gd name="T102" fmla="*/ 133 w 190"/>
                <a:gd name="T103" fmla="*/ 24 h 162"/>
                <a:gd name="T104" fmla="*/ 132 w 190"/>
                <a:gd name="T105" fmla="*/ 10 h 162"/>
                <a:gd name="T106" fmla="*/ 127 w 190"/>
                <a:gd name="T107" fmla="*/ 10 h 162"/>
                <a:gd name="T108" fmla="*/ 122 w 190"/>
                <a:gd name="T109" fmla="*/ 11 h 162"/>
                <a:gd name="T110" fmla="*/ 116 w 190"/>
                <a:gd name="T111" fmla="*/ 12 h 162"/>
                <a:gd name="T112" fmla="*/ 111 w 190"/>
                <a:gd name="T113" fmla="*/ 11 h 162"/>
                <a:gd name="T114" fmla="*/ 105 w 190"/>
                <a:gd name="T115" fmla="*/ 10 h 162"/>
                <a:gd name="T116" fmla="*/ 99 w 190"/>
                <a:gd name="T117" fmla="*/ 9 h 162"/>
                <a:gd name="T118" fmla="*/ 93 w 190"/>
                <a:gd name="T119" fmla="*/ 5 h 162"/>
                <a:gd name="T120" fmla="*/ 86 w 190"/>
                <a:gd name="T121" fmla="*/ 0 h 1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0"/>
                <a:gd name="T184" fmla="*/ 0 h 162"/>
                <a:gd name="T185" fmla="*/ 190 w 190"/>
                <a:gd name="T186" fmla="*/ 162 h 16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0" h="162">
                  <a:moveTo>
                    <a:pt x="86" y="0"/>
                  </a:moveTo>
                  <a:lnTo>
                    <a:pt x="80" y="2"/>
                  </a:lnTo>
                  <a:lnTo>
                    <a:pt x="72" y="5"/>
                  </a:lnTo>
                  <a:lnTo>
                    <a:pt x="61" y="9"/>
                  </a:lnTo>
                  <a:lnTo>
                    <a:pt x="51" y="11"/>
                  </a:lnTo>
                  <a:lnTo>
                    <a:pt x="41" y="15"/>
                  </a:lnTo>
                  <a:lnTo>
                    <a:pt x="31" y="18"/>
                  </a:lnTo>
                  <a:lnTo>
                    <a:pt x="21" y="20"/>
                  </a:lnTo>
                  <a:lnTo>
                    <a:pt x="12" y="21"/>
                  </a:lnTo>
                  <a:lnTo>
                    <a:pt x="9" y="21"/>
                  </a:lnTo>
                  <a:lnTo>
                    <a:pt x="6" y="20"/>
                  </a:lnTo>
                  <a:lnTo>
                    <a:pt x="2" y="20"/>
                  </a:lnTo>
                  <a:lnTo>
                    <a:pt x="0" y="20"/>
                  </a:lnTo>
                  <a:lnTo>
                    <a:pt x="11" y="27"/>
                  </a:lnTo>
                  <a:lnTo>
                    <a:pt x="19" y="37"/>
                  </a:lnTo>
                  <a:lnTo>
                    <a:pt x="28" y="48"/>
                  </a:lnTo>
                  <a:lnTo>
                    <a:pt x="35" y="61"/>
                  </a:lnTo>
                  <a:lnTo>
                    <a:pt x="42" y="75"/>
                  </a:lnTo>
                  <a:lnTo>
                    <a:pt x="46" y="90"/>
                  </a:lnTo>
                  <a:lnTo>
                    <a:pt x="50" y="106"/>
                  </a:lnTo>
                  <a:lnTo>
                    <a:pt x="53" y="121"/>
                  </a:lnTo>
                  <a:lnTo>
                    <a:pt x="57" y="121"/>
                  </a:lnTo>
                  <a:lnTo>
                    <a:pt x="64" y="122"/>
                  </a:lnTo>
                  <a:lnTo>
                    <a:pt x="71" y="126"/>
                  </a:lnTo>
                  <a:lnTo>
                    <a:pt x="78" y="131"/>
                  </a:lnTo>
                  <a:lnTo>
                    <a:pt x="86" y="137"/>
                  </a:lnTo>
                  <a:lnTo>
                    <a:pt x="92" y="145"/>
                  </a:lnTo>
                  <a:lnTo>
                    <a:pt x="98" y="152"/>
                  </a:lnTo>
                  <a:lnTo>
                    <a:pt x="103" y="162"/>
                  </a:lnTo>
                  <a:lnTo>
                    <a:pt x="108" y="157"/>
                  </a:lnTo>
                  <a:lnTo>
                    <a:pt x="116" y="152"/>
                  </a:lnTo>
                  <a:lnTo>
                    <a:pt x="124" y="148"/>
                  </a:lnTo>
                  <a:lnTo>
                    <a:pt x="135" y="146"/>
                  </a:lnTo>
                  <a:lnTo>
                    <a:pt x="147" y="145"/>
                  </a:lnTo>
                  <a:lnTo>
                    <a:pt x="160" y="146"/>
                  </a:lnTo>
                  <a:lnTo>
                    <a:pt x="174" y="149"/>
                  </a:lnTo>
                  <a:lnTo>
                    <a:pt x="190" y="156"/>
                  </a:lnTo>
                  <a:lnTo>
                    <a:pt x="185" y="150"/>
                  </a:lnTo>
                  <a:lnTo>
                    <a:pt x="180" y="143"/>
                  </a:lnTo>
                  <a:lnTo>
                    <a:pt x="177" y="134"/>
                  </a:lnTo>
                  <a:lnTo>
                    <a:pt x="173" y="124"/>
                  </a:lnTo>
                  <a:lnTo>
                    <a:pt x="172" y="113"/>
                  </a:lnTo>
                  <a:lnTo>
                    <a:pt x="172" y="99"/>
                  </a:lnTo>
                  <a:lnTo>
                    <a:pt x="176" y="85"/>
                  </a:lnTo>
                  <a:lnTo>
                    <a:pt x="182" y="69"/>
                  </a:lnTo>
                  <a:lnTo>
                    <a:pt x="173" y="66"/>
                  </a:lnTo>
                  <a:lnTo>
                    <a:pt x="164" y="64"/>
                  </a:lnTo>
                  <a:lnTo>
                    <a:pt x="155" y="60"/>
                  </a:lnTo>
                  <a:lnTo>
                    <a:pt x="147" y="54"/>
                  </a:lnTo>
                  <a:lnTo>
                    <a:pt x="141" y="46"/>
                  </a:lnTo>
                  <a:lnTo>
                    <a:pt x="135" y="37"/>
                  </a:lnTo>
                  <a:lnTo>
                    <a:pt x="133" y="24"/>
                  </a:lnTo>
                  <a:lnTo>
                    <a:pt x="132" y="10"/>
                  </a:lnTo>
                  <a:lnTo>
                    <a:pt x="127" y="10"/>
                  </a:lnTo>
                  <a:lnTo>
                    <a:pt x="122" y="11"/>
                  </a:lnTo>
                  <a:lnTo>
                    <a:pt x="116" y="12"/>
                  </a:lnTo>
                  <a:lnTo>
                    <a:pt x="111" y="11"/>
                  </a:lnTo>
                  <a:lnTo>
                    <a:pt x="105" y="10"/>
                  </a:lnTo>
                  <a:lnTo>
                    <a:pt x="99" y="9"/>
                  </a:lnTo>
                  <a:lnTo>
                    <a:pt x="93" y="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6" name="Freeform 2571">
              <a:extLst>
                <a:ext uri="{FF2B5EF4-FFF2-40B4-BE49-F238E27FC236}">
                  <a16:creationId xmlns:a16="http://schemas.microsoft.com/office/drawing/2014/main" id="{B0326776-9F95-70E7-2594-4D998EE721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" y="363"/>
              <a:ext cx="166" cy="229"/>
            </a:xfrm>
            <a:custGeom>
              <a:avLst/>
              <a:gdLst>
                <a:gd name="T0" fmla="*/ 140 w 166"/>
                <a:gd name="T1" fmla="*/ 112 h 229"/>
                <a:gd name="T2" fmla="*/ 119 w 166"/>
                <a:gd name="T3" fmla="*/ 113 h 229"/>
                <a:gd name="T4" fmla="*/ 91 w 166"/>
                <a:gd name="T5" fmla="*/ 123 h 229"/>
                <a:gd name="T6" fmla="*/ 64 w 166"/>
                <a:gd name="T7" fmla="*/ 150 h 229"/>
                <a:gd name="T8" fmla="*/ 48 w 166"/>
                <a:gd name="T9" fmla="*/ 191 h 229"/>
                <a:gd name="T10" fmla="*/ 37 w 166"/>
                <a:gd name="T11" fmla="*/ 216 h 229"/>
                <a:gd name="T12" fmla="*/ 26 w 166"/>
                <a:gd name="T13" fmla="*/ 222 h 229"/>
                <a:gd name="T14" fmla="*/ 18 w 166"/>
                <a:gd name="T15" fmla="*/ 224 h 229"/>
                <a:gd name="T16" fmla="*/ 10 w 166"/>
                <a:gd name="T17" fmla="*/ 226 h 229"/>
                <a:gd name="T18" fmla="*/ 4 w 166"/>
                <a:gd name="T19" fmla="*/ 228 h 229"/>
                <a:gd name="T20" fmla="*/ 1 w 166"/>
                <a:gd name="T21" fmla="*/ 228 h 229"/>
                <a:gd name="T22" fmla="*/ 0 w 166"/>
                <a:gd name="T23" fmla="*/ 227 h 229"/>
                <a:gd name="T24" fmla="*/ 14 w 166"/>
                <a:gd name="T25" fmla="*/ 219 h 229"/>
                <a:gd name="T26" fmla="*/ 31 w 166"/>
                <a:gd name="T27" fmla="*/ 196 h 229"/>
                <a:gd name="T28" fmla="*/ 39 w 166"/>
                <a:gd name="T29" fmla="*/ 169 h 229"/>
                <a:gd name="T30" fmla="*/ 42 w 166"/>
                <a:gd name="T31" fmla="*/ 144 h 229"/>
                <a:gd name="T32" fmla="*/ 41 w 166"/>
                <a:gd name="T33" fmla="*/ 128 h 229"/>
                <a:gd name="T34" fmla="*/ 37 w 166"/>
                <a:gd name="T35" fmla="*/ 109 h 229"/>
                <a:gd name="T36" fmla="*/ 40 w 166"/>
                <a:gd name="T37" fmla="*/ 97 h 229"/>
                <a:gd name="T38" fmla="*/ 53 w 166"/>
                <a:gd name="T39" fmla="*/ 88 h 229"/>
                <a:gd name="T40" fmla="*/ 64 w 166"/>
                <a:gd name="T41" fmla="*/ 71 h 229"/>
                <a:gd name="T42" fmla="*/ 68 w 166"/>
                <a:gd name="T43" fmla="*/ 51 h 229"/>
                <a:gd name="T44" fmla="*/ 73 w 166"/>
                <a:gd name="T45" fmla="*/ 39 h 229"/>
                <a:gd name="T46" fmla="*/ 92 w 166"/>
                <a:gd name="T47" fmla="*/ 33 h 229"/>
                <a:gd name="T48" fmla="*/ 113 w 166"/>
                <a:gd name="T49" fmla="*/ 21 h 229"/>
                <a:gd name="T50" fmla="*/ 130 w 166"/>
                <a:gd name="T51" fmla="*/ 7 h 229"/>
                <a:gd name="T52" fmla="*/ 135 w 166"/>
                <a:gd name="T53" fmla="*/ 8 h 229"/>
                <a:gd name="T54" fmla="*/ 138 w 166"/>
                <a:gd name="T55" fmla="*/ 31 h 229"/>
                <a:gd name="T56" fmla="*/ 146 w 166"/>
                <a:gd name="T57" fmla="*/ 52 h 229"/>
                <a:gd name="T58" fmla="*/ 158 w 166"/>
                <a:gd name="T59" fmla="*/ 70 h 229"/>
                <a:gd name="T60" fmla="*/ 161 w 166"/>
                <a:gd name="T61" fmla="*/ 77 h 229"/>
                <a:gd name="T62" fmla="*/ 151 w 166"/>
                <a:gd name="T63" fmla="*/ 82 h 229"/>
                <a:gd name="T64" fmla="*/ 143 w 166"/>
                <a:gd name="T65" fmla="*/ 90 h 229"/>
                <a:gd name="T66" fmla="*/ 142 w 166"/>
                <a:gd name="T67" fmla="*/ 104 h 2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6"/>
                <a:gd name="T103" fmla="*/ 0 h 229"/>
                <a:gd name="T104" fmla="*/ 166 w 166"/>
                <a:gd name="T105" fmla="*/ 229 h 2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6" h="229">
                  <a:moveTo>
                    <a:pt x="146" y="112"/>
                  </a:moveTo>
                  <a:lnTo>
                    <a:pt x="140" y="112"/>
                  </a:lnTo>
                  <a:lnTo>
                    <a:pt x="131" y="112"/>
                  </a:lnTo>
                  <a:lnTo>
                    <a:pt x="119" y="113"/>
                  </a:lnTo>
                  <a:lnTo>
                    <a:pt x="105" y="117"/>
                  </a:lnTo>
                  <a:lnTo>
                    <a:pt x="91" y="123"/>
                  </a:lnTo>
                  <a:lnTo>
                    <a:pt x="77" y="134"/>
                  </a:lnTo>
                  <a:lnTo>
                    <a:pt x="64" y="150"/>
                  </a:lnTo>
                  <a:lnTo>
                    <a:pt x="54" y="172"/>
                  </a:lnTo>
                  <a:lnTo>
                    <a:pt x="48" y="191"/>
                  </a:lnTo>
                  <a:lnTo>
                    <a:pt x="43" y="206"/>
                  </a:lnTo>
                  <a:lnTo>
                    <a:pt x="37" y="216"/>
                  </a:lnTo>
                  <a:lnTo>
                    <a:pt x="30" y="221"/>
                  </a:lnTo>
                  <a:lnTo>
                    <a:pt x="26" y="222"/>
                  </a:lnTo>
                  <a:lnTo>
                    <a:pt x="22" y="223"/>
                  </a:lnTo>
                  <a:lnTo>
                    <a:pt x="18" y="224"/>
                  </a:lnTo>
                  <a:lnTo>
                    <a:pt x="14" y="225"/>
                  </a:lnTo>
                  <a:lnTo>
                    <a:pt x="10" y="226"/>
                  </a:lnTo>
                  <a:lnTo>
                    <a:pt x="6" y="227"/>
                  </a:lnTo>
                  <a:lnTo>
                    <a:pt x="4" y="228"/>
                  </a:lnTo>
                  <a:lnTo>
                    <a:pt x="1" y="229"/>
                  </a:lnTo>
                  <a:lnTo>
                    <a:pt x="1" y="228"/>
                  </a:lnTo>
                  <a:lnTo>
                    <a:pt x="1" y="227"/>
                  </a:lnTo>
                  <a:lnTo>
                    <a:pt x="0" y="227"/>
                  </a:lnTo>
                  <a:lnTo>
                    <a:pt x="0" y="226"/>
                  </a:lnTo>
                  <a:lnTo>
                    <a:pt x="14" y="219"/>
                  </a:lnTo>
                  <a:lnTo>
                    <a:pt x="24" y="209"/>
                  </a:lnTo>
                  <a:lnTo>
                    <a:pt x="31" y="196"/>
                  </a:lnTo>
                  <a:lnTo>
                    <a:pt x="36" y="182"/>
                  </a:lnTo>
                  <a:lnTo>
                    <a:pt x="39" y="169"/>
                  </a:lnTo>
                  <a:lnTo>
                    <a:pt x="41" y="155"/>
                  </a:lnTo>
                  <a:lnTo>
                    <a:pt x="42" y="144"/>
                  </a:lnTo>
                  <a:lnTo>
                    <a:pt x="42" y="136"/>
                  </a:lnTo>
                  <a:lnTo>
                    <a:pt x="41" y="128"/>
                  </a:lnTo>
                  <a:lnTo>
                    <a:pt x="40" y="119"/>
                  </a:lnTo>
                  <a:lnTo>
                    <a:pt x="37" y="109"/>
                  </a:lnTo>
                  <a:lnTo>
                    <a:pt x="35" y="98"/>
                  </a:lnTo>
                  <a:lnTo>
                    <a:pt x="40" y="97"/>
                  </a:lnTo>
                  <a:lnTo>
                    <a:pt x="46" y="93"/>
                  </a:lnTo>
                  <a:lnTo>
                    <a:pt x="53" y="88"/>
                  </a:lnTo>
                  <a:lnTo>
                    <a:pt x="59" y="80"/>
                  </a:lnTo>
                  <a:lnTo>
                    <a:pt x="64" y="71"/>
                  </a:lnTo>
                  <a:lnTo>
                    <a:pt x="67" y="62"/>
                  </a:lnTo>
                  <a:lnTo>
                    <a:pt x="68" y="51"/>
                  </a:lnTo>
                  <a:lnTo>
                    <a:pt x="67" y="40"/>
                  </a:lnTo>
                  <a:lnTo>
                    <a:pt x="73" y="39"/>
                  </a:lnTo>
                  <a:lnTo>
                    <a:pt x="83" y="37"/>
                  </a:lnTo>
                  <a:lnTo>
                    <a:pt x="92" y="33"/>
                  </a:lnTo>
                  <a:lnTo>
                    <a:pt x="103" y="28"/>
                  </a:lnTo>
                  <a:lnTo>
                    <a:pt x="113" y="21"/>
                  </a:lnTo>
                  <a:lnTo>
                    <a:pt x="122" y="14"/>
                  </a:lnTo>
                  <a:lnTo>
                    <a:pt x="130" y="7"/>
                  </a:lnTo>
                  <a:lnTo>
                    <a:pt x="135" y="0"/>
                  </a:lnTo>
                  <a:lnTo>
                    <a:pt x="135" y="8"/>
                  </a:lnTo>
                  <a:lnTo>
                    <a:pt x="136" y="19"/>
                  </a:lnTo>
                  <a:lnTo>
                    <a:pt x="138" y="31"/>
                  </a:lnTo>
                  <a:lnTo>
                    <a:pt x="141" y="41"/>
                  </a:lnTo>
                  <a:lnTo>
                    <a:pt x="146" y="52"/>
                  </a:lnTo>
                  <a:lnTo>
                    <a:pt x="152" y="62"/>
                  </a:lnTo>
                  <a:lnTo>
                    <a:pt x="158" y="70"/>
                  </a:lnTo>
                  <a:lnTo>
                    <a:pt x="166" y="76"/>
                  </a:lnTo>
                  <a:lnTo>
                    <a:pt x="161" y="77"/>
                  </a:lnTo>
                  <a:lnTo>
                    <a:pt x="156" y="79"/>
                  </a:lnTo>
                  <a:lnTo>
                    <a:pt x="151" y="82"/>
                  </a:lnTo>
                  <a:lnTo>
                    <a:pt x="146" y="86"/>
                  </a:lnTo>
                  <a:lnTo>
                    <a:pt x="143" y="90"/>
                  </a:lnTo>
                  <a:lnTo>
                    <a:pt x="142" y="96"/>
                  </a:lnTo>
                  <a:lnTo>
                    <a:pt x="142" y="104"/>
                  </a:lnTo>
                  <a:lnTo>
                    <a:pt x="146" y="112"/>
                  </a:lnTo>
                  <a:close/>
                </a:path>
              </a:pathLst>
            </a:custGeom>
            <a:solidFill>
              <a:srgbClr val="49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7" name="Freeform 2572">
              <a:extLst>
                <a:ext uri="{FF2B5EF4-FFF2-40B4-BE49-F238E27FC236}">
                  <a16:creationId xmlns:a16="http://schemas.microsoft.com/office/drawing/2014/main" id="{313DE449-E5A6-0432-D5CC-2E46BA05E3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" y="367"/>
              <a:ext cx="98" cy="222"/>
            </a:xfrm>
            <a:custGeom>
              <a:avLst/>
              <a:gdLst>
                <a:gd name="T0" fmla="*/ 54 w 98"/>
                <a:gd name="T1" fmla="*/ 220 h 222"/>
                <a:gd name="T2" fmla="*/ 47 w 98"/>
                <a:gd name="T3" fmla="*/ 212 h 222"/>
                <a:gd name="T4" fmla="*/ 37 w 98"/>
                <a:gd name="T5" fmla="*/ 213 h 222"/>
                <a:gd name="T6" fmla="*/ 31 w 98"/>
                <a:gd name="T7" fmla="*/ 209 h 222"/>
                <a:gd name="T8" fmla="*/ 33 w 98"/>
                <a:gd name="T9" fmla="*/ 203 h 222"/>
                <a:gd name="T10" fmla="*/ 39 w 98"/>
                <a:gd name="T11" fmla="*/ 196 h 222"/>
                <a:gd name="T12" fmla="*/ 48 w 98"/>
                <a:gd name="T13" fmla="*/ 195 h 222"/>
                <a:gd name="T14" fmla="*/ 57 w 98"/>
                <a:gd name="T15" fmla="*/ 191 h 222"/>
                <a:gd name="T16" fmla="*/ 60 w 98"/>
                <a:gd name="T17" fmla="*/ 185 h 222"/>
                <a:gd name="T18" fmla="*/ 61 w 98"/>
                <a:gd name="T19" fmla="*/ 180 h 222"/>
                <a:gd name="T20" fmla="*/ 61 w 98"/>
                <a:gd name="T21" fmla="*/ 175 h 222"/>
                <a:gd name="T22" fmla="*/ 59 w 98"/>
                <a:gd name="T23" fmla="*/ 171 h 222"/>
                <a:gd name="T24" fmla="*/ 54 w 98"/>
                <a:gd name="T25" fmla="*/ 167 h 222"/>
                <a:gd name="T26" fmla="*/ 43 w 98"/>
                <a:gd name="T27" fmla="*/ 167 h 222"/>
                <a:gd name="T28" fmla="*/ 36 w 98"/>
                <a:gd name="T29" fmla="*/ 171 h 222"/>
                <a:gd name="T30" fmla="*/ 36 w 98"/>
                <a:gd name="T31" fmla="*/ 178 h 222"/>
                <a:gd name="T32" fmla="*/ 33 w 98"/>
                <a:gd name="T33" fmla="*/ 185 h 222"/>
                <a:gd name="T34" fmla="*/ 26 w 98"/>
                <a:gd name="T35" fmla="*/ 191 h 222"/>
                <a:gd name="T36" fmla="*/ 23 w 98"/>
                <a:gd name="T37" fmla="*/ 192 h 222"/>
                <a:gd name="T38" fmla="*/ 20 w 98"/>
                <a:gd name="T39" fmla="*/ 189 h 222"/>
                <a:gd name="T40" fmla="*/ 20 w 98"/>
                <a:gd name="T41" fmla="*/ 184 h 222"/>
                <a:gd name="T42" fmla="*/ 23 w 98"/>
                <a:gd name="T43" fmla="*/ 174 h 222"/>
                <a:gd name="T44" fmla="*/ 27 w 98"/>
                <a:gd name="T45" fmla="*/ 168 h 222"/>
                <a:gd name="T46" fmla="*/ 32 w 98"/>
                <a:gd name="T47" fmla="*/ 161 h 222"/>
                <a:gd name="T48" fmla="*/ 33 w 98"/>
                <a:gd name="T49" fmla="*/ 156 h 222"/>
                <a:gd name="T50" fmla="*/ 33 w 98"/>
                <a:gd name="T51" fmla="*/ 153 h 222"/>
                <a:gd name="T52" fmla="*/ 31 w 98"/>
                <a:gd name="T53" fmla="*/ 148 h 222"/>
                <a:gd name="T54" fmla="*/ 26 w 98"/>
                <a:gd name="T55" fmla="*/ 143 h 222"/>
                <a:gd name="T56" fmla="*/ 18 w 98"/>
                <a:gd name="T57" fmla="*/ 140 h 222"/>
                <a:gd name="T58" fmla="*/ 14 w 98"/>
                <a:gd name="T59" fmla="*/ 141 h 222"/>
                <a:gd name="T60" fmla="*/ 11 w 98"/>
                <a:gd name="T61" fmla="*/ 143 h 222"/>
                <a:gd name="T62" fmla="*/ 7 w 98"/>
                <a:gd name="T63" fmla="*/ 146 h 222"/>
                <a:gd name="T64" fmla="*/ 0 w 98"/>
                <a:gd name="T65" fmla="*/ 127 h 222"/>
                <a:gd name="T66" fmla="*/ 10 w 98"/>
                <a:gd name="T67" fmla="*/ 84 h 222"/>
                <a:gd name="T68" fmla="*/ 36 w 98"/>
                <a:gd name="T69" fmla="*/ 44 h 222"/>
                <a:gd name="T70" fmla="*/ 69 w 98"/>
                <a:gd name="T71" fmla="*/ 15 h 222"/>
                <a:gd name="T72" fmla="*/ 89 w 98"/>
                <a:gd name="T73" fmla="*/ 4 h 222"/>
                <a:gd name="T74" fmla="*/ 98 w 98"/>
                <a:gd name="T75" fmla="*/ 0 h 222"/>
                <a:gd name="T76" fmla="*/ 91 w 98"/>
                <a:gd name="T77" fmla="*/ 14 h 222"/>
                <a:gd name="T78" fmla="*/ 81 w 98"/>
                <a:gd name="T79" fmla="*/ 39 h 222"/>
                <a:gd name="T80" fmla="*/ 81 w 98"/>
                <a:gd name="T81" fmla="*/ 60 h 222"/>
                <a:gd name="T82" fmla="*/ 86 w 98"/>
                <a:gd name="T83" fmla="*/ 82 h 222"/>
                <a:gd name="T84" fmla="*/ 92 w 98"/>
                <a:gd name="T85" fmla="*/ 105 h 222"/>
                <a:gd name="T86" fmla="*/ 96 w 98"/>
                <a:gd name="T87" fmla="*/ 124 h 222"/>
                <a:gd name="T88" fmla="*/ 97 w 98"/>
                <a:gd name="T89" fmla="*/ 140 h 222"/>
                <a:gd name="T90" fmla="*/ 94 w 98"/>
                <a:gd name="T91" fmla="*/ 165 h 222"/>
                <a:gd name="T92" fmla="*/ 86 w 98"/>
                <a:gd name="T93" fmla="*/ 192 h 222"/>
                <a:gd name="T94" fmla="*/ 69 w 98"/>
                <a:gd name="T95" fmla="*/ 215 h 22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8"/>
                <a:gd name="T145" fmla="*/ 0 h 222"/>
                <a:gd name="T146" fmla="*/ 98 w 98"/>
                <a:gd name="T147" fmla="*/ 222 h 22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8" h="222">
                  <a:moveTo>
                    <a:pt x="55" y="222"/>
                  </a:moveTo>
                  <a:lnTo>
                    <a:pt x="54" y="220"/>
                  </a:lnTo>
                  <a:lnTo>
                    <a:pt x="51" y="215"/>
                  </a:lnTo>
                  <a:lnTo>
                    <a:pt x="47" y="212"/>
                  </a:lnTo>
                  <a:lnTo>
                    <a:pt x="41" y="212"/>
                  </a:lnTo>
                  <a:lnTo>
                    <a:pt x="37" y="213"/>
                  </a:lnTo>
                  <a:lnTo>
                    <a:pt x="34" y="212"/>
                  </a:lnTo>
                  <a:lnTo>
                    <a:pt x="31" y="209"/>
                  </a:lnTo>
                  <a:lnTo>
                    <a:pt x="30" y="207"/>
                  </a:lnTo>
                  <a:lnTo>
                    <a:pt x="33" y="203"/>
                  </a:lnTo>
                  <a:lnTo>
                    <a:pt x="36" y="199"/>
                  </a:lnTo>
                  <a:lnTo>
                    <a:pt x="39" y="196"/>
                  </a:lnTo>
                  <a:lnTo>
                    <a:pt x="42" y="194"/>
                  </a:lnTo>
                  <a:lnTo>
                    <a:pt x="48" y="195"/>
                  </a:lnTo>
                  <a:lnTo>
                    <a:pt x="54" y="193"/>
                  </a:lnTo>
                  <a:lnTo>
                    <a:pt x="57" y="191"/>
                  </a:lnTo>
                  <a:lnTo>
                    <a:pt x="60" y="187"/>
                  </a:lnTo>
                  <a:lnTo>
                    <a:pt x="60" y="185"/>
                  </a:lnTo>
                  <a:lnTo>
                    <a:pt x="61" y="182"/>
                  </a:lnTo>
                  <a:lnTo>
                    <a:pt x="61" y="180"/>
                  </a:lnTo>
                  <a:lnTo>
                    <a:pt x="61" y="177"/>
                  </a:lnTo>
                  <a:lnTo>
                    <a:pt x="61" y="175"/>
                  </a:lnTo>
                  <a:lnTo>
                    <a:pt x="60" y="173"/>
                  </a:lnTo>
                  <a:lnTo>
                    <a:pt x="59" y="171"/>
                  </a:lnTo>
                  <a:lnTo>
                    <a:pt x="58" y="169"/>
                  </a:lnTo>
                  <a:lnTo>
                    <a:pt x="54" y="167"/>
                  </a:lnTo>
                  <a:lnTo>
                    <a:pt x="49" y="166"/>
                  </a:lnTo>
                  <a:lnTo>
                    <a:pt x="43" y="167"/>
                  </a:lnTo>
                  <a:lnTo>
                    <a:pt x="39" y="168"/>
                  </a:lnTo>
                  <a:lnTo>
                    <a:pt x="36" y="171"/>
                  </a:lnTo>
                  <a:lnTo>
                    <a:pt x="36" y="174"/>
                  </a:lnTo>
                  <a:lnTo>
                    <a:pt x="36" y="178"/>
                  </a:lnTo>
                  <a:lnTo>
                    <a:pt x="36" y="181"/>
                  </a:lnTo>
                  <a:lnTo>
                    <a:pt x="33" y="185"/>
                  </a:lnTo>
                  <a:lnTo>
                    <a:pt x="30" y="188"/>
                  </a:lnTo>
                  <a:lnTo>
                    <a:pt x="26" y="191"/>
                  </a:lnTo>
                  <a:lnTo>
                    <a:pt x="24" y="193"/>
                  </a:lnTo>
                  <a:lnTo>
                    <a:pt x="23" y="192"/>
                  </a:lnTo>
                  <a:lnTo>
                    <a:pt x="22" y="190"/>
                  </a:lnTo>
                  <a:lnTo>
                    <a:pt x="20" y="189"/>
                  </a:lnTo>
                  <a:lnTo>
                    <a:pt x="18" y="188"/>
                  </a:lnTo>
                  <a:lnTo>
                    <a:pt x="20" y="184"/>
                  </a:lnTo>
                  <a:lnTo>
                    <a:pt x="22" y="179"/>
                  </a:lnTo>
                  <a:lnTo>
                    <a:pt x="23" y="174"/>
                  </a:lnTo>
                  <a:lnTo>
                    <a:pt x="24" y="171"/>
                  </a:lnTo>
                  <a:lnTo>
                    <a:pt x="27" y="168"/>
                  </a:lnTo>
                  <a:lnTo>
                    <a:pt x="30" y="166"/>
                  </a:lnTo>
                  <a:lnTo>
                    <a:pt x="32" y="161"/>
                  </a:lnTo>
                  <a:lnTo>
                    <a:pt x="33" y="157"/>
                  </a:lnTo>
                  <a:lnTo>
                    <a:pt x="33" y="156"/>
                  </a:lnTo>
                  <a:lnTo>
                    <a:pt x="33" y="154"/>
                  </a:lnTo>
                  <a:lnTo>
                    <a:pt x="33" y="153"/>
                  </a:lnTo>
                  <a:lnTo>
                    <a:pt x="33" y="152"/>
                  </a:lnTo>
                  <a:lnTo>
                    <a:pt x="31" y="148"/>
                  </a:lnTo>
                  <a:lnTo>
                    <a:pt x="29" y="145"/>
                  </a:lnTo>
                  <a:lnTo>
                    <a:pt x="26" y="143"/>
                  </a:lnTo>
                  <a:lnTo>
                    <a:pt x="21" y="141"/>
                  </a:lnTo>
                  <a:lnTo>
                    <a:pt x="18" y="140"/>
                  </a:lnTo>
                  <a:lnTo>
                    <a:pt x="17" y="140"/>
                  </a:lnTo>
                  <a:lnTo>
                    <a:pt x="14" y="141"/>
                  </a:lnTo>
                  <a:lnTo>
                    <a:pt x="12" y="142"/>
                  </a:lnTo>
                  <a:lnTo>
                    <a:pt x="11" y="143"/>
                  </a:lnTo>
                  <a:lnTo>
                    <a:pt x="9" y="145"/>
                  </a:lnTo>
                  <a:lnTo>
                    <a:pt x="7" y="146"/>
                  </a:lnTo>
                  <a:lnTo>
                    <a:pt x="5" y="148"/>
                  </a:lnTo>
                  <a:lnTo>
                    <a:pt x="0" y="127"/>
                  </a:lnTo>
                  <a:lnTo>
                    <a:pt x="2" y="106"/>
                  </a:lnTo>
                  <a:lnTo>
                    <a:pt x="10" y="84"/>
                  </a:lnTo>
                  <a:lnTo>
                    <a:pt x="22" y="63"/>
                  </a:lnTo>
                  <a:lnTo>
                    <a:pt x="36" y="44"/>
                  </a:lnTo>
                  <a:lnTo>
                    <a:pt x="53" y="28"/>
                  </a:lnTo>
                  <a:lnTo>
                    <a:pt x="69" y="15"/>
                  </a:lnTo>
                  <a:lnTo>
                    <a:pt x="85" y="6"/>
                  </a:lnTo>
                  <a:lnTo>
                    <a:pt x="89" y="4"/>
                  </a:lnTo>
                  <a:lnTo>
                    <a:pt x="95" y="1"/>
                  </a:lnTo>
                  <a:lnTo>
                    <a:pt x="98" y="0"/>
                  </a:lnTo>
                  <a:lnTo>
                    <a:pt x="97" y="4"/>
                  </a:lnTo>
                  <a:lnTo>
                    <a:pt x="91" y="14"/>
                  </a:lnTo>
                  <a:lnTo>
                    <a:pt x="85" y="26"/>
                  </a:lnTo>
                  <a:lnTo>
                    <a:pt x="81" y="39"/>
                  </a:lnTo>
                  <a:lnTo>
                    <a:pt x="80" y="53"/>
                  </a:lnTo>
                  <a:lnTo>
                    <a:pt x="81" y="60"/>
                  </a:lnTo>
                  <a:lnTo>
                    <a:pt x="84" y="70"/>
                  </a:lnTo>
                  <a:lnTo>
                    <a:pt x="86" y="82"/>
                  </a:lnTo>
                  <a:lnTo>
                    <a:pt x="90" y="94"/>
                  </a:lnTo>
                  <a:lnTo>
                    <a:pt x="92" y="105"/>
                  </a:lnTo>
                  <a:lnTo>
                    <a:pt x="95" y="115"/>
                  </a:lnTo>
                  <a:lnTo>
                    <a:pt x="96" y="124"/>
                  </a:lnTo>
                  <a:lnTo>
                    <a:pt x="97" y="132"/>
                  </a:lnTo>
                  <a:lnTo>
                    <a:pt x="97" y="140"/>
                  </a:lnTo>
                  <a:lnTo>
                    <a:pt x="96" y="151"/>
                  </a:lnTo>
                  <a:lnTo>
                    <a:pt x="94" y="165"/>
                  </a:lnTo>
                  <a:lnTo>
                    <a:pt x="91" y="178"/>
                  </a:lnTo>
                  <a:lnTo>
                    <a:pt x="86" y="192"/>
                  </a:lnTo>
                  <a:lnTo>
                    <a:pt x="79" y="205"/>
                  </a:lnTo>
                  <a:lnTo>
                    <a:pt x="69" y="215"/>
                  </a:lnTo>
                  <a:lnTo>
                    <a:pt x="55" y="222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8" name="Freeform 2573">
              <a:extLst>
                <a:ext uri="{FF2B5EF4-FFF2-40B4-BE49-F238E27FC236}">
                  <a16:creationId xmlns:a16="http://schemas.microsoft.com/office/drawing/2014/main" id="{DC3462C3-FA58-3C03-5591-B04823F50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" y="475"/>
              <a:ext cx="478" cy="376"/>
            </a:xfrm>
            <a:custGeom>
              <a:avLst/>
              <a:gdLst>
                <a:gd name="T0" fmla="*/ 221 w 478"/>
                <a:gd name="T1" fmla="*/ 321 h 376"/>
                <a:gd name="T2" fmla="*/ 195 w 478"/>
                <a:gd name="T3" fmla="*/ 371 h 376"/>
                <a:gd name="T4" fmla="*/ 173 w 478"/>
                <a:gd name="T5" fmla="*/ 328 h 376"/>
                <a:gd name="T6" fmla="*/ 146 w 478"/>
                <a:gd name="T7" fmla="*/ 295 h 376"/>
                <a:gd name="T8" fmla="*/ 136 w 478"/>
                <a:gd name="T9" fmla="*/ 215 h 376"/>
                <a:gd name="T10" fmla="*/ 155 w 478"/>
                <a:gd name="T11" fmla="*/ 177 h 376"/>
                <a:gd name="T12" fmla="*/ 171 w 478"/>
                <a:gd name="T13" fmla="*/ 140 h 376"/>
                <a:gd name="T14" fmla="*/ 161 w 478"/>
                <a:gd name="T15" fmla="*/ 146 h 376"/>
                <a:gd name="T16" fmla="*/ 148 w 478"/>
                <a:gd name="T17" fmla="*/ 181 h 376"/>
                <a:gd name="T18" fmla="*/ 98 w 478"/>
                <a:gd name="T19" fmla="*/ 225 h 376"/>
                <a:gd name="T20" fmla="*/ 61 w 478"/>
                <a:gd name="T21" fmla="*/ 229 h 376"/>
                <a:gd name="T22" fmla="*/ 36 w 478"/>
                <a:gd name="T23" fmla="*/ 219 h 376"/>
                <a:gd name="T24" fmla="*/ 0 w 478"/>
                <a:gd name="T25" fmla="*/ 200 h 376"/>
                <a:gd name="T26" fmla="*/ 30 w 478"/>
                <a:gd name="T27" fmla="*/ 189 h 376"/>
                <a:gd name="T28" fmla="*/ 56 w 478"/>
                <a:gd name="T29" fmla="*/ 152 h 376"/>
                <a:gd name="T30" fmla="*/ 108 w 478"/>
                <a:gd name="T31" fmla="*/ 114 h 376"/>
                <a:gd name="T32" fmla="*/ 140 w 478"/>
                <a:gd name="T33" fmla="*/ 116 h 376"/>
                <a:gd name="T34" fmla="*/ 146 w 478"/>
                <a:gd name="T35" fmla="*/ 119 h 376"/>
                <a:gd name="T36" fmla="*/ 140 w 478"/>
                <a:gd name="T37" fmla="*/ 139 h 376"/>
                <a:gd name="T38" fmla="*/ 144 w 478"/>
                <a:gd name="T39" fmla="*/ 143 h 376"/>
                <a:gd name="T40" fmla="*/ 160 w 478"/>
                <a:gd name="T41" fmla="*/ 139 h 376"/>
                <a:gd name="T42" fmla="*/ 158 w 478"/>
                <a:gd name="T43" fmla="*/ 115 h 376"/>
                <a:gd name="T44" fmla="*/ 164 w 478"/>
                <a:gd name="T45" fmla="*/ 114 h 376"/>
                <a:gd name="T46" fmla="*/ 174 w 478"/>
                <a:gd name="T47" fmla="*/ 129 h 376"/>
                <a:gd name="T48" fmla="*/ 195 w 478"/>
                <a:gd name="T49" fmla="*/ 132 h 376"/>
                <a:gd name="T50" fmla="*/ 212 w 478"/>
                <a:gd name="T51" fmla="*/ 116 h 376"/>
                <a:gd name="T52" fmla="*/ 230 w 478"/>
                <a:gd name="T53" fmla="*/ 111 h 376"/>
                <a:gd name="T54" fmla="*/ 256 w 478"/>
                <a:gd name="T55" fmla="*/ 79 h 376"/>
                <a:gd name="T56" fmla="*/ 313 w 478"/>
                <a:gd name="T57" fmla="*/ 5 h 376"/>
                <a:gd name="T58" fmla="*/ 358 w 478"/>
                <a:gd name="T59" fmla="*/ 0 h 376"/>
                <a:gd name="T60" fmla="*/ 394 w 478"/>
                <a:gd name="T61" fmla="*/ 7 h 376"/>
                <a:gd name="T62" fmla="*/ 433 w 478"/>
                <a:gd name="T63" fmla="*/ 23 h 376"/>
                <a:gd name="T64" fmla="*/ 470 w 478"/>
                <a:gd name="T65" fmla="*/ 25 h 376"/>
                <a:gd name="T66" fmla="*/ 464 w 478"/>
                <a:gd name="T67" fmla="*/ 47 h 376"/>
                <a:gd name="T68" fmla="*/ 413 w 478"/>
                <a:gd name="T69" fmla="*/ 116 h 376"/>
                <a:gd name="T70" fmla="*/ 366 w 478"/>
                <a:gd name="T71" fmla="*/ 141 h 376"/>
                <a:gd name="T72" fmla="*/ 317 w 478"/>
                <a:gd name="T73" fmla="*/ 153 h 376"/>
                <a:gd name="T74" fmla="*/ 272 w 478"/>
                <a:gd name="T75" fmla="*/ 141 h 376"/>
                <a:gd name="T76" fmla="*/ 248 w 478"/>
                <a:gd name="T77" fmla="*/ 126 h 376"/>
                <a:gd name="T78" fmla="*/ 230 w 478"/>
                <a:gd name="T79" fmla="*/ 120 h 376"/>
                <a:gd name="T80" fmla="*/ 212 w 478"/>
                <a:gd name="T81" fmla="*/ 126 h 376"/>
                <a:gd name="T82" fmla="*/ 213 w 478"/>
                <a:gd name="T83" fmla="*/ 137 h 376"/>
                <a:gd name="T84" fmla="*/ 234 w 478"/>
                <a:gd name="T85" fmla="*/ 135 h 376"/>
                <a:gd name="T86" fmla="*/ 259 w 478"/>
                <a:gd name="T87" fmla="*/ 133 h 376"/>
                <a:gd name="T88" fmla="*/ 305 w 478"/>
                <a:gd name="T89" fmla="*/ 152 h 376"/>
                <a:gd name="T90" fmla="*/ 347 w 478"/>
                <a:gd name="T91" fmla="*/ 207 h 376"/>
                <a:gd name="T92" fmla="*/ 360 w 478"/>
                <a:gd name="T93" fmla="*/ 274 h 376"/>
                <a:gd name="T94" fmla="*/ 335 w 478"/>
                <a:gd name="T95" fmla="*/ 274 h 376"/>
                <a:gd name="T96" fmla="*/ 278 w 478"/>
                <a:gd name="T97" fmla="*/ 255 h 376"/>
                <a:gd name="T98" fmla="*/ 244 w 478"/>
                <a:gd name="T99" fmla="*/ 244 h 376"/>
                <a:gd name="T100" fmla="*/ 216 w 478"/>
                <a:gd name="T101" fmla="*/ 196 h 376"/>
                <a:gd name="T102" fmla="*/ 207 w 478"/>
                <a:gd name="T103" fmla="*/ 151 h 376"/>
                <a:gd name="T104" fmla="*/ 188 w 478"/>
                <a:gd name="T105" fmla="*/ 136 h 376"/>
                <a:gd name="T106" fmla="*/ 177 w 478"/>
                <a:gd name="T107" fmla="*/ 139 h 376"/>
                <a:gd name="T108" fmla="*/ 188 w 478"/>
                <a:gd name="T109" fmla="*/ 160 h 376"/>
                <a:gd name="T110" fmla="*/ 223 w 478"/>
                <a:gd name="T111" fmla="*/ 207 h 37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78"/>
                <a:gd name="T169" fmla="*/ 0 h 376"/>
                <a:gd name="T170" fmla="*/ 478 w 478"/>
                <a:gd name="T171" fmla="*/ 376 h 37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78" h="376">
                  <a:moveTo>
                    <a:pt x="228" y="222"/>
                  </a:moveTo>
                  <a:lnTo>
                    <a:pt x="232" y="249"/>
                  </a:lnTo>
                  <a:lnTo>
                    <a:pt x="232" y="276"/>
                  </a:lnTo>
                  <a:lnTo>
                    <a:pt x="229" y="302"/>
                  </a:lnTo>
                  <a:lnTo>
                    <a:pt x="221" y="321"/>
                  </a:lnTo>
                  <a:lnTo>
                    <a:pt x="213" y="335"/>
                  </a:lnTo>
                  <a:lnTo>
                    <a:pt x="206" y="348"/>
                  </a:lnTo>
                  <a:lnTo>
                    <a:pt x="201" y="361"/>
                  </a:lnTo>
                  <a:lnTo>
                    <a:pt x="196" y="376"/>
                  </a:lnTo>
                  <a:lnTo>
                    <a:pt x="195" y="371"/>
                  </a:lnTo>
                  <a:lnTo>
                    <a:pt x="193" y="363"/>
                  </a:lnTo>
                  <a:lnTo>
                    <a:pt x="189" y="355"/>
                  </a:lnTo>
                  <a:lnTo>
                    <a:pt x="184" y="346"/>
                  </a:lnTo>
                  <a:lnTo>
                    <a:pt x="179" y="336"/>
                  </a:lnTo>
                  <a:lnTo>
                    <a:pt x="173" y="328"/>
                  </a:lnTo>
                  <a:lnTo>
                    <a:pt x="167" y="319"/>
                  </a:lnTo>
                  <a:lnTo>
                    <a:pt x="161" y="313"/>
                  </a:lnTo>
                  <a:lnTo>
                    <a:pt x="155" y="307"/>
                  </a:lnTo>
                  <a:lnTo>
                    <a:pt x="150" y="301"/>
                  </a:lnTo>
                  <a:lnTo>
                    <a:pt x="146" y="295"/>
                  </a:lnTo>
                  <a:lnTo>
                    <a:pt x="142" y="288"/>
                  </a:lnTo>
                  <a:lnTo>
                    <a:pt x="135" y="267"/>
                  </a:lnTo>
                  <a:lnTo>
                    <a:pt x="134" y="247"/>
                  </a:lnTo>
                  <a:lnTo>
                    <a:pt x="134" y="228"/>
                  </a:lnTo>
                  <a:lnTo>
                    <a:pt x="136" y="215"/>
                  </a:lnTo>
                  <a:lnTo>
                    <a:pt x="138" y="207"/>
                  </a:lnTo>
                  <a:lnTo>
                    <a:pt x="141" y="199"/>
                  </a:lnTo>
                  <a:lnTo>
                    <a:pt x="146" y="193"/>
                  </a:lnTo>
                  <a:lnTo>
                    <a:pt x="151" y="185"/>
                  </a:lnTo>
                  <a:lnTo>
                    <a:pt x="155" y="177"/>
                  </a:lnTo>
                  <a:lnTo>
                    <a:pt x="160" y="169"/>
                  </a:lnTo>
                  <a:lnTo>
                    <a:pt x="165" y="160"/>
                  </a:lnTo>
                  <a:lnTo>
                    <a:pt x="170" y="151"/>
                  </a:lnTo>
                  <a:lnTo>
                    <a:pt x="171" y="145"/>
                  </a:lnTo>
                  <a:lnTo>
                    <a:pt x="171" y="140"/>
                  </a:lnTo>
                  <a:lnTo>
                    <a:pt x="171" y="135"/>
                  </a:lnTo>
                  <a:lnTo>
                    <a:pt x="169" y="134"/>
                  </a:lnTo>
                  <a:lnTo>
                    <a:pt x="165" y="137"/>
                  </a:lnTo>
                  <a:lnTo>
                    <a:pt x="163" y="141"/>
                  </a:lnTo>
                  <a:lnTo>
                    <a:pt x="161" y="146"/>
                  </a:lnTo>
                  <a:lnTo>
                    <a:pt x="159" y="151"/>
                  </a:lnTo>
                  <a:lnTo>
                    <a:pt x="158" y="160"/>
                  </a:lnTo>
                  <a:lnTo>
                    <a:pt x="155" y="168"/>
                  </a:lnTo>
                  <a:lnTo>
                    <a:pt x="152" y="174"/>
                  </a:lnTo>
                  <a:lnTo>
                    <a:pt x="148" y="181"/>
                  </a:lnTo>
                  <a:lnTo>
                    <a:pt x="140" y="194"/>
                  </a:lnTo>
                  <a:lnTo>
                    <a:pt x="131" y="204"/>
                  </a:lnTo>
                  <a:lnTo>
                    <a:pt x="121" y="214"/>
                  </a:lnTo>
                  <a:lnTo>
                    <a:pt x="109" y="221"/>
                  </a:lnTo>
                  <a:lnTo>
                    <a:pt x="98" y="225"/>
                  </a:lnTo>
                  <a:lnTo>
                    <a:pt x="87" y="229"/>
                  </a:lnTo>
                  <a:lnTo>
                    <a:pt x="77" y="230"/>
                  </a:lnTo>
                  <a:lnTo>
                    <a:pt x="67" y="230"/>
                  </a:lnTo>
                  <a:lnTo>
                    <a:pt x="63" y="230"/>
                  </a:lnTo>
                  <a:lnTo>
                    <a:pt x="61" y="229"/>
                  </a:lnTo>
                  <a:lnTo>
                    <a:pt x="57" y="228"/>
                  </a:lnTo>
                  <a:lnTo>
                    <a:pt x="54" y="227"/>
                  </a:lnTo>
                  <a:lnTo>
                    <a:pt x="48" y="225"/>
                  </a:lnTo>
                  <a:lnTo>
                    <a:pt x="42" y="223"/>
                  </a:lnTo>
                  <a:lnTo>
                    <a:pt x="36" y="219"/>
                  </a:lnTo>
                  <a:lnTo>
                    <a:pt x="30" y="216"/>
                  </a:lnTo>
                  <a:lnTo>
                    <a:pt x="24" y="212"/>
                  </a:lnTo>
                  <a:lnTo>
                    <a:pt x="17" y="208"/>
                  </a:lnTo>
                  <a:lnTo>
                    <a:pt x="9" y="204"/>
                  </a:lnTo>
                  <a:lnTo>
                    <a:pt x="0" y="200"/>
                  </a:lnTo>
                  <a:lnTo>
                    <a:pt x="5" y="198"/>
                  </a:lnTo>
                  <a:lnTo>
                    <a:pt x="11" y="197"/>
                  </a:lnTo>
                  <a:lnTo>
                    <a:pt x="18" y="195"/>
                  </a:lnTo>
                  <a:lnTo>
                    <a:pt x="24" y="192"/>
                  </a:lnTo>
                  <a:lnTo>
                    <a:pt x="30" y="189"/>
                  </a:lnTo>
                  <a:lnTo>
                    <a:pt x="36" y="184"/>
                  </a:lnTo>
                  <a:lnTo>
                    <a:pt x="42" y="179"/>
                  </a:lnTo>
                  <a:lnTo>
                    <a:pt x="45" y="172"/>
                  </a:lnTo>
                  <a:lnTo>
                    <a:pt x="49" y="163"/>
                  </a:lnTo>
                  <a:lnTo>
                    <a:pt x="56" y="152"/>
                  </a:lnTo>
                  <a:lnTo>
                    <a:pt x="64" y="142"/>
                  </a:lnTo>
                  <a:lnTo>
                    <a:pt x="74" y="131"/>
                  </a:lnTo>
                  <a:lnTo>
                    <a:pt x="85" y="123"/>
                  </a:lnTo>
                  <a:lnTo>
                    <a:pt x="96" y="117"/>
                  </a:lnTo>
                  <a:lnTo>
                    <a:pt x="108" y="114"/>
                  </a:lnTo>
                  <a:lnTo>
                    <a:pt x="121" y="116"/>
                  </a:lnTo>
                  <a:lnTo>
                    <a:pt x="126" y="119"/>
                  </a:lnTo>
                  <a:lnTo>
                    <a:pt x="132" y="120"/>
                  </a:lnTo>
                  <a:lnTo>
                    <a:pt x="137" y="119"/>
                  </a:lnTo>
                  <a:lnTo>
                    <a:pt x="140" y="116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8" y="114"/>
                  </a:lnTo>
                  <a:lnTo>
                    <a:pt x="151" y="115"/>
                  </a:lnTo>
                  <a:lnTo>
                    <a:pt x="146" y="119"/>
                  </a:lnTo>
                  <a:lnTo>
                    <a:pt x="142" y="125"/>
                  </a:lnTo>
                  <a:lnTo>
                    <a:pt x="140" y="131"/>
                  </a:lnTo>
                  <a:lnTo>
                    <a:pt x="139" y="137"/>
                  </a:lnTo>
                  <a:lnTo>
                    <a:pt x="139" y="138"/>
                  </a:lnTo>
                  <a:lnTo>
                    <a:pt x="140" y="139"/>
                  </a:lnTo>
                  <a:lnTo>
                    <a:pt x="140" y="141"/>
                  </a:lnTo>
                  <a:lnTo>
                    <a:pt x="140" y="142"/>
                  </a:lnTo>
                  <a:lnTo>
                    <a:pt x="141" y="142"/>
                  </a:lnTo>
                  <a:lnTo>
                    <a:pt x="142" y="142"/>
                  </a:lnTo>
                  <a:lnTo>
                    <a:pt x="144" y="143"/>
                  </a:lnTo>
                  <a:lnTo>
                    <a:pt x="145" y="144"/>
                  </a:lnTo>
                  <a:lnTo>
                    <a:pt x="149" y="145"/>
                  </a:lnTo>
                  <a:lnTo>
                    <a:pt x="153" y="144"/>
                  </a:lnTo>
                  <a:lnTo>
                    <a:pt x="158" y="142"/>
                  </a:lnTo>
                  <a:lnTo>
                    <a:pt x="160" y="139"/>
                  </a:lnTo>
                  <a:lnTo>
                    <a:pt x="163" y="134"/>
                  </a:lnTo>
                  <a:lnTo>
                    <a:pt x="163" y="128"/>
                  </a:lnTo>
                  <a:lnTo>
                    <a:pt x="162" y="122"/>
                  </a:lnTo>
                  <a:lnTo>
                    <a:pt x="160" y="118"/>
                  </a:lnTo>
                  <a:lnTo>
                    <a:pt x="158" y="115"/>
                  </a:lnTo>
                  <a:lnTo>
                    <a:pt x="158" y="114"/>
                  </a:lnTo>
                  <a:lnTo>
                    <a:pt x="159" y="113"/>
                  </a:lnTo>
                  <a:lnTo>
                    <a:pt x="161" y="112"/>
                  </a:lnTo>
                  <a:lnTo>
                    <a:pt x="163" y="112"/>
                  </a:lnTo>
                  <a:lnTo>
                    <a:pt x="164" y="114"/>
                  </a:lnTo>
                  <a:lnTo>
                    <a:pt x="165" y="117"/>
                  </a:lnTo>
                  <a:lnTo>
                    <a:pt x="165" y="120"/>
                  </a:lnTo>
                  <a:lnTo>
                    <a:pt x="166" y="124"/>
                  </a:lnTo>
                  <a:lnTo>
                    <a:pt x="170" y="128"/>
                  </a:lnTo>
                  <a:lnTo>
                    <a:pt x="174" y="129"/>
                  </a:lnTo>
                  <a:lnTo>
                    <a:pt x="181" y="125"/>
                  </a:lnTo>
                  <a:lnTo>
                    <a:pt x="183" y="128"/>
                  </a:lnTo>
                  <a:lnTo>
                    <a:pt x="187" y="130"/>
                  </a:lnTo>
                  <a:lnTo>
                    <a:pt x="191" y="132"/>
                  </a:lnTo>
                  <a:lnTo>
                    <a:pt x="195" y="132"/>
                  </a:lnTo>
                  <a:lnTo>
                    <a:pt x="199" y="131"/>
                  </a:lnTo>
                  <a:lnTo>
                    <a:pt x="203" y="128"/>
                  </a:lnTo>
                  <a:lnTo>
                    <a:pt x="207" y="124"/>
                  </a:lnTo>
                  <a:lnTo>
                    <a:pt x="209" y="117"/>
                  </a:lnTo>
                  <a:lnTo>
                    <a:pt x="212" y="116"/>
                  </a:lnTo>
                  <a:lnTo>
                    <a:pt x="214" y="115"/>
                  </a:lnTo>
                  <a:lnTo>
                    <a:pt x="218" y="114"/>
                  </a:lnTo>
                  <a:lnTo>
                    <a:pt x="222" y="113"/>
                  </a:lnTo>
                  <a:lnTo>
                    <a:pt x="226" y="112"/>
                  </a:lnTo>
                  <a:lnTo>
                    <a:pt x="230" y="111"/>
                  </a:lnTo>
                  <a:lnTo>
                    <a:pt x="234" y="110"/>
                  </a:lnTo>
                  <a:lnTo>
                    <a:pt x="238" y="109"/>
                  </a:lnTo>
                  <a:lnTo>
                    <a:pt x="245" y="104"/>
                  </a:lnTo>
                  <a:lnTo>
                    <a:pt x="251" y="94"/>
                  </a:lnTo>
                  <a:lnTo>
                    <a:pt x="256" y="79"/>
                  </a:lnTo>
                  <a:lnTo>
                    <a:pt x="262" y="60"/>
                  </a:lnTo>
                  <a:lnTo>
                    <a:pt x="272" y="38"/>
                  </a:lnTo>
                  <a:lnTo>
                    <a:pt x="285" y="22"/>
                  </a:lnTo>
                  <a:lnTo>
                    <a:pt x="299" y="11"/>
                  </a:lnTo>
                  <a:lnTo>
                    <a:pt x="313" y="5"/>
                  </a:lnTo>
                  <a:lnTo>
                    <a:pt x="327" y="1"/>
                  </a:lnTo>
                  <a:lnTo>
                    <a:pt x="339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58" y="0"/>
                  </a:lnTo>
                  <a:lnTo>
                    <a:pt x="363" y="1"/>
                  </a:lnTo>
                  <a:lnTo>
                    <a:pt x="370" y="2"/>
                  </a:lnTo>
                  <a:lnTo>
                    <a:pt x="378" y="3"/>
                  </a:lnTo>
                  <a:lnTo>
                    <a:pt x="386" y="5"/>
                  </a:lnTo>
                  <a:lnTo>
                    <a:pt x="394" y="7"/>
                  </a:lnTo>
                  <a:lnTo>
                    <a:pt x="403" y="10"/>
                  </a:lnTo>
                  <a:lnTo>
                    <a:pt x="409" y="14"/>
                  </a:lnTo>
                  <a:lnTo>
                    <a:pt x="416" y="18"/>
                  </a:lnTo>
                  <a:lnTo>
                    <a:pt x="424" y="21"/>
                  </a:lnTo>
                  <a:lnTo>
                    <a:pt x="433" y="23"/>
                  </a:lnTo>
                  <a:lnTo>
                    <a:pt x="440" y="25"/>
                  </a:lnTo>
                  <a:lnTo>
                    <a:pt x="449" y="26"/>
                  </a:lnTo>
                  <a:lnTo>
                    <a:pt x="457" y="26"/>
                  </a:lnTo>
                  <a:lnTo>
                    <a:pt x="464" y="26"/>
                  </a:lnTo>
                  <a:lnTo>
                    <a:pt x="470" y="25"/>
                  </a:lnTo>
                  <a:lnTo>
                    <a:pt x="478" y="25"/>
                  </a:lnTo>
                  <a:lnTo>
                    <a:pt x="478" y="29"/>
                  </a:lnTo>
                  <a:lnTo>
                    <a:pt x="475" y="32"/>
                  </a:lnTo>
                  <a:lnTo>
                    <a:pt x="471" y="36"/>
                  </a:lnTo>
                  <a:lnTo>
                    <a:pt x="464" y="47"/>
                  </a:lnTo>
                  <a:lnTo>
                    <a:pt x="456" y="60"/>
                  </a:lnTo>
                  <a:lnTo>
                    <a:pt x="446" y="75"/>
                  </a:lnTo>
                  <a:lnTo>
                    <a:pt x="435" y="89"/>
                  </a:lnTo>
                  <a:lnTo>
                    <a:pt x="424" y="104"/>
                  </a:lnTo>
                  <a:lnTo>
                    <a:pt x="413" y="116"/>
                  </a:lnTo>
                  <a:lnTo>
                    <a:pt x="402" y="126"/>
                  </a:lnTo>
                  <a:lnTo>
                    <a:pt x="391" y="132"/>
                  </a:lnTo>
                  <a:lnTo>
                    <a:pt x="385" y="134"/>
                  </a:lnTo>
                  <a:lnTo>
                    <a:pt x="377" y="137"/>
                  </a:lnTo>
                  <a:lnTo>
                    <a:pt x="366" y="141"/>
                  </a:lnTo>
                  <a:lnTo>
                    <a:pt x="356" y="143"/>
                  </a:lnTo>
                  <a:lnTo>
                    <a:pt x="346" y="147"/>
                  </a:lnTo>
                  <a:lnTo>
                    <a:pt x="336" y="150"/>
                  </a:lnTo>
                  <a:lnTo>
                    <a:pt x="326" y="152"/>
                  </a:lnTo>
                  <a:lnTo>
                    <a:pt x="317" y="153"/>
                  </a:lnTo>
                  <a:lnTo>
                    <a:pt x="310" y="152"/>
                  </a:lnTo>
                  <a:lnTo>
                    <a:pt x="300" y="150"/>
                  </a:lnTo>
                  <a:lnTo>
                    <a:pt x="290" y="147"/>
                  </a:lnTo>
                  <a:lnTo>
                    <a:pt x="281" y="143"/>
                  </a:lnTo>
                  <a:lnTo>
                    <a:pt x="272" y="141"/>
                  </a:lnTo>
                  <a:lnTo>
                    <a:pt x="264" y="137"/>
                  </a:lnTo>
                  <a:lnTo>
                    <a:pt x="258" y="134"/>
                  </a:lnTo>
                  <a:lnTo>
                    <a:pt x="255" y="132"/>
                  </a:lnTo>
                  <a:lnTo>
                    <a:pt x="251" y="129"/>
                  </a:lnTo>
                  <a:lnTo>
                    <a:pt x="248" y="126"/>
                  </a:lnTo>
                  <a:lnTo>
                    <a:pt x="244" y="123"/>
                  </a:lnTo>
                  <a:lnTo>
                    <a:pt x="240" y="121"/>
                  </a:lnTo>
                  <a:lnTo>
                    <a:pt x="238" y="120"/>
                  </a:lnTo>
                  <a:lnTo>
                    <a:pt x="234" y="120"/>
                  </a:lnTo>
                  <a:lnTo>
                    <a:pt x="230" y="120"/>
                  </a:lnTo>
                  <a:lnTo>
                    <a:pt x="226" y="121"/>
                  </a:lnTo>
                  <a:lnTo>
                    <a:pt x="221" y="122"/>
                  </a:lnTo>
                  <a:lnTo>
                    <a:pt x="218" y="123"/>
                  </a:lnTo>
                  <a:lnTo>
                    <a:pt x="214" y="125"/>
                  </a:lnTo>
                  <a:lnTo>
                    <a:pt x="212" y="126"/>
                  </a:lnTo>
                  <a:lnTo>
                    <a:pt x="208" y="129"/>
                  </a:lnTo>
                  <a:lnTo>
                    <a:pt x="207" y="132"/>
                  </a:lnTo>
                  <a:lnTo>
                    <a:pt x="208" y="134"/>
                  </a:lnTo>
                  <a:lnTo>
                    <a:pt x="211" y="136"/>
                  </a:lnTo>
                  <a:lnTo>
                    <a:pt x="213" y="137"/>
                  </a:lnTo>
                  <a:lnTo>
                    <a:pt x="217" y="137"/>
                  </a:lnTo>
                  <a:lnTo>
                    <a:pt x="220" y="136"/>
                  </a:lnTo>
                  <a:lnTo>
                    <a:pt x="225" y="136"/>
                  </a:lnTo>
                  <a:lnTo>
                    <a:pt x="229" y="135"/>
                  </a:lnTo>
                  <a:lnTo>
                    <a:pt x="234" y="135"/>
                  </a:lnTo>
                  <a:lnTo>
                    <a:pt x="239" y="134"/>
                  </a:lnTo>
                  <a:lnTo>
                    <a:pt x="244" y="133"/>
                  </a:lnTo>
                  <a:lnTo>
                    <a:pt x="249" y="132"/>
                  </a:lnTo>
                  <a:lnTo>
                    <a:pt x="253" y="132"/>
                  </a:lnTo>
                  <a:lnTo>
                    <a:pt x="259" y="133"/>
                  </a:lnTo>
                  <a:lnTo>
                    <a:pt x="265" y="134"/>
                  </a:lnTo>
                  <a:lnTo>
                    <a:pt x="273" y="137"/>
                  </a:lnTo>
                  <a:lnTo>
                    <a:pt x="281" y="141"/>
                  </a:lnTo>
                  <a:lnTo>
                    <a:pt x="293" y="145"/>
                  </a:lnTo>
                  <a:lnTo>
                    <a:pt x="305" y="152"/>
                  </a:lnTo>
                  <a:lnTo>
                    <a:pt x="316" y="159"/>
                  </a:lnTo>
                  <a:lnTo>
                    <a:pt x="324" y="169"/>
                  </a:lnTo>
                  <a:lnTo>
                    <a:pt x="333" y="180"/>
                  </a:lnTo>
                  <a:lnTo>
                    <a:pt x="340" y="193"/>
                  </a:lnTo>
                  <a:lnTo>
                    <a:pt x="347" y="207"/>
                  </a:lnTo>
                  <a:lnTo>
                    <a:pt x="351" y="222"/>
                  </a:lnTo>
                  <a:lnTo>
                    <a:pt x="355" y="238"/>
                  </a:lnTo>
                  <a:lnTo>
                    <a:pt x="358" y="253"/>
                  </a:lnTo>
                  <a:lnTo>
                    <a:pt x="359" y="264"/>
                  </a:lnTo>
                  <a:lnTo>
                    <a:pt x="360" y="274"/>
                  </a:lnTo>
                  <a:lnTo>
                    <a:pt x="359" y="283"/>
                  </a:lnTo>
                  <a:lnTo>
                    <a:pt x="358" y="293"/>
                  </a:lnTo>
                  <a:lnTo>
                    <a:pt x="353" y="286"/>
                  </a:lnTo>
                  <a:lnTo>
                    <a:pt x="344" y="279"/>
                  </a:lnTo>
                  <a:lnTo>
                    <a:pt x="335" y="274"/>
                  </a:lnTo>
                  <a:lnTo>
                    <a:pt x="324" y="268"/>
                  </a:lnTo>
                  <a:lnTo>
                    <a:pt x="311" y="264"/>
                  </a:lnTo>
                  <a:lnTo>
                    <a:pt x="299" y="260"/>
                  </a:lnTo>
                  <a:lnTo>
                    <a:pt x="288" y="257"/>
                  </a:lnTo>
                  <a:lnTo>
                    <a:pt x="278" y="255"/>
                  </a:lnTo>
                  <a:lnTo>
                    <a:pt x="272" y="254"/>
                  </a:lnTo>
                  <a:lnTo>
                    <a:pt x="265" y="252"/>
                  </a:lnTo>
                  <a:lnTo>
                    <a:pt x="257" y="251"/>
                  </a:lnTo>
                  <a:lnTo>
                    <a:pt x="250" y="248"/>
                  </a:lnTo>
                  <a:lnTo>
                    <a:pt x="244" y="244"/>
                  </a:lnTo>
                  <a:lnTo>
                    <a:pt x="237" y="237"/>
                  </a:lnTo>
                  <a:lnTo>
                    <a:pt x="232" y="229"/>
                  </a:lnTo>
                  <a:lnTo>
                    <a:pt x="227" y="220"/>
                  </a:lnTo>
                  <a:lnTo>
                    <a:pt x="221" y="206"/>
                  </a:lnTo>
                  <a:lnTo>
                    <a:pt x="216" y="196"/>
                  </a:lnTo>
                  <a:lnTo>
                    <a:pt x="213" y="183"/>
                  </a:lnTo>
                  <a:lnTo>
                    <a:pt x="213" y="166"/>
                  </a:lnTo>
                  <a:lnTo>
                    <a:pt x="213" y="161"/>
                  </a:lnTo>
                  <a:lnTo>
                    <a:pt x="210" y="155"/>
                  </a:lnTo>
                  <a:lnTo>
                    <a:pt x="207" y="151"/>
                  </a:lnTo>
                  <a:lnTo>
                    <a:pt x="203" y="146"/>
                  </a:lnTo>
                  <a:lnTo>
                    <a:pt x="199" y="143"/>
                  </a:lnTo>
                  <a:lnTo>
                    <a:pt x="195" y="140"/>
                  </a:lnTo>
                  <a:lnTo>
                    <a:pt x="191" y="138"/>
                  </a:lnTo>
                  <a:lnTo>
                    <a:pt x="188" y="136"/>
                  </a:lnTo>
                  <a:lnTo>
                    <a:pt x="183" y="134"/>
                  </a:lnTo>
                  <a:lnTo>
                    <a:pt x="179" y="132"/>
                  </a:lnTo>
                  <a:lnTo>
                    <a:pt x="177" y="133"/>
                  </a:lnTo>
                  <a:lnTo>
                    <a:pt x="176" y="135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8" y="147"/>
                  </a:lnTo>
                  <a:lnTo>
                    <a:pt x="180" y="152"/>
                  </a:lnTo>
                  <a:lnTo>
                    <a:pt x="183" y="155"/>
                  </a:lnTo>
                  <a:lnTo>
                    <a:pt x="188" y="160"/>
                  </a:lnTo>
                  <a:lnTo>
                    <a:pt x="194" y="167"/>
                  </a:lnTo>
                  <a:lnTo>
                    <a:pt x="201" y="174"/>
                  </a:lnTo>
                  <a:lnTo>
                    <a:pt x="209" y="184"/>
                  </a:lnTo>
                  <a:lnTo>
                    <a:pt x="217" y="195"/>
                  </a:lnTo>
                  <a:lnTo>
                    <a:pt x="223" y="207"/>
                  </a:lnTo>
                  <a:lnTo>
                    <a:pt x="228" y="222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9" name="Freeform 2574">
              <a:extLst>
                <a:ext uri="{FF2B5EF4-FFF2-40B4-BE49-F238E27FC236}">
                  <a16:creationId xmlns:a16="http://schemas.microsoft.com/office/drawing/2014/main" id="{852BDBE0-586F-119D-0CA5-F9190187A9D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" y="418"/>
              <a:ext cx="144" cy="164"/>
            </a:xfrm>
            <a:custGeom>
              <a:avLst/>
              <a:gdLst>
                <a:gd name="T0" fmla="*/ 109 w 144"/>
                <a:gd name="T1" fmla="*/ 158 h 164"/>
                <a:gd name="T2" fmla="*/ 114 w 144"/>
                <a:gd name="T3" fmla="*/ 149 h 164"/>
                <a:gd name="T4" fmla="*/ 122 w 144"/>
                <a:gd name="T5" fmla="*/ 146 h 164"/>
                <a:gd name="T6" fmla="*/ 129 w 144"/>
                <a:gd name="T7" fmla="*/ 149 h 164"/>
                <a:gd name="T8" fmla="*/ 131 w 144"/>
                <a:gd name="T9" fmla="*/ 153 h 164"/>
                <a:gd name="T10" fmla="*/ 135 w 144"/>
                <a:gd name="T11" fmla="*/ 154 h 164"/>
                <a:gd name="T12" fmla="*/ 142 w 144"/>
                <a:gd name="T13" fmla="*/ 156 h 164"/>
                <a:gd name="T14" fmla="*/ 144 w 144"/>
                <a:gd name="T15" fmla="*/ 155 h 164"/>
                <a:gd name="T16" fmla="*/ 141 w 144"/>
                <a:gd name="T17" fmla="*/ 149 h 164"/>
                <a:gd name="T18" fmla="*/ 136 w 144"/>
                <a:gd name="T19" fmla="*/ 144 h 164"/>
                <a:gd name="T20" fmla="*/ 131 w 144"/>
                <a:gd name="T21" fmla="*/ 144 h 164"/>
                <a:gd name="T22" fmla="*/ 124 w 144"/>
                <a:gd name="T23" fmla="*/ 144 h 164"/>
                <a:gd name="T24" fmla="*/ 119 w 144"/>
                <a:gd name="T25" fmla="*/ 139 h 164"/>
                <a:gd name="T26" fmla="*/ 117 w 144"/>
                <a:gd name="T27" fmla="*/ 130 h 164"/>
                <a:gd name="T28" fmla="*/ 118 w 144"/>
                <a:gd name="T29" fmla="*/ 125 h 164"/>
                <a:gd name="T30" fmla="*/ 120 w 144"/>
                <a:gd name="T31" fmla="*/ 122 h 164"/>
                <a:gd name="T32" fmla="*/ 124 w 144"/>
                <a:gd name="T33" fmla="*/ 117 h 164"/>
                <a:gd name="T34" fmla="*/ 130 w 144"/>
                <a:gd name="T35" fmla="*/ 115 h 164"/>
                <a:gd name="T36" fmla="*/ 136 w 144"/>
                <a:gd name="T37" fmla="*/ 98 h 164"/>
                <a:gd name="T38" fmla="*/ 132 w 144"/>
                <a:gd name="T39" fmla="*/ 67 h 164"/>
                <a:gd name="T40" fmla="*/ 113 w 144"/>
                <a:gd name="T41" fmla="*/ 41 h 164"/>
                <a:gd name="T42" fmla="*/ 80 w 144"/>
                <a:gd name="T43" fmla="*/ 23 h 164"/>
                <a:gd name="T44" fmla="*/ 50 w 144"/>
                <a:gd name="T45" fmla="*/ 16 h 164"/>
                <a:gd name="T46" fmla="*/ 33 w 144"/>
                <a:gd name="T47" fmla="*/ 11 h 164"/>
                <a:gd name="T48" fmla="*/ 16 w 144"/>
                <a:gd name="T49" fmla="*/ 7 h 164"/>
                <a:gd name="T50" fmla="*/ 4 w 144"/>
                <a:gd name="T51" fmla="*/ 2 h 164"/>
                <a:gd name="T52" fmla="*/ 5 w 144"/>
                <a:gd name="T53" fmla="*/ 7 h 164"/>
                <a:gd name="T54" fmla="*/ 14 w 144"/>
                <a:gd name="T55" fmla="*/ 28 h 164"/>
                <a:gd name="T56" fmla="*/ 20 w 144"/>
                <a:gd name="T57" fmla="*/ 50 h 164"/>
                <a:gd name="T58" fmla="*/ 26 w 144"/>
                <a:gd name="T59" fmla="*/ 71 h 164"/>
                <a:gd name="T60" fmla="*/ 30 w 144"/>
                <a:gd name="T61" fmla="*/ 91 h 164"/>
                <a:gd name="T62" fmla="*/ 40 w 144"/>
                <a:gd name="T63" fmla="*/ 117 h 164"/>
                <a:gd name="T64" fmla="*/ 58 w 144"/>
                <a:gd name="T65" fmla="*/ 144 h 164"/>
                <a:gd name="T66" fmla="*/ 89 w 144"/>
                <a:gd name="T67" fmla="*/ 161 h 1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4"/>
                <a:gd name="T103" fmla="*/ 0 h 164"/>
                <a:gd name="T104" fmla="*/ 144 w 144"/>
                <a:gd name="T105" fmla="*/ 164 h 16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4" h="164">
                  <a:moveTo>
                    <a:pt x="109" y="164"/>
                  </a:moveTo>
                  <a:lnTo>
                    <a:pt x="109" y="158"/>
                  </a:lnTo>
                  <a:lnTo>
                    <a:pt x="111" y="153"/>
                  </a:lnTo>
                  <a:lnTo>
                    <a:pt x="114" y="149"/>
                  </a:lnTo>
                  <a:lnTo>
                    <a:pt x="118" y="147"/>
                  </a:lnTo>
                  <a:lnTo>
                    <a:pt x="122" y="146"/>
                  </a:lnTo>
                  <a:lnTo>
                    <a:pt x="126" y="147"/>
                  </a:lnTo>
                  <a:lnTo>
                    <a:pt x="129" y="149"/>
                  </a:lnTo>
                  <a:lnTo>
                    <a:pt x="130" y="151"/>
                  </a:lnTo>
                  <a:lnTo>
                    <a:pt x="131" y="153"/>
                  </a:lnTo>
                  <a:lnTo>
                    <a:pt x="132" y="153"/>
                  </a:lnTo>
                  <a:lnTo>
                    <a:pt x="135" y="154"/>
                  </a:lnTo>
                  <a:lnTo>
                    <a:pt x="138" y="155"/>
                  </a:lnTo>
                  <a:lnTo>
                    <a:pt x="142" y="156"/>
                  </a:lnTo>
                  <a:lnTo>
                    <a:pt x="144" y="156"/>
                  </a:lnTo>
                  <a:lnTo>
                    <a:pt x="144" y="155"/>
                  </a:lnTo>
                  <a:lnTo>
                    <a:pt x="143" y="152"/>
                  </a:lnTo>
                  <a:lnTo>
                    <a:pt x="141" y="149"/>
                  </a:lnTo>
                  <a:lnTo>
                    <a:pt x="138" y="147"/>
                  </a:lnTo>
                  <a:lnTo>
                    <a:pt x="136" y="144"/>
                  </a:lnTo>
                  <a:lnTo>
                    <a:pt x="132" y="143"/>
                  </a:lnTo>
                  <a:lnTo>
                    <a:pt x="131" y="144"/>
                  </a:lnTo>
                  <a:lnTo>
                    <a:pt x="127" y="144"/>
                  </a:lnTo>
                  <a:lnTo>
                    <a:pt x="124" y="144"/>
                  </a:lnTo>
                  <a:lnTo>
                    <a:pt x="121" y="143"/>
                  </a:lnTo>
                  <a:lnTo>
                    <a:pt x="119" y="139"/>
                  </a:lnTo>
                  <a:lnTo>
                    <a:pt x="117" y="134"/>
                  </a:lnTo>
                  <a:lnTo>
                    <a:pt x="117" y="130"/>
                  </a:lnTo>
                  <a:lnTo>
                    <a:pt x="117" y="127"/>
                  </a:lnTo>
                  <a:lnTo>
                    <a:pt x="118" y="125"/>
                  </a:lnTo>
                  <a:lnTo>
                    <a:pt x="119" y="123"/>
                  </a:lnTo>
                  <a:lnTo>
                    <a:pt x="120" y="122"/>
                  </a:lnTo>
                  <a:lnTo>
                    <a:pt x="121" y="120"/>
                  </a:lnTo>
                  <a:lnTo>
                    <a:pt x="124" y="117"/>
                  </a:lnTo>
                  <a:lnTo>
                    <a:pt x="127" y="116"/>
                  </a:lnTo>
                  <a:lnTo>
                    <a:pt x="130" y="115"/>
                  </a:lnTo>
                  <a:lnTo>
                    <a:pt x="132" y="115"/>
                  </a:lnTo>
                  <a:lnTo>
                    <a:pt x="136" y="98"/>
                  </a:lnTo>
                  <a:lnTo>
                    <a:pt x="135" y="83"/>
                  </a:lnTo>
                  <a:lnTo>
                    <a:pt x="132" y="67"/>
                  </a:lnTo>
                  <a:lnTo>
                    <a:pt x="124" y="54"/>
                  </a:lnTo>
                  <a:lnTo>
                    <a:pt x="113" y="41"/>
                  </a:lnTo>
                  <a:lnTo>
                    <a:pt x="98" y="32"/>
                  </a:lnTo>
                  <a:lnTo>
                    <a:pt x="80" y="23"/>
                  </a:lnTo>
                  <a:lnTo>
                    <a:pt x="59" y="18"/>
                  </a:lnTo>
                  <a:lnTo>
                    <a:pt x="50" y="16"/>
                  </a:lnTo>
                  <a:lnTo>
                    <a:pt x="41" y="14"/>
                  </a:lnTo>
                  <a:lnTo>
                    <a:pt x="33" y="11"/>
                  </a:lnTo>
                  <a:lnTo>
                    <a:pt x="24" y="8"/>
                  </a:lnTo>
                  <a:lnTo>
                    <a:pt x="16" y="7"/>
                  </a:lnTo>
                  <a:lnTo>
                    <a:pt x="10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5" y="7"/>
                  </a:lnTo>
                  <a:lnTo>
                    <a:pt x="10" y="17"/>
                  </a:lnTo>
                  <a:lnTo>
                    <a:pt x="14" y="28"/>
                  </a:lnTo>
                  <a:lnTo>
                    <a:pt x="17" y="38"/>
                  </a:lnTo>
                  <a:lnTo>
                    <a:pt x="20" y="50"/>
                  </a:lnTo>
                  <a:lnTo>
                    <a:pt x="23" y="62"/>
                  </a:lnTo>
                  <a:lnTo>
                    <a:pt x="26" y="71"/>
                  </a:lnTo>
                  <a:lnTo>
                    <a:pt x="28" y="81"/>
                  </a:lnTo>
                  <a:lnTo>
                    <a:pt x="30" y="91"/>
                  </a:lnTo>
                  <a:lnTo>
                    <a:pt x="34" y="104"/>
                  </a:lnTo>
                  <a:lnTo>
                    <a:pt x="40" y="117"/>
                  </a:lnTo>
                  <a:lnTo>
                    <a:pt x="47" y="131"/>
                  </a:lnTo>
                  <a:lnTo>
                    <a:pt x="58" y="144"/>
                  </a:lnTo>
                  <a:lnTo>
                    <a:pt x="71" y="154"/>
                  </a:lnTo>
                  <a:lnTo>
                    <a:pt x="89" y="161"/>
                  </a:lnTo>
                  <a:lnTo>
                    <a:pt x="109" y="164"/>
                  </a:lnTo>
                  <a:close/>
                </a:path>
              </a:pathLst>
            </a:custGeom>
            <a:solidFill>
              <a:srgbClr val="FF00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0" name="Freeform 2575">
              <a:extLst>
                <a:ext uri="{FF2B5EF4-FFF2-40B4-BE49-F238E27FC236}">
                  <a16:creationId xmlns:a16="http://schemas.microsoft.com/office/drawing/2014/main" id="{10230BC8-C992-406B-52C9-452F0C40A1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" y="516"/>
              <a:ext cx="14" cy="18"/>
            </a:xfrm>
            <a:custGeom>
              <a:avLst/>
              <a:gdLst>
                <a:gd name="T0" fmla="*/ 0 w 14"/>
                <a:gd name="T1" fmla="*/ 7 h 18"/>
                <a:gd name="T2" fmla="*/ 1 w 14"/>
                <a:gd name="T3" fmla="*/ 3 h 18"/>
                <a:gd name="T4" fmla="*/ 2 w 14"/>
                <a:gd name="T5" fmla="*/ 1 h 18"/>
                <a:gd name="T6" fmla="*/ 5 w 14"/>
                <a:gd name="T7" fmla="*/ 0 h 18"/>
                <a:gd name="T8" fmla="*/ 8 w 14"/>
                <a:gd name="T9" fmla="*/ 0 h 18"/>
                <a:gd name="T10" fmla="*/ 10 w 14"/>
                <a:gd name="T11" fmla="*/ 1 h 18"/>
                <a:gd name="T12" fmla="*/ 13 w 14"/>
                <a:gd name="T13" fmla="*/ 3 h 18"/>
                <a:gd name="T14" fmla="*/ 14 w 14"/>
                <a:gd name="T15" fmla="*/ 5 h 18"/>
                <a:gd name="T16" fmla="*/ 14 w 14"/>
                <a:gd name="T17" fmla="*/ 9 h 18"/>
                <a:gd name="T18" fmla="*/ 14 w 14"/>
                <a:gd name="T19" fmla="*/ 13 h 18"/>
                <a:gd name="T20" fmla="*/ 13 w 14"/>
                <a:gd name="T21" fmla="*/ 15 h 18"/>
                <a:gd name="T22" fmla="*/ 10 w 14"/>
                <a:gd name="T23" fmla="*/ 17 h 18"/>
                <a:gd name="T24" fmla="*/ 8 w 14"/>
                <a:gd name="T25" fmla="*/ 18 h 18"/>
                <a:gd name="T26" fmla="*/ 6 w 14"/>
                <a:gd name="T27" fmla="*/ 17 h 18"/>
                <a:gd name="T28" fmla="*/ 2 w 14"/>
                <a:gd name="T29" fmla="*/ 14 h 18"/>
                <a:gd name="T30" fmla="*/ 1 w 14"/>
                <a:gd name="T31" fmla="*/ 11 h 18"/>
                <a:gd name="T32" fmla="*/ 0 w 14"/>
                <a:gd name="T33" fmla="*/ 7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8"/>
                <a:gd name="T53" fmla="*/ 14 w 14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8">
                  <a:moveTo>
                    <a:pt x="0" y="7"/>
                  </a:moveTo>
                  <a:lnTo>
                    <a:pt x="1" y="3"/>
                  </a:lnTo>
                  <a:lnTo>
                    <a:pt x="2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3" y="3"/>
                  </a:lnTo>
                  <a:lnTo>
                    <a:pt x="14" y="5"/>
                  </a:lnTo>
                  <a:lnTo>
                    <a:pt x="14" y="9"/>
                  </a:lnTo>
                  <a:lnTo>
                    <a:pt x="14" y="13"/>
                  </a:lnTo>
                  <a:lnTo>
                    <a:pt x="13" y="15"/>
                  </a:lnTo>
                  <a:lnTo>
                    <a:pt x="10" y="17"/>
                  </a:lnTo>
                  <a:lnTo>
                    <a:pt x="8" y="18"/>
                  </a:lnTo>
                  <a:lnTo>
                    <a:pt x="6" y="17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1" name="Freeform 2576">
              <a:extLst>
                <a:ext uri="{FF2B5EF4-FFF2-40B4-BE49-F238E27FC236}">
                  <a16:creationId xmlns:a16="http://schemas.microsoft.com/office/drawing/2014/main" id="{4950B247-BF87-D918-8E3D-4D2CAA4EEE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" y="539"/>
              <a:ext cx="16" cy="19"/>
            </a:xfrm>
            <a:custGeom>
              <a:avLst/>
              <a:gdLst>
                <a:gd name="T0" fmla="*/ 2 w 16"/>
                <a:gd name="T1" fmla="*/ 2 h 19"/>
                <a:gd name="T2" fmla="*/ 4 w 16"/>
                <a:gd name="T3" fmla="*/ 0 h 19"/>
                <a:gd name="T4" fmla="*/ 8 w 16"/>
                <a:gd name="T5" fmla="*/ 0 h 19"/>
                <a:gd name="T6" fmla="*/ 12 w 16"/>
                <a:gd name="T7" fmla="*/ 1 h 19"/>
                <a:gd name="T8" fmla="*/ 14 w 16"/>
                <a:gd name="T9" fmla="*/ 3 h 19"/>
                <a:gd name="T10" fmla="*/ 16 w 16"/>
                <a:gd name="T11" fmla="*/ 6 h 19"/>
                <a:gd name="T12" fmla="*/ 16 w 16"/>
                <a:gd name="T13" fmla="*/ 10 h 19"/>
                <a:gd name="T14" fmla="*/ 16 w 16"/>
                <a:gd name="T15" fmla="*/ 14 h 19"/>
                <a:gd name="T16" fmla="*/ 15 w 16"/>
                <a:gd name="T17" fmla="*/ 17 h 19"/>
                <a:gd name="T18" fmla="*/ 13 w 16"/>
                <a:gd name="T19" fmla="*/ 19 h 19"/>
                <a:gd name="T20" fmla="*/ 8 w 16"/>
                <a:gd name="T21" fmla="*/ 19 h 19"/>
                <a:gd name="T22" fmla="*/ 5 w 16"/>
                <a:gd name="T23" fmla="*/ 17 h 19"/>
                <a:gd name="T24" fmla="*/ 2 w 16"/>
                <a:gd name="T25" fmla="*/ 15 h 19"/>
                <a:gd name="T26" fmla="*/ 1 w 16"/>
                <a:gd name="T27" fmla="*/ 12 h 19"/>
                <a:gd name="T28" fmla="*/ 0 w 16"/>
                <a:gd name="T29" fmla="*/ 8 h 19"/>
                <a:gd name="T30" fmla="*/ 0 w 16"/>
                <a:gd name="T31" fmla="*/ 5 h 19"/>
                <a:gd name="T32" fmla="*/ 2 w 16"/>
                <a:gd name="T33" fmla="*/ 2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9"/>
                <a:gd name="T53" fmla="*/ 16 w 16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9">
                  <a:moveTo>
                    <a:pt x="2" y="2"/>
                  </a:moveTo>
                  <a:lnTo>
                    <a:pt x="4" y="0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4" y="3"/>
                  </a:lnTo>
                  <a:lnTo>
                    <a:pt x="16" y="6"/>
                  </a:lnTo>
                  <a:lnTo>
                    <a:pt x="16" y="10"/>
                  </a:lnTo>
                  <a:lnTo>
                    <a:pt x="16" y="14"/>
                  </a:lnTo>
                  <a:lnTo>
                    <a:pt x="15" y="17"/>
                  </a:lnTo>
                  <a:lnTo>
                    <a:pt x="13" y="19"/>
                  </a:lnTo>
                  <a:lnTo>
                    <a:pt x="8" y="19"/>
                  </a:lnTo>
                  <a:lnTo>
                    <a:pt x="5" y="17"/>
                  </a:lnTo>
                  <a:lnTo>
                    <a:pt x="2" y="15"/>
                  </a:lnTo>
                  <a:lnTo>
                    <a:pt x="1" y="12"/>
                  </a:lnTo>
                  <a:lnTo>
                    <a:pt x="0" y="8"/>
                  </a:lnTo>
                  <a:lnTo>
                    <a:pt x="0" y="5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2" name="Freeform 2577">
              <a:extLst>
                <a:ext uri="{FF2B5EF4-FFF2-40B4-BE49-F238E27FC236}">
                  <a16:creationId xmlns:a16="http://schemas.microsoft.com/office/drawing/2014/main" id="{9F260B14-E2EE-8795-3213-7BA8CD777A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" y="561"/>
              <a:ext cx="15" cy="18"/>
            </a:xfrm>
            <a:custGeom>
              <a:avLst/>
              <a:gdLst>
                <a:gd name="T0" fmla="*/ 1 w 15"/>
                <a:gd name="T1" fmla="*/ 3 h 18"/>
                <a:gd name="T2" fmla="*/ 3 w 15"/>
                <a:gd name="T3" fmla="*/ 1 h 18"/>
                <a:gd name="T4" fmla="*/ 7 w 15"/>
                <a:gd name="T5" fmla="*/ 0 h 18"/>
                <a:gd name="T6" fmla="*/ 10 w 15"/>
                <a:gd name="T7" fmla="*/ 0 h 18"/>
                <a:gd name="T8" fmla="*/ 14 w 15"/>
                <a:gd name="T9" fmla="*/ 1 h 18"/>
                <a:gd name="T10" fmla="*/ 15 w 15"/>
                <a:gd name="T11" fmla="*/ 5 h 18"/>
                <a:gd name="T12" fmla="*/ 15 w 15"/>
                <a:gd name="T13" fmla="*/ 9 h 18"/>
                <a:gd name="T14" fmla="*/ 14 w 15"/>
                <a:gd name="T15" fmla="*/ 13 h 18"/>
                <a:gd name="T16" fmla="*/ 13 w 15"/>
                <a:gd name="T17" fmla="*/ 16 h 18"/>
                <a:gd name="T18" fmla="*/ 10 w 15"/>
                <a:gd name="T19" fmla="*/ 17 h 18"/>
                <a:gd name="T20" fmla="*/ 8 w 15"/>
                <a:gd name="T21" fmla="*/ 18 h 18"/>
                <a:gd name="T22" fmla="*/ 4 w 15"/>
                <a:gd name="T23" fmla="*/ 18 h 18"/>
                <a:gd name="T24" fmla="*/ 1 w 15"/>
                <a:gd name="T25" fmla="*/ 16 h 18"/>
                <a:gd name="T26" fmla="*/ 0 w 15"/>
                <a:gd name="T27" fmla="*/ 13 h 18"/>
                <a:gd name="T28" fmla="*/ 0 w 15"/>
                <a:gd name="T29" fmla="*/ 9 h 18"/>
                <a:gd name="T30" fmla="*/ 1 w 15"/>
                <a:gd name="T31" fmla="*/ 6 h 18"/>
                <a:gd name="T32" fmla="*/ 1 w 15"/>
                <a:gd name="T33" fmla="*/ 3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8"/>
                <a:gd name="T53" fmla="*/ 15 w 15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8">
                  <a:moveTo>
                    <a:pt x="1" y="3"/>
                  </a:moveTo>
                  <a:lnTo>
                    <a:pt x="3" y="1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1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4" y="13"/>
                  </a:lnTo>
                  <a:lnTo>
                    <a:pt x="13" y="16"/>
                  </a:lnTo>
                  <a:lnTo>
                    <a:pt x="10" y="17"/>
                  </a:lnTo>
                  <a:lnTo>
                    <a:pt x="8" y="18"/>
                  </a:lnTo>
                  <a:lnTo>
                    <a:pt x="4" y="18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6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3" name="Freeform 2578">
              <a:extLst>
                <a:ext uri="{FF2B5EF4-FFF2-40B4-BE49-F238E27FC236}">
                  <a16:creationId xmlns:a16="http://schemas.microsoft.com/office/drawing/2014/main" id="{A8390918-6D83-19E1-B30F-DE41E3B9F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" y="538"/>
              <a:ext cx="16" cy="19"/>
            </a:xfrm>
            <a:custGeom>
              <a:avLst/>
              <a:gdLst>
                <a:gd name="T0" fmla="*/ 3 w 16"/>
                <a:gd name="T1" fmla="*/ 1 h 19"/>
                <a:gd name="T2" fmla="*/ 1 w 16"/>
                <a:gd name="T3" fmla="*/ 4 h 19"/>
                <a:gd name="T4" fmla="*/ 0 w 16"/>
                <a:gd name="T5" fmla="*/ 8 h 19"/>
                <a:gd name="T6" fmla="*/ 0 w 16"/>
                <a:gd name="T7" fmla="*/ 12 h 19"/>
                <a:gd name="T8" fmla="*/ 1 w 16"/>
                <a:gd name="T9" fmla="*/ 15 h 19"/>
                <a:gd name="T10" fmla="*/ 3 w 16"/>
                <a:gd name="T11" fmla="*/ 17 h 19"/>
                <a:gd name="T12" fmla="*/ 8 w 16"/>
                <a:gd name="T13" fmla="*/ 19 h 19"/>
                <a:gd name="T14" fmla="*/ 11 w 16"/>
                <a:gd name="T15" fmla="*/ 19 h 19"/>
                <a:gd name="T16" fmla="*/ 14 w 16"/>
                <a:gd name="T17" fmla="*/ 17 h 19"/>
                <a:gd name="T18" fmla="*/ 15 w 16"/>
                <a:gd name="T19" fmla="*/ 14 h 19"/>
                <a:gd name="T20" fmla="*/ 16 w 16"/>
                <a:gd name="T21" fmla="*/ 11 h 19"/>
                <a:gd name="T22" fmla="*/ 16 w 16"/>
                <a:gd name="T23" fmla="*/ 8 h 19"/>
                <a:gd name="T24" fmla="*/ 15 w 16"/>
                <a:gd name="T25" fmla="*/ 5 h 19"/>
                <a:gd name="T26" fmla="*/ 13 w 16"/>
                <a:gd name="T27" fmla="*/ 3 h 19"/>
                <a:gd name="T28" fmla="*/ 9 w 16"/>
                <a:gd name="T29" fmla="*/ 1 h 19"/>
                <a:gd name="T30" fmla="*/ 5 w 16"/>
                <a:gd name="T31" fmla="*/ 0 h 19"/>
                <a:gd name="T32" fmla="*/ 3 w 16"/>
                <a:gd name="T33" fmla="*/ 1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9"/>
                <a:gd name="T53" fmla="*/ 16 w 16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9">
                  <a:moveTo>
                    <a:pt x="3" y="1"/>
                  </a:moveTo>
                  <a:lnTo>
                    <a:pt x="1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" y="15"/>
                  </a:lnTo>
                  <a:lnTo>
                    <a:pt x="3" y="17"/>
                  </a:lnTo>
                  <a:lnTo>
                    <a:pt x="8" y="19"/>
                  </a:lnTo>
                  <a:lnTo>
                    <a:pt x="11" y="19"/>
                  </a:lnTo>
                  <a:lnTo>
                    <a:pt x="14" y="17"/>
                  </a:lnTo>
                  <a:lnTo>
                    <a:pt x="15" y="14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5" y="5"/>
                  </a:lnTo>
                  <a:lnTo>
                    <a:pt x="13" y="3"/>
                  </a:lnTo>
                  <a:lnTo>
                    <a:pt x="9" y="1"/>
                  </a:lnTo>
                  <a:lnTo>
                    <a:pt x="5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4" name="Freeform 2579">
              <a:extLst>
                <a:ext uri="{FF2B5EF4-FFF2-40B4-BE49-F238E27FC236}">
                  <a16:creationId xmlns:a16="http://schemas.microsoft.com/office/drawing/2014/main" id="{F73A8AF3-996B-F51F-8519-11426D195B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" y="572"/>
              <a:ext cx="13" cy="17"/>
            </a:xfrm>
            <a:custGeom>
              <a:avLst/>
              <a:gdLst>
                <a:gd name="T0" fmla="*/ 0 w 13"/>
                <a:gd name="T1" fmla="*/ 11 h 17"/>
                <a:gd name="T2" fmla="*/ 0 w 13"/>
                <a:gd name="T3" fmla="*/ 8 h 17"/>
                <a:gd name="T4" fmla="*/ 0 w 13"/>
                <a:gd name="T5" fmla="*/ 5 h 17"/>
                <a:gd name="T6" fmla="*/ 1 w 13"/>
                <a:gd name="T7" fmla="*/ 3 h 17"/>
                <a:gd name="T8" fmla="*/ 4 w 13"/>
                <a:gd name="T9" fmla="*/ 1 h 17"/>
                <a:gd name="T10" fmla="*/ 8 w 13"/>
                <a:gd name="T11" fmla="*/ 0 h 17"/>
                <a:gd name="T12" fmla="*/ 11 w 13"/>
                <a:gd name="T13" fmla="*/ 1 h 17"/>
                <a:gd name="T14" fmla="*/ 12 w 13"/>
                <a:gd name="T15" fmla="*/ 3 h 17"/>
                <a:gd name="T16" fmla="*/ 13 w 13"/>
                <a:gd name="T17" fmla="*/ 6 h 17"/>
                <a:gd name="T18" fmla="*/ 13 w 13"/>
                <a:gd name="T19" fmla="*/ 9 h 17"/>
                <a:gd name="T20" fmla="*/ 12 w 13"/>
                <a:gd name="T21" fmla="*/ 13 h 17"/>
                <a:gd name="T22" fmla="*/ 10 w 13"/>
                <a:gd name="T23" fmla="*/ 15 h 17"/>
                <a:gd name="T24" fmla="*/ 8 w 13"/>
                <a:gd name="T25" fmla="*/ 17 h 17"/>
                <a:gd name="T26" fmla="*/ 6 w 13"/>
                <a:gd name="T27" fmla="*/ 17 h 17"/>
                <a:gd name="T28" fmla="*/ 3 w 13"/>
                <a:gd name="T29" fmla="*/ 15 h 17"/>
                <a:gd name="T30" fmla="*/ 0 w 13"/>
                <a:gd name="T31" fmla="*/ 13 h 17"/>
                <a:gd name="T32" fmla="*/ 0 w 13"/>
                <a:gd name="T33" fmla="*/ 11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7"/>
                <a:gd name="T53" fmla="*/ 13 w 13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7">
                  <a:moveTo>
                    <a:pt x="0" y="11"/>
                  </a:moveTo>
                  <a:lnTo>
                    <a:pt x="0" y="8"/>
                  </a:lnTo>
                  <a:lnTo>
                    <a:pt x="0" y="5"/>
                  </a:ln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3"/>
                  </a:lnTo>
                  <a:lnTo>
                    <a:pt x="13" y="6"/>
                  </a:lnTo>
                  <a:lnTo>
                    <a:pt x="13" y="9"/>
                  </a:lnTo>
                  <a:lnTo>
                    <a:pt x="12" y="13"/>
                  </a:lnTo>
                  <a:lnTo>
                    <a:pt x="10" y="15"/>
                  </a:lnTo>
                  <a:lnTo>
                    <a:pt x="8" y="17"/>
                  </a:lnTo>
                  <a:lnTo>
                    <a:pt x="6" y="17"/>
                  </a:lnTo>
                  <a:lnTo>
                    <a:pt x="3" y="15"/>
                  </a:lnTo>
                  <a:lnTo>
                    <a:pt x="0" y="1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5" name="Freeform 2580">
              <a:extLst>
                <a:ext uri="{FF2B5EF4-FFF2-40B4-BE49-F238E27FC236}">
                  <a16:creationId xmlns:a16="http://schemas.microsoft.com/office/drawing/2014/main" id="{8B4A8841-EE29-5A75-3D96-7E67926776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" y="597"/>
              <a:ext cx="12" cy="19"/>
            </a:xfrm>
            <a:custGeom>
              <a:avLst/>
              <a:gdLst>
                <a:gd name="T0" fmla="*/ 5 w 12"/>
                <a:gd name="T1" fmla="*/ 19 h 19"/>
                <a:gd name="T2" fmla="*/ 2 w 12"/>
                <a:gd name="T3" fmla="*/ 18 h 19"/>
                <a:gd name="T4" fmla="*/ 0 w 12"/>
                <a:gd name="T5" fmla="*/ 16 h 19"/>
                <a:gd name="T6" fmla="*/ 0 w 12"/>
                <a:gd name="T7" fmla="*/ 13 h 19"/>
                <a:gd name="T8" fmla="*/ 0 w 12"/>
                <a:gd name="T9" fmla="*/ 9 h 19"/>
                <a:gd name="T10" fmla="*/ 1 w 12"/>
                <a:gd name="T11" fmla="*/ 6 h 19"/>
                <a:gd name="T12" fmla="*/ 3 w 12"/>
                <a:gd name="T13" fmla="*/ 3 h 19"/>
                <a:gd name="T14" fmla="*/ 6 w 12"/>
                <a:gd name="T15" fmla="*/ 1 h 19"/>
                <a:gd name="T16" fmla="*/ 8 w 12"/>
                <a:gd name="T17" fmla="*/ 0 h 19"/>
                <a:gd name="T18" fmla="*/ 10 w 12"/>
                <a:gd name="T19" fmla="*/ 1 h 19"/>
                <a:gd name="T20" fmla="*/ 12 w 12"/>
                <a:gd name="T21" fmla="*/ 3 h 19"/>
                <a:gd name="T22" fmla="*/ 12 w 12"/>
                <a:gd name="T23" fmla="*/ 7 h 19"/>
                <a:gd name="T24" fmla="*/ 12 w 12"/>
                <a:gd name="T25" fmla="*/ 10 h 19"/>
                <a:gd name="T26" fmla="*/ 12 w 12"/>
                <a:gd name="T27" fmla="*/ 13 h 19"/>
                <a:gd name="T28" fmla="*/ 10 w 12"/>
                <a:gd name="T29" fmla="*/ 16 h 19"/>
                <a:gd name="T30" fmla="*/ 8 w 12"/>
                <a:gd name="T31" fmla="*/ 18 h 19"/>
                <a:gd name="T32" fmla="*/ 5 w 12"/>
                <a:gd name="T33" fmla="*/ 19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9"/>
                <a:gd name="T53" fmla="*/ 12 w 12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9">
                  <a:moveTo>
                    <a:pt x="5" y="19"/>
                  </a:moveTo>
                  <a:lnTo>
                    <a:pt x="2" y="18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2" y="13"/>
                  </a:lnTo>
                  <a:lnTo>
                    <a:pt x="10" y="16"/>
                  </a:lnTo>
                  <a:lnTo>
                    <a:pt x="8" y="18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6" name="Freeform 2581">
              <a:extLst>
                <a:ext uri="{FF2B5EF4-FFF2-40B4-BE49-F238E27FC236}">
                  <a16:creationId xmlns:a16="http://schemas.microsoft.com/office/drawing/2014/main" id="{C4737A05-D110-4476-235E-9DC92E5F17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" y="580"/>
              <a:ext cx="15" cy="21"/>
            </a:xfrm>
            <a:custGeom>
              <a:avLst/>
              <a:gdLst>
                <a:gd name="T0" fmla="*/ 1 w 15"/>
                <a:gd name="T1" fmla="*/ 11 h 21"/>
                <a:gd name="T2" fmla="*/ 3 w 15"/>
                <a:gd name="T3" fmla="*/ 8 h 21"/>
                <a:gd name="T4" fmla="*/ 4 w 15"/>
                <a:gd name="T5" fmla="*/ 4 h 21"/>
                <a:gd name="T6" fmla="*/ 6 w 15"/>
                <a:gd name="T7" fmla="*/ 1 h 21"/>
                <a:gd name="T8" fmla="*/ 9 w 15"/>
                <a:gd name="T9" fmla="*/ 0 h 21"/>
                <a:gd name="T10" fmla="*/ 13 w 15"/>
                <a:gd name="T11" fmla="*/ 1 h 21"/>
                <a:gd name="T12" fmla="*/ 15 w 15"/>
                <a:gd name="T13" fmla="*/ 4 h 21"/>
                <a:gd name="T14" fmla="*/ 15 w 15"/>
                <a:gd name="T15" fmla="*/ 7 h 21"/>
                <a:gd name="T16" fmla="*/ 15 w 15"/>
                <a:gd name="T17" fmla="*/ 10 h 21"/>
                <a:gd name="T18" fmla="*/ 13 w 15"/>
                <a:gd name="T19" fmla="*/ 14 h 21"/>
                <a:gd name="T20" fmla="*/ 11 w 15"/>
                <a:gd name="T21" fmla="*/ 17 h 21"/>
                <a:gd name="T22" fmla="*/ 8 w 15"/>
                <a:gd name="T23" fmla="*/ 20 h 21"/>
                <a:gd name="T24" fmla="*/ 5 w 15"/>
                <a:gd name="T25" fmla="*/ 21 h 21"/>
                <a:gd name="T26" fmla="*/ 3 w 15"/>
                <a:gd name="T27" fmla="*/ 20 h 21"/>
                <a:gd name="T28" fmla="*/ 1 w 15"/>
                <a:gd name="T29" fmla="*/ 17 h 21"/>
                <a:gd name="T30" fmla="*/ 0 w 15"/>
                <a:gd name="T31" fmla="*/ 14 h 21"/>
                <a:gd name="T32" fmla="*/ 1 w 15"/>
                <a:gd name="T33" fmla="*/ 11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21"/>
                <a:gd name="T53" fmla="*/ 15 w 15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21">
                  <a:moveTo>
                    <a:pt x="1" y="11"/>
                  </a:moveTo>
                  <a:lnTo>
                    <a:pt x="3" y="8"/>
                  </a:lnTo>
                  <a:lnTo>
                    <a:pt x="4" y="4"/>
                  </a:lnTo>
                  <a:lnTo>
                    <a:pt x="6" y="1"/>
                  </a:lnTo>
                  <a:lnTo>
                    <a:pt x="9" y="0"/>
                  </a:lnTo>
                  <a:lnTo>
                    <a:pt x="13" y="1"/>
                  </a:lnTo>
                  <a:lnTo>
                    <a:pt x="15" y="4"/>
                  </a:lnTo>
                  <a:lnTo>
                    <a:pt x="15" y="7"/>
                  </a:lnTo>
                  <a:lnTo>
                    <a:pt x="15" y="10"/>
                  </a:lnTo>
                  <a:lnTo>
                    <a:pt x="13" y="14"/>
                  </a:lnTo>
                  <a:lnTo>
                    <a:pt x="11" y="17"/>
                  </a:lnTo>
                  <a:lnTo>
                    <a:pt x="8" y="20"/>
                  </a:lnTo>
                  <a:lnTo>
                    <a:pt x="5" y="21"/>
                  </a:lnTo>
                  <a:lnTo>
                    <a:pt x="3" y="20"/>
                  </a:lnTo>
                  <a:lnTo>
                    <a:pt x="1" y="17"/>
                  </a:lnTo>
                  <a:lnTo>
                    <a:pt x="0" y="14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7" name="Freeform 2582">
              <a:extLst>
                <a:ext uri="{FF2B5EF4-FFF2-40B4-BE49-F238E27FC236}">
                  <a16:creationId xmlns:a16="http://schemas.microsoft.com/office/drawing/2014/main" id="{58B48C94-9C6B-26CB-5D78-C956D5C0AB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" y="585"/>
              <a:ext cx="14" cy="16"/>
            </a:xfrm>
            <a:custGeom>
              <a:avLst/>
              <a:gdLst>
                <a:gd name="T0" fmla="*/ 11 w 14"/>
                <a:gd name="T1" fmla="*/ 1 h 16"/>
                <a:gd name="T2" fmla="*/ 13 w 14"/>
                <a:gd name="T3" fmla="*/ 3 h 16"/>
                <a:gd name="T4" fmla="*/ 13 w 14"/>
                <a:gd name="T5" fmla="*/ 5 h 16"/>
                <a:gd name="T6" fmla="*/ 14 w 14"/>
                <a:gd name="T7" fmla="*/ 7 h 16"/>
                <a:gd name="T8" fmla="*/ 13 w 14"/>
                <a:gd name="T9" fmla="*/ 10 h 16"/>
                <a:gd name="T10" fmla="*/ 11 w 14"/>
                <a:gd name="T11" fmla="*/ 13 h 16"/>
                <a:gd name="T12" fmla="*/ 9 w 14"/>
                <a:gd name="T13" fmla="*/ 15 h 16"/>
                <a:gd name="T14" fmla="*/ 7 w 14"/>
                <a:gd name="T15" fmla="*/ 16 h 16"/>
                <a:gd name="T16" fmla="*/ 4 w 14"/>
                <a:gd name="T17" fmla="*/ 16 h 16"/>
                <a:gd name="T18" fmla="*/ 2 w 14"/>
                <a:gd name="T19" fmla="*/ 15 h 16"/>
                <a:gd name="T20" fmla="*/ 1 w 14"/>
                <a:gd name="T21" fmla="*/ 12 h 16"/>
                <a:gd name="T22" fmla="*/ 0 w 14"/>
                <a:gd name="T23" fmla="*/ 9 h 16"/>
                <a:gd name="T24" fmla="*/ 0 w 14"/>
                <a:gd name="T25" fmla="*/ 6 h 16"/>
                <a:gd name="T26" fmla="*/ 1 w 14"/>
                <a:gd name="T27" fmla="*/ 3 h 16"/>
                <a:gd name="T28" fmla="*/ 4 w 14"/>
                <a:gd name="T29" fmla="*/ 1 h 16"/>
                <a:gd name="T30" fmla="*/ 7 w 14"/>
                <a:gd name="T31" fmla="*/ 0 h 16"/>
                <a:gd name="T32" fmla="*/ 11 w 14"/>
                <a:gd name="T33" fmla="*/ 1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6"/>
                <a:gd name="T53" fmla="*/ 14 w 14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6">
                  <a:moveTo>
                    <a:pt x="11" y="1"/>
                  </a:moveTo>
                  <a:lnTo>
                    <a:pt x="13" y="3"/>
                  </a:lnTo>
                  <a:lnTo>
                    <a:pt x="13" y="5"/>
                  </a:lnTo>
                  <a:lnTo>
                    <a:pt x="14" y="7"/>
                  </a:lnTo>
                  <a:lnTo>
                    <a:pt x="13" y="10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7" y="16"/>
                  </a:lnTo>
                  <a:lnTo>
                    <a:pt x="4" y="16"/>
                  </a:lnTo>
                  <a:lnTo>
                    <a:pt x="2" y="15"/>
                  </a:lnTo>
                  <a:lnTo>
                    <a:pt x="1" y="12"/>
                  </a:lnTo>
                  <a:lnTo>
                    <a:pt x="0" y="9"/>
                  </a:lnTo>
                  <a:lnTo>
                    <a:pt x="0" y="6"/>
                  </a:lnTo>
                  <a:lnTo>
                    <a:pt x="1" y="3"/>
                  </a:lnTo>
                  <a:lnTo>
                    <a:pt x="4" y="1"/>
                  </a:lnTo>
                  <a:lnTo>
                    <a:pt x="7" y="0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8" name="Freeform 2583">
              <a:extLst>
                <a:ext uri="{FF2B5EF4-FFF2-40B4-BE49-F238E27FC236}">
                  <a16:creationId xmlns:a16="http://schemas.microsoft.com/office/drawing/2014/main" id="{171D7421-355A-E463-FA88-F19C1CDA4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" y="608"/>
              <a:ext cx="122" cy="94"/>
            </a:xfrm>
            <a:custGeom>
              <a:avLst/>
              <a:gdLst>
                <a:gd name="T0" fmla="*/ 119 w 122"/>
                <a:gd name="T1" fmla="*/ 9 h 94"/>
                <a:gd name="T2" fmla="*/ 117 w 122"/>
                <a:gd name="T3" fmla="*/ 8 h 94"/>
                <a:gd name="T4" fmla="*/ 116 w 122"/>
                <a:gd name="T5" fmla="*/ 4 h 94"/>
                <a:gd name="T6" fmla="*/ 110 w 122"/>
                <a:gd name="T7" fmla="*/ 10 h 94"/>
                <a:gd name="T8" fmla="*/ 98 w 122"/>
                <a:gd name="T9" fmla="*/ 8 h 94"/>
                <a:gd name="T10" fmla="*/ 72 w 122"/>
                <a:gd name="T11" fmla="*/ 2 h 94"/>
                <a:gd name="T12" fmla="*/ 52 w 122"/>
                <a:gd name="T13" fmla="*/ 1 h 94"/>
                <a:gd name="T14" fmla="*/ 49 w 122"/>
                <a:gd name="T15" fmla="*/ 5 h 94"/>
                <a:gd name="T16" fmla="*/ 66 w 122"/>
                <a:gd name="T17" fmla="*/ 4 h 94"/>
                <a:gd name="T18" fmla="*/ 87 w 122"/>
                <a:gd name="T19" fmla="*/ 9 h 94"/>
                <a:gd name="T20" fmla="*/ 102 w 122"/>
                <a:gd name="T21" fmla="*/ 17 h 94"/>
                <a:gd name="T22" fmla="*/ 100 w 122"/>
                <a:gd name="T23" fmla="*/ 21 h 94"/>
                <a:gd name="T24" fmla="*/ 91 w 122"/>
                <a:gd name="T25" fmla="*/ 27 h 94"/>
                <a:gd name="T26" fmla="*/ 80 w 122"/>
                <a:gd name="T27" fmla="*/ 29 h 94"/>
                <a:gd name="T28" fmla="*/ 62 w 122"/>
                <a:gd name="T29" fmla="*/ 23 h 94"/>
                <a:gd name="T30" fmla="*/ 41 w 122"/>
                <a:gd name="T31" fmla="*/ 21 h 94"/>
                <a:gd name="T32" fmla="*/ 31 w 122"/>
                <a:gd name="T33" fmla="*/ 26 h 94"/>
                <a:gd name="T34" fmla="*/ 38 w 122"/>
                <a:gd name="T35" fmla="*/ 26 h 94"/>
                <a:gd name="T36" fmla="*/ 48 w 122"/>
                <a:gd name="T37" fmla="*/ 26 h 94"/>
                <a:gd name="T38" fmla="*/ 60 w 122"/>
                <a:gd name="T39" fmla="*/ 28 h 94"/>
                <a:gd name="T40" fmla="*/ 74 w 122"/>
                <a:gd name="T41" fmla="*/ 33 h 94"/>
                <a:gd name="T42" fmla="*/ 76 w 122"/>
                <a:gd name="T43" fmla="*/ 38 h 94"/>
                <a:gd name="T44" fmla="*/ 58 w 122"/>
                <a:gd name="T45" fmla="*/ 45 h 94"/>
                <a:gd name="T46" fmla="*/ 41 w 122"/>
                <a:gd name="T47" fmla="*/ 42 h 94"/>
                <a:gd name="T48" fmla="*/ 26 w 122"/>
                <a:gd name="T49" fmla="*/ 38 h 94"/>
                <a:gd name="T50" fmla="*/ 31 w 122"/>
                <a:gd name="T51" fmla="*/ 43 h 94"/>
                <a:gd name="T52" fmla="*/ 45 w 122"/>
                <a:gd name="T53" fmla="*/ 50 h 94"/>
                <a:gd name="T54" fmla="*/ 30 w 122"/>
                <a:gd name="T55" fmla="*/ 56 h 94"/>
                <a:gd name="T56" fmla="*/ 10 w 122"/>
                <a:gd name="T57" fmla="*/ 63 h 94"/>
                <a:gd name="T58" fmla="*/ 0 w 122"/>
                <a:gd name="T59" fmla="*/ 66 h 94"/>
                <a:gd name="T60" fmla="*/ 6 w 122"/>
                <a:gd name="T61" fmla="*/ 67 h 94"/>
                <a:gd name="T62" fmla="*/ 22 w 122"/>
                <a:gd name="T63" fmla="*/ 65 h 94"/>
                <a:gd name="T64" fmla="*/ 42 w 122"/>
                <a:gd name="T65" fmla="*/ 60 h 94"/>
                <a:gd name="T66" fmla="*/ 50 w 122"/>
                <a:gd name="T67" fmla="*/ 64 h 94"/>
                <a:gd name="T68" fmla="*/ 42 w 122"/>
                <a:gd name="T69" fmla="*/ 91 h 94"/>
                <a:gd name="T70" fmla="*/ 43 w 122"/>
                <a:gd name="T71" fmla="*/ 94 h 94"/>
                <a:gd name="T72" fmla="*/ 53 w 122"/>
                <a:gd name="T73" fmla="*/ 74 h 94"/>
                <a:gd name="T74" fmla="*/ 62 w 122"/>
                <a:gd name="T75" fmla="*/ 55 h 94"/>
                <a:gd name="T76" fmla="*/ 74 w 122"/>
                <a:gd name="T77" fmla="*/ 49 h 94"/>
                <a:gd name="T78" fmla="*/ 85 w 122"/>
                <a:gd name="T79" fmla="*/ 43 h 94"/>
                <a:gd name="T80" fmla="*/ 86 w 122"/>
                <a:gd name="T81" fmla="*/ 63 h 94"/>
                <a:gd name="T82" fmla="*/ 80 w 122"/>
                <a:gd name="T83" fmla="*/ 87 h 94"/>
                <a:gd name="T84" fmla="*/ 85 w 122"/>
                <a:gd name="T85" fmla="*/ 82 h 94"/>
                <a:gd name="T86" fmla="*/ 94 w 122"/>
                <a:gd name="T87" fmla="*/ 51 h 94"/>
                <a:gd name="T88" fmla="*/ 103 w 122"/>
                <a:gd name="T89" fmla="*/ 30 h 94"/>
                <a:gd name="T90" fmla="*/ 111 w 122"/>
                <a:gd name="T91" fmla="*/ 21 h 94"/>
                <a:gd name="T92" fmla="*/ 113 w 122"/>
                <a:gd name="T93" fmla="*/ 26 h 94"/>
                <a:gd name="T94" fmla="*/ 111 w 122"/>
                <a:gd name="T95" fmla="*/ 58 h 94"/>
                <a:gd name="T96" fmla="*/ 117 w 122"/>
                <a:gd name="T97" fmla="*/ 40 h 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2"/>
                <a:gd name="T148" fmla="*/ 0 h 94"/>
                <a:gd name="T149" fmla="*/ 122 w 122"/>
                <a:gd name="T150" fmla="*/ 94 h 9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2" h="94">
                  <a:moveTo>
                    <a:pt x="122" y="11"/>
                  </a:moveTo>
                  <a:lnTo>
                    <a:pt x="121" y="10"/>
                  </a:lnTo>
                  <a:lnTo>
                    <a:pt x="119" y="9"/>
                  </a:lnTo>
                  <a:lnTo>
                    <a:pt x="118" y="9"/>
                  </a:lnTo>
                  <a:lnTo>
                    <a:pt x="117" y="9"/>
                  </a:lnTo>
                  <a:lnTo>
                    <a:pt x="117" y="8"/>
                  </a:lnTo>
                  <a:lnTo>
                    <a:pt x="117" y="6"/>
                  </a:lnTo>
                  <a:lnTo>
                    <a:pt x="116" y="5"/>
                  </a:lnTo>
                  <a:lnTo>
                    <a:pt x="116" y="4"/>
                  </a:lnTo>
                  <a:lnTo>
                    <a:pt x="114" y="7"/>
                  </a:lnTo>
                  <a:lnTo>
                    <a:pt x="112" y="9"/>
                  </a:lnTo>
                  <a:lnTo>
                    <a:pt x="110" y="10"/>
                  </a:lnTo>
                  <a:lnTo>
                    <a:pt x="109" y="11"/>
                  </a:lnTo>
                  <a:lnTo>
                    <a:pt x="104" y="9"/>
                  </a:lnTo>
                  <a:lnTo>
                    <a:pt x="98" y="8"/>
                  </a:lnTo>
                  <a:lnTo>
                    <a:pt x="89" y="6"/>
                  </a:lnTo>
                  <a:lnTo>
                    <a:pt x="80" y="3"/>
                  </a:lnTo>
                  <a:lnTo>
                    <a:pt x="72" y="2"/>
                  </a:lnTo>
                  <a:lnTo>
                    <a:pt x="63" y="1"/>
                  </a:lnTo>
                  <a:lnTo>
                    <a:pt x="57" y="0"/>
                  </a:lnTo>
                  <a:lnTo>
                    <a:pt x="52" y="1"/>
                  </a:lnTo>
                  <a:lnTo>
                    <a:pt x="47" y="3"/>
                  </a:lnTo>
                  <a:lnTo>
                    <a:pt x="46" y="4"/>
                  </a:lnTo>
                  <a:lnTo>
                    <a:pt x="49" y="5"/>
                  </a:lnTo>
                  <a:lnTo>
                    <a:pt x="52" y="4"/>
                  </a:lnTo>
                  <a:lnTo>
                    <a:pt x="59" y="3"/>
                  </a:lnTo>
                  <a:lnTo>
                    <a:pt x="66" y="4"/>
                  </a:lnTo>
                  <a:lnTo>
                    <a:pt x="73" y="5"/>
                  </a:lnTo>
                  <a:lnTo>
                    <a:pt x="80" y="7"/>
                  </a:lnTo>
                  <a:lnTo>
                    <a:pt x="87" y="9"/>
                  </a:lnTo>
                  <a:lnTo>
                    <a:pt x="93" y="11"/>
                  </a:lnTo>
                  <a:lnTo>
                    <a:pt x="99" y="14"/>
                  </a:lnTo>
                  <a:lnTo>
                    <a:pt x="102" y="17"/>
                  </a:lnTo>
                  <a:lnTo>
                    <a:pt x="104" y="19"/>
                  </a:lnTo>
                  <a:lnTo>
                    <a:pt x="103" y="20"/>
                  </a:lnTo>
                  <a:lnTo>
                    <a:pt x="100" y="21"/>
                  </a:lnTo>
                  <a:lnTo>
                    <a:pt x="98" y="23"/>
                  </a:lnTo>
                  <a:lnTo>
                    <a:pt x="94" y="25"/>
                  </a:lnTo>
                  <a:lnTo>
                    <a:pt x="91" y="27"/>
                  </a:lnTo>
                  <a:lnTo>
                    <a:pt x="87" y="29"/>
                  </a:lnTo>
                  <a:lnTo>
                    <a:pt x="85" y="31"/>
                  </a:lnTo>
                  <a:lnTo>
                    <a:pt x="80" y="29"/>
                  </a:lnTo>
                  <a:lnTo>
                    <a:pt x="75" y="27"/>
                  </a:lnTo>
                  <a:lnTo>
                    <a:pt x="68" y="25"/>
                  </a:lnTo>
                  <a:lnTo>
                    <a:pt x="62" y="23"/>
                  </a:lnTo>
                  <a:lnTo>
                    <a:pt x="54" y="22"/>
                  </a:lnTo>
                  <a:lnTo>
                    <a:pt x="47" y="21"/>
                  </a:lnTo>
                  <a:lnTo>
                    <a:pt x="41" y="21"/>
                  </a:lnTo>
                  <a:lnTo>
                    <a:pt x="36" y="23"/>
                  </a:lnTo>
                  <a:lnTo>
                    <a:pt x="32" y="25"/>
                  </a:lnTo>
                  <a:lnTo>
                    <a:pt x="31" y="26"/>
                  </a:lnTo>
                  <a:lnTo>
                    <a:pt x="31" y="27"/>
                  </a:lnTo>
                  <a:lnTo>
                    <a:pt x="35" y="26"/>
                  </a:lnTo>
                  <a:lnTo>
                    <a:pt x="38" y="26"/>
                  </a:lnTo>
                  <a:lnTo>
                    <a:pt x="41" y="26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52" y="26"/>
                  </a:lnTo>
                  <a:lnTo>
                    <a:pt x="56" y="27"/>
                  </a:lnTo>
                  <a:lnTo>
                    <a:pt x="60" y="28"/>
                  </a:lnTo>
                  <a:lnTo>
                    <a:pt x="63" y="29"/>
                  </a:lnTo>
                  <a:lnTo>
                    <a:pt x="69" y="31"/>
                  </a:lnTo>
                  <a:lnTo>
                    <a:pt x="74" y="33"/>
                  </a:lnTo>
                  <a:lnTo>
                    <a:pt x="78" y="34"/>
                  </a:lnTo>
                  <a:lnTo>
                    <a:pt x="80" y="36"/>
                  </a:lnTo>
                  <a:lnTo>
                    <a:pt x="76" y="38"/>
                  </a:lnTo>
                  <a:lnTo>
                    <a:pt x="69" y="41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6"/>
                  </a:lnTo>
                  <a:lnTo>
                    <a:pt x="48" y="44"/>
                  </a:lnTo>
                  <a:lnTo>
                    <a:pt x="41" y="42"/>
                  </a:lnTo>
                  <a:lnTo>
                    <a:pt x="36" y="40"/>
                  </a:lnTo>
                  <a:lnTo>
                    <a:pt x="31" y="38"/>
                  </a:lnTo>
                  <a:lnTo>
                    <a:pt x="26" y="38"/>
                  </a:lnTo>
                  <a:lnTo>
                    <a:pt x="24" y="39"/>
                  </a:lnTo>
                  <a:lnTo>
                    <a:pt x="26" y="41"/>
                  </a:lnTo>
                  <a:lnTo>
                    <a:pt x="31" y="43"/>
                  </a:lnTo>
                  <a:lnTo>
                    <a:pt x="38" y="45"/>
                  </a:lnTo>
                  <a:lnTo>
                    <a:pt x="42" y="48"/>
                  </a:lnTo>
                  <a:lnTo>
                    <a:pt x="45" y="50"/>
                  </a:lnTo>
                  <a:lnTo>
                    <a:pt x="42" y="51"/>
                  </a:lnTo>
                  <a:lnTo>
                    <a:pt x="37" y="53"/>
                  </a:lnTo>
                  <a:lnTo>
                    <a:pt x="30" y="56"/>
                  </a:lnTo>
                  <a:lnTo>
                    <a:pt x="23" y="58"/>
                  </a:lnTo>
                  <a:lnTo>
                    <a:pt x="16" y="60"/>
                  </a:lnTo>
                  <a:lnTo>
                    <a:pt x="10" y="63"/>
                  </a:lnTo>
                  <a:lnTo>
                    <a:pt x="5" y="64"/>
                  </a:lnTo>
                  <a:lnTo>
                    <a:pt x="2" y="65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7"/>
                  </a:lnTo>
                  <a:lnTo>
                    <a:pt x="6" y="67"/>
                  </a:lnTo>
                  <a:lnTo>
                    <a:pt x="10" y="67"/>
                  </a:lnTo>
                  <a:lnTo>
                    <a:pt x="16" y="66"/>
                  </a:lnTo>
                  <a:lnTo>
                    <a:pt x="22" y="65"/>
                  </a:lnTo>
                  <a:lnTo>
                    <a:pt x="30" y="64"/>
                  </a:lnTo>
                  <a:lnTo>
                    <a:pt x="36" y="62"/>
                  </a:lnTo>
                  <a:lnTo>
                    <a:pt x="42" y="60"/>
                  </a:lnTo>
                  <a:lnTo>
                    <a:pt x="47" y="58"/>
                  </a:lnTo>
                  <a:lnTo>
                    <a:pt x="50" y="56"/>
                  </a:lnTo>
                  <a:lnTo>
                    <a:pt x="50" y="64"/>
                  </a:lnTo>
                  <a:lnTo>
                    <a:pt x="48" y="74"/>
                  </a:lnTo>
                  <a:lnTo>
                    <a:pt x="45" y="84"/>
                  </a:lnTo>
                  <a:lnTo>
                    <a:pt x="42" y="91"/>
                  </a:lnTo>
                  <a:lnTo>
                    <a:pt x="40" y="93"/>
                  </a:lnTo>
                  <a:lnTo>
                    <a:pt x="41" y="94"/>
                  </a:lnTo>
                  <a:lnTo>
                    <a:pt x="43" y="94"/>
                  </a:lnTo>
                  <a:lnTo>
                    <a:pt x="44" y="91"/>
                  </a:lnTo>
                  <a:lnTo>
                    <a:pt x="48" y="85"/>
                  </a:lnTo>
                  <a:lnTo>
                    <a:pt x="53" y="74"/>
                  </a:lnTo>
                  <a:lnTo>
                    <a:pt x="57" y="64"/>
                  </a:lnTo>
                  <a:lnTo>
                    <a:pt x="59" y="56"/>
                  </a:lnTo>
                  <a:lnTo>
                    <a:pt x="62" y="55"/>
                  </a:lnTo>
                  <a:lnTo>
                    <a:pt x="66" y="53"/>
                  </a:lnTo>
                  <a:lnTo>
                    <a:pt x="69" y="51"/>
                  </a:lnTo>
                  <a:lnTo>
                    <a:pt x="74" y="49"/>
                  </a:lnTo>
                  <a:lnTo>
                    <a:pt x="78" y="47"/>
                  </a:lnTo>
                  <a:lnTo>
                    <a:pt x="81" y="45"/>
                  </a:lnTo>
                  <a:lnTo>
                    <a:pt x="85" y="43"/>
                  </a:lnTo>
                  <a:lnTo>
                    <a:pt x="86" y="42"/>
                  </a:lnTo>
                  <a:lnTo>
                    <a:pt x="86" y="51"/>
                  </a:lnTo>
                  <a:lnTo>
                    <a:pt x="86" y="63"/>
                  </a:lnTo>
                  <a:lnTo>
                    <a:pt x="84" y="74"/>
                  </a:lnTo>
                  <a:lnTo>
                    <a:pt x="82" y="82"/>
                  </a:lnTo>
                  <a:lnTo>
                    <a:pt x="80" y="87"/>
                  </a:lnTo>
                  <a:lnTo>
                    <a:pt x="80" y="88"/>
                  </a:lnTo>
                  <a:lnTo>
                    <a:pt x="82" y="87"/>
                  </a:lnTo>
                  <a:lnTo>
                    <a:pt x="85" y="82"/>
                  </a:lnTo>
                  <a:lnTo>
                    <a:pt x="88" y="74"/>
                  </a:lnTo>
                  <a:lnTo>
                    <a:pt x="92" y="63"/>
                  </a:lnTo>
                  <a:lnTo>
                    <a:pt x="94" y="51"/>
                  </a:lnTo>
                  <a:lnTo>
                    <a:pt x="94" y="39"/>
                  </a:lnTo>
                  <a:lnTo>
                    <a:pt x="99" y="35"/>
                  </a:lnTo>
                  <a:lnTo>
                    <a:pt x="103" y="30"/>
                  </a:lnTo>
                  <a:lnTo>
                    <a:pt x="106" y="26"/>
                  </a:lnTo>
                  <a:lnTo>
                    <a:pt x="109" y="23"/>
                  </a:lnTo>
                  <a:lnTo>
                    <a:pt x="111" y="21"/>
                  </a:lnTo>
                  <a:lnTo>
                    <a:pt x="112" y="21"/>
                  </a:lnTo>
                  <a:lnTo>
                    <a:pt x="113" y="23"/>
                  </a:lnTo>
                  <a:lnTo>
                    <a:pt x="113" y="26"/>
                  </a:lnTo>
                  <a:lnTo>
                    <a:pt x="112" y="35"/>
                  </a:lnTo>
                  <a:lnTo>
                    <a:pt x="111" y="46"/>
                  </a:lnTo>
                  <a:lnTo>
                    <a:pt x="111" y="58"/>
                  </a:lnTo>
                  <a:lnTo>
                    <a:pt x="110" y="66"/>
                  </a:lnTo>
                  <a:lnTo>
                    <a:pt x="114" y="57"/>
                  </a:lnTo>
                  <a:lnTo>
                    <a:pt x="117" y="40"/>
                  </a:lnTo>
                  <a:lnTo>
                    <a:pt x="120" y="24"/>
                  </a:lnTo>
                  <a:lnTo>
                    <a:pt x="122" y="11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9" name="Freeform 2584">
              <a:extLst>
                <a:ext uri="{FF2B5EF4-FFF2-40B4-BE49-F238E27FC236}">
                  <a16:creationId xmlns:a16="http://schemas.microsoft.com/office/drawing/2014/main" id="{9AC8C963-3018-8D7F-077D-7B803CFAA282}"/>
                </a:ext>
              </a:extLst>
            </p:cNvPr>
            <p:cNvSpPr>
              <a:spLocks/>
            </p:cNvSpPr>
            <p:nvPr/>
          </p:nvSpPr>
          <p:spPr bwMode="auto">
            <a:xfrm>
              <a:off x="72" y="441"/>
              <a:ext cx="99" cy="104"/>
            </a:xfrm>
            <a:custGeom>
              <a:avLst/>
              <a:gdLst>
                <a:gd name="T0" fmla="*/ 96 w 99"/>
                <a:gd name="T1" fmla="*/ 102 h 104"/>
                <a:gd name="T2" fmla="*/ 98 w 99"/>
                <a:gd name="T3" fmla="*/ 99 h 104"/>
                <a:gd name="T4" fmla="*/ 95 w 99"/>
                <a:gd name="T5" fmla="*/ 94 h 104"/>
                <a:gd name="T6" fmla="*/ 89 w 99"/>
                <a:gd name="T7" fmla="*/ 85 h 104"/>
                <a:gd name="T8" fmla="*/ 87 w 99"/>
                <a:gd name="T9" fmla="*/ 73 h 104"/>
                <a:gd name="T10" fmla="*/ 85 w 99"/>
                <a:gd name="T11" fmla="*/ 48 h 104"/>
                <a:gd name="T12" fmla="*/ 80 w 99"/>
                <a:gd name="T13" fmla="*/ 36 h 104"/>
                <a:gd name="T14" fmla="*/ 78 w 99"/>
                <a:gd name="T15" fmla="*/ 36 h 104"/>
                <a:gd name="T16" fmla="*/ 79 w 99"/>
                <a:gd name="T17" fmla="*/ 47 h 104"/>
                <a:gd name="T18" fmla="*/ 80 w 99"/>
                <a:gd name="T19" fmla="*/ 68 h 104"/>
                <a:gd name="T20" fmla="*/ 74 w 99"/>
                <a:gd name="T21" fmla="*/ 71 h 104"/>
                <a:gd name="T22" fmla="*/ 64 w 99"/>
                <a:gd name="T23" fmla="*/ 63 h 104"/>
                <a:gd name="T24" fmla="*/ 58 w 99"/>
                <a:gd name="T25" fmla="*/ 53 h 104"/>
                <a:gd name="T26" fmla="*/ 54 w 99"/>
                <a:gd name="T27" fmla="*/ 33 h 104"/>
                <a:gd name="T28" fmla="*/ 53 w 99"/>
                <a:gd name="T29" fmla="*/ 19 h 104"/>
                <a:gd name="T30" fmla="*/ 52 w 99"/>
                <a:gd name="T31" fmla="*/ 8 h 104"/>
                <a:gd name="T32" fmla="*/ 49 w 99"/>
                <a:gd name="T33" fmla="*/ 2 h 104"/>
                <a:gd name="T34" fmla="*/ 49 w 99"/>
                <a:gd name="T35" fmla="*/ 6 h 104"/>
                <a:gd name="T36" fmla="*/ 49 w 99"/>
                <a:gd name="T37" fmla="*/ 15 h 104"/>
                <a:gd name="T38" fmla="*/ 48 w 99"/>
                <a:gd name="T39" fmla="*/ 24 h 104"/>
                <a:gd name="T40" fmla="*/ 48 w 99"/>
                <a:gd name="T41" fmla="*/ 33 h 104"/>
                <a:gd name="T42" fmla="*/ 49 w 99"/>
                <a:gd name="T43" fmla="*/ 47 h 104"/>
                <a:gd name="T44" fmla="*/ 43 w 99"/>
                <a:gd name="T45" fmla="*/ 46 h 104"/>
                <a:gd name="T46" fmla="*/ 30 w 99"/>
                <a:gd name="T47" fmla="*/ 30 h 104"/>
                <a:gd name="T48" fmla="*/ 16 w 99"/>
                <a:gd name="T49" fmla="*/ 13 h 104"/>
                <a:gd name="T50" fmla="*/ 5 w 99"/>
                <a:gd name="T51" fmla="*/ 2 h 104"/>
                <a:gd name="T52" fmla="*/ 6 w 99"/>
                <a:gd name="T53" fmla="*/ 10 h 104"/>
                <a:gd name="T54" fmla="*/ 20 w 99"/>
                <a:gd name="T55" fmla="*/ 30 h 104"/>
                <a:gd name="T56" fmla="*/ 28 w 99"/>
                <a:gd name="T57" fmla="*/ 42 h 104"/>
                <a:gd name="T58" fmla="*/ 41 w 99"/>
                <a:gd name="T59" fmla="*/ 55 h 104"/>
                <a:gd name="T60" fmla="*/ 41 w 99"/>
                <a:gd name="T61" fmla="*/ 59 h 104"/>
                <a:gd name="T62" fmla="*/ 28 w 99"/>
                <a:gd name="T63" fmla="*/ 56 h 104"/>
                <a:gd name="T64" fmla="*/ 21 w 99"/>
                <a:gd name="T65" fmla="*/ 51 h 104"/>
                <a:gd name="T66" fmla="*/ 18 w 99"/>
                <a:gd name="T67" fmla="*/ 52 h 104"/>
                <a:gd name="T68" fmla="*/ 22 w 99"/>
                <a:gd name="T69" fmla="*/ 57 h 104"/>
                <a:gd name="T70" fmla="*/ 31 w 99"/>
                <a:gd name="T71" fmla="*/ 63 h 104"/>
                <a:gd name="T72" fmla="*/ 42 w 99"/>
                <a:gd name="T73" fmla="*/ 67 h 104"/>
                <a:gd name="T74" fmla="*/ 53 w 99"/>
                <a:gd name="T75" fmla="*/ 70 h 104"/>
                <a:gd name="T76" fmla="*/ 62 w 99"/>
                <a:gd name="T77" fmla="*/ 72 h 104"/>
                <a:gd name="T78" fmla="*/ 73 w 99"/>
                <a:gd name="T79" fmla="*/ 81 h 104"/>
                <a:gd name="T80" fmla="*/ 74 w 99"/>
                <a:gd name="T81" fmla="*/ 87 h 104"/>
                <a:gd name="T82" fmla="*/ 67 w 99"/>
                <a:gd name="T83" fmla="*/ 90 h 104"/>
                <a:gd name="T84" fmla="*/ 58 w 99"/>
                <a:gd name="T85" fmla="*/ 91 h 104"/>
                <a:gd name="T86" fmla="*/ 50 w 99"/>
                <a:gd name="T87" fmla="*/ 91 h 104"/>
                <a:gd name="T88" fmla="*/ 43 w 99"/>
                <a:gd name="T89" fmla="*/ 90 h 104"/>
                <a:gd name="T90" fmla="*/ 42 w 99"/>
                <a:gd name="T91" fmla="*/ 93 h 104"/>
                <a:gd name="T92" fmla="*/ 52 w 99"/>
                <a:gd name="T93" fmla="*/ 95 h 104"/>
                <a:gd name="T94" fmla="*/ 63 w 99"/>
                <a:gd name="T95" fmla="*/ 95 h 104"/>
                <a:gd name="T96" fmla="*/ 73 w 99"/>
                <a:gd name="T97" fmla="*/ 95 h 104"/>
                <a:gd name="T98" fmla="*/ 82 w 99"/>
                <a:gd name="T99" fmla="*/ 94 h 104"/>
                <a:gd name="T100" fmla="*/ 89 w 99"/>
                <a:gd name="T101" fmla="*/ 95 h 104"/>
                <a:gd name="T102" fmla="*/ 93 w 99"/>
                <a:gd name="T103" fmla="*/ 101 h 10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9"/>
                <a:gd name="T157" fmla="*/ 0 h 104"/>
                <a:gd name="T158" fmla="*/ 99 w 99"/>
                <a:gd name="T159" fmla="*/ 104 h 10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9" h="104">
                  <a:moveTo>
                    <a:pt x="95" y="104"/>
                  </a:moveTo>
                  <a:lnTo>
                    <a:pt x="96" y="102"/>
                  </a:lnTo>
                  <a:lnTo>
                    <a:pt x="97" y="100"/>
                  </a:lnTo>
                  <a:lnTo>
                    <a:pt x="98" y="99"/>
                  </a:lnTo>
                  <a:lnTo>
                    <a:pt x="99" y="97"/>
                  </a:lnTo>
                  <a:lnTo>
                    <a:pt x="95" y="94"/>
                  </a:lnTo>
                  <a:lnTo>
                    <a:pt x="92" y="90"/>
                  </a:lnTo>
                  <a:lnTo>
                    <a:pt x="89" y="85"/>
                  </a:lnTo>
                  <a:lnTo>
                    <a:pt x="88" y="81"/>
                  </a:lnTo>
                  <a:lnTo>
                    <a:pt x="87" y="73"/>
                  </a:lnTo>
                  <a:lnTo>
                    <a:pt x="86" y="61"/>
                  </a:lnTo>
                  <a:lnTo>
                    <a:pt x="85" y="48"/>
                  </a:lnTo>
                  <a:lnTo>
                    <a:pt x="83" y="39"/>
                  </a:lnTo>
                  <a:lnTo>
                    <a:pt x="80" y="36"/>
                  </a:lnTo>
                  <a:lnTo>
                    <a:pt x="79" y="35"/>
                  </a:lnTo>
                  <a:lnTo>
                    <a:pt x="78" y="36"/>
                  </a:lnTo>
                  <a:lnTo>
                    <a:pt x="79" y="39"/>
                  </a:lnTo>
                  <a:lnTo>
                    <a:pt x="79" y="47"/>
                  </a:lnTo>
                  <a:lnTo>
                    <a:pt x="80" y="58"/>
                  </a:lnTo>
                  <a:lnTo>
                    <a:pt x="80" y="68"/>
                  </a:lnTo>
                  <a:lnTo>
                    <a:pt x="79" y="75"/>
                  </a:lnTo>
                  <a:lnTo>
                    <a:pt x="74" y="71"/>
                  </a:lnTo>
                  <a:lnTo>
                    <a:pt x="69" y="67"/>
                  </a:lnTo>
                  <a:lnTo>
                    <a:pt x="64" y="63"/>
                  </a:lnTo>
                  <a:lnTo>
                    <a:pt x="61" y="59"/>
                  </a:lnTo>
                  <a:lnTo>
                    <a:pt x="58" y="53"/>
                  </a:lnTo>
                  <a:lnTo>
                    <a:pt x="55" y="43"/>
                  </a:lnTo>
                  <a:lnTo>
                    <a:pt x="54" y="33"/>
                  </a:lnTo>
                  <a:lnTo>
                    <a:pt x="53" y="25"/>
                  </a:lnTo>
                  <a:lnTo>
                    <a:pt x="53" y="19"/>
                  </a:lnTo>
                  <a:lnTo>
                    <a:pt x="53" y="13"/>
                  </a:lnTo>
                  <a:lnTo>
                    <a:pt x="52" y="8"/>
                  </a:lnTo>
                  <a:lnTo>
                    <a:pt x="50" y="4"/>
                  </a:lnTo>
                  <a:lnTo>
                    <a:pt x="49" y="2"/>
                  </a:lnTo>
                  <a:lnTo>
                    <a:pt x="49" y="3"/>
                  </a:lnTo>
                  <a:lnTo>
                    <a:pt x="49" y="6"/>
                  </a:lnTo>
                  <a:lnTo>
                    <a:pt x="49" y="11"/>
                  </a:lnTo>
                  <a:lnTo>
                    <a:pt x="49" y="15"/>
                  </a:lnTo>
                  <a:lnTo>
                    <a:pt x="49" y="20"/>
                  </a:lnTo>
                  <a:lnTo>
                    <a:pt x="48" y="24"/>
                  </a:lnTo>
                  <a:lnTo>
                    <a:pt x="48" y="28"/>
                  </a:lnTo>
                  <a:lnTo>
                    <a:pt x="48" y="33"/>
                  </a:lnTo>
                  <a:lnTo>
                    <a:pt x="49" y="40"/>
                  </a:lnTo>
                  <a:lnTo>
                    <a:pt x="49" y="47"/>
                  </a:lnTo>
                  <a:lnTo>
                    <a:pt x="50" y="53"/>
                  </a:lnTo>
                  <a:lnTo>
                    <a:pt x="43" y="46"/>
                  </a:lnTo>
                  <a:lnTo>
                    <a:pt x="37" y="39"/>
                  </a:lnTo>
                  <a:lnTo>
                    <a:pt x="30" y="30"/>
                  </a:lnTo>
                  <a:lnTo>
                    <a:pt x="23" y="21"/>
                  </a:lnTo>
                  <a:lnTo>
                    <a:pt x="16" y="13"/>
                  </a:lnTo>
                  <a:lnTo>
                    <a:pt x="10" y="7"/>
                  </a:lnTo>
                  <a:lnTo>
                    <a:pt x="5" y="2"/>
                  </a:lnTo>
                  <a:lnTo>
                    <a:pt x="0" y="0"/>
                  </a:lnTo>
                  <a:lnTo>
                    <a:pt x="6" y="10"/>
                  </a:lnTo>
                  <a:lnTo>
                    <a:pt x="14" y="20"/>
                  </a:lnTo>
                  <a:lnTo>
                    <a:pt x="20" y="30"/>
                  </a:lnTo>
                  <a:lnTo>
                    <a:pt x="24" y="37"/>
                  </a:lnTo>
                  <a:lnTo>
                    <a:pt x="28" y="42"/>
                  </a:lnTo>
                  <a:lnTo>
                    <a:pt x="35" y="49"/>
                  </a:lnTo>
                  <a:lnTo>
                    <a:pt x="41" y="55"/>
                  </a:lnTo>
                  <a:lnTo>
                    <a:pt x="46" y="59"/>
                  </a:lnTo>
                  <a:lnTo>
                    <a:pt x="41" y="59"/>
                  </a:lnTo>
                  <a:lnTo>
                    <a:pt x="34" y="58"/>
                  </a:lnTo>
                  <a:lnTo>
                    <a:pt x="28" y="56"/>
                  </a:lnTo>
                  <a:lnTo>
                    <a:pt x="24" y="53"/>
                  </a:lnTo>
                  <a:lnTo>
                    <a:pt x="21" y="51"/>
                  </a:lnTo>
                  <a:lnTo>
                    <a:pt x="18" y="51"/>
                  </a:lnTo>
                  <a:lnTo>
                    <a:pt x="18" y="52"/>
                  </a:lnTo>
                  <a:lnTo>
                    <a:pt x="19" y="55"/>
                  </a:lnTo>
                  <a:lnTo>
                    <a:pt x="22" y="57"/>
                  </a:lnTo>
                  <a:lnTo>
                    <a:pt x="26" y="60"/>
                  </a:lnTo>
                  <a:lnTo>
                    <a:pt x="31" y="63"/>
                  </a:lnTo>
                  <a:lnTo>
                    <a:pt x="36" y="65"/>
                  </a:lnTo>
                  <a:lnTo>
                    <a:pt x="42" y="67"/>
                  </a:lnTo>
                  <a:lnTo>
                    <a:pt x="47" y="68"/>
                  </a:lnTo>
                  <a:lnTo>
                    <a:pt x="53" y="70"/>
                  </a:lnTo>
                  <a:lnTo>
                    <a:pt x="57" y="70"/>
                  </a:lnTo>
                  <a:lnTo>
                    <a:pt x="62" y="72"/>
                  </a:lnTo>
                  <a:lnTo>
                    <a:pt x="68" y="76"/>
                  </a:lnTo>
                  <a:lnTo>
                    <a:pt x="73" y="81"/>
                  </a:lnTo>
                  <a:lnTo>
                    <a:pt x="77" y="86"/>
                  </a:lnTo>
                  <a:lnTo>
                    <a:pt x="74" y="87"/>
                  </a:lnTo>
                  <a:lnTo>
                    <a:pt x="71" y="89"/>
                  </a:lnTo>
                  <a:lnTo>
                    <a:pt x="67" y="90"/>
                  </a:lnTo>
                  <a:lnTo>
                    <a:pt x="62" y="90"/>
                  </a:lnTo>
                  <a:lnTo>
                    <a:pt x="58" y="91"/>
                  </a:lnTo>
                  <a:lnTo>
                    <a:pt x="54" y="91"/>
                  </a:lnTo>
                  <a:lnTo>
                    <a:pt x="50" y="91"/>
                  </a:lnTo>
                  <a:lnTo>
                    <a:pt x="47" y="91"/>
                  </a:lnTo>
                  <a:lnTo>
                    <a:pt x="43" y="90"/>
                  </a:lnTo>
                  <a:lnTo>
                    <a:pt x="40" y="91"/>
                  </a:lnTo>
                  <a:lnTo>
                    <a:pt x="42" y="93"/>
                  </a:lnTo>
                  <a:lnTo>
                    <a:pt x="48" y="94"/>
                  </a:lnTo>
                  <a:lnTo>
                    <a:pt x="52" y="95"/>
                  </a:lnTo>
                  <a:lnTo>
                    <a:pt x="57" y="95"/>
                  </a:lnTo>
                  <a:lnTo>
                    <a:pt x="63" y="95"/>
                  </a:lnTo>
                  <a:lnTo>
                    <a:pt x="68" y="95"/>
                  </a:lnTo>
                  <a:lnTo>
                    <a:pt x="73" y="95"/>
                  </a:lnTo>
                  <a:lnTo>
                    <a:pt x="79" y="94"/>
                  </a:lnTo>
                  <a:lnTo>
                    <a:pt x="82" y="94"/>
                  </a:lnTo>
                  <a:lnTo>
                    <a:pt x="85" y="94"/>
                  </a:lnTo>
                  <a:lnTo>
                    <a:pt x="89" y="95"/>
                  </a:lnTo>
                  <a:lnTo>
                    <a:pt x="92" y="97"/>
                  </a:lnTo>
                  <a:lnTo>
                    <a:pt x="93" y="101"/>
                  </a:lnTo>
                  <a:lnTo>
                    <a:pt x="95" y="104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0" name="Freeform 2585">
              <a:extLst>
                <a:ext uri="{FF2B5EF4-FFF2-40B4-BE49-F238E27FC236}">
                  <a16:creationId xmlns:a16="http://schemas.microsoft.com/office/drawing/2014/main" id="{D4F3800B-9537-3016-1DE4-3CF07A41A7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401"/>
              <a:ext cx="60" cy="159"/>
            </a:xfrm>
            <a:custGeom>
              <a:avLst/>
              <a:gdLst>
                <a:gd name="T0" fmla="*/ 6 w 60"/>
                <a:gd name="T1" fmla="*/ 132 h 159"/>
                <a:gd name="T2" fmla="*/ 10 w 60"/>
                <a:gd name="T3" fmla="*/ 125 h 159"/>
                <a:gd name="T4" fmla="*/ 13 w 60"/>
                <a:gd name="T5" fmla="*/ 127 h 159"/>
                <a:gd name="T6" fmla="*/ 16 w 60"/>
                <a:gd name="T7" fmla="*/ 113 h 159"/>
                <a:gd name="T8" fmla="*/ 6 w 60"/>
                <a:gd name="T9" fmla="*/ 90 h 159"/>
                <a:gd name="T10" fmla="*/ 0 w 60"/>
                <a:gd name="T11" fmla="*/ 65 h 159"/>
                <a:gd name="T12" fmla="*/ 2 w 60"/>
                <a:gd name="T13" fmla="*/ 66 h 159"/>
                <a:gd name="T14" fmla="*/ 12 w 60"/>
                <a:gd name="T15" fmla="*/ 92 h 159"/>
                <a:gd name="T16" fmla="*/ 23 w 60"/>
                <a:gd name="T17" fmla="*/ 75 h 159"/>
                <a:gd name="T18" fmla="*/ 22 w 60"/>
                <a:gd name="T19" fmla="*/ 45 h 159"/>
                <a:gd name="T20" fmla="*/ 21 w 60"/>
                <a:gd name="T21" fmla="*/ 19 h 159"/>
                <a:gd name="T22" fmla="*/ 24 w 60"/>
                <a:gd name="T23" fmla="*/ 20 h 159"/>
                <a:gd name="T24" fmla="*/ 24 w 60"/>
                <a:gd name="T25" fmla="*/ 35 h 159"/>
                <a:gd name="T26" fmla="*/ 30 w 60"/>
                <a:gd name="T27" fmla="*/ 35 h 159"/>
                <a:gd name="T28" fmla="*/ 44 w 60"/>
                <a:gd name="T29" fmla="*/ 2 h 159"/>
                <a:gd name="T30" fmla="*/ 48 w 60"/>
                <a:gd name="T31" fmla="*/ 2 h 159"/>
                <a:gd name="T32" fmla="*/ 38 w 60"/>
                <a:gd name="T33" fmla="*/ 24 h 159"/>
                <a:gd name="T34" fmla="*/ 37 w 60"/>
                <a:gd name="T35" fmla="*/ 44 h 159"/>
                <a:gd name="T36" fmla="*/ 50 w 60"/>
                <a:gd name="T37" fmla="*/ 37 h 159"/>
                <a:gd name="T38" fmla="*/ 53 w 60"/>
                <a:gd name="T39" fmla="*/ 37 h 159"/>
                <a:gd name="T40" fmla="*/ 42 w 60"/>
                <a:gd name="T41" fmla="*/ 48 h 159"/>
                <a:gd name="T42" fmla="*/ 30 w 60"/>
                <a:gd name="T43" fmla="*/ 66 h 159"/>
                <a:gd name="T44" fmla="*/ 24 w 60"/>
                <a:gd name="T45" fmla="*/ 98 h 159"/>
                <a:gd name="T46" fmla="*/ 37 w 60"/>
                <a:gd name="T47" fmla="*/ 97 h 159"/>
                <a:gd name="T48" fmla="*/ 50 w 60"/>
                <a:gd name="T49" fmla="*/ 93 h 159"/>
                <a:gd name="T50" fmla="*/ 56 w 60"/>
                <a:gd name="T51" fmla="*/ 89 h 159"/>
                <a:gd name="T52" fmla="*/ 55 w 60"/>
                <a:gd name="T53" fmla="*/ 93 h 159"/>
                <a:gd name="T54" fmla="*/ 46 w 60"/>
                <a:gd name="T55" fmla="*/ 100 h 159"/>
                <a:gd name="T56" fmla="*/ 31 w 60"/>
                <a:gd name="T57" fmla="*/ 106 h 159"/>
                <a:gd name="T58" fmla="*/ 23 w 60"/>
                <a:gd name="T59" fmla="*/ 111 h 159"/>
                <a:gd name="T60" fmla="*/ 20 w 60"/>
                <a:gd name="T61" fmla="*/ 128 h 159"/>
                <a:gd name="T62" fmla="*/ 29 w 60"/>
                <a:gd name="T63" fmla="*/ 131 h 159"/>
                <a:gd name="T64" fmla="*/ 46 w 60"/>
                <a:gd name="T65" fmla="*/ 122 h 159"/>
                <a:gd name="T66" fmla="*/ 58 w 60"/>
                <a:gd name="T67" fmla="*/ 113 h 159"/>
                <a:gd name="T68" fmla="*/ 58 w 60"/>
                <a:gd name="T69" fmla="*/ 117 h 159"/>
                <a:gd name="T70" fmla="*/ 43 w 60"/>
                <a:gd name="T71" fmla="*/ 138 h 159"/>
                <a:gd name="T72" fmla="*/ 36 w 60"/>
                <a:gd name="T73" fmla="*/ 139 h 159"/>
                <a:gd name="T74" fmla="*/ 30 w 60"/>
                <a:gd name="T75" fmla="*/ 133 h 159"/>
                <a:gd name="T76" fmla="*/ 15 w 60"/>
                <a:gd name="T77" fmla="*/ 134 h 159"/>
                <a:gd name="T78" fmla="*/ 12 w 60"/>
                <a:gd name="T79" fmla="*/ 144 h 159"/>
                <a:gd name="T80" fmla="*/ 6 w 60"/>
                <a:gd name="T81" fmla="*/ 154 h 159"/>
                <a:gd name="T82" fmla="*/ 4 w 60"/>
                <a:gd name="T83" fmla="*/ 154 h 159"/>
                <a:gd name="T84" fmla="*/ 9 w 60"/>
                <a:gd name="T85" fmla="*/ 141 h 159"/>
                <a:gd name="T86" fmla="*/ 2 w 60"/>
                <a:gd name="T87" fmla="*/ 135 h 15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0"/>
                <a:gd name="T133" fmla="*/ 0 h 159"/>
                <a:gd name="T134" fmla="*/ 60 w 60"/>
                <a:gd name="T135" fmla="*/ 159 h 15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0" h="159">
                  <a:moveTo>
                    <a:pt x="0" y="137"/>
                  </a:moveTo>
                  <a:lnTo>
                    <a:pt x="3" y="134"/>
                  </a:lnTo>
                  <a:lnTo>
                    <a:pt x="6" y="132"/>
                  </a:lnTo>
                  <a:lnTo>
                    <a:pt x="8" y="127"/>
                  </a:lnTo>
                  <a:lnTo>
                    <a:pt x="9" y="123"/>
                  </a:lnTo>
                  <a:lnTo>
                    <a:pt x="10" y="125"/>
                  </a:lnTo>
                  <a:lnTo>
                    <a:pt x="12" y="126"/>
                  </a:lnTo>
                  <a:lnTo>
                    <a:pt x="12" y="127"/>
                  </a:lnTo>
                  <a:lnTo>
                    <a:pt x="13" y="127"/>
                  </a:lnTo>
                  <a:lnTo>
                    <a:pt x="14" y="124"/>
                  </a:lnTo>
                  <a:lnTo>
                    <a:pt x="15" y="119"/>
                  </a:lnTo>
                  <a:lnTo>
                    <a:pt x="16" y="113"/>
                  </a:lnTo>
                  <a:lnTo>
                    <a:pt x="15" y="109"/>
                  </a:lnTo>
                  <a:lnTo>
                    <a:pt x="11" y="102"/>
                  </a:lnTo>
                  <a:lnTo>
                    <a:pt x="6" y="90"/>
                  </a:lnTo>
                  <a:lnTo>
                    <a:pt x="1" y="78"/>
                  </a:lnTo>
                  <a:lnTo>
                    <a:pt x="0" y="70"/>
                  </a:lnTo>
                  <a:lnTo>
                    <a:pt x="0" y="65"/>
                  </a:lnTo>
                  <a:lnTo>
                    <a:pt x="1" y="63"/>
                  </a:lnTo>
                  <a:lnTo>
                    <a:pt x="2" y="63"/>
                  </a:lnTo>
                  <a:lnTo>
                    <a:pt x="2" y="66"/>
                  </a:lnTo>
                  <a:lnTo>
                    <a:pt x="4" y="73"/>
                  </a:lnTo>
                  <a:lnTo>
                    <a:pt x="7" y="82"/>
                  </a:lnTo>
                  <a:lnTo>
                    <a:pt x="12" y="92"/>
                  </a:lnTo>
                  <a:lnTo>
                    <a:pt x="18" y="97"/>
                  </a:lnTo>
                  <a:lnTo>
                    <a:pt x="20" y="87"/>
                  </a:lnTo>
                  <a:lnTo>
                    <a:pt x="23" y="75"/>
                  </a:lnTo>
                  <a:lnTo>
                    <a:pt x="24" y="62"/>
                  </a:lnTo>
                  <a:lnTo>
                    <a:pt x="24" y="52"/>
                  </a:lnTo>
                  <a:lnTo>
                    <a:pt x="22" y="45"/>
                  </a:lnTo>
                  <a:lnTo>
                    <a:pt x="21" y="34"/>
                  </a:lnTo>
                  <a:lnTo>
                    <a:pt x="20" y="24"/>
                  </a:lnTo>
                  <a:lnTo>
                    <a:pt x="21" y="19"/>
                  </a:lnTo>
                  <a:lnTo>
                    <a:pt x="23" y="17"/>
                  </a:lnTo>
                  <a:lnTo>
                    <a:pt x="24" y="17"/>
                  </a:lnTo>
                  <a:lnTo>
                    <a:pt x="24" y="20"/>
                  </a:lnTo>
                  <a:lnTo>
                    <a:pt x="24" y="24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25" y="41"/>
                  </a:lnTo>
                  <a:lnTo>
                    <a:pt x="27" y="45"/>
                  </a:lnTo>
                  <a:lnTo>
                    <a:pt x="30" y="35"/>
                  </a:lnTo>
                  <a:lnTo>
                    <a:pt x="34" y="22"/>
                  </a:lnTo>
                  <a:lnTo>
                    <a:pt x="38" y="10"/>
                  </a:lnTo>
                  <a:lnTo>
                    <a:pt x="44" y="2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48" y="2"/>
                  </a:lnTo>
                  <a:lnTo>
                    <a:pt x="46" y="5"/>
                  </a:lnTo>
                  <a:lnTo>
                    <a:pt x="43" y="12"/>
                  </a:lnTo>
                  <a:lnTo>
                    <a:pt x="38" y="24"/>
                  </a:lnTo>
                  <a:lnTo>
                    <a:pt x="35" y="37"/>
                  </a:lnTo>
                  <a:lnTo>
                    <a:pt x="33" y="45"/>
                  </a:lnTo>
                  <a:lnTo>
                    <a:pt x="37" y="44"/>
                  </a:lnTo>
                  <a:lnTo>
                    <a:pt x="43" y="42"/>
                  </a:lnTo>
                  <a:lnTo>
                    <a:pt x="47" y="40"/>
                  </a:lnTo>
                  <a:lnTo>
                    <a:pt x="50" y="37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7"/>
                  </a:lnTo>
                  <a:lnTo>
                    <a:pt x="51" y="40"/>
                  </a:lnTo>
                  <a:lnTo>
                    <a:pt x="47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32" y="54"/>
                  </a:lnTo>
                  <a:lnTo>
                    <a:pt x="30" y="66"/>
                  </a:lnTo>
                  <a:lnTo>
                    <a:pt x="28" y="79"/>
                  </a:lnTo>
                  <a:lnTo>
                    <a:pt x="26" y="91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33" y="97"/>
                  </a:lnTo>
                  <a:lnTo>
                    <a:pt x="37" y="97"/>
                  </a:lnTo>
                  <a:lnTo>
                    <a:pt x="43" y="96"/>
                  </a:lnTo>
                  <a:lnTo>
                    <a:pt x="46" y="95"/>
                  </a:lnTo>
                  <a:lnTo>
                    <a:pt x="50" y="93"/>
                  </a:lnTo>
                  <a:lnTo>
                    <a:pt x="53" y="92"/>
                  </a:lnTo>
                  <a:lnTo>
                    <a:pt x="55" y="91"/>
                  </a:lnTo>
                  <a:lnTo>
                    <a:pt x="56" y="89"/>
                  </a:lnTo>
                  <a:lnTo>
                    <a:pt x="57" y="89"/>
                  </a:lnTo>
                  <a:lnTo>
                    <a:pt x="57" y="91"/>
                  </a:lnTo>
                  <a:lnTo>
                    <a:pt x="55" y="93"/>
                  </a:lnTo>
                  <a:lnTo>
                    <a:pt x="54" y="95"/>
                  </a:lnTo>
                  <a:lnTo>
                    <a:pt x="50" y="97"/>
                  </a:lnTo>
                  <a:lnTo>
                    <a:pt x="46" y="100"/>
                  </a:lnTo>
                  <a:lnTo>
                    <a:pt x="41" y="102"/>
                  </a:lnTo>
                  <a:lnTo>
                    <a:pt x="36" y="105"/>
                  </a:lnTo>
                  <a:lnTo>
                    <a:pt x="31" y="106"/>
                  </a:lnTo>
                  <a:lnTo>
                    <a:pt x="28" y="107"/>
                  </a:lnTo>
                  <a:lnTo>
                    <a:pt x="25" y="108"/>
                  </a:lnTo>
                  <a:lnTo>
                    <a:pt x="23" y="111"/>
                  </a:lnTo>
                  <a:lnTo>
                    <a:pt x="21" y="117"/>
                  </a:lnTo>
                  <a:lnTo>
                    <a:pt x="20" y="124"/>
                  </a:lnTo>
                  <a:lnTo>
                    <a:pt x="20" y="128"/>
                  </a:lnTo>
                  <a:lnTo>
                    <a:pt x="22" y="130"/>
                  </a:lnTo>
                  <a:lnTo>
                    <a:pt x="24" y="131"/>
                  </a:lnTo>
                  <a:lnTo>
                    <a:pt x="29" y="131"/>
                  </a:lnTo>
                  <a:lnTo>
                    <a:pt x="31" y="130"/>
                  </a:lnTo>
                  <a:lnTo>
                    <a:pt x="39" y="126"/>
                  </a:lnTo>
                  <a:lnTo>
                    <a:pt x="46" y="122"/>
                  </a:lnTo>
                  <a:lnTo>
                    <a:pt x="52" y="118"/>
                  </a:lnTo>
                  <a:lnTo>
                    <a:pt x="55" y="115"/>
                  </a:lnTo>
                  <a:lnTo>
                    <a:pt x="58" y="113"/>
                  </a:lnTo>
                  <a:lnTo>
                    <a:pt x="60" y="112"/>
                  </a:lnTo>
                  <a:lnTo>
                    <a:pt x="60" y="113"/>
                  </a:lnTo>
                  <a:lnTo>
                    <a:pt x="58" y="117"/>
                  </a:lnTo>
                  <a:lnTo>
                    <a:pt x="54" y="124"/>
                  </a:lnTo>
                  <a:lnTo>
                    <a:pt x="48" y="132"/>
                  </a:lnTo>
                  <a:lnTo>
                    <a:pt x="43" y="138"/>
                  </a:lnTo>
                  <a:lnTo>
                    <a:pt x="37" y="143"/>
                  </a:lnTo>
                  <a:lnTo>
                    <a:pt x="37" y="141"/>
                  </a:lnTo>
                  <a:lnTo>
                    <a:pt x="36" y="139"/>
                  </a:lnTo>
                  <a:lnTo>
                    <a:pt x="35" y="137"/>
                  </a:lnTo>
                  <a:lnTo>
                    <a:pt x="34" y="135"/>
                  </a:lnTo>
                  <a:lnTo>
                    <a:pt x="30" y="133"/>
                  </a:lnTo>
                  <a:lnTo>
                    <a:pt x="25" y="132"/>
                  </a:lnTo>
                  <a:lnTo>
                    <a:pt x="19" y="133"/>
                  </a:lnTo>
                  <a:lnTo>
                    <a:pt x="15" y="134"/>
                  </a:lnTo>
                  <a:lnTo>
                    <a:pt x="12" y="137"/>
                  </a:lnTo>
                  <a:lnTo>
                    <a:pt x="12" y="140"/>
                  </a:lnTo>
                  <a:lnTo>
                    <a:pt x="12" y="144"/>
                  </a:lnTo>
                  <a:lnTo>
                    <a:pt x="12" y="147"/>
                  </a:lnTo>
                  <a:lnTo>
                    <a:pt x="9" y="151"/>
                  </a:lnTo>
                  <a:lnTo>
                    <a:pt x="6" y="154"/>
                  </a:lnTo>
                  <a:lnTo>
                    <a:pt x="2" y="157"/>
                  </a:lnTo>
                  <a:lnTo>
                    <a:pt x="0" y="159"/>
                  </a:lnTo>
                  <a:lnTo>
                    <a:pt x="4" y="154"/>
                  </a:lnTo>
                  <a:lnTo>
                    <a:pt x="7" y="149"/>
                  </a:lnTo>
                  <a:lnTo>
                    <a:pt x="9" y="144"/>
                  </a:lnTo>
                  <a:lnTo>
                    <a:pt x="9" y="141"/>
                  </a:lnTo>
                  <a:lnTo>
                    <a:pt x="7" y="138"/>
                  </a:lnTo>
                  <a:lnTo>
                    <a:pt x="5" y="136"/>
                  </a:lnTo>
                  <a:lnTo>
                    <a:pt x="2" y="135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1" name="Freeform 2586">
              <a:extLst>
                <a:ext uri="{FF2B5EF4-FFF2-40B4-BE49-F238E27FC236}">
                  <a16:creationId xmlns:a16="http://schemas.microsoft.com/office/drawing/2014/main" id="{75A070F3-2291-1B8A-957F-034567EEB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" y="489"/>
              <a:ext cx="10" cy="20"/>
            </a:xfrm>
            <a:custGeom>
              <a:avLst/>
              <a:gdLst>
                <a:gd name="T0" fmla="*/ 10 w 10"/>
                <a:gd name="T1" fmla="*/ 19 h 20"/>
                <a:gd name="T2" fmla="*/ 7 w 10"/>
                <a:gd name="T3" fmla="*/ 18 h 20"/>
                <a:gd name="T4" fmla="*/ 6 w 10"/>
                <a:gd name="T5" fmla="*/ 18 h 20"/>
                <a:gd name="T6" fmla="*/ 3 w 10"/>
                <a:gd name="T7" fmla="*/ 19 h 20"/>
                <a:gd name="T8" fmla="*/ 1 w 10"/>
                <a:gd name="T9" fmla="*/ 20 h 20"/>
                <a:gd name="T10" fmla="*/ 1 w 10"/>
                <a:gd name="T11" fmla="*/ 16 h 20"/>
                <a:gd name="T12" fmla="*/ 0 w 10"/>
                <a:gd name="T13" fmla="*/ 11 h 20"/>
                <a:gd name="T14" fmla="*/ 0 w 10"/>
                <a:gd name="T15" fmla="*/ 7 h 20"/>
                <a:gd name="T16" fmla="*/ 0 w 10"/>
                <a:gd name="T17" fmla="*/ 2 h 20"/>
                <a:gd name="T18" fmla="*/ 0 w 10"/>
                <a:gd name="T19" fmla="*/ 0 h 20"/>
                <a:gd name="T20" fmla="*/ 1 w 10"/>
                <a:gd name="T21" fmla="*/ 0 h 20"/>
                <a:gd name="T22" fmla="*/ 1 w 10"/>
                <a:gd name="T23" fmla="*/ 1 h 20"/>
                <a:gd name="T24" fmla="*/ 1 w 10"/>
                <a:gd name="T25" fmla="*/ 3 h 20"/>
                <a:gd name="T26" fmla="*/ 2 w 10"/>
                <a:gd name="T27" fmla="*/ 7 h 20"/>
                <a:gd name="T28" fmla="*/ 5 w 10"/>
                <a:gd name="T29" fmla="*/ 11 h 20"/>
                <a:gd name="T30" fmla="*/ 7 w 10"/>
                <a:gd name="T31" fmla="*/ 16 h 20"/>
                <a:gd name="T32" fmla="*/ 10 w 10"/>
                <a:gd name="T33" fmla="*/ 19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20"/>
                <a:gd name="T53" fmla="*/ 10 w 10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20">
                  <a:moveTo>
                    <a:pt x="10" y="19"/>
                  </a:moveTo>
                  <a:lnTo>
                    <a:pt x="7" y="18"/>
                  </a:lnTo>
                  <a:lnTo>
                    <a:pt x="6" y="18"/>
                  </a:lnTo>
                  <a:lnTo>
                    <a:pt x="3" y="19"/>
                  </a:lnTo>
                  <a:lnTo>
                    <a:pt x="1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2" y="7"/>
                  </a:lnTo>
                  <a:lnTo>
                    <a:pt x="5" y="11"/>
                  </a:lnTo>
                  <a:lnTo>
                    <a:pt x="7" y="16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2" name="Freeform 2587">
              <a:extLst>
                <a:ext uri="{FF2B5EF4-FFF2-40B4-BE49-F238E27FC236}">
                  <a16:creationId xmlns:a16="http://schemas.microsoft.com/office/drawing/2014/main" id="{78304DD6-A328-6790-80B5-541AAB413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" y="484"/>
              <a:ext cx="193" cy="132"/>
            </a:xfrm>
            <a:custGeom>
              <a:avLst/>
              <a:gdLst>
                <a:gd name="T0" fmla="*/ 19 w 193"/>
                <a:gd name="T1" fmla="*/ 93 h 132"/>
                <a:gd name="T2" fmla="*/ 37 w 193"/>
                <a:gd name="T3" fmla="*/ 80 h 132"/>
                <a:gd name="T4" fmla="*/ 48 w 193"/>
                <a:gd name="T5" fmla="*/ 49 h 132"/>
                <a:gd name="T6" fmla="*/ 63 w 193"/>
                <a:gd name="T7" fmla="*/ 24 h 132"/>
                <a:gd name="T8" fmla="*/ 81 w 193"/>
                <a:gd name="T9" fmla="*/ 3 h 132"/>
                <a:gd name="T10" fmla="*/ 87 w 193"/>
                <a:gd name="T11" fmla="*/ 1 h 132"/>
                <a:gd name="T12" fmla="*/ 75 w 193"/>
                <a:gd name="T13" fmla="*/ 17 h 132"/>
                <a:gd name="T14" fmla="*/ 58 w 193"/>
                <a:gd name="T15" fmla="*/ 41 h 132"/>
                <a:gd name="T16" fmla="*/ 50 w 193"/>
                <a:gd name="T17" fmla="*/ 65 h 132"/>
                <a:gd name="T18" fmla="*/ 52 w 193"/>
                <a:gd name="T19" fmla="*/ 71 h 132"/>
                <a:gd name="T20" fmla="*/ 65 w 193"/>
                <a:gd name="T21" fmla="*/ 62 h 132"/>
                <a:gd name="T22" fmla="*/ 79 w 193"/>
                <a:gd name="T23" fmla="*/ 51 h 132"/>
                <a:gd name="T24" fmla="*/ 97 w 193"/>
                <a:gd name="T25" fmla="*/ 26 h 132"/>
                <a:gd name="T26" fmla="*/ 125 w 193"/>
                <a:gd name="T27" fmla="*/ 4 h 132"/>
                <a:gd name="T28" fmla="*/ 136 w 193"/>
                <a:gd name="T29" fmla="*/ 2 h 132"/>
                <a:gd name="T30" fmla="*/ 113 w 193"/>
                <a:gd name="T31" fmla="*/ 21 h 132"/>
                <a:gd name="T32" fmla="*/ 91 w 193"/>
                <a:gd name="T33" fmla="*/ 48 h 132"/>
                <a:gd name="T34" fmla="*/ 93 w 193"/>
                <a:gd name="T35" fmla="*/ 53 h 132"/>
                <a:gd name="T36" fmla="*/ 115 w 193"/>
                <a:gd name="T37" fmla="*/ 49 h 132"/>
                <a:gd name="T38" fmla="*/ 139 w 193"/>
                <a:gd name="T39" fmla="*/ 33 h 132"/>
                <a:gd name="T40" fmla="*/ 167 w 193"/>
                <a:gd name="T41" fmla="*/ 19 h 132"/>
                <a:gd name="T42" fmla="*/ 175 w 193"/>
                <a:gd name="T43" fmla="*/ 19 h 132"/>
                <a:gd name="T44" fmla="*/ 153 w 193"/>
                <a:gd name="T45" fmla="*/ 29 h 132"/>
                <a:gd name="T46" fmla="*/ 134 w 193"/>
                <a:gd name="T47" fmla="*/ 46 h 132"/>
                <a:gd name="T48" fmla="*/ 154 w 193"/>
                <a:gd name="T49" fmla="*/ 49 h 132"/>
                <a:gd name="T50" fmla="*/ 182 w 193"/>
                <a:gd name="T51" fmla="*/ 41 h 132"/>
                <a:gd name="T52" fmla="*/ 193 w 193"/>
                <a:gd name="T53" fmla="*/ 37 h 132"/>
                <a:gd name="T54" fmla="*/ 176 w 193"/>
                <a:gd name="T55" fmla="*/ 49 h 132"/>
                <a:gd name="T56" fmla="*/ 144 w 193"/>
                <a:gd name="T57" fmla="*/ 58 h 132"/>
                <a:gd name="T58" fmla="*/ 147 w 193"/>
                <a:gd name="T59" fmla="*/ 69 h 132"/>
                <a:gd name="T60" fmla="*/ 168 w 193"/>
                <a:gd name="T61" fmla="*/ 81 h 132"/>
                <a:gd name="T62" fmla="*/ 176 w 193"/>
                <a:gd name="T63" fmla="*/ 88 h 132"/>
                <a:gd name="T64" fmla="*/ 154 w 193"/>
                <a:gd name="T65" fmla="*/ 80 h 132"/>
                <a:gd name="T66" fmla="*/ 127 w 193"/>
                <a:gd name="T67" fmla="*/ 66 h 132"/>
                <a:gd name="T68" fmla="*/ 112 w 193"/>
                <a:gd name="T69" fmla="*/ 64 h 132"/>
                <a:gd name="T70" fmla="*/ 97 w 193"/>
                <a:gd name="T71" fmla="*/ 66 h 132"/>
                <a:gd name="T72" fmla="*/ 103 w 193"/>
                <a:gd name="T73" fmla="*/ 78 h 132"/>
                <a:gd name="T74" fmla="*/ 118 w 193"/>
                <a:gd name="T75" fmla="*/ 92 h 132"/>
                <a:gd name="T76" fmla="*/ 136 w 193"/>
                <a:gd name="T77" fmla="*/ 104 h 132"/>
                <a:gd name="T78" fmla="*/ 143 w 193"/>
                <a:gd name="T79" fmla="*/ 113 h 132"/>
                <a:gd name="T80" fmla="*/ 117 w 193"/>
                <a:gd name="T81" fmla="*/ 96 h 132"/>
                <a:gd name="T82" fmla="*/ 92 w 193"/>
                <a:gd name="T83" fmla="*/ 78 h 132"/>
                <a:gd name="T84" fmla="*/ 79 w 193"/>
                <a:gd name="T85" fmla="*/ 72 h 132"/>
                <a:gd name="T86" fmla="*/ 56 w 193"/>
                <a:gd name="T87" fmla="*/ 81 h 132"/>
                <a:gd name="T88" fmla="*/ 52 w 193"/>
                <a:gd name="T89" fmla="*/ 89 h 132"/>
                <a:gd name="T90" fmla="*/ 70 w 193"/>
                <a:gd name="T91" fmla="*/ 105 h 132"/>
                <a:gd name="T92" fmla="*/ 96 w 193"/>
                <a:gd name="T93" fmla="*/ 126 h 132"/>
                <a:gd name="T94" fmla="*/ 99 w 193"/>
                <a:gd name="T95" fmla="*/ 132 h 132"/>
                <a:gd name="T96" fmla="*/ 74 w 193"/>
                <a:gd name="T97" fmla="*/ 114 h 132"/>
                <a:gd name="T98" fmla="*/ 47 w 193"/>
                <a:gd name="T99" fmla="*/ 96 h 132"/>
                <a:gd name="T100" fmla="*/ 30 w 193"/>
                <a:gd name="T101" fmla="*/ 99 h 132"/>
                <a:gd name="T102" fmla="*/ 5 w 193"/>
                <a:gd name="T103" fmla="*/ 107 h 132"/>
                <a:gd name="T104" fmla="*/ 5 w 193"/>
                <a:gd name="T105" fmla="*/ 105 h 13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3"/>
                <a:gd name="T160" fmla="*/ 0 h 132"/>
                <a:gd name="T161" fmla="*/ 193 w 193"/>
                <a:gd name="T162" fmla="*/ 132 h 13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3" h="132">
                  <a:moveTo>
                    <a:pt x="8" y="102"/>
                  </a:moveTo>
                  <a:lnTo>
                    <a:pt x="11" y="99"/>
                  </a:lnTo>
                  <a:lnTo>
                    <a:pt x="15" y="96"/>
                  </a:lnTo>
                  <a:lnTo>
                    <a:pt x="19" y="93"/>
                  </a:lnTo>
                  <a:lnTo>
                    <a:pt x="25" y="89"/>
                  </a:lnTo>
                  <a:lnTo>
                    <a:pt x="30" y="86"/>
                  </a:lnTo>
                  <a:lnTo>
                    <a:pt x="35" y="83"/>
                  </a:lnTo>
                  <a:lnTo>
                    <a:pt x="37" y="80"/>
                  </a:lnTo>
                  <a:lnTo>
                    <a:pt x="39" y="78"/>
                  </a:lnTo>
                  <a:lnTo>
                    <a:pt x="41" y="72"/>
                  </a:lnTo>
                  <a:lnTo>
                    <a:pt x="44" y="61"/>
                  </a:lnTo>
                  <a:lnTo>
                    <a:pt x="48" y="49"/>
                  </a:lnTo>
                  <a:lnTo>
                    <a:pt x="53" y="40"/>
                  </a:lnTo>
                  <a:lnTo>
                    <a:pt x="55" y="36"/>
                  </a:lnTo>
                  <a:lnTo>
                    <a:pt x="59" y="30"/>
                  </a:lnTo>
                  <a:lnTo>
                    <a:pt x="63" y="24"/>
                  </a:lnTo>
                  <a:lnTo>
                    <a:pt x="67" y="18"/>
                  </a:lnTo>
                  <a:lnTo>
                    <a:pt x="72" y="12"/>
                  </a:lnTo>
                  <a:lnTo>
                    <a:pt x="77" y="7"/>
                  </a:lnTo>
                  <a:lnTo>
                    <a:pt x="81" y="3"/>
                  </a:lnTo>
                  <a:lnTo>
                    <a:pt x="84" y="1"/>
                  </a:lnTo>
                  <a:lnTo>
                    <a:pt x="87" y="0"/>
                  </a:lnTo>
                  <a:lnTo>
                    <a:pt x="88" y="0"/>
                  </a:lnTo>
                  <a:lnTo>
                    <a:pt x="87" y="1"/>
                  </a:lnTo>
                  <a:lnTo>
                    <a:pt x="85" y="4"/>
                  </a:lnTo>
                  <a:lnTo>
                    <a:pt x="84" y="7"/>
                  </a:lnTo>
                  <a:lnTo>
                    <a:pt x="80" y="11"/>
                  </a:lnTo>
                  <a:lnTo>
                    <a:pt x="75" y="17"/>
                  </a:lnTo>
                  <a:lnTo>
                    <a:pt x="71" y="23"/>
                  </a:lnTo>
                  <a:lnTo>
                    <a:pt x="66" y="29"/>
                  </a:lnTo>
                  <a:lnTo>
                    <a:pt x="61" y="36"/>
                  </a:lnTo>
                  <a:lnTo>
                    <a:pt x="58" y="41"/>
                  </a:lnTo>
                  <a:lnTo>
                    <a:pt x="55" y="45"/>
                  </a:lnTo>
                  <a:lnTo>
                    <a:pt x="53" y="51"/>
                  </a:lnTo>
                  <a:lnTo>
                    <a:pt x="51" y="58"/>
                  </a:lnTo>
                  <a:lnTo>
                    <a:pt x="50" y="65"/>
                  </a:lnTo>
                  <a:lnTo>
                    <a:pt x="49" y="69"/>
                  </a:lnTo>
                  <a:lnTo>
                    <a:pt x="49" y="72"/>
                  </a:lnTo>
                  <a:lnTo>
                    <a:pt x="50" y="72"/>
                  </a:lnTo>
                  <a:lnTo>
                    <a:pt x="52" y="71"/>
                  </a:lnTo>
                  <a:lnTo>
                    <a:pt x="55" y="69"/>
                  </a:lnTo>
                  <a:lnTo>
                    <a:pt x="58" y="67"/>
                  </a:lnTo>
                  <a:lnTo>
                    <a:pt x="60" y="65"/>
                  </a:lnTo>
                  <a:lnTo>
                    <a:pt x="65" y="62"/>
                  </a:lnTo>
                  <a:lnTo>
                    <a:pt x="68" y="59"/>
                  </a:lnTo>
                  <a:lnTo>
                    <a:pt x="72" y="56"/>
                  </a:lnTo>
                  <a:lnTo>
                    <a:pt x="76" y="53"/>
                  </a:lnTo>
                  <a:lnTo>
                    <a:pt x="79" y="51"/>
                  </a:lnTo>
                  <a:lnTo>
                    <a:pt x="81" y="51"/>
                  </a:lnTo>
                  <a:lnTo>
                    <a:pt x="85" y="43"/>
                  </a:lnTo>
                  <a:lnTo>
                    <a:pt x="91" y="34"/>
                  </a:lnTo>
                  <a:lnTo>
                    <a:pt x="97" y="26"/>
                  </a:lnTo>
                  <a:lnTo>
                    <a:pt x="105" y="19"/>
                  </a:lnTo>
                  <a:lnTo>
                    <a:pt x="113" y="13"/>
                  </a:lnTo>
                  <a:lnTo>
                    <a:pt x="120" y="8"/>
                  </a:lnTo>
                  <a:lnTo>
                    <a:pt x="125" y="4"/>
                  </a:lnTo>
                  <a:lnTo>
                    <a:pt x="129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6" y="2"/>
                  </a:lnTo>
                  <a:lnTo>
                    <a:pt x="133" y="4"/>
                  </a:lnTo>
                  <a:lnTo>
                    <a:pt x="127" y="8"/>
                  </a:lnTo>
                  <a:lnTo>
                    <a:pt x="120" y="14"/>
                  </a:lnTo>
                  <a:lnTo>
                    <a:pt x="113" y="21"/>
                  </a:lnTo>
                  <a:lnTo>
                    <a:pt x="106" y="27"/>
                  </a:lnTo>
                  <a:lnTo>
                    <a:pt x="100" y="35"/>
                  </a:lnTo>
                  <a:lnTo>
                    <a:pt x="95" y="42"/>
                  </a:lnTo>
                  <a:lnTo>
                    <a:pt x="91" y="48"/>
                  </a:lnTo>
                  <a:lnTo>
                    <a:pt x="90" y="51"/>
                  </a:lnTo>
                  <a:lnTo>
                    <a:pt x="90" y="53"/>
                  </a:lnTo>
                  <a:lnTo>
                    <a:pt x="91" y="53"/>
                  </a:lnTo>
                  <a:lnTo>
                    <a:pt x="93" y="53"/>
                  </a:lnTo>
                  <a:lnTo>
                    <a:pt x="97" y="52"/>
                  </a:lnTo>
                  <a:lnTo>
                    <a:pt x="103" y="51"/>
                  </a:lnTo>
                  <a:lnTo>
                    <a:pt x="109" y="50"/>
                  </a:lnTo>
                  <a:lnTo>
                    <a:pt x="115" y="49"/>
                  </a:lnTo>
                  <a:lnTo>
                    <a:pt x="120" y="48"/>
                  </a:lnTo>
                  <a:lnTo>
                    <a:pt x="125" y="43"/>
                  </a:lnTo>
                  <a:lnTo>
                    <a:pt x="131" y="38"/>
                  </a:lnTo>
                  <a:lnTo>
                    <a:pt x="139" y="33"/>
                  </a:lnTo>
                  <a:lnTo>
                    <a:pt x="147" y="28"/>
                  </a:lnTo>
                  <a:lnTo>
                    <a:pt x="155" y="24"/>
                  </a:lnTo>
                  <a:lnTo>
                    <a:pt x="162" y="21"/>
                  </a:lnTo>
                  <a:lnTo>
                    <a:pt x="167" y="19"/>
                  </a:lnTo>
                  <a:lnTo>
                    <a:pt x="170" y="17"/>
                  </a:lnTo>
                  <a:lnTo>
                    <a:pt x="174" y="16"/>
                  </a:lnTo>
                  <a:lnTo>
                    <a:pt x="176" y="17"/>
                  </a:lnTo>
                  <a:lnTo>
                    <a:pt x="175" y="19"/>
                  </a:lnTo>
                  <a:lnTo>
                    <a:pt x="170" y="21"/>
                  </a:lnTo>
                  <a:lnTo>
                    <a:pt x="165" y="23"/>
                  </a:lnTo>
                  <a:lnTo>
                    <a:pt x="159" y="26"/>
                  </a:lnTo>
                  <a:lnTo>
                    <a:pt x="153" y="29"/>
                  </a:lnTo>
                  <a:lnTo>
                    <a:pt x="147" y="33"/>
                  </a:lnTo>
                  <a:lnTo>
                    <a:pt x="142" y="38"/>
                  </a:lnTo>
                  <a:lnTo>
                    <a:pt x="138" y="42"/>
                  </a:lnTo>
                  <a:lnTo>
                    <a:pt x="134" y="46"/>
                  </a:lnTo>
                  <a:lnTo>
                    <a:pt x="133" y="50"/>
                  </a:lnTo>
                  <a:lnTo>
                    <a:pt x="139" y="51"/>
                  </a:lnTo>
                  <a:lnTo>
                    <a:pt x="146" y="50"/>
                  </a:lnTo>
                  <a:lnTo>
                    <a:pt x="154" y="49"/>
                  </a:lnTo>
                  <a:lnTo>
                    <a:pt x="162" y="47"/>
                  </a:lnTo>
                  <a:lnTo>
                    <a:pt x="170" y="45"/>
                  </a:lnTo>
                  <a:lnTo>
                    <a:pt x="176" y="43"/>
                  </a:lnTo>
                  <a:lnTo>
                    <a:pt x="182" y="41"/>
                  </a:lnTo>
                  <a:lnTo>
                    <a:pt x="185" y="40"/>
                  </a:lnTo>
                  <a:lnTo>
                    <a:pt x="189" y="37"/>
                  </a:lnTo>
                  <a:lnTo>
                    <a:pt x="193" y="36"/>
                  </a:lnTo>
                  <a:lnTo>
                    <a:pt x="193" y="37"/>
                  </a:lnTo>
                  <a:lnTo>
                    <a:pt x="190" y="40"/>
                  </a:lnTo>
                  <a:lnTo>
                    <a:pt x="187" y="43"/>
                  </a:lnTo>
                  <a:lnTo>
                    <a:pt x="183" y="46"/>
                  </a:lnTo>
                  <a:lnTo>
                    <a:pt x="176" y="49"/>
                  </a:lnTo>
                  <a:lnTo>
                    <a:pt x="169" y="52"/>
                  </a:lnTo>
                  <a:lnTo>
                    <a:pt x="161" y="55"/>
                  </a:lnTo>
                  <a:lnTo>
                    <a:pt x="152" y="57"/>
                  </a:lnTo>
                  <a:lnTo>
                    <a:pt x="144" y="58"/>
                  </a:lnTo>
                  <a:lnTo>
                    <a:pt x="135" y="58"/>
                  </a:lnTo>
                  <a:lnTo>
                    <a:pt x="138" y="62"/>
                  </a:lnTo>
                  <a:lnTo>
                    <a:pt x="142" y="65"/>
                  </a:lnTo>
                  <a:lnTo>
                    <a:pt x="147" y="69"/>
                  </a:lnTo>
                  <a:lnTo>
                    <a:pt x="153" y="73"/>
                  </a:lnTo>
                  <a:lnTo>
                    <a:pt x="158" y="76"/>
                  </a:lnTo>
                  <a:lnTo>
                    <a:pt x="164" y="79"/>
                  </a:lnTo>
                  <a:lnTo>
                    <a:pt x="168" y="81"/>
                  </a:lnTo>
                  <a:lnTo>
                    <a:pt x="171" y="83"/>
                  </a:lnTo>
                  <a:lnTo>
                    <a:pt x="176" y="85"/>
                  </a:lnTo>
                  <a:lnTo>
                    <a:pt x="177" y="87"/>
                  </a:lnTo>
                  <a:lnTo>
                    <a:pt x="176" y="88"/>
                  </a:lnTo>
                  <a:lnTo>
                    <a:pt x="172" y="87"/>
                  </a:lnTo>
                  <a:lnTo>
                    <a:pt x="168" y="86"/>
                  </a:lnTo>
                  <a:lnTo>
                    <a:pt x="162" y="83"/>
                  </a:lnTo>
                  <a:lnTo>
                    <a:pt x="154" y="80"/>
                  </a:lnTo>
                  <a:lnTo>
                    <a:pt x="146" y="77"/>
                  </a:lnTo>
                  <a:lnTo>
                    <a:pt x="139" y="73"/>
                  </a:lnTo>
                  <a:lnTo>
                    <a:pt x="132" y="70"/>
                  </a:lnTo>
                  <a:lnTo>
                    <a:pt x="127" y="66"/>
                  </a:lnTo>
                  <a:lnTo>
                    <a:pt x="123" y="63"/>
                  </a:lnTo>
                  <a:lnTo>
                    <a:pt x="120" y="63"/>
                  </a:lnTo>
                  <a:lnTo>
                    <a:pt x="116" y="64"/>
                  </a:lnTo>
                  <a:lnTo>
                    <a:pt x="112" y="64"/>
                  </a:lnTo>
                  <a:lnTo>
                    <a:pt x="108" y="64"/>
                  </a:lnTo>
                  <a:lnTo>
                    <a:pt x="103" y="65"/>
                  </a:lnTo>
                  <a:lnTo>
                    <a:pt x="100" y="65"/>
                  </a:lnTo>
                  <a:lnTo>
                    <a:pt x="97" y="66"/>
                  </a:lnTo>
                  <a:lnTo>
                    <a:pt x="94" y="66"/>
                  </a:lnTo>
                  <a:lnTo>
                    <a:pt x="96" y="70"/>
                  </a:lnTo>
                  <a:lnTo>
                    <a:pt x="99" y="74"/>
                  </a:lnTo>
                  <a:lnTo>
                    <a:pt x="103" y="78"/>
                  </a:lnTo>
                  <a:lnTo>
                    <a:pt x="107" y="81"/>
                  </a:lnTo>
                  <a:lnTo>
                    <a:pt x="110" y="85"/>
                  </a:lnTo>
                  <a:lnTo>
                    <a:pt x="115" y="89"/>
                  </a:lnTo>
                  <a:lnTo>
                    <a:pt x="118" y="92"/>
                  </a:lnTo>
                  <a:lnTo>
                    <a:pt x="121" y="94"/>
                  </a:lnTo>
                  <a:lnTo>
                    <a:pt x="126" y="98"/>
                  </a:lnTo>
                  <a:lnTo>
                    <a:pt x="132" y="101"/>
                  </a:lnTo>
                  <a:lnTo>
                    <a:pt x="136" y="104"/>
                  </a:lnTo>
                  <a:lnTo>
                    <a:pt x="140" y="106"/>
                  </a:lnTo>
                  <a:lnTo>
                    <a:pt x="143" y="109"/>
                  </a:lnTo>
                  <a:lnTo>
                    <a:pt x="145" y="112"/>
                  </a:lnTo>
                  <a:lnTo>
                    <a:pt x="143" y="113"/>
                  </a:lnTo>
                  <a:lnTo>
                    <a:pt x="136" y="109"/>
                  </a:lnTo>
                  <a:lnTo>
                    <a:pt x="131" y="105"/>
                  </a:lnTo>
                  <a:lnTo>
                    <a:pt x="124" y="101"/>
                  </a:lnTo>
                  <a:lnTo>
                    <a:pt x="117" y="96"/>
                  </a:lnTo>
                  <a:lnTo>
                    <a:pt x="110" y="91"/>
                  </a:lnTo>
                  <a:lnTo>
                    <a:pt x="103" y="86"/>
                  </a:lnTo>
                  <a:lnTo>
                    <a:pt x="97" y="81"/>
                  </a:lnTo>
                  <a:lnTo>
                    <a:pt x="92" y="78"/>
                  </a:lnTo>
                  <a:lnTo>
                    <a:pt x="89" y="75"/>
                  </a:lnTo>
                  <a:lnTo>
                    <a:pt x="85" y="72"/>
                  </a:lnTo>
                  <a:lnTo>
                    <a:pt x="82" y="71"/>
                  </a:lnTo>
                  <a:lnTo>
                    <a:pt x="79" y="72"/>
                  </a:lnTo>
                  <a:lnTo>
                    <a:pt x="76" y="74"/>
                  </a:lnTo>
                  <a:lnTo>
                    <a:pt x="71" y="76"/>
                  </a:lnTo>
                  <a:lnTo>
                    <a:pt x="63" y="78"/>
                  </a:lnTo>
                  <a:lnTo>
                    <a:pt x="56" y="81"/>
                  </a:lnTo>
                  <a:lnTo>
                    <a:pt x="52" y="83"/>
                  </a:lnTo>
                  <a:lnTo>
                    <a:pt x="51" y="85"/>
                  </a:lnTo>
                  <a:lnTo>
                    <a:pt x="51" y="87"/>
                  </a:lnTo>
                  <a:lnTo>
                    <a:pt x="52" y="89"/>
                  </a:lnTo>
                  <a:lnTo>
                    <a:pt x="55" y="93"/>
                  </a:lnTo>
                  <a:lnTo>
                    <a:pt x="59" y="96"/>
                  </a:lnTo>
                  <a:lnTo>
                    <a:pt x="64" y="100"/>
                  </a:lnTo>
                  <a:lnTo>
                    <a:pt x="70" y="105"/>
                  </a:lnTo>
                  <a:lnTo>
                    <a:pt x="77" y="110"/>
                  </a:lnTo>
                  <a:lnTo>
                    <a:pt x="84" y="116"/>
                  </a:lnTo>
                  <a:lnTo>
                    <a:pt x="91" y="121"/>
                  </a:lnTo>
                  <a:lnTo>
                    <a:pt x="96" y="126"/>
                  </a:lnTo>
                  <a:lnTo>
                    <a:pt x="100" y="128"/>
                  </a:lnTo>
                  <a:lnTo>
                    <a:pt x="103" y="131"/>
                  </a:lnTo>
                  <a:lnTo>
                    <a:pt x="103" y="132"/>
                  </a:lnTo>
                  <a:lnTo>
                    <a:pt x="99" y="132"/>
                  </a:lnTo>
                  <a:lnTo>
                    <a:pt x="92" y="128"/>
                  </a:lnTo>
                  <a:lnTo>
                    <a:pt x="88" y="124"/>
                  </a:lnTo>
                  <a:lnTo>
                    <a:pt x="81" y="119"/>
                  </a:lnTo>
                  <a:lnTo>
                    <a:pt x="74" y="114"/>
                  </a:lnTo>
                  <a:lnTo>
                    <a:pt x="66" y="108"/>
                  </a:lnTo>
                  <a:lnTo>
                    <a:pt x="59" y="104"/>
                  </a:lnTo>
                  <a:lnTo>
                    <a:pt x="52" y="100"/>
                  </a:lnTo>
                  <a:lnTo>
                    <a:pt x="47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36" y="97"/>
                  </a:lnTo>
                  <a:lnTo>
                    <a:pt x="30" y="99"/>
                  </a:lnTo>
                  <a:lnTo>
                    <a:pt x="24" y="102"/>
                  </a:lnTo>
                  <a:lnTo>
                    <a:pt x="17" y="104"/>
                  </a:lnTo>
                  <a:lnTo>
                    <a:pt x="11" y="106"/>
                  </a:lnTo>
                  <a:lnTo>
                    <a:pt x="5" y="107"/>
                  </a:lnTo>
                  <a:lnTo>
                    <a:pt x="2" y="108"/>
                  </a:lnTo>
                  <a:lnTo>
                    <a:pt x="0" y="108"/>
                  </a:lnTo>
                  <a:lnTo>
                    <a:pt x="1" y="107"/>
                  </a:lnTo>
                  <a:lnTo>
                    <a:pt x="5" y="105"/>
                  </a:lnTo>
                  <a:lnTo>
                    <a:pt x="8" y="102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3" name="Freeform 2588">
              <a:extLst>
                <a:ext uri="{FF2B5EF4-FFF2-40B4-BE49-F238E27FC236}">
                  <a16:creationId xmlns:a16="http://schemas.microsoft.com/office/drawing/2014/main" id="{F436FF5F-B907-A0A5-0800-1E95E1A4D9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" y="617"/>
              <a:ext cx="139" cy="131"/>
            </a:xfrm>
            <a:custGeom>
              <a:avLst/>
              <a:gdLst>
                <a:gd name="T0" fmla="*/ 15 w 139"/>
                <a:gd name="T1" fmla="*/ 11 h 131"/>
                <a:gd name="T2" fmla="*/ 33 w 139"/>
                <a:gd name="T3" fmla="*/ 13 h 131"/>
                <a:gd name="T4" fmla="*/ 62 w 139"/>
                <a:gd name="T5" fmla="*/ 8 h 131"/>
                <a:gd name="T6" fmla="*/ 88 w 139"/>
                <a:gd name="T7" fmla="*/ 8 h 131"/>
                <a:gd name="T8" fmla="*/ 97 w 139"/>
                <a:gd name="T9" fmla="*/ 14 h 131"/>
                <a:gd name="T10" fmla="*/ 81 w 139"/>
                <a:gd name="T11" fmla="*/ 13 h 131"/>
                <a:gd name="T12" fmla="*/ 59 w 139"/>
                <a:gd name="T13" fmla="*/ 15 h 131"/>
                <a:gd name="T14" fmla="*/ 37 w 139"/>
                <a:gd name="T15" fmla="*/ 20 h 131"/>
                <a:gd name="T16" fmla="*/ 41 w 139"/>
                <a:gd name="T17" fmla="*/ 26 h 131"/>
                <a:gd name="T18" fmla="*/ 53 w 139"/>
                <a:gd name="T19" fmla="*/ 31 h 131"/>
                <a:gd name="T20" fmla="*/ 61 w 139"/>
                <a:gd name="T21" fmla="*/ 35 h 131"/>
                <a:gd name="T22" fmla="*/ 86 w 139"/>
                <a:gd name="T23" fmla="*/ 34 h 131"/>
                <a:gd name="T24" fmla="*/ 115 w 139"/>
                <a:gd name="T25" fmla="*/ 39 h 131"/>
                <a:gd name="T26" fmla="*/ 129 w 139"/>
                <a:gd name="T27" fmla="*/ 50 h 131"/>
                <a:gd name="T28" fmla="*/ 123 w 139"/>
                <a:gd name="T29" fmla="*/ 49 h 131"/>
                <a:gd name="T30" fmla="*/ 104 w 139"/>
                <a:gd name="T31" fmla="*/ 44 h 131"/>
                <a:gd name="T32" fmla="*/ 80 w 139"/>
                <a:gd name="T33" fmla="*/ 41 h 131"/>
                <a:gd name="T34" fmla="*/ 76 w 139"/>
                <a:gd name="T35" fmla="*/ 48 h 131"/>
                <a:gd name="T36" fmla="*/ 88 w 139"/>
                <a:gd name="T37" fmla="*/ 58 h 131"/>
                <a:gd name="T38" fmla="*/ 107 w 139"/>
                <a:gd name="T39" fmla="*/ 60 h 131"/>
                <a:gd name="T40" fmla="*/ 129 w 139"/>
                <a:gd name="T41" fmla="*/ 71 h 131"/>
                <a:gd name="T42" fmla="*/ 135 w 139"/>
                <a:gd name="T43" fmla="*/ 82 h 131"/>
                <a:gd name="T44" fmla="*/ 119 w 139"/>
                <a:gd name="T45" fmla="*/ 72 h 131"/>
                <a:gd name="T46" fmla="*/ 103 w 139"/>
                <a:gd name="T47" fmla="*/ 67 h 131"/>
                <a:gd name="T48" fmla="*/ 110 w 139"/>
                <a:gd name="T49" fmla="*/ 82 h 131"/>
                <a:gd name="T50" fmla="*/ 126 w 139"/>
                <a:gd name="T51" fmla="*/ 101 h 131"/>
                <a:gd name="T52" fmla="*/ 134 w 139"/>
                <a:gd name="T53" fmla="*/ 111 h 131"/>
                <a:gd name="T54" fmla="*/ 137 w 139"/>
                <a:gd name="T55" fmla="*/ 126 h 131"/>
                <a:gd name="T56" fmla="*/ 129 w 139"/>
                <a:gd name="T57" fmla="*/ 116 h 131"/>
                <a:gd name="T58" fmla="*/ 108 w 139"/>
                <a:gd name="T59" fmla="*/ 87 h 131"/>
                <a:gd name="T60" fmla="*/ 93 w 139"/>
                <a:gd name="T61" fmla="*/ 71 h 131"/>
                <a:gd name="T62" fmla="*/ 89 w 139"/>
                <a:gd name="T63" fmla="*/ 76 h 131"/>
                <a:gd name="T64" fmla="*/ 95 w 139"/>
                <a:gd name="T65" fmla="*/ 97 h 131"/>
                <a:gd name="T66" fmla="*/ 103 w 139"/>
                <a:gd name="T67" fmla="*/ 118 h 131"/>
                <a:gd name="T68" fmla="*/ 98 w 139"/>
                <a:gd name="T69" fmla="*/ 113 h 131"/>
                <a:gd name="T70" fmla="*/ 83 w 139"/>
                <a:gd name="T71" fmla="*/ 76 h 131"/>
                <a:gd name="T72" fmla="*/ 68 w 139"/>
                <a:gd name="T73" fmla="*/ 53 h 131"/>
                <a:gd name="T74" fmla="*/ 58 w 139"/>
                <a:gd name="T75" fmla="*/ 46 h 131"/>
                <a:gd name="T76" fmla="*/ 55 w 139"/>
                <a:gd name="T77" fmla="*/ 50 h 131"/>
                <a:gd name="T78" fmla="*/ 62 w 139"/>
                <a:gd name="T79" fmla="*/ 87 h 131"/>
                <a:gd name="T80" fmla="*/ 72 w 139"/>
                <a:gd name="T81" fmla="*/ 107 h 131"/>
                <a:gd name="T82" fmla="*/ 62 w 139"/>
                <a:gd name="T83" fmla="*/ 95 h 131"/>
                <a:gd name="T84" fmla="*/ 49 w 139"/>
                <a:gd name="T85" fmla="*/ 41 h 131"/>
                <a:gd name="T86" fmla="*/ 32 w 139"/>
                <a:gd name="T87" fmla="*/ 29 h 131"/>
                <a:gd name="T88" fmla="*/ 27 w 139"/>
                <a:gd name="T89" fmla="*/ 42 h 131"/>
                <a:gd name="T90" fmla="*/ 31 w 139"/>
                <a:gd name="T91" fmla="*/ 67 h 131"/>
                <a:gd name="T92" fmla="*/ 37 w 139"/>
                <a:gd name="T93" fmla="*/ 94 h 131"/>
                <a:gd name="T94" fmla="*/ 32 w 139"/>
                <a:gd name="T95" fmla="*/ 91 h 131"/>
                <a:gd name="T96" fmla="*/ 25 w 139"/>
                <a:gd name="T97" fmla="*/ 54 h 131"/>
                <a:gd name="T98" fmla="*/ 13 w 139"/>
                <a:gd name="T99" fmla="*/ 17 h 131"/>
                <a:gd name="T100" fmla="*/ 0 w 139"/>
                <a:gd name="T101" fmla="*/ 1 h 131"/>
                <a:gd name="T102" fmla="*/ 2 w 139"/>
                <a:gd name="T103" fmla="*/ 0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9"/>
                <a:gd name="T157" fmla="*/ 0 h 131"/>
                <a:gd name="T158" fmla="*/ 139 w 13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9" h="131">
                  <a:moveTo>
                    <a:pt x="4" y="1"/>
                  </a:moveTo>
                  <a:lnTo>
                    <a:pt x="9" y="6"/>
                  </a:lnTo>
                  <a:lnTo>
                    <a:pt x="15" y="11"/>
                  </a:lnTo>
                  <a:lnTo>
                    <a:pt x="21" y="14"/>
                  </a:lnTo>
                  <a:lnTo>
                    <a:pt x="26" y="15"/>
                  </a:lnTo>
                  <a:lnTo>
                    <a:pt x="33" y="13"/>
                  </a:lnTo>
                  <a:lnTo>
                    <a:pt x="42" y="11"/>
                  </a:lnTo>
                  <a:lnTo>
                    <a:pt x="52" y="9"/>
                  </a:lnTo>
                  <a:lnTo>
                    <a:pt x="62" y="8"/>
                  </a:lnTo>
                  <a:lnTo>
                    <a:pt x="72" y="7"/>
                  </a:lnTo>
                  <a:lnTo>
                    <a:pt x="80" y="7"/>
                  </a:lnTo>
                  <a:lnTo>
                    <a:pt x="88" y="8"/>
                  </a:lnTo>
                  <a:lnTo>
                    <a:pt x="92" y="9"/>
                  </a:lnTo>
                  <a:lnTo>
                    <a:pt x="97" y="12"/>
                  </a:lnTo>
                  <a:lnTo>
                    <a:pt x="97" y="14"/>
                  </a:lnTo>
                  <a:lnTo>
                    <a:pt x="93" y="14"/>
                  </a:lnTo>
                  <a:lnTo>
                    <a:pt x="86" y="13"/>
                  </a:lnTo>
                  <a:lnTo>
                    <a:pt x="81" y="13"/>
                  </a:lnTo>
                  <a:lnTo>
                    <a:pt x="75" y="13"/>
                  </a:lnTo>
                  <a:lnTo>
                    <a:pt x="67" y="14"/>
                  </a:lnTo>
                  <a:lnTo>
                    <a:pt x="59" y="15"/>
                  </a:lnTo>
                  <a:lnTo>
                    <a:pt x="50" y="16"/>
                  </a:lnTo>
                  <a:lnTo>
                    <a:pt x="43" y="18"/>
                  </a:lnTo>
                  <a:lnTo>
                    <a:pt x="37" y="20"/>
                  </a:lnTo>
                  <a:lnTo>
                    <a:pt x="34" y="22"/>
                  </a:lnTo>
                  <a:lnTo>
                    <a:pt x="37" y="24"/>
                  </a:lnTo>
                  <a:lnTo>
                    <a:pt x="41" y="26"/>
                  </a:lnTo>
                  <a:lnTo>
                    <a:pt x="44" y="27"/>
                  </a:lnTo>
                  <a:lnTo>
                    <a:pt x="49" y="29"/>
                  </a:lnTo>
                  <a:lnTo>
                    <a:pt x="53" y="31"/>
                  </a:lnTo>
                  <a:lnTo>
                    <a:pt x="56" y="32"/>
                  </a:lnTo>
                  <a:lnTo>
                    <a:pt x="59" y="34"/>
                  </a:lnTo>
                  <a:lnTo>
                    <a:pt x="61" y="35"/>
                  </a:lnTo>
                  <a:lnTo>
                    <a:pt x="68" y="34"/>
                  </a:lnTo>
                  <a:lnTo>
                    <a:pt x="77" y="33"/>
                  </a:lnTo>
                  <a:lnTo>
                    <a:pt x="86" y="34"/>
                  </a:lnTo>
                  <a:lnTo>
                    <a:pt x="97" y="35"/>
                  </a:lnTo>
                  <a:lnTo>
                    <a:pt x="106" y="37"/>
                  </a:lnTo>
                  <a:lnTo>
                    <a:pt x="115" y="39"/>
                  </a:lnTo>
                  <a:lnTo>
                    <a:pt x="122" y="42"/>
                  </a:lnTo>
                  <a:lnTo>
                    <a:pt x="126" y="45"/>
                  </a:lnTo>
                  <a:lnTo>
                    <a:pt x="129" y="50"/>
                  </a:lnTo>
                  <a:lnTo>
                    <a:pt x="130" y="52"/>
                  </a:lnTo>
                  <a:lnTo>
                    <a:pt x="128" y="51"/>
                  </a:lnTo>
                  <a:lnTo>
                    <a:pt x="123" y="49"/>
                  </a:lnTo>
                  <a:lnTo>
                    <a:pt x="118" y="47"/>
                  </a:lnTo>
                  <a:lnTo>
                    <a:pt x="112" y="45"/>
                  </a:lnTo>
                  <a:lnTo>
                    <a:pt x="104" y="44"/>
                  </a:lnTo>
                  <a:lnTo>
                    <a:pt x="97" y="42"/>
                  </a:lnTo>
                  <a:lnTo>
                    <a:pt x="88" y="41"/>
                  </a:lnTo>
                  <a:lnTo>
                    <a:pt x="80" y="41"/>
                  </a:lnTo>
                  <a:lnTo>
                    <a:pt x="74" y="41"/>
                  </a:lnTo>
                  <a:lnTo>
                    <a:pt x="70" y="42"/>
                  </a:lnTo>
                  <a:lnTo>
                    <a:pt x="76" y="48"/>
                  </a:lnTo>
                  <a:lnTo>
                    <a:pt x="82" y="52"/>
                  </a:lnTo>
                  <a:lnTo>
                    <a:pt x="86" y="55"/>
                  </a:lnTo>
                  <a:lnTo>
                    <a:pt x="88" y="58"/>
                  </a:lnTo>
                  <a:lnTo>
                    <a:pt x="93" y="58"/>
                  </a:lnTo>
                  <a:lnTo>
                    <a:pt x="99" y="59"/>
                  </a:lnTo>
                  <a:lnTo>
                    <a:pt x="107" y="60"/>
                  </a:lnTo>
                  <a:lnTo>
                    <a:pt x="115" y="62"/>
                  </a:lnTo>
                  <a:lnTo>
                    <a:pt x="123" y="66"/>
                  </a:lnTo>
                  <a:lnTo>
                    <a:pt x="129" y="71"/>
                  </a:lnTo>
                  <a:lnTo>
                    <a:pt x="135" y="78"/>
                  </a:lnTo>
                  <a:lnTo>
                    <a:pt x="139" y="86"/>
                  </a:lnTo>
                  <a:lnTo>
                    <a:pt x="135" y="82"/>
                  </a:lnTo>
                  <a:lnTo>
                    <a:pt x="130" y="79"/>
                  </a:lnTo>
                  <a:lnTo>
                    <a:pt x="124" y="76"/>
                  </a:lnTo>
                  <a:lnTo>
                    <a:pt x="119" y="72"/>
                  </a:lnTo>
                  <a:lnTo>
                    <a:pt x="114" y="70"/>
                  </a:lnTo>
                  <a:lnTo>
                    <a:pt x="108" y="68"/>
                  </a:lnTo>
                  <a:lnTo>
                    <a:pt x="103" y="67"/>
                  </a:lnTo>
                  <a:lnTo>
                    <a:pt x="98" y="67"/>
                  </a:lnTo>
                  <a:lnTo>
                    <a:pt x="104" y="75"/>
                  </a:lnTo>
                  <a:lnTo>
                    <a:pt x="110" y="82"/>
                  </a:lnTo>
                  <a:lnTo>
                    <a:pt x="116" y="89"/>
                  </a:lnTo>
                  <a:lnTo>
                    <a:pt x="121" y="95"/>
                  </a:lnTo>
                  <a:lnTo>
                    <a:pt x="126" y="101"/>
                  </a:lnTo>
                  <a:lnTo>
                    <a:pt x="130" y="106"/>
                  </a:lnTo>
                  <a:lnTo>
                    <a:pt x="133" y="109"/>
                  </a:lnTo>
                  <a:lnTo>
                    <a:pt x="134" y="111"/>
                  </a:lnTo>
                  <a:lnTo>
                    <a:pt x="135" y="115"/>
                  </a:lnTo>
                  <a:lnTo>
                    <a:pt x="135" y="120"/>
                  </a:lnTo>
                  <a:lnTo>
                    <a:pt x="137" y="126"/>
                  </a:lnTo>
                  <a:lnTo>
                    <a:pt x="139" y="131"/>
                  </a:lnTo>
                  <a:lnTo>
                    <a:pt x="135" y="124"/>
                  </a:lnTo>
                  <a:lnTo>
                    <a:pt x="129" y="116"/>
                  </a:lnTo>
                  <a:lnTo>
                    <a:pt x="123" y="107"/>
                  </a:lnTo>
                  <a:lnTo>
                    <a:pt x="115" y="97"/>
                  </a:lnTo>
                  <a:lnTo>
                    <a:pt x="108" y="87"/>
                  </a:lnTo>
                  <a:lnTo>
                    <a:pt x="102" y="80"/>
                  </a:lnTo>
                  <a:lnTo>
                    <a:pt x="97" y="74"/>
                  </a:lnTo>
                  <a:lnTo>
                    <a:pt x="93" y="71"/>
                  </a:lnTo>
                  <a:lnTo>
                    <a:pt x="90" y="70"/>
                  </a:lnTo>
                  <a:lnTo>
                    <a:pt x="89" y="72"/>
                  </a:lnTo>
                  <a:lnTo>
                    <a:pt x="89" y="76"/>
                  </a:lnTo>
                  <a:lnTo>
                    <a:pt x="90" y="80"/>
                  </a:lnTo>
                  <a:lnTo>
                    <a:pt x="92" y="86"/>
                  </a:lnTo>
                  <a:lnTo>
                    <a:pt x="95" y="97"/>
                  </a:lnTo>
                  <a:lnTo>
                    <a:pt x="99" y="109"/>
                  </a:lnTo>
                  <a:lnTo>
                    <a:pt x="102" y="115"/>
                  </a:lnTo>
                  <a:lnTo>
                    <a:pt x="103" y="118"/>
                  </a:lnTo>
                  <a:lnTo>
                    <a:pt x="102" y="118"/>
                  </a:lnTo>
                  <a:lnTo>
                    <a:pt x="99" y="117"/>
                  </a:lnTo>
                  <a:lnTo>
                    <a:pt x="98" y="113"/>
                  </a:lnTo>
                  <a:lnTo>
                    <a:pt x="93" y="105"/>
                  </a:lnTo>
                  <a:lnTo>
                    <a:pt x="87" y="90"/>
                  </a:lnTo>
                  <a:lnTo>
                    <a:pt x="83" y="76"/>
                  </a:lnTo>
                  <a:lnTo>
                    <a:pt x="83" y="65"/>
                  </a:lnTo>
                  <a:lnTo>
                    <a:pt x="75" y="58"/>
                  </a:lnTo>
                  <a:lnTo>
                    <a:pt x="68" y="53"/>
                  </a:lnTo>
                  <a:lnTo>
                    <a:pt x="62" y="49"/>
                  </a:lnTo>
                  <a:lnTo>
                    <a:pt x="60" y="47"/>
                  </a:lnTo>
                  <a:lnTo>
                    <a:pt x="58" y="46"/>
                  </a:lnTo>
                  <a:lnTo>
                    <a:pt x="56" y="45"/>
                  </a:lnTo>
                  <a:lnTo>
                    <a:pt x="55" y="46"/>
                  </a:lnTo>
                  <a:lnTo>
                    <a:pt x="55" y="50"/>
                  </a:lnTo>
                  <a:lnTo>
                    <a:pt x="55" y="58"/>
                  </a:lnTo>
                  <a:lnTo>
                    <a:pt x="58" y="73"/>
                  </a:lnTo>
                  <a:lnTo>
                    <a:pt x="62" y="87"/>
                  </a:lnTo>
                  <a:lnTo>
                    <a:pt x="69" y="100"/>
                  </a:lnTo>
                  <a:lnTo>
                    <a:pt x="73" y="105"/>
                  </a:lnTo>
                  <a:lnTo>
                    <a:pt x="72" y="107"/>
                  </a:lnTo>
                  <a:lnTo>
                    <a:pt x="70" y="106"/>
                  </a:lnTo>
                  <a:lnTo>
                    <a:pt x="67" y="103"/>
                  </a:lnTo>
                  <a:lnTo>
                    <a:pt x="62" y="95"/>
                  </a:lnTo>
                  <a:lnTo>
                    <a:pt x="55" y="81"/>
                  </a:lnTo>
                  <a:lnTo>
                    <a:pt x="49" y="61"/>
                  </a:lnTo>
                  <a:lnTo>
                    <a:pt x="49" y="41"/>
                  </a:lnTo>
                  <a:lnTo>
                    <a:pt x="44" y="36"/>
                  </a:lnTo>
                  <a:lnTo>
                    <a:pt x="38" y="32"/>
                  </a:lnTo>
                  <a:lnTo>
                    <a:pt x="32" y="29"/>
                  </a:lnTo>
                  <a:lnTo>
                    <a:pt x="28" y="27"/>
                  </a:lnTo>
                  <a:lnTo>
                    <a:pt x="27" y="33"/>
                  </a:lnTo>
                  <a:lnTo>
                    <a:pt x="27" y="42"/>
                  </a:lnTo>
                  <a:lnTo>
                    <a:pt x="29" y="52"/>
                  </a:lnTo>
                  <a:lnTo>
                    <a:pt x="31" y="59"/>
                  </a:lnTo>
                  <a:lnTo>
                    <a:pt x="31" y="67"/>
                  </a:lnTo>
                  <a:lnTo>
                    <a:pt x="33" y="78"/>
                  </a:lnTo>
                  <a:lnTo>
                    <a:pt x="35" y="88"/>
                  </a:lnTo>
                  <a:lnTo>
                    <a:pt x="37" y="94"/>
                  </a:lnTo>
                  <a:lnTo>
                    <a:pt x="37" y="96"/>
                  </a:lnTo>
                  <a:lnTo>
                    <a:pt x="35" y="95"/>
                  </a:lnTo>
                  <a:lnTo>
                    <a:pt x="32" y="91"/>
                  </a:lnTo>
                  <a:lnTo>
                    <a:pt x="30" y="84"/>
                  </a:lnTo>
                  <a:lnTo>
                    <a:pt x="28" y="72"/>
                  </a:lnTo>
                  <a:lnTo>
                    <a:pt x="25" y="54"/>
                  </a:lnTo>
                  <a:lnTo>
                    <a:pt x="22" y="36"/>
                  </a:lnTo>
                  <a:lnTo>
                    <a:pt x="20" y="26"/>
                  </a:lnTo>
                  <a:lnTo>
                    <a:pt x="13" y="17"/>
                  </a:lnTo>
                  <a:lnTo>
                    <a:pt x="6" y="10"/>
                  </a:lnTo>
                  <a:lnTo>
                    <a:pt x="2" y="5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4" name="Freeform 2589">
              <a:extLst>
                <a:ext uri="{FF2B5EF4-FFF2-40B4-BE49-F238E27FC236}">
                  <a16:creationId xmlns:a16="http://schemas.microsoft.com/office/drawing/2014/main" id="{53ED5C27-0218-CA87-EBC6-34072F443C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" y="632"/>
              <a:ext cx="97" cy="179"/>
            </a:xfrm>
            <a:custGeom>
              <a:avLst/>
              <a:gdLst>
                <a:gd name="T0" fmla="*/ 43 w 97"/>
                <a:gd name="T1" fmla="*/ 2 h 179"/>
                <a:gd name="T2" fmla="*/ 46 w 97"/>
                <a:gd name="T3" fmla="*/ 21 h 179"/>
                <a:gd name="T4" fmla="*/ 49 w 97"/>
                <a:gd name="T5" fmla="*/ 29 h 179"/>
                <a:gd name="T6" fmla="*/ 55 w 97"/>
                <a:gd name="T7" fmla="*/ 35 h 179"/>
                <a:gd name="T8" fmla="*/ 65 w 97"/>
                <a:gd name="T9" fmla="*/ 44 h 179"/>
                <a:gd name="T10" fmla="*/ 74 w 97"/>
                <a:gd name="T11" fmla="*/ 58 h 179"/>
                <a:gd name="T12" fmla="*/ 86 w 97"/>
                <a:gd name="T13" fmla="*/ 80 h 179"/>
                <a:gd name="T14" fmla="*/ 95 w 97"/>
                <a:gd name="T15" fmla="*/ 96 h 179"/>
                <a:gd name="T16" fmla="*/ 97 w 97"/>
                <a:gd name="T17" fmla="*/ 104 h 179"/>
                <a:gd name="T18" fmla="*/ 94 w 97"/>
                <a:gd name="T19" fmla="*/ 104 h 179"/>
                <a:gd name="T20" fmla="*/ 90 w 97"/>
                <a:gd name="T21" fmla="*/ 95 h 179"/>
                <a:gd name="T22" fmla="*/ 84 w 97"/>
                <a:gd name="T23" fmla="*/ 83 h 179"/>
                <a:gd name="T24" fmla="*/ 75 w 97"/>
                <a:gd name="T25" fmla="*/ 68 h 179"/>
                <a:gd name="T26" fmla="*/ 67 w 97"/>
                <a:gd name="T27" fmla="*/ 56 h 179"/>
                <a:gd name="T28" fmla="*/ 61 w 97"/>
                <a:gd name="T29" fmla="*/ 49 h 179"/>
                <a:gd name="T30" fmla="*/ 55 w 97"/>
                <a:gd name="T31" fmla="*/ 44 h 179"/>
                <a:gd name="T32" fmla="*/ 51 w 97"/>
                <a:gd name="T33" fmla="*/ 53 h 179"/>
                <a:gd name="T34" fmla="*/ 52 w 97"/>
                <a:gd name="T35" fmla="*/ 73 h 179"/>
                <a:gd name="T36" fmla="*/ 57 w 97"/>
                <a:gd name="T37" fmla="*/ 84 h 179"/>
                <a:gd name="T38" fmla="*/ 68 w 97"/>
                <a:gd name="T39" fmla="*/ 95 h 179"/>
                <a:gd name="T40" fmla="*/ 80 w 97"/>
                <a:gd name="T41" fmla="*/ 112 h 179"/>
                <a:gd name="T42" fmla="*/ 89 w 97"/>
                <a:gd name="T43" fmla="*/ 132 h 179"/>
                <a:gd name="T44" fmla="*/ 91 w 97"/>
                <a:gd name="T45" fmla="*/ 148 h 179"/>
                <a:gd name="T46" fmla="*/ 86 w 97"/>
                <a:gd name="T47" fmla="*/ 140 h 179"/>
                <a:gd name="T48" fmla="*/ 79 w 97"/>
                <a:gd name="T49" fmla="*/ 122 h 179"/>
                <a:gd name="T50" fmla="*/ 73 w 97"/>
                <a:gd name="T51" fmla="*/ 111 h 179"/>
                <a:gd name="T52" fmla="*/ 65 w 97"/>
                <a:gd name="T53" fmla="*/ 102 h 179"/>
                <a:gd name="T54" fmla="*/ 57 w 97"/>
                <a:gd name="T55" fmla="*/ 95 h 179"/>
                <a:gd name="T56" fmla="*/ 59 w 97"/>
                <a:gd name="T57" fmla="*/ 110 h 179"/>
                <a:gd name="T58" fmla="*/ 64 w 97"/>
                <a:gd name="T59" fmla="*/ 155 h 179"/>
                <a:gd name="T60" fmla="*/ 62 w 97"/>
                <a:gd name="T61" fmla="*/ 179 h 179"/>
                <a:gd name="T62" fmla="*/ 61 w 97"/>
                <a:gd name="T63" fmla="*/ 176 h 179"/>
                <a:gd name="T64" fmla="*/ 59 w 97"/>
                <a:gd name="T65" fmla="*/ 158 h 179"/>
                <a:gd name="T66" fmla="*/ 50 w 97"/>
                <a:gd name="T67" fmla="*/ 115 h 179"/>
                <a:gd name="T68" fmla="*/ 40 w 97"/>
                <a:gd name="T69" fmla="*/ 108 h 179"/>
                <a:gd name="T70" fmla="*/ 26 w 97"/>
                <a:gd name="T71" fmla="*/ 129 h 179"/>
                <a:gd name="T72" fmla="*/ 21 w 97"/>
                <a:gd name="T73" fmla="*/ 146 h 179"/>
                <a:gd name="T74" fmla="*/ 18 w 97"/>
                <a:gd name="T75" fmla="*/ 142 h 179"/>
                <a:gd name="T76" fmla="*/ 24 w 97"/>
                <a:gd name="T77" fmla="*/ 124 h 179"/>
                <a:gd name="T78" fmla="*/ 37 w 97"/>
                <a:gd name="T79" fmla="*/ 96 h 179"/>
                <a:gd name="T80" fmla="*/ 43 w 97"/>
                <a:gd name="T81" fmla="*/ 76 h 179"/>
                <a:gd name="T82" fmla="*/ 43 w 97"/>
                <a:gd name="T83" fmla="*/ 52 h 179"/>
                <a:gd name="T84" fmla="*/ 38 w 97"/>
                <a:gd name="T85" fmla="*/ 49 h 179"/>
                <a:gd name="T86" fmla="*/ 26 w 97"/>
                <a:gd name="T87" fmla="*/ 62 h 179"/>
                <a:gd name="T88" fmla="*/ 15 w 97"/>
                <a:gd name="T89" fmla="*/ 77 h 179"/>
                <a:gd name="T90" fmla="*/ 6 w 97"/>
                <a:gd name="T91" fmla="*/ 94 h 179"/>
                <a:gd name="T92" fmla="*/ 2 w 97"/>
                <a:gd name="T93" fmla="*/ 105 h 179"/>
                <a:gd name="T94" fmla="*/ 0 w 97"/>
                <a:gd name="T95" fmla="*/ 103 h 179"/>
                <a:gd name="T96" fmla="*/ 3 w 97"/>
                <a:gd name="T97" fmla="*/ 93 h 179"/>
                <a:gd name="T98" fmla="*/ 12 w 97"/>
                <a:gd name="T99" fmla="*/ 75 h 179"/>
                <a:gd name="T100" fmla="*/ 23 w 97"/>
                <a:gd name="T101" fmla="*/ 56 h 179"/>
                <a:gd name="T102" fmla="*/ 35 w 97"/>
                <a:gd name="T103" fmla="*/ 39 h 179"/>
                <a:gd name="T104" fmla="*/ 43 w 97"/>
                <a:gd name="T105" fmla="*/ 28 h 179"/>
                <a:gd name="T106" fmla="*/ 41 w 97"/>
                <a:gd name="T107" fmla="*/ 12 h 179"/>
                <a:gd name="T108" fmla="*/ 40 w 97"/>
                <a:gd name="T109" fmla="*/ 5 h 179"/>
                <a:gd name="T110" fmla="*/ 41 w 97"/>
                <a:gd name="T111" fmla="*/ 2 h 1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"/>
                <a:gd name="T169" fmla="*/ 0 h 179"/>
                <a:gd name="T170" fmla="*/ 97 w 97"/>
                <a:gd name="T171" fmla="*/ 179 h 1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" h="179">
                  <a:moveTo>
                    <a:pt x="42" y="0"/>
                  </a:moveTo>
                  <a:lnTo>
                    <a:pt x="43" y="2"/>
                  </a:lnTo>
                  <a:lnTo>
                    <a:pt x="44" y="11"/>
                  </a:lnTo>
                  <a:lnTo>
                    <a:pt x="46" y="21"/>
                  </a:lnTo>
                  <a:lnTo>
                    <a:pt x="47" y="27"/>
                  </a:lnTo>
                  <a:lnTo>
                    <a:pt x="49" y="29"/>
                  </a:lnTo>
                  <a:lnTo>
                    <a:pt x="51" y="31"/>
                  </a:lnTo>
                  <a:lnTo>
                    <a:pt x="55" y="35"/>
                  </a:lnTo>
                  <a:lnTo>
                    <a:pt x="60" y="39"/>
                  </a:lnTo>
                  <a:lnTo>
                    <a:pt x="65" y="44"/>
                  </a:lnTo>
                  <a:lnTo>
                    <a:pt x="70" y="50"/>
                  </a:lnTo>
                  <a:lnTo>
                    <a:pt x="74" y="58"/>
                  </a:lnTo>
                  <a:lnTo>
                    <a:pt x="79" y="66"/>
                  </a:lnTo>
                  <a:lnTo>
                    <a:pt x="86" y="80"/>
                  </a:lnTo>
                  <a:lnTo>
                    <a:pt x="92" y="90"/>
                  </a:lnTo>
                  <a:lnTo>
                    <a:pt x="95" y="96"/>
                  </a:lnTo>
                  <a:lnTo>
                    <a:pt x="97" y="101"/>
                  </a:lnTo>
                  <a:lnTo>
                    <a:pt x="97" y="104"/>
                  </a:lnTo>
                  <a:lnTo>
                    <a:pt x="96" y="105"/>
                  </a:lnTo>
                  <a:lnTo>
                    <a:pt x="94" y="104"/>
                  </a:lnTo>
                  <a:lnTo>
                    <a:pt x="92" y="99"/>
                  </a:lnTo>
                  <a:lnTo>
                    <a:pt x="90" y="95"/>
                  </a:lnTo>
                  <a:lnTo>
                    <a:pt x="87" y="90"/>
                  </a:lnTo>
                  <a:lnTo>
                    <a:pt x="84" y="83"/>
                  </a:lnTo>
                  <a:lnTo>
                    <a:pt x="79" y="75"/>
                  </a:lnTo>
                  <a:lnTo>
                    <a:pt x="75" y="68"/>
                  </a:lnTo>
                  <a:lnTo>
                    <a:pt x="71" y="62"/>
                  </a:lnTo>
                  <a:lnTo>
                    <a:pt x="67" y="56"/>
                  </a:lnTo>
                  <a:lnTo>
                    <a:pt x="65" y="53"/>
                  </a:lnTo>
                  <a:lnTo>
                    <a:pt x="61" y="49"/>
                  </a:lnTo>
                  <a:lnTo>
                    <a:pt x="57" y="46"/>
                  </a:lnTo>
                  <a:lnTo>
                    <a:pt x="55" y="44"/>
                  </a:lnTo>
                  <a:lnTo>
                    <a:pt x="52" y="43"/>
                  </a:lnTo>
                  <a:lnTo>
                    <a:pt x="51" y="53"/>
                  </a:lnTo>
                  <a:lnTo>
                    <a:pt x="51" y="63"/>
                  </a:lnTo>
                  <a:lnTo>
                    <a:pt x="52" y="73"/>
                  </a:lnTo>
                  <a:lnTo>
                    <a:pt x="53" y="80"/>
                  </a:lnTo>
                  <a:lnTo>
                    <a:pt x="57" y="84"/>
                  </a:lnTo>
                  <a:lnTo>
                    <a:pt x="62" y="89"/>
                  </a:lnTo>
                  <a:lnTo>
                    <a:pt x="68" y="95"/>
                  </a:lnTo>
                  <a:lnTo>
                    <a:pt x="74" y="103"/>
                  </a:lnTo>
                  <a:lnTo>
                    <a:pt x="80" y="112"/>
                  </a:lnTo>
                  <a:lnTo>
                    <a:pt x="86" y="122"/>
                  </a:lnTo>
                  <a:lnTo>
                    <a:pt x="89" y="132"/>
                  </a:lnTo>
                  <a:lnTo>
                    <a:pt x="91" y="144"/>
                  </a:lnTo>
                  <a:lnTo>
                    <a:pt x="91" y="148"/>
                  </a:lnTo>
                  <a:lnTo>
                    <a:pt x="89" y="147"/>
                  </a:lnTo>
                  <a:lnTo>
                    <a:pt x="86" y="140"/>
                  </a:lnTo>
                  <a:lnTo>
                    <a:pt x="82" y="129"/>
                  </a:lnTo>
                  <a:lnTo>
                    <a:pt x="79" y="122"/>
                  </a:lnTo>
                  <a:lnTo>
                    <a:pt x="77" y="117"/>
                  </a:lnTo>
                  <a:lnTo>
                    <a:pt x="73" y="111"/>
                  </a:lnTo>
                  <a:lnTo>
                    <a:pt x="69" y="106"/>
                  </a:lnTo>
                  <a:lnTo>
                    <a:pt x="65" y="102"/>
                  </a:lnTo>
                  <a:lnTo>
                    <a:pt x="61" y="98"/>
                  </a:lnTo>
                  <a:lnTo>
                    <a:pt x="57" y="95"/>
                  </a:lnTo>
                  <a:lnTo>
                    <a:pt x="54" y="94"/>
                  </a:lnTo>
                  <a:lnTo>
                    <a:pt x="59" y="110"/>
                  </a:lnTo>
                  <a:lnTo>
                    <a:pt x="62" y="131"/>
                  </a:lnTo>
                  <a:lnTo>
                    <a:pt x="64" y="155"/>
                  </a:lnTo>
                  <a:lnTo>
                    <a:pt x="63" y="175"/>
                  </a:lnTo>
                  <a:lnTo>
                    <a:pt x="62" y="179"/>
                  </a:lnTo>
                  <a:lnTo>
                    <a:pt x="61" y="179"/>
                  </a:lnTo>
                  <a:lnTo>
                    <a:pt x="61" y="176"/>
                  </a:lnTo>
                  <a:lnTo>
                    <a:pt x="61" y="172"/>
                  </a:lnTo>
                  <a:lnTo>
                    <a:pt x="59" y="158"/>
                  </a:lnTo>
                  <a:lnTo>
                    <a:pt x="55" y="136"/>
                  </a:lnTo>
                  <a:lnTo>
                    <a:pt x="50" y="115"/>
                  </a:lnTo>
                  <a:lnTo>
                    <a:pt x="47" y="102"/>
                  </a:lnTo>
                  <a:lnTo>
                    <a:pt x="40" y="108"/>
                  </a:lnTo>
                  <a:lnTo>
                    <a:pt x="32" y="118"/>
                  </a:lnTo>
                  <a:lnTo>
                    <a:pt x="26" y="129"/>
                  </a:lnTo>
                  <a:lnTo>
                    <a:pt x="23" y="142"/>
                  </a:lnTo>
                  <a:lnTo>
                    <a:pt x="21" y="146"/>
                  </a:lnTo>
                  <a:lnTo>
                    <a:pt x="19" y="146"/>
                  </a:lnTo>
                  <a:lnTo>
                    <a:pt x="18" y="142"/>
                  </a:lnTo>
                  <a:lnTo>
                    <a:pt x="19" y="135"/>
                  </a:lnTo>
                  <a:lnTo>
                    <a:pt x="24" y="124"/>
                  </a:lnTo>
                  <a:lnTo>
                    <a:pt x="31" y="110"/>
                  </a:lnTo>
                  <a:lnTo>
                    <a:pt x="37" y="96"/>
                  </a:lnTo>
                  <a:lnTo>
                    <a:pt x="43" y="88"/>
                  </a:lnTo>
                  <a:lnTo>
                    <a:pt x="43" y="76"/>
                  </a:lnTo>
                  <a:lnTo>
                    <a:pt x="44" y="64"/>
                  </a:lnTo>
                  <a:lnTo>
                    <a:pt x="43" y="52"/>
                  </a:lnTo>
                  <a:lnTo>
                    <a:pt x="43" y="45"/>
                  </a:lnTo>
                  <a:lnTo>
                    <a:pt x="38" y="49"/>
                  </a:lnTo>
                  <a:lnTo>
                    <a:pt x="32" y="55"/>
                  </a:lnTo>
                  <a:lnTo>
                    <a:pt x="26" y="62"/>
                  </a:lnTo>
                  <a:lnTo>
                    <a:pt x="20" y="69"/>
                  </a:lnTo>
                  <a:lnTo>
                    <a:pt x="15" y="77"/>
                  </a:lnTo>
                  <a:lnTo>
                    <a:pt x="10" y="86"/>
                  </a:lnTo>
                  <a:lnTo>
                    <a:pt x="6" y="94"/>
                  </a:lnTo>
                  <a:lnTo>
                    <a:pt x="4" y="101"/>
                  </a:lnTo>
                  <a:lnTo>
                    <a:pt x="2" y="105"/>
                  </a:lnTo>
                  <a:lnTo>
                    <a:pt x="1" y="105"/>
                  </a:lnTo>
                  <a:lnTo>
                    <a:pt x="0" y="103"/>
                  </a:lnTo>
                  <a:lnTo>
                    <a:pt x="1" y="97"/>
                  </a:lnTo>
                  <a:lnTo>
                    <a:pt x="3" y="93"/>
                  </a:lnTo>
                  <a:lnTo>
                    <a:pt x="6" y="85"/>
                  </a:lnTo>
                  <a:lnTo>
                    <a:pt x="12" y="75"/>
                  </a:lnTo>
                  <a:lnTo>
                    <a:pt x="17" y="66"/>
                  </a:lnTo>
                  <a:lnTo>
                    <a:pt x="23" y="56"/>
                  </a:lnTo>
                  <a:lnTo>
                    <a:pt x="29" y="46"/>
                  </a:lnTo>
                  <a:lnTo>
                    <a:pt x="35" y="39"/>
                  </a:lnTo>
                  <a:lnTo>
                    <a:pt x="40" y="34"/>
                  </a:lnTo>
                  <a:lnTo>
                    <a:pt x="43" y="28"/>
                  </a:lnTo>
                  <a:lnTo>
                    <a:pt x="43" y="19"/>
                  </a:lnTo>
                  <a:lnTo>
                    <a:pt x="41" y="12"/>
                  </a:lnTo>
                  <a:lnTo>
                    <a:pt x="40" y="8"/>
                  </a:lnTo>
                  <a:lnTo>
                    <a:pt x="40" y="5"/>
                  </a:lnTo>
                  <a:lnTo>
                    <a:pt x="40" y="4"/>
                  </a:lnTo>
                  <a:lnTo>
                    <a:pt x="41" y="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5" name="Freeform 2590">
              <a:extLst>
                <a:ext uri="{FF2B5EF4-FFF2-40B4-BE49-F238E27FC236}">
                  <a16:creationId xmlns:a16="http://schemas.microsoft.com/office/drawing/2014/main" id="{9AB6317E-3168-495C-D1FD-4889E5245C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" y="399"/>
              <a:ext cx="116" cy="187"/>
            </a:xfrm>
            <a:custGeom>
              <a:avLst/>
              <a:gdLst>
                <a:gd name="T0" fmla="*/ 3 w 116"/>
                <a:gd name="T1" fmla="*/ 178 h 187"/>
                <a:gd name="T2" fmla="*/ 12 w 116"/>
                <a:gd name="T3" fmla="*/ 153 h 187"/>
                <a:gd name="T4" fmla="*/ 19 w 116"/>
                <a:gd name="T5" fmla="*/ 136 h 187"/>
                <a:gd name="T6" fmla="*/ 29 w 116"/>
                <a:gd name="T7" fmla="*/ 111 h 187"/>
                <a:gd name="T8" fmla="*/ 27 w 116"/>
                <a:gd name="T9" fmla="*/ 100 h 187"/>
                <a:gd name="T10" fmla="*/ 21 w 116"/>
                <a:gd name="T11" fmla="*/ 90 h 187"/>
                <a:gd name="T12" fmla="*/ 20 w 116"/>
                <a:gd name="T13" fmla="*/ 79 h 187"/>
                <a:gd name="T14" fmla="*/ 22 w 116"/>
                <a:gd name="T15" fmla="*/ 81 h 187"/>
                <a:gd name="T16" fmla="*/ 26 w 116"/>
                <a:gd name="T17" fmla="*/ 88 h 187"/>
                <a:gd name="T18" fmla="*/ 33 w 116"/>
                <a:gd name="T19" fmla="*/ 93 h 187"/>
                <a:gd name="T20" fmla="*/ 39 w 116"/>
                <a:gd name="T21" fmla="*/ 89 h 187"/>
                <a:gd name="T22" fmla="*/ 49 w 116"/>
                <a:gd name="T23" fmla="*/ 78 h 187"/>
                <a:gd name="T24" fmla="*/ 57 w 116"/>
                <a:gd name="T25" fmla="*/ 66 h 187"/>
                <a:gd name="T26" fmla="*/ 62 w 116"/>
                <a:gd name="T27" fmla="*/ 56 h 187"/>
                <a:gd name="T28" fmla="*/ 64 w 116"/>
                <a:gd name="T29" fmla="*/ 47 h 187"/>
                <a:gd name="T30" fmla="*/ 59 w 116"/>
                <a:gd name="T31" fmla="*/ 25 h 187"/>
                <a:gd name="T32" fmla="*/ 53 w 116"/>
                <a:gd name="T33" fmla="*/ 12 h 187"/>
                <a:gd name="T34" fmla="*/ 52 w 116"/>
                <a:gd name="T35" fmla="*/ 9 h 187"/>
                <a:gd name="T36" fmla="*/ 59 w 116"/>
                <a:gd name="T37" fmla="*/ 17 h 187"/>
                <a:gd name="T38" fmla="*/ 67 w 116"/>
                <a:gd name="T39" fmla="*/ 38 h 187"/>
                <a:gd name="T40" fmla="*/ 74 w 116"/>
                <a:gd name="T41" fmla="*/ 35 h 187"/>
                <a:gd name="T42" fmla="*/ 87 w 116"/>
                <a:gd name="T43" fmla="*/ 9 h 187"/>
                <a:gd name="T44" fmla="*/ 97 w 116"/>
                <a:gd name="T45" fmla="*/ 0 h 187"/>
                <a:gd name="T46" fmla="*/ 97 w 116"/>
                <a:gd name="T47" fmla="*/ 3 h 187"/>
                <a:gd name="T48" fmla="*/ 90 w 116"/>
                <a:gd name="T49" fmla="*/ 16 h 187"/>
                <a:gd name="T50" fmla="*/ 77 w 116"/>
                <a:gd name="T51" fmla="*/ 46 h 187"/>
                <a:gd name="T52" fmla="*/ 78 w 116"/>
                <a:gd name="T53" fmla="*/ 52 h 187"/>
                <a:gd name="T54" fmla="*/ 89 w 116"/>
                <a:gd name="T55" fmla="*/ 48 h 187"/>
                <a:gd name="T56" fmla="*/ 98 w 116"/>
                <a:gd name="T57" fmla="*/ 45 h 187"/>
                <a:gd name="T58" fmla="*/ 104 w 116"/>
                <a:gd name="T59" fmla="*/ 41 h 187"/>
                <a:gd name="T60" fmla="*/ 111 w 116"/>
                <a:gd name="T61" fmla="*/ 36 h 187"/>
                <a:gd name="T62" fmla="*/ 116 w 116"/>
                <a:gd name="T63" fmla="*/ 36 h 187"/>
                <a:gd name="T64" fmla="*/ 110 w 116"/>
                <a:gd name="T65" fmla="*/ 42 h 187"/>
                <a:gd name="T66" fmla="*/ 99 w 116"/>
                <a:gd name="T67" fmla="*/ 50 h 187"/>
                <a:gd name="T68" fmla="*/ 85 w 116"/>
                <a:gd name="T69" fmla="*/ 57 h 187"/>
                <a:gd name="T70" fmla="*/ 73 w 116"/>
                <a:gd name="T71" fmla="*/ 62 h 187"/>
                <a:gd name="T72" fmla="*/ 65 w 116"/>
                <a:gd name="T73" fmla="*/ 67 h 187"/>
                <a:gd name="T74" fmla="*/ 55 w 116"/>
                <a:gd name="T75" fmla="*/ 81 h 187"/>
                <a:gd name="T76" fmla="*/ 55 w 116"/>
                <a:gd name="T77" fmla="*/ 88 h 187"/>
                <a:gd name="T78" fmla="*/ 59 w 116"/>
                <a:gd name="T79" fmla="*/ 91 h 187"/>
                <a:gd name="T80" fmla="*/ 57 w 116"/>
                <a:gd name="T81" fmla="*/ 94 h 187"/>
                <a:gd name="T82" fmla="*/ 52 w 116"/>
                <a:gd name="T83" fmla="*/ 99 h 187"/>
                <a:gd name="T84" fmla="*/ 49 w 116"/>
                <a:gd name="T85" fmla="*/ 100 h 187"/>
                <a:gd name="T86" fmla="*/ 46 w 116"/>
                <a:gd name="T87" fmla="*/ 100 h 187"/>
                <a:gd name="T88" fmla="*/ 43 w 116"/>
                <a:gd name="T89" fmla="*/ 104 h 187"/>
                <a:gd name="T90" fmla="*/ 36 w 116"/>
                <a:gd name="T91" fmla="*/ 120 h 187"/>
                <a:gd name="T92" fmla="*/ 26 w 116"/>
                <a:gd name="T93" fmla="*/ 141 h 187"/>
                <a:gd name="T94" fmla="*/ 21 w 116"/>
                <a:gd name="T95" fmla="*/ 161 h 187"/>
                <a:gd name="T96" fmla="*/ 18 w 116"/>
                <a:gd name="T97" fmla="*/ 171 h 187"/>
                <a:gd name="T98" fmla="*/ 15 w 116"/>
                <a:gd name="T99" fmla="*/ 179 h 187"/>
                <a:gd name="T100" fmla="*/ 11 w 116"/>
                <a:gd name="T101" fmla="*/ 183 h 187"/>
                <a:gd name="T102" fmla="*/ 2 w 116"/>
                <a:gd name="T103" fmla="*/ 186 h 18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6"/>
                <a:gd name="T157" fmla="*/ 0 h 187"/>
                <a:gd name="T158" fmla="*/ 116 w 116"/>
                <a:gd name="T159" fmla="*/ 187 h 18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6" h="187">
                  <a:moveTo>
                    <a:pt x="0" y="187"/>
                  </a:moveTo>
                  <a:lnTo>
                    <a:pt x="3" y="178"/>
                  </a:lnTo>
                  <a:lnTo>
                    <a:pt x="8" y="165"/>
                  </a:lnTo>
                  <a:lnTo>
                    <a:pt x="12" y="153"/>
                  </a:lnTo>
                  <a:lnTo>
                    <a:pt x="16" y="144"/>
                  </a:lnTo>
                  <a:lnTo>
                    <a:pt x="19" y="136"/>
                  </a:lnTo>
                  <a:lnTo>
                    <a:pt x="24" y="123"/>
                  </a:lnTo>
                  <a:lnTo>
                    <a:pt x="29" y="111"/>
                  </a:lnTo>
                  <a:lnTo>
                    <a:pt x="31" y="105"/>
                  </a:lnTo>
                  <a:lnTo>
                    <a:pt x="27" y="100"/>
                  </a:lnTo>
                  <a:lnTo>
                    <a:pt x="24" y="95"/>
                  </a:lnTo>
                  <a:lnTo>
                    <a:pt x="21" y="90"/>
                  </a:lnTo>
                  <a:lnTo>
                    <a:pt x="20" y="83"/>
                  </a:lnTo>
                  <a:lnTo>
                    <a:pt x="20" y="79"/>
                  </a:lnTo>
                  <a:lnTo>
                    <a:pt x="21" y="79"/>
                  </a:lnTo>
                  <a:lnTo>
                    <a:pt x="22" y="81"/>
                  </a:lnTo>
                  <a:lnTo>
                    <a:pt x="24" y="85"/>
                  </a:lnTo>
                  <a:lnTo>
                    <a:pt x="26" y="88"/>
                  </a:lnTo>
                  <a:lnTo>
                    <a:pt x="30" y="91"/>
                  </a:lnTo>
                  <a:lnTo>
                    <a:pt x="33" y="93"/>
                  </a:lnTo>
                  <a:lnTo>
                    <a:pt x="36" y="94"/>
                  </a:lnTo>
                  <a:lnTo>
                    <a:pt x="39" y="89"/>
                  </a:lnTo>
                  <a:lnTo>
                    <a:pt x="44" y="84"/>
                  </a:lnTo>
                  <a:lnTo>
                    <a:pt x="49" y="78"/>
                  </a:lnTo>
                  <a:lnTo>
                    <a:pt x="53" y="72"/>
                  </a:lnTo>
                  <a:lnTo>
                    <a:pt x="57" y="66"/>
                  </a:lnTo>
                  <a:lnTo>
                    <a:pt x="61" y="61"/>
                  </a:lnTo>
                  <a:lnTo>
                    <a:pt x="62" y="56"/>
                  </a:lnTo>
                  <a:lnTo>
                    <a:pt x="64" y="54"/>
                  </a:lnTo>
                  <a:lnTo>
                    <a:pt x="64" y="47"/>
                  </a:lnTo>
                  <a:lnTo>
                    <a:pt x="62" y="35"/>
                  </a:lnTo>
                  <a:lnTo>
                    <a:pt x="59" y="25"/>
                  </a:lnTo>
                  <a:lnTo>
                    <a:pt x="55" y="17"/>
                  </a:lnTo>
                  <a:lnTo>
                    <a:pt x="53" y="12"/>
                  </a:lnTo>
                  <a:lnTo>
                    <a:pt x="51" y="9"/>
                  </a:lnTo>
                  <a:lnTo>
                    <a:pt x="52" y="9"/>
                  </a:lnTo>
                  <a:lnTo>
                    <a:pt x="55" y="11"/>
                  </a:lnTo>
                  <a:lnTo>
                    <a:pt x="59" y="17"/>
                  </a:lnTo>
                  <a:lnTo>
                    <a:pt x="64" y="27"/>
                  </a:lnTo>
                  <a:lnTo>
                    <a:pt x="67" y="38"/>
                  </a:lnTo>
                  <a:lnTo>
                    <a:pt x="69" y="47"/>
                  </a:lnTo>
                  <a:lnTo>
                    <a:pt x="74" y="35"/>
                  </a:lnTo>
                  <a:lnTo>
                    <a:pt x="81" y="22"/>
                  </a:lnTo>
                  <a:lnTo>
                    <a:pt x="87" y="9"/>
                  </a:lnTo>
                  <a:lnTo>
                    <a:pt x="93" y="2"/>
                  </a:lnTo>
                  <a:lnTo>
                    <a:pt x="97" y="0"/>
                  </a:lnTo>
                  <a:lnTo>
                    <a:pt x="98" y="0"/>
                  </a:lnTo>
                  <a:lnTo>
                    <a:pt x="97" y="3"/>
                  </a:lnTo>
                  <a:lnTo>
                    <a:pt x="94" y="6"/>
                  </a:lnTo>
                  <a:lnTo>
                    <a:pt x="90" y="16"/>
                  </a:lnTo>
                  <a:lnTo>
                    <a:pt x="84" y="31"/>
                  </a:lnTo>
                  <a:lnTo>
                    <a:pt x="77" y="46"/>
                  </a:lnTo>
                  <a:lnTo>
                    <a:pt x="73" y="54"/>
                  </a:lnTo>
                  <a:lnTo>
                    <a:pt x="78" y="52"/>
                  </a:lnTo>
                  <a:lnTo>
                    <a:pt x="84" y="50"/>
                  </a:lnTo>
                  <a:lnTo>
                    <a:pt x="89" y="48"/>
                  </a:lnTo>
                  <a:lnTo>
                    <a:pt x="93" y="46"/>
                  </a:lnTo>
                  <a:lnTo>
                    <a:pt x="98" y="45"/>
                  </a:lnTo>
                  <a:lnTo>
                    <a:pt x="102" y="43"/>
                  </a:lnTo>
                  <a:lnTo>
                    <a:pt x="104" y="41"/>
                  </a:lnTo>
                  <a:lnTo>
                    <a:pt x="107" y="39"/>
                  </a:lnTo>
                  <a:lnTo>
                    <a:pt x="111" y="36"/>
                  </a:lnTo>
                  <a:lnTo>
                    <a:pt x="115" y="35"/>
                  </a:lnTo>
                  <a:lnTo>
                    <a:pt x="116" y="36"/>
                  </a:lnTo>
                  <a:lnTo>
                    <a:pt x="113" y="39"/>
                  </a:lnTo>
                  <a:lnTo>
                    <a:pt x="110" y="42"/>
                  </a:lnTo>
                  <a:lnTo>
                    <a:pt x="105" y="45"/>
                  </a:lnTo>
                  <a:lnTo>
                    <a:pt x="99" y="50"/>
                  </a:lnTo>
                  <a:lnTo>
                    <a:pt x="92" y="54"/>
                  </a:lnTo>
                  <a:lnTo>
                    <a:pt x="85" y="57"/>
                  </a:lnTo>
                  <a:lnTo>
                    <a:pt x="79" y="60"/>
                  </a:lnTo>
                  <a:lnTo>
                    <a:pt x="73" y="62"/>
                  </a:lnTo>
                  <a:lnTo>
                    <a:pt x="70" y="63"/>
                  </a:lnTo>
                  <a:lnTo>
                    <a:pt x="65" y="67"/>
                  </a:lnTo>
                  <a:lnTo>
                    <a:pt x="59" y="74"/>
                  </a:lnTo>
                  <a:lnTo>
                    <a:pt x="55" y="81"/>
                  </a:lnTo>
                  <a:lnTo>
                    <a:pt x="53" y="86"/>
                  </a:lnTo>
                  <a:lnTo>
                    <a:pt x="55" y="88"/>
                  </a:lnTo>
                  <a:lnTo>
                    <a:pt x="56" y="90"/>
                  </a:lnTo>
                  <a:lnTo>
                    <a:pt x="59" y="91"/>
                  </a:lnTo>
                  <a:lnTo>
                    <a:pt x="61" y="91"/>
                  </a:lnTo>
                  <a:lnTo>
                    <a:pt x="57" y="94"/>
                  </a:lnTo>
                  <a:lnTo>
                    <a:pt x="55" y="96"/>
                  </a:lnTo>
                  <a:lnTo>
                    <a:pt x="52" y="99"/>
                  </a:lnTo>
                  <a:lnTo>
                    <a:pt x="50" y="101"/>
                  </a:lnTo>
                  <a:lnTo>
                    <a:pt x="49" y="100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3" y="104"/>
                  </a:lnTo>
                  <a:lnTo>
                    <a:pt x="40" y="111"/>
                  </a:lnTo>
                  <a:lnTo>
                    <a:pt x="36" y="120"/>
                  </a:lnTo>
                  <a:lnTo>
                    <a:pt x="30" y="131"/>
                  </a:lnTo>
                  <a:lnTo>
                    <a:pt x="26" y="141"/>
                  </a:lnTo>
                  <a:lnTo>
                    <a:pt x="23" y="151"/>
                  </a:lnTo>
                  <a:lnTo>
                    <a:pt x="21" y="161"/>
                  </a:lnTo>
                  <a:lnTo>
                    <a:pt x="20" y="167"/>
                  </a:lnTo>
                  <a:lnTo>
                    <a:pt x="18" y="171"/>
                  </a:lnTo>
                  <a:lnTo>
                    <a:pt x="17" y="175"/>
                  </a:lnTo>
                  <a:lnTo>
                    <a:pt x="15" y="179"/>
                  </a:lnTo>
                  <a:lnTo>
                    <a:pt x="13" y="181"/>
                  </a:lnTo>
                  <a:lnTo>
                    <a:pt x="11" y="183"/>
                  </a:lnTo>
                  <a:lnTo>
                    <a:pt x="6" y="185"/>
                  </a:lnTo>
                  <a:lnTo>
                    <a:pt x="2" y="186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6" name="Freeform 2591">
              <a:extLst>
                <a:ext uri="{FF2B5EF4-FFF2-40B4-BE49-F238E27FC236}">
                  <a16:creationId xmlns:a16="http://schemas.microsoft.com/office/drawing/2014/main" id="{F651B937-D940-9D40-D4F4-456488096A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" y="696"/>
              <a:ext cx="75" cy="143"/>
            </a:xfrm>
            <a:custGeom>
              <a:avLst/>
              <a:gdLst>
                <a:gd name="T0" fmla="*/ 49 w 75"/>
                <a:gd name="T1" fmla="*/ 8 h 143"/>
                <a:gd name="T2" fmla="*/ 41 w 75"/>
                <a:gd name="T3" fmla="*/ 25 h 143"/>
                <a:gd name="T4" fmla="*/ 35 w 75"/>
                <a:gd name="T5" fmla="*/ 30 h 143"/>
                <a:gd name="T6" fmla="*/ 23 w 75"/>
                <a:gd name="T7" fmla="*/ 34 h 143"/>
                <a:gd name="T8" fmla="*/ 11 w 75"/>
                <a:gd name="T9" fmla="*/ 42 h 143"/>
                <a:gd name="T10" fmla="*/ 3 w 75"/>
                <a:gd name="T11" fmla="*/ 49 h 143"/>
                <a:gd name="T12" fmla="*/ 0 w 75"/>
                <a:gd name="T13" fmla="*/ 55 h 143"/>
                <a:gd name="T14" fmla="*/ 1 w 75"/>
                <a:gd name="T15" fmla="*/ 56 h 143"/>
                <a:gd name="T16" fmla="*/ 6 w 75"/>
                <a:gd name="T17" fmla="*/ 53 h 143"/>
                <a:gd name="T18" fmla="*/ 14 w 75"/>
                <a:gd name="T19" fmla="*/ 47 h 143"/>
                <a:gd name="T20" fmla="*/ 24 w 75"/>
                <a:gd name="T21" fmla="*/ 41 h 143"/>
                <a:gd name="T22" fmla="*/ 34 w 75"/>
                <a:gd name="T23" fmla="*/ 36 h 143"/>
                <a:gd name="T24" fmla="*/ 35 w 75"/>
                <a:gd name="T25" fmla="*/ 42 h 143"/>
                <a:gd name="T26" fmla="*/ 32 w 75"/>
                <a:gd name="T27" fmla="*/ 61 h 143"/>
                <a:gd name="T28" fmla="*/ 28 w 75"/>
                <a:gd name="T29" fmla="*/ 71 h 143"/>
                <a:gd name="T30" fmla="*/ 20 w 75"/>
                <a:gd name="T31" fmla="*/ 81 h 143"/>
                <a:gd name="T32" fmla="*/ 11 w 75"/>
                <a:gd name="T33" fmla="*/ 91 h 143"/>
                <a:gd name="T34" fmla="*/ 5 w 75"/>
                <a:gd name="T35" fmla="*/ 99 h 143"/>
                <a:gd name="T36" fmla="*/ 3 w 75"/>
                <a:gd name="T37" fmla="*/ 105 h 143"/>
                <a:gd name="T38" fmla="*/ 5 w 75"/>
                <a:gd name="T39" fmla="*/ 107 h 143"/>
                <a:gd name="T40" fmla="*/ 11 w 75"/>
                <a:gd name="T41" fmla="*/ 98 h 143"/>
                <a:gd name="T42" fmla="*/ 26 w 75"/>
                <a:gd name="T43" fmla="*/ 83 h 143"/>
                <a:gd name="T44" fmla="*/ 32 w 75"/>
                <a:gd name="T45" fmla="*/ 89 h 143"/>
                <a:gd name="T46" fmla="*/ 35 w 75"/>
                <a:gd name="T47" fmla="*/ 128 h 143"/>
                <a:gd name="T48" fmla="*/ 37 w 75"/>
                <a:gd name="T49" fmla="*/ 142 h 143"/>
                <a:gd name="T50" fmla="*/ 38 w 75"/>
                <a:gd name="T51" fmla="*/ 142 h 143"/>
                <a:gd name="T52" fmla="*/ 38 w 75"/>
                <a:gd name="T53" fmla="*/ 125 h 143"/>
                <a:gd name="T54" fmla="*/ 37 w 75"/>
                <a:gd name="T55" fmla="*/ 84 h 143"/>
                <a:gd name="T56" fmla="*/ 40 w 75"/>
                <a:gd name="T57" fmla="*/ 70 h 143"/>
                <a:gd name="T58" fmla="*/ 41 w 75"/>
                <a:gd name="T59" fmla="*/ 71 h 143"/>
                <a:gd name="T60" fmla="*/ 46 w 75"/>
                <a:gd name="T61" fmla="*/ 83 h 143"/>
                <a:gd name="T62" fmla="*/ 61 w 75"/>
                <a:gd name="T63" fmla="*/ 103 h 143"/>
                <a:gd name="T64" fmla="*/ 70 w 75"/>
                <a:gd name="T65" fmla="*/ 108 h 143"/>
                <a:gd name="T66" fmla="*/ 66 w 75"/>
                <a:gd name="T67" fmla="*/ 102 h 143"/>
                <a:gd name="T68" fmla="*/ 59 w 75"/>
                <a:gd name="T69" fmla="*/ 90 h 143"/>
                <a:gd name="T70" fmla="*/ 47 w 75"/>
                <a:gd name="T71" fmla="*/ 73 h 143"/>
                <a:gd name="T72" fmla="*/ 44 w 75"/>
                <a:gd name="T73" fmla="*/ 59 h 143"/>
                <a:gd name="T74" fmla="*/ 45 w 75"/>
                <a:gd name="T75" fmla="*/ 42 h 143"/>
                <a:gd name="T76" fmla="*/ 47 w 75"/>
                <a:gd name="T77" fmla="*/ 35 h 143"/>
                <a:gd name="T78" fmla="*/ 49 w 75"/>
                <a:gd name="T79" fmla="*/ 37 h 143"/>
                <a:gd name="T80" fmla="*/ 57 w 75"/>
                <a:gd name="T81" fmla="*/ 46 h 143"/>
                <a:gd name="T82" fmla="*/ 70 w 75"/>
                <a:gd name="T83" fmla="*/ 59 h 143"/>
                <a:gd name="T84" fmla="*/ 75 w 75"/>
                <a:gd name="T85" fmla="*/ 63 h 143"/>
                <a:gd name="T86" fmla="*/ 70 w 75"/>
                <a:gd name="T87" fmla="*/ 56 h 143"/>
                <a:gd name="T88" fmla="*/ 63 w 75"/>
                <a:gd name="T89" fmla="*/ 46 h 143"/>
                <a:gd name="T90" fmla="*/ 55 w 75"/>
                <a:gd name="T91" fmla="*/ 35 h 143"/>
                <a:gd name="T92" fmla="*/ 53 w 75"/>
                <a:gd name="T93" fmla="*/ 29 h 143"/>
                <a:gd name="T94" fmla="*/ 53 w 75"/>
                <a:gd name="T95" fmla="*/ 14 h 143"/>
                <a:gd name="T96" fmla="*/ 57 w 75"/>
                <a:gd name="T97" fmla="*/ 2 h 143"/>
                <a:gd name="T98" fmla="*/ 55 w 75"/>
                <a:gd name="T99" fmla="*/ 0 h 14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5"/>
                <a:gd name="T151" fmla="*/ 0 h 143"/>
                <a:gd name="T152" fmla="*/ 75 w 75"/>
                <a:gd name="T153" fmla="*/ 143 h 14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5" h="143">
                  <a:moveTo>
                    <a:pt x="53" y="3"/>
                  </a:moveTo>
                  <a:lnTo>
                    <a:pt x="49" y="8"/>
                  </a:lnTo>
                  <a:lnTo>
                    <a:pt x="45" y="17"/>
                  </a:lnTo>
                  <a:lnTo>
                    <a:pt x="41" y="25"/>
                  </a:lnTo>
                  <a:lnTo>
                    <a:pt x="40" y="30"/>
                  </a:lnTo>
                  <a:lnTo>
                    <a:pt x="35" y="30"/>
                  </a:lnTo>
                  <a:lnTo>
                    <a:pt x="30" y="31"/>
                  </a:lnTo>
                  <a:lnTo>
                    <a:pt x="23" y="34"/>
                  </a:lnTo>
                  <a:lnTo>
                    <a:pt x="17" y="38"/>
                  </a:lnTo>
                  <a:lnTo>
                    <a:pt x="11" y="42"/>
                  </a:lnTo>
                  <a:lnTo>
                    <a:pt x="6" y="46"/>
                  </a:lnTo>
                  <a:lnTo>
                    <a:pt x="3" y="49"/>
                  </a:lnTo>
                  <a:lnTo>
                    <a:pt x="1" y="52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1" y="56"/>
                  </a:lnTo>
                  <a:lnTo>
                    <a:pt x="4" y="54"/>
                  </a:lnTo>
                  <a:lnTo>
                    <a:pt x="6" y="53"/>
                  </a:lnTo>
                  <a:lnTo>
                    <a:pt x="10" y="50"/>
                  </a:lnTo>
                  <a:lnTo>
                    <a:pt x="14" y="47"/>
                  </a:lnTo>
                  <a:lnTo>
                    <a:pt x="19" y="44"/>
                  </a:lnTo>
                  <a:lnTo>
                    <a:pt x="24" y="41"/>
                  </a:lnTo>
                  <a:lnTo>
                    <a:pt x="29" y="38"/>
                  </a:lnTo>
                  <a:lnTo>
                    <a:pt x="34" y="36"/>
                  </a:lnTo>
                  <a:lnTo>
                    <a:pt x="37" y="35"/>
                  </a:lnTo>
                  <a:lnTo>
                    <a:pt x="35" y="42"/>
                  </a:lnTo>
                  <a:lnTo>
                    <a:pt x="34" y="52"/>
                  </a:lnTo>
                  <a:lnTo>
                    <a:pt x="32" y="61"/>
                  </a:lnTo>
                  <a:lnTo>
                    <a:pt x="31" y="67"/>
                  </a:lnTo>
                  <a:lnTo>
                    <a:pt x="28" y="71"/>
                  </a:lnTo>
                  <a:lnTo>
                    <a:pt x="24" y="75"/>
                  </a:lnTo>
                  <a:lnTo>
                    <a:pt x="20" y="81"/>
                  </a:lnTo>
                  <a:lnTo>
                    <a:pt x="15" y="85"/>
                  </a:lnTo>
                  <a:lnTo>
                    <a:pt x="11" y="91"/>
                  </a:lnTo>
                  <a:lnTo>
                    <a:pt x="7" y="95"/>
                  </a:lnTo>
                  <a:lnTo>
                    <a:pt x="5" y="99"/>
                  </a:lnTo>
                  <a:lnTo>
                    <a:pt x="3" y="102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5" y="107"/>
                  </a:lnTo>
                  <a:lnTo>
                    <a:pt x="6" y="104"/>
                  </a:lnTo>
                  <a:lnTo>
                    <a:pt x="11" y="98"/>
                  </a:lnTo>
                  <a:lnTo>
                    <a:pt x="18" y="89"/>
                  </a:lnTo>
                  <a:lnTo>
                    <a:pt x="26" y="83"/>
                  </a:lnTo>
                  <a:lnTo>
                    <a:pt x="31" y="78"/>
                  </a:lnTo>
                  <a:lnTo>
                    <a:pt x="32" y="89"/>
                  </a:lnTo>
                  <a:lnTo>
                    <a:pt x="33" y="109"/>
                  </a:lnTo>
                  <a:lnTo>
                    <a:pt x="35" y="128"/>
                  </a:lnTo>
                  <a:lnTo>
                    <a:pt x="36" y="139"/>
                  </a:lnTo>
                  <a:lnTo>
                    <a:pt x="37" y="142"/>
                  </a:lnTo>
                  <a:lnTo>
                    <a:pt x="38" y="143"/>
                  </a:lnTo>
                  <a:lnTo>
                    <a:pt x="38" y="142"/>
                  </a:lnTo>
                  <a:lnTo>
                    <a:pt x="39" y="138"/>
                  </a:lnTo>
                  <a:lnTo>
                    <a:pt x="38" y="125"/>
                  </a:lnTo>
                  <a:lnTo>
                    <a:pt x="38" y="104"/>
                  </a:lnTo>
                  <a:lnTo>
                    <a:pt x="37" y="84"/>
                  </a:lnTo>
                  <a:lnTo>
                    <a:pt x="39" y="71"/>
                  </a:lnTo>
                  <a:lnTo>
                    <a:pt x="40" y="70"/>
                  </a:lnTo>
                  <a:lnTo>
                    <a:pt x="41" y="70"/>
                  </a:lnTo>
                  <a:lnTo>
                    <a:pt x="41" y="71"/>
                  </a:lnTo>
                  <a:lnTo>
                    <a:pt x="42" y="75"/>
                  </a:lnTo>
                  <a:lnTo>
                    <a:pt x="46" y="83"/>
                  </a:lnTo>
                  <a:lnTo>
                    <a:pt x="54" y="92"/>
                  </a:lnTo>
                  <a:lnTo>
                    <a:pt x="61" y="103"/>
                  </a:lnTo>
                  <a:lnTo>
                    <a:pt x="67" y="108"/>
                  </a:lnTo>
                  <a:lnTo>
                    <a:pt x="70" y="108"/>
                  </a:lnTo>
                  <a:lnTo>
                    <a:pt x="69" y="106"/>
                  </a:lnTo>
                  <a:lnTo>
                    <a:pt x="66" y="102"/>
                  </a:lnTo>
                  <a:lnTo>
                    <a:pt x="63" y="97"/>
                  </a:lnTo>
                  <a:lnTo>
                    <a:pt x="59" y="90"/>
                  </a:lnTo>
                  <a:lnTo>
                    <a:pt x="53" y="82"/>
                  </a:lnTo>
                  <a:lnTo>
                    <a:pt x="47" y="73"/>
                  </a:lnTo>
                  <a:lnTo>
                    <a:pt x="44" y="66"/>
                  </a:lnTo>
                  <a:lnTo>
                    <a:pt x="44" y="59"/>
                  </a:lnTo>
                  <a:lnTo>
                    <a:pt x="44" y="51"/>
                  </a:lnTo>
                  <a:lnTo>
                    <a:pt x="45" y="42"/>
                  </a:lnTo>
                  <a:lnTo>
                    <a:pt x="46" y="37"/>
                  </a:lnTo>
                  <a:lnTo>
                    <a:pt x="47" y="35"/>
                  </a:lnTo>
                  <a:lnTo>
                    <a:pt x="49" y="37"/>
                  </a:lnTo>
                  <a:lnTo>
                    <a:pt x="52" y="40"/>
                  </a:lnTo>
                  <a:lnTo>
                    <a:pt x="57" y="46"/>
                  </a:lnTo>
                  <a:lnTo>
                    <a:pt x="63" y="53"/>
                  </a:lnTo>
                  <a:lnTo>
                    <a:pt x="70" y="59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3" y="59"/>
                  </a:lnTo>
                  <a:lnTo>
                    <a:pt x="70" y="56"/>
                  </a:lnTo>
                  <a:lnTo>
                    <a:pt x="66" y="51"/>
                  </a:lnTo>
                  <a:lnTo>
                    <a:pt x="63" y="46"/>
                  </a:lnTo>
                  <a:lnTo>
                    <a:pt x="59" y="40"/>
                  </a:lnTo>
                  <a:lnTo>
                    <a:pt x="55" y="35"/>
                  </a:lnTo>
                  <a:lnTo>
                    <a:pt x="54" y="32"/>
                  </a:lnTo>
                  <a:lnTo>
                    <a:pt x="53" y="29"/>
                  </a:lnTo>
                  <a:lnTo>
                    <a:pt x="52" y="22"/>
                  </a:lnTo>
                  <a:lnTo>
                    <a:pt x="53" y="14"/>
                  </a:lnTo>
                  <a:lnTo>
                    <a:pt x="55" y="6"/>
                  </a:lnTo>
                  <a:lnTo>
                    <a:pt x="57" y="2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3" y="3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7" name="Freeform 2592">
              <a:extLst>
                <a:ext uri="{FF2B5EF4-FFF2-40B4-BE49-F238E27FC236}">
                  <a16:creationId xmlns:a16="http://schemas.microsoft.com/office/drawing/2014/main" id="{E264ACF1-2734-C2CC-B7DD-CB33C9C77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" y="631"/>
              <a:ext cx="149" cy="132"/>
            </a:xfrm>
            <a:custGeom>
              <a:avLst/>
              <a:gdLst>
                <a:gd name="T0" fmla="*/ 3 w 149"/>
                <a:gd name="T1" fmla="*/ 13 h 132"/>
                <a:gd name="T2" fmla="*/ 11 w 149"/>
                <a:gd name="T3" fmla="*/ 21 h 132"/>
                <a:gd name="T4" fmla="*/ 17 w 149"/>
                <a:gd name="T5" fmla="*/ 26 h 132"/>
                <a:gd name="T6" fmla="*/ 29 w 149"/>
                <a:gd name="T7" fmla="*/ 32 h 132"/>
                <a:gd name="T8" fmla="*/ 33 w 149"/>
                <a:gd name="T9" fmla="*/ 48 h 132"/>
                <a:gd name="T10" fmla="*/ 34 w 149"/>
                <a:gd name="T11" fmla="*/ 74 h 132"/>
                <a:gd name="T12" fmla="*/ 36 w 149"/>
                <a:gd name="T13" fmla="*/ 88 h 132"/>
                <a:gd name="T14" fmla="*/ 38 w 149"/>
                <a:gd name="T15" fmla="*/ 84 h 132"/>
                <a:gd name="T16" fmla="*/ 37 w 149"/>
                <a:gd name="T17" fmla="*/ 70 h 132"/>
                <a:gd name="T18" fmla="*/ 40 w 149"/>
                <a:gd name="T19" fmla="*/ 43 h 132"/>
                <a:gd name="T20" fmla="*/ 43 w 149"/>
                <a:gd name="T21" fmla="*/ 38 h 132"/>
                <a:gd name="T22" fmla="*/ 50 w 149"/>
                <a:gd name="T23" fmla="*/ 45 h 132"/>
                <a:gd name="T24" fmla="*/ 59 w 149"/>
                <a:gd name="T25" fmla="*/ 54 h 132"/>
                <a:gd name="T26" fmla="*/ 65 w 149"/>
                <a:gd name="T27" fmla="*/ 61 h 132"/>
                <a:gd name="T28" fmla="*/ 70 w 149"/>
                <a:gd name="T29" fmla="*/ 77 h 132"/>
                <a:gd name="T30" fmla="*/ 77 w 149"/>
                <a:gd name="T31" fmla="*/ 118 h 132"/>
                <a:gd name="T32" fmla="*/ 83 w 149"/>
                <a:gd name="T33" fmla="*/ 132 h 132"/>
                <a:gd name="T34" fmla="*/ 83 w 149"/>
                <a:gd name="T35" fmla="*/ 125 h 132"/>
                <a:gd name="T36" fmla="*/ 79 w 149"/>
                <a:gd name="T37" fmla="*/ 109 h 132"/>
                <a:gd name="T38" fmla="*/ 75 w 149"/>
                <a:gd name="T39" fmla="*/ 78 h 132"/>
                <a:gd name="T40" fmla="*/ 82 w 149"/>
                <a:gd name="T41" fmla="*/ 71 h 132"/>
                <a:gd name="T42" fmla="*/ 102 w 149"/>
                <a:gd name="T43" fmla="*/ 84 h 132"/>
                <a:gd name="T44" fmla="*/ 125 w 149"/>
                <a:gd name="T45" fmla="*/ 98 h 132"/>
                <a:gd name="T46" fmla="*/ 143 w 149"/>
                <a:gd name="T47" fmla="*/ 110 h 132"/>
                <a:gd name="T48" fmla="*/ 148 w 149"/>
                <a:gd name="T49" fmla="*/ 115 h 132"/>
                <a:gd name="T50" fmla="*/ 147 w 149"/>
                <a:gd name="T51" fmla="*/ 111 h 132"/>
                <a:gd name="T52" fmla="*/ 138 w 149"/>
                <a:gd name="T53" fmla="*/ 102 h 132"/>
                <a:gd name="T54" fmla="*/ 121 w 149"/>
                <a:gd name="T55" fmla="*/ 90 h 132"/>
                <a:gd name="T56" fmla="*/ 101 w 149"/>
                <a:gd name="T57" fmla="*/ 75 h 132"/>
                <a:gd name="T58" fmla="*/ 83 w 149"/>
                <a:gd name="T59" fmla="*/ 65 h 132"/>
                <a:gd name="T60" fmla="*/ 75 w 149"/>
                <a:gd name="T61" fmla="*/ 60 h 132"/>
                <a:gd name="T62" fmla="*/ 80 w 149"/>
                <a:gd name="T63" fmla="*/ 59 h 132"/>
                <a:gd name="T64" fmla="*/ 90 w 149"/>
                <a:gd name="T65" fmla="*/ 55 h 132"/>
                <a:gd name="T66" fmla="*/ 106 w 149"/>
                <a:gd name="T67" fmla="*/ 52 h 132"/>
                <a:gd name="T68" fmla="*/ 124 w 149"/>
                <a:gd name="T69" fmla="*/ 51 h 132"/>
                <a:gd name="T70" fmla="*/ 138 w 149"/>
                <a:gd name="T71" fmla="*/ 53 h 132"/>
                <a:gd name="T72" fmla="*/ 149 w 149"/>
                <a:gd name="T73" fmla="*/ 57 h 132"/>
                <a:gd name="T74" fmla="*/ 146 w 149"/>
                <a:gd name="T75" fmla="*/ 52 h 132"/>
                <a:gd name="T76" fmla="*/ 138 w 149"/>
                <a:gd name="T77" fmla="*/ 48 h 132"/>
                <a:gd name="T78" fmla="*/ 120 w 149"/>
                <a:gd name="T79" fmla="*/ 47 h 132"/>
                <a:gd name="T80" fmla="*/ 99 w 149"/>
                <a:gd name="T81" fmla="*/ 48 h 132"/>
                <a:gd name="T82" fmla="*/ 82 w 149"/>
                <a:gd name="T83" fmla="*/ 49 h 132"/>
                <a:gd name="T84" fmla="*/ 75 w 149"/>
                <a:gd name="T85" fmla="*/ 48 h 132"/>
                <a:gd name="T86" fmla="*/ 67 w 149"/>
                <a:gd name="T87" fmla="*/ 43 h 132"/>
                <a:gd name="T88" fmla="*/ 58 w 149"/>
                <a:gd name="T89" fmla="*/ 37 h 132"/>
                <a:gd name="T90" fmla="*/ 51 w 149"/>
                <a:gd name="T91" fmla="*/ 30 h 132"/>
                <a:gd name="T92" fmla="*/ 53 w 149"/>
                <a:gd name="T93" fmla="*/ 25 h 132"/>
                <a:gd name="T94" fmla="*/ 65 w 149"/>
                <a:gd name="T95" fmla="*/ 18 h 132"/>
                <a:gd name="T96" fmla="*/ 77 w 149"/>
                <a:gd name="T97" fmla="*/ 11 h 132"/>
                <a:gd name="T98" fmla="*/ 89 w 149"/>
                <a:gd name="T99" fmla="*/ 5 h 132"/>
                <a:gd name="T100" fmla="*/ 95 w 149"/>
                <a:gd name="T101" fmla="*/ 3 h 132"/>
                <a:gd name="T102" fmla="*/ 90 w 149"/>
                <a:gd name="T103" fmla="*/ 0 h 132"/>
                <a:gd name="T104" fmla="*/ 80 w 149"/>
                <a:gd name="T105" fmla="*/ 4 h 132"/>
                <a:gd name="T106" fmla="*/ 69 w 149"/>
                <a:gd name="T107" fmla="*/ 9 h 132"/>
                <a:gd name="T108" fmla="*/ 56 w 149"/>
                <a:gd name="T109" fmla="*/ 16 h 132"/>
                <a:gd name="T110" fmla="*/ 46 w 149"/>
                <a:gd name="T111" fmla="*/ 21 h 132"/>
                <a:gd name="T112" fmla="*/ 40 w 149"/>
                <a:gd name="T113" fmla="*/ 25 h 132"/>
                <a:gd name="T114" fmla="*/ 32 w 149"/>
                <a:gd name="T115" fmla="*/ 24 h 132"/>
                <a:gd name="T116" fmla="*/ 23 w 149"/>
                <a:gd name="T117" fmla="*/ 19 h 132"/>
                <a:gd name="T118" fmla="*/ 16 w 149"/>
                <a:gd name="T119" fmla="*/ 15 h 132"/>
                <a:gd name="T120" fmla="*/ 8 w 149"/>
                <a:gd name="T121" fmla="*/ 13 h 132"/>
                <a:gd name="T122" fmla="*/ 2 w 149"/>
                <a:gd name="T123" fmla="*/ 11 h 13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9"/>
                <a:gd name="T187" fmla="*/ 0 h 132"/>
                <a:gd name="T188" fmla="*/ 149 w 149"/>
                <a:gd name="T189" fmla="*/ 132 h 13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9" h="132">
                  <a:moveTo>
                    <a:pt x="0" y="11"/>
                  </a:moveTo>
                  <a:lnTo>
                    <a:pt x="3" y="13"/>
                  </a:lnTo>
                  <a:lnTo>
                    <a:pt x="7" y="17"/>
                  </a:lnTo>
                  <a:lnTo>
                    <a:pt x="11" y="21"/>
                  </a:lnTo>
                  <a:lnTo>
                    <a:pt x="14" y="24"/>
                  </a:lnTo>
                  <a:lnTo>
                    <a:pt x="17" y="26"/>
                  </a:lnTo>
                  <a:lnTo>
                    <a:pt x="23" y="29"/>
                  </a:lnTo>
                  <a:lnTo>
                    <a:pt x="29" y="32"/>
                  </a:lnTo>
                  <a:lnTo>
                    <a:pt x="33" y="36"/>
                  </a:lnTo>
                  <a:lnTo>
                    <a:pt x="33" y="48"/>
                  </a:lnTo>
                  <a:lnTo>
                    <a:pt x="33" y="62"/>
                  </a:lnTo>
                  <a:lnTo>
                    <a:pt x="34" y="74"/>
                  </a:lnTo>
                  <a:lnTo>
                    <a:pt x="34" y="84"/>
                  </a:lnTo>
                  <a:lnTo>
                    <a:pt x="36" y="88"/>
                  </a:lnTo>
                  <a:lnTo>
                    <a:pt x="37" y="87"/>
                  </a:lnTo>
                  <a:lnTo>
                    <a:pt x="38" y="84"/>
                  </a:lnTo>
                  <a:lnTo>
                    <a:pt x="37" y="79"/>
                  </a:lnTo>
                  <a:lnTo>
                    <a:pt x="37" y="70"/>
                  </a:lnTo>
                  <a:lnTo>
                    <a:pt x="38" y="57"/>
                  </a:lnTo>
                  <a:lnTo>
                    <a:pt x="40" y="43"/>
                  </a:lnTo>
                  <a:lnTo>
                    <a:pt x="40" y="36"/>
                  </a:lnTo>
                  <a:lnTo>
                    <a:pt x="43" y="38"/>
                  </a:lnTo>
                  <a:lnTo>
                    <a:pt x="47" y="41"/>
                  </a:lnTo>
                  <a:lnTo>
                    <a:pt x="50" y="45"/>
                  </a:lnTo>
                  <a:lnTo>
                    <a:pt x="54" y="50"/>
                  </a:lnTo>
                  <a:lnTo>
                    <a:pt x="59" y="54"/>
                  </a:lnTo>
                  <a:lnTo>
                    <a:pt x="63" y="58"/>
                  </a:lnTo>
                  <a:lnTo>
                    <a:pt x="65" y="61"/>
                  </a:lnTo>
                  <a:lnTo>
                    <a:pt x="68" y="62"/>
                  </a:lnTo>
                  <a:lnTo>
                    <a:pt x="70" y="77"/>
                  </a:lnTo>
                  <a:lnTo>
                    <a:pt x="72" y="97"/>
                  </a:lnTo>
                  <a:lnTo>
                    <a:pt x="77" y="118"/>
                  </a:lnTo>
                  <a:lnTo>
                    <a:pt x="81" y="129"/>
                  </a:lnTo>
                  <a:lnTo>
                    <a:pt x="83" y="132"/>
                  </a:lnTo>
                  <a:lnTo>
                    <a:pt x="84" y="130"/>
                  </a:lnTo>
                  <a:lnTo>
                    <a:pt x="83" y="125"/>
                  </a:lnTo>
                  <a:lnTo>
                    <a:pt x="82" y="120"/>
                  </a:lnTo>
                  <a:lnTo>
                    <a:pt x="79" y="109"/>
                  </a:lnTo>
                  <a:lnTo>
                    <a:pt x="77" y="94"/>
                  </a:lnTo>
                  <a:lnTo>
                    <a:pt x="75" y="78"/>
                  </a:lnTo>
                  <a:lnTo>
                    <a:pt x="75" y="68"/>
                  </a:lnTo>
                  <a:lnTo>
                    <a:pt x="82" y="71"/>
                  </a:lnTo>
                  <a:lnTo>
                    <a:pt x="91" y="77"/>
                  </a:lnTo>
                  <a:lnTo>
                    <a:pt x="102" y="84"/>
                  </a:lnTo>
                  <a:lnTo>
                    <a:pt x="114" y="92"/>
                  </a:lnTo>
                  <a:lnTo>
                    <a:pt x="125" y="98"/>
                  </a:lnTo>
                  <a:lnTo>
                    <a:pt x="135" y="105"/>
                  </a:lnTo>
                  <a:lnTo>
                    <a:pt x="143" y="110"/>
                  </a:lnTo>
                  <a:lnTo>
                    <a:pt x="146" y="113"/>
                  </a:lnTo>
                  <a:lnTo>
                    <a:pt x="148" y="115"/>
                  </a:lnTo>
                  <a:lnTo>
                    <a:pt x="149" y="114"/>
                  </a:lnTo>
                  <a:lnTo>
                    <a:pt x="147" y="111"/>
                  </a:lnTo>
                  <a:lnTo>
                    <a:pt x="143" y="106"/>
                  </a:lnTo>
                  <a:lnTo>
                    <a:pt x="138" y="102"/>
                  </a:lnTo>
                  <a:lnTo>
                    <a:pt x="131" y="96"/>
                  </a:lnTo>
                  <a:lnTo>
                    <a:pt x="121" y="90"/>
                  </a:lnTo>
                  <a:lnTo>
                    <a:pt x="111" y="83"/>
                  </a:lnTo>
                  <a:lnTo>
                    <a:pt x="101" y="75"/>
                  </a:lnTo>
                  <a:lnTo>
                    <a:pt x="91" y="69"/>
                  </a:lnTo>
                  <a:lnTo>
                    <a:pt x="83" y="65"/>
                  </a:lnTo>
                  <a:lnTo>
                    <a:pt x="78" y="62"/>
                  </a:lnTo>
                  <a:lnTo>
                    <a:pt x="75" y="60"/>
                  </a:lnTo>
                  <a:lnTo>
                    <a:pt x="76" y="59"/>
                  </a:lnTo>
                  <a:lnTo>
                    <a:pt x="80" y="59"/>
                  </a:lnTo>
                  <a:lnTo>
                    <a:pt x="85" y="57"/>
                  </a:lnTo>
                  <a:lnTo>
                    <a:pt x="90" y="55"/>
                  </a:lnTo>
                  <a:lnTo>
                    <a:pt x="98" y="53"/>
                  </a:lnTo>
                  <a:lnTo>
                    <a:pt x="106" y="52"/>
                  </a:lnTo>
                  <a:lnTo>
                    <a:pt x="115" y="51"/>
                  </a:lnTo>
                  <a:lnTo>
                    <a:pt x="124" y="51"/>
                  </a:lnTo>
                  <a:lnTo>
                    <a:pt x="132" y="52"/>
                  </a:lnTo>
                  <a:lnTo>
                    <a:pt x="138" y="53"/>
                  </a:lnTo>
                  <a:lnTo>
                    <a:pt x="144" y="55"/>
                  </a:lnTo>
                  <a:lnTo>
                    <a:pt x="149" y="57"/>
                  </a:lnTo>
                  <a:lnTo>
                    <a:pt x="149" y="56"/>
                  </a:lnTo>
                  <a:lnTo>
                    <a:pt x="146" y="52"/>
                  </a:lnTo>
                  <a:lnTo>
                    <a:pt x="142" y="49"/>
                  </a:lnTo>
                  <a:lnTo>
                    <a:pt x="138" y="48"/>
                  </a:lnTo>
                  <a:lnTo>
                    <a:pt x="130" y="48"/>
                  </a:lnTo>
                  <a:lnTo>
                    <a:pt x="120" y="47"/>
                  </a:lnTo>
                  <a:lnTo>
                    <a:pt x="110" y="47"/>
                  </a:lnTo>
                  <a:lnTo>
                    <a:pt x="99" y="48"/>
                  </a:lnTo>
                  <a:lnTo>
                    <a:pt x="89" y="48"/>
                  </a:lnTo>
                  <a:lnTo>
                    <a:pt x="82" y="49"/>
                  </a:lnTo>
                  <a:lnTo>
                    <a:pt x="77" y="49"/>
                  </a:lnTo>
                  <a:lnTo>
                    <a:pt x="75" y="48"/>
                  </a:lnTo>
                  <a:lnTo>
                    <a:pt x="71" y="46"/>
                  </a:lnTo>
                  <a:lnTo>
                    <a:pt x="67" y="43"/>
                  </a:lnTo>
                  <a:lnTo>
                    <a:pt x="62" y="40"/>
                  </a:lnTo>
                  <a:lnTo>
                    <a:pt x="58" y="37"/>
                  </a:lnTo>
                  <a:lnTo>
                    <a:pt x="54" y="33"/>
                  </a:lnTo>
                  <a:lnTo>
                    <a:pt x="51" y="30"/>
                  </a:lnTo>
                  <a:lnTo>
                    <a:pt x="49" y="28"/>
                  </a:lnTo>
                  <a:lnTo>
                    <a:pt x="53" y="25"/>
                  </a:lnTo>
                  <a:lnTo>
                    <a:pt x="59" y="22"/>
                  </a:lnTo>
                  <a:lnTo>
                    <a:pt x="65" y="18"/>
                  </a:lnTo>
                  <a:lnTo>
                    <a:pt x="71" y="14"/>
                  </a:lnTo>
                  <a:lnTo>
                    <a:pt x="77" y="11"/>
                  </a:lnTo>
                  <a:lnTo>
                    <a:pt x="83" y="7"/>
                  </a:lnTo>
                  <a:lnTo>
                    <a:pt x="89" y="5"/>
                  </a:lnTo>
                  <a:lnTo>
                    <a:pt x="92" y="4"/>
                  </a:lnTo>
                  <a:lnTo>
                    <a:pt x="95" y="3"/>
                  </a:lnTo>
                  <a:lnTo>
                    <a:pt x="95" y="1"/>
                  </a:lnTo>
                  <a:lnTo>
                    <a:pt x="90" y="0"/>
                  </a:lnTo>
                  <a:lnTo>
                    <a:pt x="84" y="2"/>
                  </a:lnTo>
                  <a:lnTo>
                    <a:pt x="80" y="4"/>
                  </a:lnTo>
                  <a:lnTo>
                    <a:pt x="75" y="6"/>
                  </a:lnTo>
                  <a:lnTo>
                    <a:pt x="69" y="9"/>
                  </a:lnTo>
                  <a:lnTo>
                    <a:pt x="62" y="13"/>
                  </a:lnTo>
                  <a:lnTo>
                    <a:pt x="56" y="16"/>
                  </a:lnTo>
                  <a:lnTo>
                    <a:pt x="50" y="19"/>
                  </a:lnTo>
                  <a:lnTo>
                    <a:pt x="46" y="21"/>
                  </a:lnTo>
                  <a:lnTo>
                    <a:pt x="43" y="23"/>
                  </a:lnTo>
                  <a:lnTo>
                    <a:pt x="40" y="25"/>
                  </a:lnTo>
                  <a:lnTo>
                    <a:pt x="36" y="25"/>
                  </a:lnTo>
                  <a:lnTo>
                    <a:pt x="32" y="24"/>
                  </a:lnTo>
                  <a:lnTo>
                    <a:pt x="27" y="21"/>
                  </a:lnTo>
                  <a:lnTo>
                    <a:pt x="23" y="19"/>
                  </a:lnTo>
                  <a:lnTo>
                    <a:pt x="20" y="17"/>
                  </a:lnTo>
                  <a:lnTo>
                    <a:pt x="16" y="15"/>
                  </a:lnTo>
                  <a:lnTo>
                    <a:pt x="12" y="13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2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080" name="Picture 2595" descr="flowlin2.gif (13943 bytes)">
            <a:extLst>
              <a:ext uri="{FF2B5EF4-FFF2-40B4-BE49-F238E27FC236}">
                <a16:creationId xmlns:a16="http://schemas.microsoft.com/office/drawing/2014/main" id="{C82079AD-7B9A-EA39-491D-B0325A1158BC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74" y="1373677"/>
            <a:ext cx="15240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599" descr="DAISIES">
            <a:extLst>
              <a:ext uri="{FF2B5EF4-FFF2-40B4-BE49-F238E27FC236}">
                <a16:creationId xmlns:a16="http://schemas.microsoft.com/office/drawing/2014/main" id="{99263081-2DDA-1803-F78A-224786DE20E6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22764"/>
            <a:ext cx="1600200" cy="253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2927" descr="FIREWRK4">
            <a:extLst>
              <a:ext uri="{FF2B5EF4-FFF2-40B4-BE49-F238E27FC236}">
                <a16:creationId xmlns:a16="http://schemas.microsoft.com/office/drawing/2014/main" id="{CB7E082F-D03D-BD81-BF4B-B90DA4B54D1B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090738"/>
            <a:ext cx="14478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2928" descr="duong phan cach">
            <a:extLst>
              <a:ext uri="{FF2B5EF4-FFF2-40B4-BE49-F238E27FC236}">
                <a16:creationId xmlns:a16="http://schemas.microsoft.com/office/drawing/2014/main" id="{AE1CE426-51FD-037D-A2B0-157B7C4117C3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"/>
            <a:ext cx="91440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2929" descr="duong phan cach">
            <a:extLst>
              <a:ext uri="{FF2B5EF4-FFF2-40B4-BE49-F238E27FC236}">
                <a16:creationId xmlns:a16="http://schemas.microsoft.com/office/drawing/2014/main" id="{FBC5B8F4-5F36-5B36-FE70-087959C6D204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781800"/>
            <a:ext cx="91440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WordArt 2931">
            <a:extLst>
              <a:ext uri="{FF2B5EF4-FFF2-40B4-BE49-F238E27FC236}">
                <a16:creationId xmlns:a16="http://schemas.microsoft.com/office/drawing/2014/main" id="{9F4DAD02-4F74-4AE6-DD4D-D82B2C003FC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95600" y="1332139"/>
            <a:ext cx="6400800" cy="5029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>
              <a:defRPr/>
            </a:pPr>
            <a:r>
              <a:rPr lang="en-US" sz="3800" b="1" kern="10">
                <a:ln w="9525">
                  <a:solidFill>
                    <a:srgbClr val="66FF33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NHIỆT LIỆT </a:t>
            </a:r>
            <a:r>
              <a:rPr lang="en-US" sz="3800" b="1" kern="10">
                <a:ln w="9525">
                  <a:solidFill>
                    <a:srgbClr val="66FF33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.VnTimeH"/>
                <a:cs typeface="Arial" charset="0"/>
              </a:rPr>
              <a:t>Chµo mõng c¸c thÇy, c« gi¸o</a:t>
            </a:r>
          </a:p>
        </p:txBody>
      </p:sp>
      <p:sp>
        <p:nvSpPr>
          <p:cNvPr id="3086" name="WordArt 2932">
            <a:extLst>
              <a:ext uri="{FF2B5EF4-FFF2-40B4-BE49-F238E27FC236}">
                <a16:creationId xmlns:a16="http://schemas.microsoft.com/office/drawing/2014/main" id="{94B0E426-06DB-0679-7E46-C34A70A4A5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11501" y="3846514"/>
            <a:ext cx="6092825" cy="738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 DỰ GIỜ HỘI THI GVG CẤP TRƯỜNG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7605B-7E66-EB2D-1455-860A0FA9D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717A880-5A15-E776-68D4-A0664ED7CBE5}"/>
              </a:ext>
            </a:extLst>
          </p:cNvPr>
          <p:cNvSpPr/>
          <p:nvPr/>
        </p:nvSpPr>
        <p:spPr>
          <a:xfrm>
            <a:off x="247650" y="-2357"/>
            <a:ext cx="11696700" cy="63246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字魂95号-手刻宋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3DB204-5FB4-5C57-CD2D-8128A6D74B43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/>
              </a:ext>
            </a:extLst>
          </a:blip>
          <a:srcRect/>
          <a:stretch>
            <a:fillRect/>
          </a:stretch>
        </p:blipFill>
        <p:spPr>
          <a:xfrm>
            <a:off x="470136" y="2861187"/>
            <a:ext cx="2974604" cy="35335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DAC91F-2A38-43B7-FFC4-6B5A2D11193C}"/>
              </a:ext>
            </a:extLst>
          </p:cNvPr>
          <p:cNvSpPr txBox="1"/>
          <p:nvPr/>
        </p:nvSpPr>
        <p:spPr>
          <a:xfrm>
            <a:off x="328573" y="1698004"/>
            <a:ext cx="3962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71A50F-86E9-C380-CC89-56C69350068C}"/>
              </a:ext>
            </a:extLst>
          </p:cNvPr>
          <p:cNvSpPr txBox="1"/>
          <p:nvPr/>
        </p:nvSpPr>
        <p:spPr>
          <a:xfrm>
            <a:off x="4350774" y="381184"/>
            <a:ext cx="73057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Xác định nghĩa của từ </a:t>
            </a:r>
            <a:r>
              <a:rPr lang="vi-VN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biển</a:t>
            </a:r>
            <a:r>
              <a:rPr lang="vi-VN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trong những câu thơ, câu ca dao dưới đây và cho biết nghĩa nào là nghĩa gốc, nghĩa nào là nghĩa chuyển.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5450-650A-1222-EE71-D4E96DB29474}"/>
              </a:ext>
            </a:extLst>
          </p:cNvPr>
          <p:cNvSpPr txBox="1"/>
          <p:nvPr/>
        </p:nvSpPr>
        <p:spPr>
          <a:xfrm>
            <a:off x="4372242" y="1959614"/>
            <a:ext cx="5862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a. Việt Nam đất nước ta ơi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Mênh mông </a:t>
            </a:r>
            <a:r>
              <a:rPr lang="vi-VN" sz="24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biển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lúa đâu trời đẹp hơn.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                                               (Nguyễn Đình Thi)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3C8FD8-4065-5003-4F08-A017E34E4A16}"/>
              </a:ext>
            </a:extLst>
          </p:cNvPr>
          <p:cNvSpPr txBox="1"/>
          <p:nvPr/>
        </p:nvSpPr>
        <p:spPr>
          <a:xfrm>
            <a:off x="4955459" y="3391512"/>
            <a:ext cx="5862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b. Mặt trời xuống </a:t>
            </a:r>
            <a:r>
              <a:rPr lang="vi-VN" sz="24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biển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như hòn lửa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Sóng đã cài then, đêm sập cửa.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                                               (Huy Cận)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757289-27CC-095D-54FA-AC9C4E7317C4}"/>
              </a:ext>
            </a:extLst>
          </p:cNvPr>
          <p:cNvSpPr txBox="1"/>
          <p:nvPr/>
        </p:nvSpPr>
        <p:spPr>
          <a:xfrm>
            <a:off x="4498259" y="4785276"/>
            <a:ext cx="5862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c. Công cha như núi ngất trời.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Nghĩa mẹ như nước ngời </a:t>
            </a:r>
            <a:r>
              <a:rPr lang="vi-VN" sz="2400" b="0" i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ngời </a:t>
            </a:r>
            <a:r>
              <a:rPr lang="en-US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r>
              <a:rPr lang="vi-VN" sz="2400" b="1" i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iển</a:t>
            </a:r>
            <a:r>
              <a:rPr lang="vi-VN" sz="2400" b="0" i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Đông.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vi-VN" sz="2400" b="0" i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Ca dao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5882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6CEE0-B71C-CDC5-092D-211E9C1E2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Tổng hợp hình ảnh cánh đồng lúa đẹp nhất - Kho ảnh đẹp">
            <a:extLst>
              <a:ext uri="{FF2B5EF4-FFF2-40B4-BE49-F238E27FC236}">
                <a16:creationId xmlns:a16="http://schemas.microsoft.com/office/drawing/2014/main" id="{45895F3C-DC6F-3C23-8577-27F21A126605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39" y="206479"/>
            <a:ext cx="5231376" cy="5279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B5D4E4C-3C7E-6C32-B903-CD96CCE139A9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987845" y="243349"/>
            <a:ext cx="5836316" cy="52430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56DAE2-EDA7-DB15-F6C8-9D5421B1BB8D}"/>
              </a:ext>
            </a:extLst>
          </p:cNvPr>
          <p:cNvSpPr txBox="1"/>
          <p:nvPr/>
        </p:nvSpPr>
        <p:spPr>
          <a:xfrm>
            <a:off x="367839" y="5660544"/>
            <a:ext cx="48678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iển lúa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vi-VN" altLang="zh-CN" sz="2800">
                <a:solidFill>
                  <a:srgbClr val="002060"/>
                </a:solidFill>
                <a:effectLst>
                  <a:outerShdw blurRad="381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思源黑体 CN Medium" panose="020B0600000000000000" pitchFamily="34" charset="-122"/>
              </a:rPr>
              <a:t>chỉ khối lượng lớn trên một diện tích rộng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75C618-DBE3-87D3-B372-8339F68E983B}"/>
              </a:ext>
            </a:extLst>
          </p:cNvPr>
          <p:cNvSpPr txBox="1"/>
          <p:nvPr/>
        </p:nvSpPr>
        <p:spPr>
          <a:xfrm>
            <a:off x="6096000" y="5660544"/>
            <a:ext cx="572816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iển 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Đông</a:t>
            </a:r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vi-VN" altLang="zh-CN" sz="2800">
                <a:solidFill>
                  <a:srgbClr val="002060"/>
                </a:solidFill>
                <a:effectLst>
                  <a:outerShdw blurRad="381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思源黑体 CN Medium" panose="020B0600000000000000" pitchFamily="34" charset="-122"/>
              </a:rPr>
              <a:t>chỉ phần của đại dương ở ven đất liền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475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57283960-9722-4575-9F78-C81CE86831B0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grpSp>
        <p:nvGrpSpPr>
          <p:cNvPr id="3" name="Group 3">
            <a:extLst>
              <a:ext uri="{FF2B5EF4-FFF2-40B4-BE49-F238E27FC236}">
                <a16:creationId xmlns:a16="http://schemas.microsoft.com/office/drawing/2014/main" id="{7995AFEB-4ABB-636D-BFD8-12AAB5C1FA88}"/>
              </a:ext>
            </a:extLst>
          </p:cNvPr>
          <p:cNvGrpSpPr/>
          <p:nvPr/>
        </p:nvGrpSpPr>
        <p:grpSpPr>
          <a:xfrm>
            <a:off x="1767840" y="1596468"/>
            <a:ext cx="9943722" cy="3219371"/>
            <a:chOff x="0" y="0"/>
            <a:chExt cx="4236295" cy="1316322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A3318C8-4046-EBB7-BDA8-9C8ED1CB171F}"/>
                </a:ext>
              </a:extLst>
            </p:cNvPr>
            <p:cNvSpPr/>
            <p:nvPr/>
          </p:nvSpPr>
          <p:spPr>
            <a:xfrm>
              <a:off x="0" y="0"/>
              <a:ext cx="4236295" cy="1316322"/>
            </a:xfrm>
            <a:custGeom>
              <a:avLst/>
              <a:gdLst/>
              <a:ahLst/>
              <a:cxnLst/>
              <a:rect l="l" t="t" r="r" b="b"/>
              <a:pathLst>
                <a:path w="4236295" h="1316322">
                  <a:moveTo>
                    <a:pt x="24547" y="0"/>
                  </a:moveTo>
                  <a:lnTo>
                    <a:pt x="4211748" y="0"/>
                  </a:lnTo>
                  <a:cubicBezTo>
                    <a:pt x="4218258" y="0"/>
                    <a:pt x="4224501" y="2586"/>
                    <a:pt x="4229105" y="7190"/>
                  </a:cubicBezTo>
                  <a:cubicBezTo>
                    <a:pt x="4233709" y="11793"/>
                    <a:pt x="4236295" y="18037"/>
                    <a:pt x="4236295" y="24547"/>
                  </a:cubicBezTo>
                  <a:lnTo>
                    <a:pt x="4236295" y="1291775"/>
                  </a:lnTo>
                  <a:cubicBezTo>
                    <a:pt x="4236295" y="1298285"/>
                    <a:pt x="4233709" y="1304529"/>
                    <a:pt x="4229105" y="1309132"/>
                  </a:cubicBezTo>
                  <a:cubicBezTo>
                    <a:pt x="4224501" y="1313736"/>
                    <a:pt x="4218258" y="1316322"/>
                    <a:pt x="4211748" y="1316322"/>
                  </a:cubicBezTo>
                  <a:lnTo>
                    <a:pt x="24547" y="1316322"/>
                  </a:lnTo>
                  <a:cubicBezTo>
                    <a:pt x="18037" y="1316322"/>
                    <a:pt x="11793" y="1313736"/>
                    <a:pt x="7190" y="1309132"/>
                  </a:cubicBezTo>
                  <a:cubicBezTo>
                    <a:pt x="2586" y="1304529"/>
                    <a:pt x="0" y="1298285"/>
                    <a:pt x="0" y="1291775"/>
                  </a:cubicBezTo>
                  <a:lnTo>
                    <a:pt x="0" y="24547"/>
                  </a:lnTo>
                  <a:cubicBezTo>
                    <a:pt x="0" y="18037"/>
                    <a:pt x="2586" y="11793"/>
                    <a:pt x="7190" y="7190"/>
                  </a:cubicBezTo>
                  <a:cubicBezTo>
                    <a:pt x="11793" y="2586"/>
                    <a:pt x="18037" y="0"/>
                    <a:pt x="24547" y="0"/>
                  </a:cubicBezTo>
                  <a:close/>
                </a:path>
              </a:pathLst>
            </a:custGeom>
            <a:solidFill>
              <a:srgbClr val="E0F19C"/>
            </a:solidFill>
          </p:spPr>
          <p:txBody>
            <a:bodyPr/>
            <a:lstStyle/>
            <a:p>
              <a:pPr defTabSz="609630">
                <a:defRPr/>
              </a:pPr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DAA52F4-9537-1DAD-8F54-B27F04814C9D}"/>
                </a:ext>
              </a:extLst>
            </p:cNvPr>
            <p:cNvSpPr txBox="1"/>
            <p:nvPr/>
          </p:nvSpPr>
          <p:spPr>
            <a:xfrm>
              <a:off x="0" y="28575"/>
              <a:ext cx="4236295" cy="1287747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81"/>
                </a:lnSpc>
                <a:defRPr/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10">
            <a:extLst>
              <a:ext uri="{FF2B5EF4-FFF2-40B4-BE49-F238E27FC236}">
                <a16:creationId xmlns:a16="http://schemas.microsoft.com/office/drawing/2014/main" id="{7AFE388D-7E4C-D6AF-661D-0991E84E3877}"/>
              </a:ext>
            </a:extLst>
          </p:cNvPr>
          <p:cNvSpPr txBox="1"/>
          <p:nvPr/>
        </p:nvSpPr>
        <p:spPr>
          <a:xfrm>
            <a:off x="2123440" y="1894841"/>
            <a:ext cx="9306560" cy="27699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 algn="just" defTabSz="609630">
              <a:buFont typeface="Arial" panose="020B0604020202020204" pitchFamily="34" charset="0"/>
              <a:buChar char="•"/>
            </a:pP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Từ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đa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nghĩa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là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từ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có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nhiều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nghĩa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trong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đó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có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một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nghĩa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gốc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và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một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hoặc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một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nghĩa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chuyển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.</a:t>
            </a:r>
          </a:p>
          <a:p>
            <a:pPr marL="571500" indent="-571500" algn="just" defTabSz="609630">
              <a:buFont typeface="Arial" panose="020B0604020202020204" pitchFamily="34" charset="0"/>
              <a:buChar char="•"/>
            </a:pP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Các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nghĩa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của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một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từ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đa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nghĩa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luôn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có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mối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liên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hệ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với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nhau</a:t>
            </a:r>
            <a:r>
              <a: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DM Sans Bold"/>
                <a:sym typeface="DM Sans Bold"/>
              </a:rPr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4478796-ED5F-0EFA-CF37-962EFC11C36B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9585" b="98562" l="2077" r="69649">
                        <a14:foregroundMark x1="22843" y1="37700" x2="23163" y2="40415"/>
                        <a14:foregroundMark x1="22843" y1="48403" x2="25240" y2="53355"/>
                        <a14:foregroundMark x1="25240" y1="54313" x2="25559" y2="58466"/>
                        <a14:foregroundMark x1="28754" y1="46326" x2="29233" y2="50000"/>
                        <a14:foregroundMark x1="22045" y1="65655" x2="23163" y2="70767"/>
                        <a14:foregroundMark x1="54313" y1="50319" x2="51917" y2="57668"/>
                        <a14:backgroundMark x1="5112" y1="54633" x2="5272" y2="87540"/>
                        <a14:backgroundMark x1="13898" y1="75399" x2="0" y2="99361"/>
                        <a14:backgroundMark x1="2875" y1="96326" x2="2875" y2="96326"/>
                        <a14:backgroundMark x1="47604" y1="80511" x2="49521" y2="94409"/>
                        <a14:backgroundMark x1="54792" y1="73003" x2="59904" y2="99840"/>
                        <a14:backgroundMark x1="56709" y1="62939" x2="59904" y2="86422"/>
                        <a14:backgroundMark x1="62141" y1="59265" x2="40575" y2="72684"/>
                      </a14:backgroundRemoval>
                    </a14:imgEffect>
                  </a14:imgLayer>
                </a14:imgProps>
              </a:ext>
            </a:extLst>
          </a:blip>
          <a:srcRect t="10787" r="38162"/>
          <a:stretch/>
        </p:blipFill>
        <p:spPr>
          <a:xfrm>
            <a:off x="0" y="3080962"/>
            <a:ext cx="2794000" cy="39957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6A7BFB-F1D6-B967-DC5F-E23D2589AF0E}"/>
              </a:ext>
            </a:extLst>
          </p:cNvPr>
          <p:cNvSpPr txBox="1"/>
          <p:nvPr/>
        </p:nvSpPr>
        <p:spPr>
          <a:xfrm>
            <a:off x="4881716" y="691040"/>
            <a:ext cx="3480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GHI NHỚ</a:t>
            </a:r>
          </a:p>
        </p:txBody>
      </p:sp>
    </p:spTree>
    <p:extLst>
      <p:ext uri="{BB962C8B-B14F-4D97-AF65-F5344CB8AC3E}">
        <p14:creationId xmlns:p14="http://schemas.microsoft.com/office/powerpoint/2010/main" val="3875615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57283960-9722-4575-9F78-C81CE86831B0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B3F2EB44-52FB-447C-8D63-39FD0B4792BE}"/>
              </a:ext>
            </a:extLst>
          </p:cNvPr>
          <p:cNvSpPr/>
          <p:nvPr/>
        </p:nvSpPr>
        <p:spPr>
          <a:xfrm>
            <a:off x="0" y="1446189"/>
            <a:ext cx="12192000" cy="541181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sx="101000" sy="101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9591041" y="-187569"/>
            <a:ext cx="2987357" cy="2798689"/>
            <a:chOff x="9275274" y="-187569"/>
            <a:chExt cx="3250101" cy="3250101"/>
          </a:xfrm>
        </p:grpSpPr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E34CA79B-7D8A-4A34-A19B-260981D1BFCF}"/>
                </a:ext>
              </a:extLst>
            </p:cNvPr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75274" y="-187569"/>
              <a:ext cx="3250101" cy="3250101"/>
            </a:xfrm>
            <a:prstGeom prst="rect">
              <a:avLst/>
            </a:prstGeom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FEF478D4-7089-4E49-BD5D-F8D7F7D078FE}"/>
                </a:ext>
              </a:extLst>
            </p:cNvPr>
            <p:cNvSpPr txBox="1"/>
            <p:nvPr/>
          </p:nvSpPr>
          <p:spPr>
            <a:xfrm rot="16200000">
              <a:off x="10309212" y="114866"/>
              <a:ext cx="1787096" cy="264522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4800" b="1">
                  <a:solidFill>
                    <a:prstClr val="black"/>
                  </a:solidFill>
                  <a:latin typeface="#9Slide07 FS North Land Sans" panose="00000500000000000000" pitchFamily="2" charset="0"/>
                  <a:ea typeface="字魂115号-刀刀体" panose="00000500000000000000" pitchFamily="2" charset="-122"/>
                  <a:cs typeface="+mn-ea"/>
                  <a:sym typeface="+mn-lt"/>
                </a:rPr>
                <a:t>Bài 3</a:t>
              </a:r>
              <a:r>
                <a:rPr lang="en-US" altLang="zh-CN" sz="8800" b="1">
                  <a:solidFill>
                    <a:prstClr val="black"/>
                  </a:solidFill>
                  <a:latin typeface="#9Slide07 FS North Land Sans" panose="00000500000000000000" pitchFamily="2" charset="0"/>
                  <a:ea typeface="字魂115号-刀刀体" panose="00000500000000000000" pitchFamily="2" charset="-122"/>
                  <a:cs typeface="+mn-ea"/>
                  <a:sym typeface="+mn-lt"/>
                </a:rPr>
                <a:t> </a:t>
              </a:r>
              <a:endParaRPr kumimoji="0" lang="zh-CN" altLang="en-US" sz="8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#9Slide07 FS North Land Sans" panose="00000500000000000000" pitchFamily="2" charset="0"/>
                <a:ea typeface="字魂115号-刀刀体" panose="00000500000000000000" pitchFamily="2" charset="-122"/>
                <a:cs typeface="+mn-ea"/>
                <a:sym typeface="+mn-lt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368710" y="297256"/>
            <a:ext cx="9273129" cy="954107"/>
          </a:xfrm>
          <a:prstGeom prst="rect">
            <a:avLst/>
          </a:prstGeom>
          <a:solidFill>
            <a:srgbClr val="BEEEFF"/>
          </a:solidFill>
          <a:ln w="19050"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Từ </a:t>
            </a:r>
            <a:r>
              <a:rPr lang="vi-VN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trong mỗi đoạn thơ dưới đây được dùng với nghĩa gốc hay nghĩa chuyển? Nêu các nghĩa của từ đó.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83E379-9CFA-71D2-87F3-140BC0CD7C89}"/>
              </a:ext>
            </a:extLst>
          </p:cNvPr>
          <p:cNvSpPr txBox="1"/>
          <p:nvPr/>
        </p:nvSpPr>
        <p:spPr>
          <a:xfrm>
            <a:off x="863600" y="1808480"/>
            <a:ext cx="5648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a. Trăng tròn như quả bóng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Lơ lửng treo </a:t>
            </a:r>
            <a:r>
              <a:rPr lang="vi-VN" sz="24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trời.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(Nguyễn Ngọc Hưng)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EEA495-1EA8-9B94-4694-BD3F81010754}"/>
              </a:ext>
            </a:extLst>
          </p:cNvPr>
          <p:cNvSpPr txBox="1"/>
          <p:nvPr/>
        </p:nvSpPr>
        <p:spPr>
          <a:xfrm>
            <a:off x="5008745" y="4241950"/>
            <a:ext cx="5648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b. </a:t>
            </a:r>
            <a:r>
              <a:rPr lang="vi-VN" sz="24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núi thì to mà </a:t>
            </a:r>
            <a:r>
              <a:rPr lang="vi-VN" sz="24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mẹ nhỏ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Em ngủ ngoan em đừng làm mẹ mỏi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Mặt trời của bắp thì nằm trên đồi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Mặt trời của mẹ, em nằm trên </a:t>
            </a:r>
            <a:r>
              <a:rPr lang="vi-VN" sz="24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vi-VN" sz="24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ctr"/>
            <a:r>
              <a:rPr lang="vi-VN" sz="24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(Nguyễn Khoa Điềm)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E9B4369D-07A6-F58A-6F89-44BBA4FF95E8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970797" y="1646554"/>
            <a:ext cx="4013861" cy="240057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FEAD2D0-502F-AB06-51AE-52B191D8E40A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368710" y="3695376"/>
            <a:ext cx="3170195" cy="2865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4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6F4EF49-D13C-8B81-F142-E84C8D6B2BBE}"/>
              </a:ext>
            </a:extLst>
          </p:cNvPr>
          <p:cNvSpPr/>
          <p:nvPr/>
        </p:nvSpPr>
        <p:spPr>
          <a:xfrm>
            <a:off x="7864577" y="2698955"/>
            <a:ext cx="2636275" cy="1076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Những thung lũng được khách Tây ưa chuộng nhất ở vùng núi phía bắc Việt Nam">
            <a:extLst>
              <a:ext uri="{FF2B5EF4-FFF2-40B4-BE49-F238E27FC236}">
                <a16:creationId xmlns:a16="http://schemas.microsoft.com/office/drawing/2014/main" id="{FD0E2CC0-99B3-79E9-4785-1BE4576209CA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303" y="457200"/>
            <a:ext cx="5132440" cy="511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C9004D2-FAE9-62C6-16C4-5F067C325B6A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688258" y="457200"/>
            <a:ext cx="5132440" cy="5117690"/>
          </a:xfrm>
          <a:prstGeom prst="rect">
            <a:avLst/>
          </a:prstGeom>
        </p:spPr>
      </p:pic>
      <p:sp>
        <p:nvSpPr>
          <p:cNvPr id="2" name="Arrow: Down 1">
            <a:extLst>
              <a:ext uri="{FF2B5EF4-FFF2-40B4-BE49-F238E27FC236}">
                <a16:creationId xmlns:a16="http://schemas.microsoft.com/office/drawing/2014/main" id="{ADAAED16-6593-FBEF-5732-F0CEF6C3AD0C}"/>
              </a:ext>
            </a:extLst>
          </p:cNvPr>
          <p:cNvSpPr/>
          <p:nvPr/>
        </p:nvSpPr>
        <p:spPr>
          <a:xfrm>
            <a:off x="8804787" y="3200400"/>
            <a:ext cx="412955" cy="265470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8C1E42-9F4D-1DCE-4569-53554F86D052}"/>
              </a:ext>
            </a:extLst>
          </p:cNvPr>
          <p:cNvSpPr txBox="1"/>
          <p:nvPr/>
        </p:nvSpPr>
        <p:spPr>
          <a:xfrm>
            <a:off x="8133736" y="5958349"/>
            <a:ext cx="252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Lưng núi 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C1CADFB4-B6B7-A8D5-7F5E-CDB8AE3B967B}"/>
              </a:ext>
            </a:extLst>
          </p:cNvPr>
          <p:cNvSpPr/>
          <p:nvPr/>
        </p:nvSpPr>
        <p:spPr>
          <a:xfrm>
            <a:off x="3048000" y="2964426"/>
            <a:ext cx="412955" cy="289068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C630DF-85D3-D59A-89F2-AB87CFFDF0A7}"/>
              </a:ext>
            </a:extLst>
          </p:cNvPr>
          <p:cNvSpPr txBox="1"/>
          <p:nvPr/>
        </p:nvSpPr>
        <p:spPr>
          <a:xfrm>
            <a:off x="2199968" y="5816025"/>
            <a:ext cx="252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Lưng trời </a:t>
            </a:r>
          </a:p>
        </p:txBody>
      </p:sp>
    </p:spTree>
    <p:extLst>
      <p:ext uri="{BB962C8B-B14F-4D97-AF65-F5344CB8AC3E}">
        <p14:creationId xmlns:p14="http://schemas.microsoft.com/office/powerpoint/2010/main" val="3834446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57283960-9722-4575-9F78-C81CE86831B0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B3F2EB44-52FB-447C-8D63-39FD0B4792BE}"/>
              </a:ext>
            </a:extLst>
          </p:cNvPr>
          <p:cNvSpPr/>
          <p:nvPr/>
        </p:nvSpPr>
        <p:spPr>
          <a:xfrm>
            <a:off x="182014" y="141255"/>
            <a:ext cx="11827971" cy="65250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sx="101000" sy="101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vi-VN" altLang="zh-CN">
                <a:solidFill>
                  <a:prstClr val="white"/>
                </a:solidFill>
                <a:latin typeface="等线" panose="020F0502020204030204"/>
              </a:rPr>
              <a:t>Chọn 1 trong 2 từ dưới đây và đặt câu để phân biệt các nghĩa của từ đó.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" y="0"/>
            <a:ext cx="2448232" cy="2021477"/>
            <a:chOff x="-112937" y="-136900"/>
            <a:chExt cx="2452944" cy="2021477"/>
          </a:xfrm>
        </p:grpSpPr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B7A0E323-DE29-4FD5-8BC8-518F12A68AEE}"/>
                </a:ext>
              </a:extLst>
            </p:cNvPr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779" y="-136900"/>
              <a:ext cx="2021477" cy="2021477"/>
            </a:xfrm>
            <a:prstGeom prst="rect">
              <a:avLst/>
            </a:prstGeom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1D6364E0-59CB-4101-AE19-2F2E2D506119}"/>
                </a:ext>
              </a:extLst>
            </p:cNvPr>
            <p:cNvSpPr txBox="1"/>
            <p:nvPr/>
          </p:nvSpPr>
          <p:spPr>
            <a:xfrm>
              <a:off x="-112937" y="483585"/>
              <a:ext cx="24529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25400" dist="254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#9Slide07 FS North Land Sans" panose="00000500000000000000" pitchFamily="2" charset="0"/>
                  <a:ea typeface="思源黑体 CN Medium" panose="020B0600000000000000" pitchFamily="34" charset="-122"/>
                  <a:cs typeface="+mn-cs"/>
                </a:rPr>
                <a:t>Bài 4</a:t>
              </a:r>
              <a:endParaRPr kumimoji="0" lang="zh-CN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#9Slide07 FS North Land Sans" panose="00000500000000000000" pitchFamily="2" charset="0"/>
                <a:ea typeface="思源黑体 CN Medium" panose="020B0600000000000000" pitchFamily="34" charset="-122"/>
                <a:cs typeface="+mn-cs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2053319" y="483585"/>
            <a:ext cx="94719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vi-VN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Chọn 1 trong 2 từ dưới đây và đặt câu để phân biệt các nghĩa của từ đó.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6E3086-73FB-DE69-0880-088A0E83DF2B}"/>
              </a:ext>
            </a:extLst>
          </p:cNvPr>
          <p:cNvSpPr txBox="1"/>
          <p:nvPr/>
        </p:nvSpPr>
        <p:spPr>
          <a:xfrm>
            <a:off x="1272716" y="2404842"/>
            <a:ext cx="10342880" cy="3840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8DD707A-16BB-F188-2607-1E29A237CD07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78328" y="2343149"/>
            <a:ext cx="10342880" cy="384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42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57283960-9722-4575-9F78-C81CE86831B0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4" name="矩形 24">
            <a:extLst>
              <a:ext uri="{FF2B5EF4-FFF2-40B4-BE49-F238E27FC236}">
                <a16:creationId xmlns:a16="http://schemas.microsoft.com/office/drawing/2014/main" id="{6C7ACD6F-DBB4-3A72-C1E9-F35DC94936F5}"/>
              </a:ext>
            </a:extLst>
          </p:cNvPr>
          <p:cNvSpPr/>
          <p:nvPr/>
        </p:nvSpPr>
        <p:spPr>
          <a:xfrm>
            <a:off x="365760" y="1061720"/>
            <a:ext cx="11460480" cy="47345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  <a:prstDash val="dash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en-US" altLang="zh-CN" sz="3200">
                <a:solidFill>
                  <a:srgbClr val="002060"/>
                </a:solidFill>
                <a:effectLst>
                  <a:outerShdw blurRad="381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思源黑体 CN Medium" panose="020B0600000000000000" pitchFamily="34" charset="-122"/>
              </a:rPr>
              <a:t>            Hãy đặt 2 câu cho mỗi từ, 1 câu sử dụng từ ở nghĩa gốc và 1 câu sử dụng từ ở nghĩa chuyển.</a:t>
            </a:r>
          </a:p>
          <a:p>
            <a:pPr algn="just">
              <a:defRPr/>
            </a:pPr>
            <a:r>
              <a:rPr lang="en-US" altLang="zh-CN" sz="3200">
                <a:solidFill>
                  <a:srgbClr val="002060"/>
                </a:solidFill>
                <a:effectLst>
                  <a:outerShdw blurRad="381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思源黑体 CN Medium" panose="020B0600000000000000" pitchFamily="34" charset="-122"/>
              </a:rPr>
              <a:t>       </a:t>
            </a:r>
          </a:p>
          <a:p>
            <a:pPr algn="just">
              <a:defRPr/>
            </a:pPr>
            <a:r>
              <a:rPr lang="en-US" altLang="zh-CN" sz="3200">
                <a:solidFill>
                  <a:srgbClr val="002060"/>
                </a:solidFill>
                <a:effectLst>
                  <a:outerShdw blurRad="381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思源黑体 CN Medium" panose="020B0600000000000000" pitchFamily="34" charset="-122"/>
              </a:rPr>
              <a:t>           Tổ 1:  chua             Tổ 2:  nhạt                     Tổ 3:  cao</a:t>
            </a:r>
          </a:p>
          <a:p>
            <a:pPr lvl="0" algn="just">
              <a:defRPr/>
            </a:pPr>
            <a:endParaRPr lang="en-US" altLang="zh-CN" sz="3200" b="1">
              <a:solidFill>
                <a:srgbClr val="002060"/>
              </a:solidFill>
              <a:effectLst>
                <a:outerShdw blurRad="38100" dist="25400" dir="2700000" algn="tl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5799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>
            <a:extLst>
              <a:ext uri="{FF2B5EF4-FFF2-40B4-BE49-F238E27FC236}">
                <a16:creationId xmlns:a16="http://schemas.microsoft.com/office/drawing/2014/main" id="{34E82525-549F-4474-B55C-C867B4804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676400"/>
            <a:ext cx="9144000" cy="3124200"/>
          </a:xfrm>
          <a:prstGeom prst="rect">
            <a:avLst/>
          </a:prstGeom>
          <a:gradFill rotWithShape="1">
            <a:gsLst>
              <a:gs pos="0">
                <a:schemeClr val="accent1">
                  <a:alpha val="53999"/>
                </a:schemeClr>
              </a:gs>
              <a:gs pos="50000">
                <a:schemeClr val="tx1">
                  <a:alpha val="13000"/>
                </a:schemeClr>
              </a:gs>
              <a:gs pos="100000">
                <a:schemeClr val="accent1">
                  <a:alpha val="53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pic>
        <p:nvPicPr>
          <p:cNvPr id="12291" name="Picture 3" descr="photo-1">
            <a:extLst>
              <a:ext uri="{FF2B5EF4-FFF2-40B4-BE49-F238E27FC236}">
                <a16:creationId xmlns:a16="http://schemas.microsoft.com/office/drawing/2014/main" id="{D1851E24-51A3-677D-29A1-D7F1FD37FFBF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6010276"/>
            <a:ext cx="9144000" cy="847725"/>
          </a:xfrm>
          <a:noFill/>
        </p:spPr>
      </p:pic>
      <p:sp>
        <p:nvSpPr>
          <p:cNvPr id="188420" name="AutoShape 4">
            <a:extLst>
              <a:ext uri="{FF2B5EF4-FFF2-40B4-BE49-F238E27FC236}">
                <a16:creationId xmlns:a16="http://schemas.microsoft.com/office/drawing/2014/main" id="{AE518C92-9AF4-E4D9-84E2-B2B580BC244C}"/>
              </a:ext>
            </a:extLst>
          </p:cNvPr>
          <p:cNvSpPr>
            <a:spLocks noChangeArrowheads="1"/>
          </p:cNvSpPr>
          <p:nvPr/>
        </p:nvSpPr>
        <p:spPr bwMode="auto">
          <a:xfrm rot="21430010">
            <a:off x="1312862" y="-460375"/>
            <a:ext cx="1582738" cy="7770813"/>
          </a:xfrm>
          <a:prstGeom prst="parallelogram">
            <a:avLst>
              <a:gd name="adj" fmla="val 25000"/>
            </a:avLst>
          </a:prstGeom>
          <a:gradFill rotWithShape="1">
            <a:gsLst>
              <a:gs pos="0">
                <a:srgbClr val="66FF33">
                  <a:alpha val="22000"/>
                </a:srgbClr>
              </a:gs>
              <a:gs pos="50000">
                <a:schemeClr val="tx1">
                  <a:alpha val="0"/>
                </a:schemeClr>
              </a:gs>
              <a:gs pos="100000">
                <a:srgbClr val="66FF33">
                  <a:alpha val="22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2295" name="AutoShape 5">
            <a:extLst>
              <a:ext uri="{FF2B5EF4-FFF2-40B4-BE49-F238E27FC236}">
                <a16:creationId xmlns:a16="http://schemas.microsoft.com/office/drawing/2014/main" id="{9687F593-5AD2-D97B-4CF3-126F8D1A6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09600" y="2514600"/>
            <a:ext cx="5638800" cy="5410200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rgbClr val="FFFF00">
                  <a:alpha val="32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88422" name="AutoShape 6">
            <a:extLst>
              <a:ext uri="{FF2B5EF4-FFF2-40B4-BE49-F238E27FC236}">
                <a16:creationId xmlns:a16="http://schemas.microsoft.com/office/drawing/2014/main" id="{09AC5187-920C-E4A0-C698-C0DEE67D1E93}"/>
              </a:ext>
            </a:extLst>
          </p:cNvPr>
          <p:cNvSpPr>
            <a:spLocks noChangeArrowheads="1"/>
          </p:cNvSpPr>
          <p:nvPr/>
        </p:nvSpPr>
        <p:spPr bwMode="auto">
          <a:xfrm rot="2318770">
            <a:off x="2289175" y="-882650"/>
            <a:ext cx="2057400" cy="7239000"/>
          </a:xfrm>
          <a:prstGeom prst="lightningBolt">
            <a:avLst/>
          </a:prstGeom>
          <a:gradFill rotWithShape="1">
            <a:gsLst>
              <a:gs pos="0">
                <a:schemeClr val="tx1">
                  <a:alpha val="14000"/>
                </a:schemeClr>
              </a:gs>
              <a:gs pos="50000">
                <a:srgbClr val="FFFF00">
                  <a:alpha val="49001"/>
                </a:srgbClr>
              </a:gs>
              <a:gs pos="100000">
                <a:schemeClr val="tx1">
                  <a:alpha val="14000"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88423" name="AutoShape 7">
            <a:extLst>
              <a:ext uri="{FF2B5EF4-FFF2-40B4-BE49-F238E27FC236}">
                <a16:creationId xmlns:a16="http://schemas.microsoft.com/office/drawing/2014/main" id="{3EA1319E-7124-3CA5-39C6-C05AE8F96101}"/>
              </a:ext>
            </a:extLst>
          </p:cNvPr>
          <p:cNvSpPr>
            <a:spLocks noChangeArrowheads="1"/>
          </p:cNvSpPr>
          <p:nvPr/>
        </p:nvSpPr>
        <p:spPr bwMode="auto">
          <a:xfrm rot="3785814">
            <a:off x="4391026" y="-2714625"/>
            <a:ext cx="2936875" cy="10439401"/>
          </a:xfrm>
          <a:prstGeom prst="lightningBolt">
            <a:avLst/>
          </a:prstGeom>
          <a:gradFill rotWithShape="1">
            <a:gsLst>
              <a:gs pos="0">
                <a:srgbClr val="00FFFF">
                  <a:alpha val="52000"/>
                </a:srgbClr>
              </a:gs>
              <a:gs pos="50000">
                <a:schemeClr val="tx1">
                  <a:alpha val="21001"/>
                </a:schemeClr>
              </a:gs>
              <a:gs pos="100000">
                <a:srgbClr val="00FFFF">
                  <a:alpha val="52000"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88424" name="AutoShape 8">
            <a:extLst>
              <a:ext uri="{FF2B5EF4-FFF2-40B4-BE49-F238E27FC236}">
                <a16:creationId xmlns:a16="http://schemas.microsoft.com/office/drawing/2014/main" id="{A0D774CC-CEB2-DB74-7A60-E8ACE32BD1A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867400" y="-457200"/>
            <a:ext cx="2895600" cy="10820400"/>
          </a:xfrm>
          <a:prstGeom prst="lightningBolt">
            <a:avLst/>
          </a:prstGeom>
          <a:gradFill rotWithShape="1">
            <a:gsLst>
              <a:gs pos="0">
                <a:schemeClr val="tx1">
                  <a:alpha val="13000"/>
                </a:schemeClr>
              </a:gs>
              <a:gs pos="50000">
                <a:srgbClr val="FF0000">
                  <a:alpha val="52000"/>
                </a:srgbClr>
              </a:gs>
              <a:gs pos="100000">
                <a:schemeClr val="tx1">
                  <a:alpha val="13000"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88425" name="WordArt 9">
            <a:extLst>
              <a:ext uri="{FF2B5EF4-FFF2-40B4-BE49-F238E27FC236}">
                <a16:creationId xmlns:a16="http://schemas.microsoft.com/office/drawing/2014/main" id="{CB747A75-EFE9-9884-82D3-AD9BA96641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1524000"/>
            <a:ext cx="8534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chân thành cảm ơn các thầy cô giáo và các em!</a:t>
            </a:r>
            <a:endParaRPr lang="en-US" sz="4000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2" name="AutoShape 10">
            <a:extLst>
              <a:ext uri="{FF2B5EF4-FFF2-40B4-BE49-F238E27FC236}">
                <a16:creationId xmlns:a16="http://schemas.microsoft.com/office/drawing/2014/main" id="{343C32A2-A4AE-C738-C460-C3BC2C9D3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105400"/>
            <a:ext cx="1143000" cy="1143000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127000" cmpd="tri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2303" name="Picture 11" descr="59">
            <a:extLst>
              <a:ext uri="{FF2B5EF4-FFF2-40B4-BE49-F238E27FC236}">
                <a16:creationId xmlns:a16="http://schemas.microsoft.com/office/drawing/2014/main" id="{D7427A33-1528-A4E4-95E7-58EBB8D1EF33}"/>
              </a:ext>
            </a:extLst>
          </p:cNvPr>
          <p:cNvPicPr>
            <a:picLocks noChangeAspect="1" noChangeArrowheads="1" noCrop="1"/>
          </p:cNvPicPr>
          <p:nvPr/>
        </p:nvPicPr>
        <p:blipFill>
          <a:blip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576" y="412750"/>
            <a:ext cx="1114425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428" name="WordArt 12">
            <a:extLst>
              <a:ext uri="{FF2B5EF4-FFF2-40B4-BE49-F238E27FC236}">
                <a16:creationId xmlns:a16="http://schemas.microsoft.com/office/drawing/2014/main" id="{98070788-1B74-0725-B91D-0499F11AD6B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1" y="7086600"/>
            <a:ext cx="8162925" cy="2171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ArialH" panose="020B7200000000000000" pitchFamily="34" charset="0"/>
              </a:rPr>
              <a:t>KÝnh chóc </a:t>
            </a:r>
          </a:p>
          <a:p>
            <a:pPr algn="ctr"/>
            <a:r>
              <a:rPr lang="en-US" sz="32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ArialH" panose="020B7200000000000000" pitchFamily="34" charset="0"/>
              </a:rPr>
              <a:t>c¸c thÇy c« gi¸o m¹nh khoÎ.</a:t>
            </a:r>
          </a:p>
          <a:p>
            <a:pPr algn="ctr"/>
            <a:r>
              <a:rPr lang="en-US" sz="32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ArialH" panose="020B7200000000000000" pitchFamily="34" charset="0"/>
              </a:rPr>
              <a:t> chóc c¸c em häc giái, chĂm ngoan!</a:t>
            </a:r>
          </a:p>
        </p:txBody>
      </p:sp>
      <p:pic>
        <p:nvPicPr>
          <p:cNvPr id="188429" name="Picture 13" descr="Picture1">
            <a:extLst>
              <a:ext uri="{FF2B5EF4-FFF2-40B4-BE49-F238E27FC236}">
                <a16:creationId xmlns:a16="http://schemas.microsoft.com/office/drawing/2014/main" id="{F2AE4164-7CD5-DEF8-5497-7AF832FAF255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238" y="2514601"/>
            <a:ext cx="5029200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0"/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0"/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88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884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884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B5061DA6-B82E-46FE-9483-5608B8AEAD71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4796"/>
            <a:ext cx="12192000" cy="6857999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4B9F73B0-ABBF-4CA1-9D34-781B471159A1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-1064645"/>
            <a:ext cx="11363692" cy="8449003"/>
          </a:xfrm>
          <a:prstGeom prst="rect">
            <a:avLst/>
          </a:prstGeom>
        </p:spPr>
      </p:pic>
      <p:sp>
        <p:nvSpPr>
          <p:cNvPr id="11" name="爆炸形: 8 pt  10">
            <a:extLst>
              <a:ext uri="{FF2B5EF4-FFF2-40B4-BE49-F238E27FC236}">
                <a16:creationId xmlns:a16="http://schemas.microsoft.com/office/drawing/2014/main" id="{EF4B6ADB-E1BA-4E86-B2E1-5B4D4C4A1388}"/>
              </a:ext>
            </a:extLst>
          </p:cNvPr>
          <p:cNvSpPr/>
          <p:nvPr/>
        </p:nvSpPr>
        <p:spPr>
          <a:xfrm>
            <a:off x="3320254" y="918444"/>
            <a:ext cx="1923327" cy="1515291"/>
          </a:xfrm>
          <a:prstGeom prst="irregularSeal1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VN-Poky's" panose="020B0606040200020203" pitchFamily="34" charset="0"/>
                <a:ea typeface="思源黑体 CN Medium" panose="020B0600000000000000" pitchFamily="34" charset="-122"/>
                <a:cs typeface="+mn-cs"/>
              </a:rPr>
              <a:t>1</a:t>
            </a:r>
            <a:endParaRPr kumimoji="0" lang="zh-CN" altLang="en-US" sz="6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SVN-Poky's" panose="020B0606040200020203" pitchFamily="34" charset="0"/>
              <a:ea typeface="思源黑体 CN Medium" panose="020B0600000000000000" pitchFamily="34" charset="-122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33726" y="1621379"/>
            <a:ext cx="9614225" cy="3615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08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AD00F215-816A-23D7-A8EE-6F29CBFF9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633" y="373064"/>
            <a:ext cx="9851922" cy="5432425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41412197-7D17-5061-F7E7-004F2294E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632" y="373065"/>
            <a:ext cx="9851921" cy="5414962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3494" name="Text Box 6">
            <a:extLst>
              <a:ext uri="{FF2B5EF4-FFF2-40B4-BE49-F238E27FC236}">
                <a16:creationId xmlns:a16="http://schemas.microsoft.com/office/drawing/2014/main" id="{E3B64F2C-4C63-D174-8C96-0F2B355E1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633" y="1650565"/>
            <a:ext cx="9851922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Từ đồng nghĩa với từ </a:t>
            </a: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 chỉ</a:t>
            </a:r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là: </a:t>
            </a:r>
            <a:endParaRPr lang="vi-VN" sz="3200" i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50000"/>
              </a:spcBef>
              <a:defRPr/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Cần mẫn </a:t>
            </a:r>
            <a:endParaRPr lang="vi-VN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50000"/>
              </a:spcBef>
              <a:defRPr/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Lười biếng</a:t>
            </a:r>
            <a:endParaRPr lang="vi-VN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50000"/>
              </a:spcBef>
              <a:defRPr/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C. Siêng năng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3498" name="Picture 10" descr="6282A33D3F464C77A9A4C1352497B7A3">
            <a:extLst>
              <a:ext uri="{FF2B5EF4-FFF2-40B4-BE49-F238E27FC236}">
                <a16:creationId xmlns:a16="http://schemas.microsoft.com/office/drawing/2014/main" id="{2F97334B-D4F2-E300-D7DE-6AC95E7E79E9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225" y="5067300"/>
            <a:ext cx="99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3499" name="Group 11">
            <a:extLst>
              <a:ext uri="{FF2B5EF4-FFF2-40B4-BE49-F238E27FC236}">
                <a16:creationId xmlns:a16="http://schemas.microsoft.com/office/drawing/2014/main" id="{6EC04059-5CA6-FD64-868D-C9B7727276BB}"/>
              </a:ext>
            </a:extLst>
          </p:cNvPr>
          <p:cNvGrpSpPr>
            <a:grpSpLocks/>
          </p:cNvGrpSpPr>
          <p:nvPr/>
        </p:nvGrpSpPr>
        <p:grpSpPr bwMode="auto">
          <a:xfrm>
            <a:off x="3256884" y="4944269"/>
            <a:ext cx="6934200" cy="762000"/>
            <a:chOff x="960" y="3216"/>
            <a:chExt cx="4800" cy="672"/>
          </a:xfrm>
        </p:grpSpPr>
        <p:sp>
          <p:nvSpPr>
            <p:cNvPr id="5140" name="AutoShape 12">
              <a:extLst>
                <a:ext uri="{FF2B5EF4-FFF2-40B4-BE49-F238E27FC236}">
                  <a16:creationId xmlns:a16="http://schemas.microsoft.com/office/drawing/2014/main" id="{2B59F041-90E9-0C9C-0DBB-AB63CFFEBA0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800"/>
            </a:p>
          </p:txBody>
        </p:sp>
        <p:sp>
          <p:nvSpPr>
            <p:cNvPr id="63501" name="AutoShape 13">
              <a:extLst>
                <a:ext uri="{FF2B5EF4-FFF2-40B4-BE49-F238E27FC236}">
                  <a16:creationId xmlns:a16="http://schemas.microsoft.com/office/drawing/2014/main" id="{3E31F02C-3383-C627-1B42-03AE54C7696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3"/>
              <a:ext cx="904" cy="549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3502" name="Text Box 14">
              <a:extLst>
                <a:ext uri="{FF2B5EF4-FFF2-40B4-BE49-F238E27FC236}">
                  <a16:creationId xmlns:a16="http://schemas.microsoft.com/office/drawing/2014/main" id="{E4B90987-EFB8-3843-7AD5-9995E18F38C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65" y="3408"/>
              <a:ext cx="786" cy="407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vi-VN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highlight>
                    <a:srgbClr val="FFFF00"/>
                  </a:highlight>
                  <a:latin typeface="+mj-lt"/>
                </a:rPr>
                <a:t>Đáp án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ighlight>
                  <a:srgbClr val="FFFF00"/>
                </a:highlight>
                <a:latin typeface="+mj-lt"/>
              </a:endParaRPr>
            </a:p>
          </p:txBody>
        </p:sp>
      </p:grpSp>
      <p:sp>
        <p:nvSpPr>
          <p:cNvPr id="63532" name="Oval 44">
            <a:extLst>
              <a:ext uri="{FF2B5EF4-FFF2-40B4-BE49-F238E27FC236}">
                <a16:creationId xmlns:a16="http://schemas.microsoft.com/office/drawing/2014/main" id="{98CE4E58-A24F-2608-C665-BBF1D2770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74" y="6120582"/>
            <a:ext cx="1239839" cy="516758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63533" name="AutoShape 45">
            <a:extLst>
              <a:ext uri="{FF2B5EF4-FFF2-40B4-BE49-F238E27FC236}">
                <a16:creationId xmlns:a16="http://schemas.microsoft.com/office/drawing/2014/main" id="{27E98D76-9F15-FF4A-4E76-853134699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59372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3534" name="AutoShape 46">
            <a:extLst>
              <a:ext uri="{FF2B5EF4-FFF2-40B4-BE49-F238E27FC236}">
                <a16:creationId xmlns:a16="http://schemas.microsoft.com/office/drawing/2014/main" id="{BB43E188-81D3-EA39-427F-8BB3CAD8A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025" y="59436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63535" name="AutoShape 47">
            <a:extLst>
              <a:ext uri="{FF2B5EF4-FFF2-40B4-BE49-F238E27FC236}">
                <a16:creationId xmlns:a16="http://schemas.microsoft.com/office/drawing/2014/main" id="{DA947D48-B0A8-2880-DBED-203682729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788" y="59277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63536" name="AutoShape 48">
            <a:extLst>
              <a:ext uri="{FF2B5EF4-FFF2-40B4-BE49-F238E27FC236}">
                <a16:creationId xmlns:a16="http://schemas.microsoft.com/office/drawing/2014/main" id="{EE021C58-AC54-356B-533B-DF7AD1B72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59229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63537" name="AutoShape 49">
            <a:extLst>
              <a:ext uri="{FF2B5EF4-FFF2-40B4-BE49-F238E27FC236}">
                <a16:creationId xmlns:a16="http://schemas.microsoft.com/office/drawing/2014/main" id="{E5673B23-7DBD-B622-923D-54AA2D01D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59277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63538" name="AutoShape 50">
            <a:extLst>
              <a:ext uri="{FF2B5EF4-FFF2-40B4-BE49-F238E27FC236}">
                <a16:creationId xmlns:a16="http://schemas.microsoft.com/office/drawing/2014/main" id="{8AA66C00-59A1-4E18-7CD0-E6CC25119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7325" y="59182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63554" name="Rectangle 66">
            <a:extLst>
              <a:ext uri="{FF2B5EF4-FFF2-40B4-BE49-F238E27FC236}">
                <a16:creationId xmlns:a16="http://schemas.microsoft.com/office/drawing/2014/main" id="{0FF105C7-A358-DFEE-3231-B0FB9F7D7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338" y="5129213"/>
            <a:ext cx="1778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vi-VN" altLang="en-US" sz="3200" b="1">
                <a:solidFill>
                  <a:srgbClr val="FF1D1D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3200" b="1">
                <a:solidFill>
                  <a:srgbClr val="FF1D1D"/>
                </a:solidFill>
                <a:cs typeface="Times New Roman" panose="02020603050405020304" pitchFamily="18" charset="0"/>
              </a:rPr>
              <a:t>, C</a:t>
            </a:r>
            <a:endParaRPr lang="en-US" altLang="en-US" sz="3200" b="1" i="1" dirty="0">
              <a:solidFill>
                <a:srgbClr val="FF1D1D"/>
              </a:solidFill>
              <a:cs typeface="Times New Roman" panose="02020603050405020304" pitchFamily="18" charset="0"/>
            </a:endParaRPr>
          </a:p>
        </p:txBody>
      </p:sp>
      <p:sp>
        <p:nvSpPr>
          <p:cNvPr id="63555" name="AutoShape 67">
            <a:extLst>
              <a:ext uri="{FF2B5EF4-FFF2-40B4-BE49-F238E27FC236}">
                <a16:creationId xmlns:a16="http://schemas.microsoft.com/office/drawing/2014/main" id="{BFE488B6-F2C4-86DF-C7C2-F44C8D0D2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1338" y="6229351"/>
            <a:ext cx="1319213" cy="3746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8B049"/>
              </a:gs>
              <a:gs pos="9000">
                <a:srgbClr val="B43E85"/>
              </a:gs>
              <a:gs pos="15500">
                <a:srgbClr val="C50849"/>
              </a:gs>
              <a:gs pos="16499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1">
                <a:srgbClr val="F952A0"/>
              </a:gs>
              <a:gs pos="84500">
                <a:srgbClr val="C50849"/>
              </a:gs>
              <a:gs pos="91000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2400" b="1">
                <a:solidFill>
                  <a:srgbClr val="FF0000"/>
                </a:solidFill>
                <a:highlight>
                  <a:srgbClr val="FFFF00"/>
                </a:highlight>
                <a:latin typeface=".VnArial Narrow" panose="020B7200000000000000" pitchFamily="34" charset="0"/>
              </a:rPr>
              <a:t>Thời gian</a:t>
            </a:r>
            <a:endParaRPr lang="en-US" altLang="en-US" sz="2400" b="1">
              <a:solidFill>
                <a:srgbClr val="FF0000"/>
              </a:solidFill>
              <a:highlight>
                <a:srgbClr val="FFFF00"/>
              </a:highlight>
              <a:latin typeface=".VnArial Narrow" panose="020B7200000000000000" pitchFamily="34" charset="0"/>
            </a:endParaRPr>
          </a:p>
        </p:txBody>
      </p:sp>
      <p:sp>
        <p:nvSpPr>
          <p:cNvPr id="63556" name="AutoShape 68">
            <a:extLst>
              <a:ext uri="{FF2B5EF4-FFF2-40B4-BE49-F238E27FC236}">
                <a16:creationId xmlns:a16="http://schemas.microsoft.com/office/drawing/2014/main" id="{49077D11-3359-4FDF-2B5C-A72620D00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0563" y="6229351"/>
            <a:ext cx="1143000" cy="407988"/>
          </a:xfrm>
          <a:prstGeom prst="flowChartAlternateProcess">
            <a:avLst/>
          </a:prstGeom>
          <a:gradFill rotWithShape="1">
            <a:gsLst>
              <a:gs pos="0">
                <a:srgbClr val="F8B049">
                  <a:alpha val="81000"/>
                </a:srgbClr>
              </a:gs>
              <a:gs pos="8999">
                <a:srgbClr val="B43E85">
                  <a:alpha val="84420"/>
                </a:srgbClr>
              </a:gs>
              <a:gs pos="15500">
                <a:srgbClr val="C50849">
                  <a:alpha val="86890"/>
                </a:srgbClr>
              </a:gs>
              <a:gs pos="16500">
                <a:srgbClr val="F952A0">
                  <a:alpha val="87270"/>
                </a:srgbClr>
              </a:gs>
              <a:gs pos="18500">
                <a:srgbClr val="FEE7F2">
                  <a:alpha val="88030"/>
                </a:srgbClr>
              </a:gs>
              <a:gs pos="39500">
                <a:srgbClr val="F8B049">
                  <a:alpha val="96010"/>
                </a:srgbClr>
              </a:gs>
              <a:gs pos="43500">
                <a:srgbClr val="F8B049">
                  <a:alpha val="97530"/>
                </a:srgbClr>
              </a:gs>
              <a:gs pos="50000">
                <a:srgbClr val="FC9FCB"/>
              </a:gs>
              <a:gs pos="56500">
                <a:srgbClr val="F8B049">
                  <a:alpha val="97530"/>
                </a:srgbClr>
              </a:gs>
              <a:gs pos="60501">
                <a:srgbClr val="F8B049">
                  <a:alpha val="96010"/>
                </a:srgbClr>
              </a:gs>
              <a:gs pos="81500">
                <a:srgbClr val="FEE7F2">
                  <a:alpha val="88030"/>
                </a:srgbClr>
              </a:gs>
              <a:gs pos="83500">
                <a:srgbClr val="F952A0">
                  <a:alpha val="87270"/>
                </a:srgbClr>
              </a:gs>
              <a:gs pos="84500">
                <a:srgbClr val="C50849">
                  <a:alpha val="86890"/>
                </a:srgbClr>
              </a:gs>
              <a:gs pos="91001">
                <a:srgbClr val="B43E85">
                  <a:alpha val="84420"/>
                </a:srgbClr>
              </a:gs>
              <a:gs pos="100000">
                <a:srgbClr val="F8B049">
                  <a:alpha val="81000"/>
                </a:srgbClr>
              </a:gs>
            </a:gsLst>
            <a:lin ang="5400000" scaled="1"/>
          </a:gradFill>
          <a:ln w="15875">
            <a:solidFill>
              <a:srgbClr val="0000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vi-VN" sz="2400" b="1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</a:rPr>
              <a:t>Câu hỏi</a:t>
            </a:r>
            <a:endParaRPr lang="en-US" sz="2400" b="1" dirty="0">
              <a:solidFill>
                <a:srgbClr val="FF0000"/>
              </a:solidFill>
              <a:highlight>
                <a:srgbClr val="FFFF00"/>
              </a:highlight>
              <a:latin typeface="+mj-lt"/>
            </a:endParaRP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1262C25C-72FF-9C5E-AD77-F38167EC753E}"/>
              </a:ext>
            </a:extLst>
          </p:cNvPr>
          <p:cNvGrpSpPr>
            <a:grpSpLocks/>
          </p:cNvGrpSpPr>
          <p:nvPr/>
        </p:nvGrpSpPr>
        <p:grpSpPr bwMode="auto">
          <a:xfrm>
            <a:off x="4781550" y="477838"/>
            <a:ext cx="2476500" cy="635000"/>
            <a:chOff x="0" y="0"/>
            <a:chExt cx="1560" cy="426"/>
          </a:xfrm>
        </p:grpSpPr>
        <p:pic>
          <p:nvPicPr>
            <p:cNvPr id="3" name="Picture 8" descr="Picture1">
              <a:extLst>
                <a:ext uri="{FF2B5EF4-FFF2-40B4-BE49-F238E27FC236}">
                  <a16:creationId xmlns:a16="http://schemas.microsoft.com/office/drawing/2014/main" id="{3CD9442D-27E0-31AE-539A-33097ED524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9">
              <a:extLst>
                <a:ext uri="{FF2B5EF4-FFF2-40B4-BE49-F238E27FC236}">
                  <a16:creationId xmlns:a16="http://schemas.microsoft.com/office/drawing/2014/main" id="{3CBB5F8C-01FD-9542-A21F-A287A2190E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" y="24"/>
              <a:ext cx="1238" cy="389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solidFill>
                    <a:schemeClr val="bg1"/>
                  </a:solidFill>
                </a:rPr>
                <a:t> </a:t>
              </a:r>
              <a:r>
                <a:rPr lang="en-US" altLang="en-US" sz="3000" b="1">
                  <a:solidFill>
                    <a:srgbClr val="FF0000"/>
                  </a:solidFill>
                  <a:highlight>
                    <a:srgbClr val="00FFFF"/>
                  </a:highlight>
                </a:rPr>
                <a:t>Câu 1</a:t>
              </a:r>
            </a:p>
          </p:txBody>
        </p:sp>
      </p:grp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35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99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999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300"/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300"/>
                                        <p:tgtEl>
                                          <p:spTgt spid="63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300"/>
                                        <p:tgtEl>
                                          <p:spTgt spid="63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53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35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63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63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63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635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63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5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63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/>
                                        <p:tgtEl>
                                          <p:spTgt spid="63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63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55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635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556"/>
                  </p:tgtEl>
                </p:cond>
              </p:nextCondLst>
            </p:seq>
          </p:childTnLst>
        </p:cTn>
      </p:par>
    </p:tnLst>
    <p:bldLst>
      <p:bldP spid="63494" grpId="0"/>
      <p:bldP spid="63533" grpId="0" animBg="1"/>
      <p:bldP spid="63534" grpId="0" animBg="1"/>
      <p:bldP spid="63535" grpId="0" animBg="1"/>
      <p:bldP spid="63536" grpId="0" animBg="1"/>
      <p:bldP spid="63537" grpId="0" animBg="1"/>
      <p:bldP spid="63538" grpId="0" animBg="1"/>
      <p:bldP spid="635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E0E1D-9030-3E98-6715-24FA50069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9EF3A5E7-2A21-BD1F-5E60-1D3430EF6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123" y="373064"/>
            <a:ext cx="9792929" cy="5432425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FF1D6D4D-A7EC-E71F-ABD0-202EECFF9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123" y="373064"/>
            <a:ext cx="9792929" cy="5453742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3494" name="Text Box 6">
            <a:extLst>
              <a:ext uri="{FF2B5EF4-FFF2-40B4-BE49-F238E27FC236}">
                <a16:creationId xmlns:a16="http://schemas.microsoft.com/office/drawing/2014/main" id="{DAEA2155-D712-F472-8132-66CEAD36B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342" y="1650757"/>
            <a:ext cx="9276735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Trong câu: Mùa hè năm nay, trời rất nóng. Từ nóng có nghĩa là: </a:t>
            </a:r>
          </a:p>
          <a:p>
            <a:pPr lvl="1">
              <a:spcBef>
                <a:spcPct val="50000"/>
              </a:spcBef>
              <a:defRPr/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Nhiệt độ trung bình, dễ chịu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50000"/>
              </a:spcBef>
              <a:defRPr/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Nhiệt độ cao, gây cảm giác khó chịu trong người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50000"/>
              </a:spcBef>
              <a:defRPr/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C.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Khó tính, hay cáu gắt, dễ nổi giận</a:t>
            </a:r>
          </a:p>
          <a:p>
            <a:pPr lvl="1">
              <a:spcBef>
                <a:spcPct val="50000"/>
              </a:spcBef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3498" name="Picture 10" descr="6282A33D3F464C77A9A4C1352497B7A3">
            <a:extLst>
              <a:ext uri="{FF2B5EF4-FFF2-40B4-BE49-F238E27FC236}">
                <a16:creationId xmlns:a16="http://schemas.microsoft.com/office/drawing/2014/main" id="{E5469473-76A9-DEE0-6D87-2DC1339DE2AC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225" y="5067300"/>
            <a:ext cx="99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3499" name="Group 11">
            <a:extLst>
              <a:ext uri="{FF2B5EF4-FFF2-40B4-BE49-F238E27FC236}">
                <a16:creationId xmlns:a16="http://schemas.microsoft.com/office/drawing/2014/main" id="{B3665ABB-77E1-98D8-470F-5975686497A4}"/>
              </a:ext>
            </a:extLst>
          </p:cNvPr>
          <p:cNvGrpSpPr>
            <a:grpSpLocks/>
          </p:cNvGrpSpPr>
          <p:nvPr/>
        </p:nvGrpSpPr>
        <p:grpSpPr bwMode="auto">
          <a:xfrm>
            <a:off x="3230563" y="5003800"/>
            <a:ext cx="6934200" cy="762000"/>
            <a:chOff x="960" y="3216"/>
            <a:chExt cx="4800" cy="672"/>
          </a:xfrm>
        </p:grpSpPr>
        <p:sp>
          <p:nvSpPr>
            <p:cNvPr id="5140" name="AutoShape 12">
              <a:extLst>
                <a:ext uri="{FF2B5EF4-FFF2-40B4-BE49-F238E27FC236}">
                  <a16:creationId xmlns:a16="http://schemas.microsoft.com/office/drawing/2014/main" id="{1AB044BF-25EB-58F2-A212-7CE93603900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800"/>
            </a:p>
          </p:txBody>
        </p:sp>
        <p:sp>
          <p:nvSpPr>
            <p:cNvPr id="63501" name="AutoShape 13">
              <a:extLst>
                <a:ext uri="{FF2B5EF4-FFF2-40B4-BE49-F238E27FC236}">
                  <a16:creationId xmlns:a16="http://schemas.microsoft.com/office/drawing/2014/main" id="{ACEA8088-7EBF-507C-5810-ACFC30BBB68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3"/>
              <a:ext cx="904" cy="549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3502" name="Text Box 14">
              <a:extLst>
                <a:ext uri="{FF2B5EF4-FFF2-40B4-BE49-F238E27FC236}">
                  <a16:creationId xmlns:a16="http://schemas.microsoft.com/office/drawing/2014/main" id="{11C12DF2-550A-A761-5BE5-CA902BF41298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65" y="3408"/>
              <a:ext cx="786" cy="407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vi-VN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highlight>
                    <a:srgbClr val="FFFF00"/>
                  </a:highlight>
                  <a:latin typeface="+mj-lt"/>
                </a:rPr>
                <a:t>Đáp án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ighlight>
                  <a:srgbClr val="FFFF00"/>
                </a:highlight>
                <a:latin typeface="+mj-lt"/>
              </a:endParaRPr>
            </a:p>
          </p:txBody>
        </p:sp>
      </p:grpSp>
      <p:sp>
        <p:nvSpPr>
          <p:cNvPr id="63532" name="Oval 44">
            <a:extLst>
              <a:ext uri="{FF2B5EF4-FFF2-40B4-BE49-F238E27FC236}">
                <a16:creationId xmlns:a16="http://schemas.microsoft.com/office/drawing/2014/main" id="{9775DEA2-4DC4-92A8-30E5-E04E2124D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74" y="6120582"/>
            <a:ext cx="1239839" cy="516758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63533" name="AutoShape 45">
            <a:extLst>
              <a:ext uri="{FF2B5EF4-FFF2-40B4-BE49-F238E27FC236}">
                <a16:creationId xmlns:a16="http://schemas.microsoft.com/office/drawing/2014/main" id="{B3239101-5A1D-FE43-03AF-56CE93A4B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59372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3534" name="AutoShape 46">
            <a:extLst>
              <a:ext uri="{FF2B5EF4-FFF2-40B4-BE49-F238E27FC236}">
                <a16:creationId xmlns:a16="http://schemas.microsoft.com/office/drawing/2014/main" id="{378E4551-6B22-6BC5-A451-497E13FBF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025" y="59436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63535" name="AutoShape 47">
            <a:extLst>
              <a:ext uri="{FF2B5EF4-FFF2-40B4-BE49-F238E27FC236}">
                <a16:creationId xmlns:a16="http://schemas.microsoft.com/office/drawing/2014/main" id="{F261DB92-4DCC-4E7E-8FCF-B028E5095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788" y="59277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63536" name="AutoShape 48">
            <a:extLst>
              <a:ext uri="{FF2B5EF4-FFF2-40B4-BE49-F238E27FC236}">
                <a16:creationId xmlns:a16="http://schemas.microsoft.com/office/drawing/2014/main" id="{7626E3A1-BB56-9635-28BA-54C1DCB0C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59229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63537" name="AutoShape 49">
            <a:extLst>
              <a:ext uri="{FF2B5EF4-FFF2-40B4-BE49-F238E27FC236}">
                <a16:creationId xmlns:a16="http://schemas.microsoft.com/office/drawing/2014/main" id="{820D4788-8184-A602-C45A-072A3FE2F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59277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63538" name="AutoShape 50">
            <a:extLst>
              <a:ext uri="{FF2B5EF4-FFF2-40B4-BE49-F238E27FC236}">
                <a16:creationId xmlns:a16="http://schemas.microsoft.com/office/drawing/2014/main" id="{F785EC7B-EF45-9B20-2584-03E475EC5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7325" y="59182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63554" name="Rectangle 66">
            <a:extLst>
              <a:ext uri="{FF2B5EF4-FFF2-40B4-BE49-F238E27FC236}">
                <a16:creationId xmlns:a16="http://schemas.microsoft.com/office/drawing/2014/main" id="{D6523509-049E-6804-1D2E-21B5BCA68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338" y="5129213"/>
            <a:ext cx="1778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3200" b="1">
                <a:solidFill>
                  <a:srgbClr val="FF1D1D"/>
                </a:solidFill>
                <a:cs typeface="Times New Roman" panose="02020603050405020304" pitchFamily="18" charset="0"/>
              </a:rPr>
              <a:t>B</a:t>
            </a:r>
            <a:endParaRPr lang="en-US" altLang="en-US" sz="3200" b="1" i="1" dirty="0">
              <a:solidFill>
                <a:srgbClr val="FF1D1D"/>
              </a:solidFill>
              <a:cs typeface="Times New Roman" panose="02020603050405020304" pitchFamily="18" charset="0"/>
            </a:endParaRPr>
          </a:p>
        </p:txBody>
      </p:sp>
      <p:sp>
        <p:nvSpPr>
          <p:cNvPr id="63555" name="AutoShape 67">
            <a:extLst>
              <a:ext uri="{FF2B5EF4-FFF2-40B4-BE49-F238E27FC236}">
                <a16:creationId xmlns:a16="http://schemas.microsoft.com/office/drawing/2014/main" id="{75C15A03-DCC2-EF61-6F41-23B71152D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1338" y="6229351"/>
            <a:ext cx="1319213" cy="3746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8B049"/>
              </a:gs>
              <a:gs pos="9000">
                <a:srgbClr val="B43E85"/>
              </a:gs>
              <a:gs pos="15500">
                <a:srgbClr val="C50849"/>
              </a:gs>
              <a:gs pos="16499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1">
                <a:srgbClr val="F952A0"/>
              </a:gs>
              <a:gs pos="84500">
                <a:srgbClr val="C50849"/>
              </a:gs>
              <a:gs pos="91000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2400" b="1">
                <a:solidFill>
                  <a:srgbClr val="FF0000"/>
                </a:solidFill>
                <a:highlight>
                  <a:srgbClr val="FFFF00"/>
                </a:highlight>
                <a:latin typeface=".VnArial Narrow" panose="020B7200000000000000" pitchFamily="34" charset="0"/>
              </a:rPr>
              <a:t>Thời gian</a:t>
            </a:r>
            <a:endParaRPr lang="en-US" altLang="en-US" sz="2400" b="1">
              <a:solidFill>
                <a:srgbClr val="FF0000"/>
              </a:solidFill>
              <a:highlight>
                <a:srgbClr val="FFFF00"/>
              </a:highlight>
              <a:latin typeface=".VnArial Narrow" panose="020B7200000000000000" pitchFamily="34" charset="0"/>
            </a:endParaRPr>
          </a:p>
        </p:txBody>
      </p:sp>
      <p:sp>
        <p:nvSpPr>
          <p:cNvPr id="63556" name="AutoShape 68">
            <a:extLst>
              <a:ext uri="{FF2B5EF4-FFF2-40B4-BE49-F238E27FC236}">
                <a16:creationId xmlns:a16="http://schemas.microsoft.com/office/drawing/2014/main" id="{EA82ED1C-EC84-5B58-ADCB-F59896302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0563" y="6229351"/>
            <a:ext cx="1143000" cy="407988"/>
          </a:xfrm>
          <a:prstGeom prst="flowChartAlternateProcess">
            <a:avLst/>
          </a:prstGeom>
          <a:gradFill rotWithShape="1">
            <a:gsLst>
              <a:gs pos="0">
                <a:srgbClr val="F8B049">
                  <a:alpha val="81000"/>
                </a:srgbClr>
              </a:gs>
              <a:gs pos="8999">
                <a:srgbClr val="B43E85">
                  <a:alpha val="84420"/>
                </a:srgbClr>
              </a:gs>
              <a:gs pos="15500">
                <a:srgbClr val="C50849">
                  <a:alpha val="86890"/>
                </a:srgbClr>
              </a:gs>
              <a:gs pos="16500">
                <a:srgbClr val="F952A0">
                  <a:alpha val="87270"/>
                </a:srgbClr>
              </a:gs>
              <a:gs pos="18500">
                <a:srgbClr val="FEE7F2">
                  <a:alpha val="88030"/>
                </a:srgbClr>
              </a:gs>
              <a:gs pos="39500">
                <a:srgbClr val="F8B049">
                  <a:alpha val="96010"/>
                </a:srgbClr>
              </a:gs>
              <a:gs pos="43500">
                <a:srgbClr val="F8B049">
                  <a:alpha val="97530"/>
                </a:srgbClr>
              </a:gs>
              <a:gs pos="50000">
                <a:srgbClr val="FC9FCB"/>
              </a:gs>
              <a:gs pos="56500">
                <a:srgbClr val="F8B049">
                  <a:alpha val="97530"/>
                </a:srgbClr>
              </a:gs>
              <a:gs pos="60501">
                <a:srgbClr val="F8B049">
                  <a:alpha val="96010"/>
                </a:srgbClr>
              </a:gs>
              <a:gs pos="81500">
                <a:srgbClr val="FEE7F2">
                  <a:alpha val="88030"/>
                </a:srgbClr>
              </a:gs>
              <a:gs pos="83500">
                <a:srgbClr val="F952A0">
                  <a:alpha val="87270"/>
                </a:srgbClr>
              </a:gs>
              <a:gs pos="84500">
                <a:srgbClr val="C50849">
                  <a:alpha val="86890"/>
                </a:srgbClr>
              </a:gs>
              <a:gs pos="91001">
                <a:srgbClr val="B43E85">
                  <a:alpha val="84420"/>
                </a:srgbClr>
              </a:gs>
              <a:gs pos="100000">
                <a:srgbClr val="F8B049">
                  <a:alpha val="81000"/>
                </a:srgbClr>
              </a:gs>
            </a:gsLst>
            <a:lin ang="5400000" scaled="1"/>
          </a:gradFill>
          <a:ln w="15875">
            <a:solidFill>
              <a:srgbClr val="0000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vi-VN" sz="2400" b="1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</a:rPr>
              <a:t>Câu hỏi</a:t>
            </a:r>
            <a:endParaRPr lang="en-US" sz="2400" b="1" dirty="0">
              <a:solidFill>
                <a:srgbClr val="FF0000"/>
              </a:solidFill>
              <a:highlight>
                <a:srgbClr val="FFFF00"/>
              </a:highlight>
              <a:latin typeface="+mj-lt"/>
            </a:endParaRP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F7A9A399-1475-8384-E345-7287A246BF24}"/>
              </a:ext>
            </a:extLst>
          </p:cNvPr>
          <p:cNvGrpSpPr>
            <a:grpSpLocks/>
          </p:cNvGrpSpPr>
          <p:nvPr/>
        </p:nvGrpSpPr>
        <p:grpSpPr bwMode="auto">
          <a:xfrm>
            <a:off x="4781550" y="477838"/>
            <a:ext cx="2476500" cy="635000"/>
            <a:chOff x="0" y="0"/>
            <a:chExt cx="1560" cy="426"/>
          </a:xfrm>
        </p:grpSpPr>
        <p:pic>
          <p:nvPicPr>
            <p:cNvPr id="3" name="Picture 8" descr="Picture1">
              <a:extLst>
                <a:ext uri="{FF2B5EF4-FFF2-40B4-BE49-F238E27FC236}">
                  <a16:creationId xmlns:a16="http://schemas.microsoft.com/office/drawing/2014/main" id="{7D245E26-E60F-5D68-A0EA-AA6675F121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9">
              <a:extLst>
                <a:ext uri="{FF2B5EF4-FFF2-40B4-BE49-F238E27FC236}">
                  <a16:creationId xmlns:a16="http://schemas.microsoft.com/office/drawing/2014/main" id="{B2F5F188-5668-DFC7-D0A1-189B1D7BA1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" y="24"/>
              <a:ext cx="1238" cy="389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solidFill>
                    <a:schemeClr val="bg1"/>
                  </a:solidFill>
                </a:rPr>
                <a:t> </a:t>
              </a:r>
              <a:r>
                <a:rPr lang="en-US" altLang="en-US" sz="3000" b="1">
                  <a:solidFill>
                    <a:srgbClr val="FF0000"/>
                  </a:solidFill>
                  <a:highlight>
                    <a:srgbClr val="00FFFF"/>
                  </a:highlight>
                </a:rPr>
                <a:t>Câu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1843460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35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99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999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300"/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300"/>
                                        <p:tgtEl>
                                          <p:spTgt spid="63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300"/>
                                        <p:tgtEl>
                                          <p:spTgt spid="63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53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35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63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63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63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635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63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5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63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/>
                                        <p:tgtEl>
                                          <p:spTgt spid="63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63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55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635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556"/>
                  </p:tgtEl>
                </p:cond>
              </p:nextCondLst>
            </p:seq>
          </p:childTnLst>
        </p:cTn>
      </p:par>
    </p:tnLst>
    <p:bldLst>
      <p:bldP spid="63494" grpId="0"/>
      <p:bldP spid="63533" grpId="0" animBg="1"/>
      <p:bldP spid="63534" grpId="0" animBg="1"/>
      <p:bldP spid="63535" grpId="0" animBg="1"/>
      <p:bldP spid="63536" grpId="0" animBg="1"/>
      <p:bldP spid="63537" grpId="0" animBg="1"/>
      <p:bldP spid="63538" grpId="0" animBg="1"/>
      <p:bldP spid="635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C198B-2DD6-1A53-7A29-AC6147B57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7EEAC28B-EE4E-E556-B73A-EE3D2A612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17" y="373064"/>
            <a:ext cx="9807678" cy="5432425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42853FE0-4416-1D1E-95A7-2C0441BC8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17" y="373065"/>
            <a:ext cx="9807678" cy="5414962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3494" name="Text Box 6">
            <a:extLst>
              <a:ext uri="{FF2B5EF4-FFF2-40B4-BE49-F238E27FC236}">
                <a16:creationId xmlns:a16="http://schemas.microsoft.com/office/drawing/2014/main" id="{6054C500-9930-39C7-DE22-2D0A8C4E3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4117" y="1616777"/>
            <a:ext cx="9586451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2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Trong câu: Trận đấu diễn ra ít phút thì khán đài đã bắt đầu nóng dần lên. Từ nóng chỉ điều gì?</a:t>
            </a:r>
            <a:endParaRPr lang="vi-VN" sz="2800" b="1" i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50000"/>
              </a:spcBef>
              <a:defRPr/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Nhiệt độ cao, gây cảm giác khó chịu trong người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50000"/>
              </a:spcBef>
              <a:defRPr/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Người khó tính, hay cáu gắt, dễ nổi giận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50000"/>
              </a:spcBef>
              <a:defRPr/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C.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Sự sôi động, căng thẳng của trận đấu</a:t>
            </a:r>
          </a:p>
        </p:txBody>
      </p:sp>
      <p:pic>
        <p:nvPicPr>
          <p:cNvPr id="63498" name="Picture 10" descr="6282A33D3F464C77A9A4C1352497B7A3">
            <a:extLst>
              <a:ext uri="{FF2B5EF4-FFF2-40B4-BE49-F238E27FC236}">
                <a16:creationId xmlns:a16="http://schemas.microsoft.com/office/drawing/2014/main" id="{6A563159-F4CD-1B09-B930-3AC1D65982F0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225" y="5067300"/>
            <a:ext cx="99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3499" name="Group 11">
            <a:extLst>
              <a:ext uri="{FF2B5EF4-FFF2-40B4-BE49-F238E27FC236}">
                <a16:creationId xmlns:a16="http://schemas.microsoft.com/office/drawing/2014/main" id="{C2BB256B-0DCF-4838-052C-C093D3537B41}"/>
              </a:ext>
            </a:extLst>
          </p:cNvPr>
          <p:cNvGrpSpPr>
            <a:grpSpLocks/>
          </p:cNvGrpSpPr>
          <p:nvPr/>
        </p:nvGrpSpPr>
        <p:grpSpPr bwMode="auto">
          <a:xfrm>
            <a:off x="3220731" y="4909570"/>
            <a:ext cx="6934200" cy="762000"/>
            <a:chOff x="960" y="3216"/>
            <a:chExt cx="4800" cy="672"/>
          </a:xfrm>
        </p:grpSpPr>
        <p:sp>
          <p:nvSpPr>
            <p:cNvPr id="5140" name="AutoShape 12">
              <a:extLst>
                <a:ext uri="{FF2B5EF4-FFF2-40B4-BE49-F238E27FC236}">
                  <a16:creationId xmlns:a16="http://schemas.microsoft.com/office/drawing/2014/main" id="{893FE76C-076A-FF69-9320-ED9DCD9352B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800"/>
            </a:p>
          </p:txBody>
        </p:sp>
        <p:sp>
          <p:nvSpPr>
            <p:cNvPr id="63501" name="AutoShape 13">
              <a:extLst>
                <a:ext uri="{FF2B5EF4-FFF2-40B4-BE49-F238E27FC236}">
                  <a16:creationId xmlns:a16="http://schemas.microsoft.com/office/drawing/2014/main" id="{399EDD20-BCCD-70E5-9541-600C01CC4F9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3"/>
              <a:ext cx="904" cy="549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3502" name="Text Box 14">
              <a:extLst>
                <a:ext uri="{FF2B5EF4-FFF2-40B4-BE49-F238E27FC236}">
                  <a16:creationId xmlns:a16="http://schemas.microsoft.com/office/drawing/2014/main" id="{DE732B1B-9976-6027-B4C4-F547C4F23C7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65" y="3408"/>
              <a:ext cx="786" cy="407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vi-VN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highlight>
                    <a:srgbClr val="FFFF00"/>
                  </a:highlight>
                  <a:latin typeface="+mj-lt"/>
                </a:rPr>
                <a:t>Đáp án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ighlight>
                  <a:srgbClr val="FFFF00"/>
                </a:highlight>
                <a:latin typeface="+mj-lt"/>
              </a:endParaRPr>
            </a:p>
          </p:txBody>
        </p:sp>
      </p:grpSp>
      <p:sp>
        <p:nvSpPr>
          <p:cNvPr id="63532" name="Oval 44">
            <a:extLst>
              <a:ext uri="{FF2B5EF4-FFF2-40B4-BE49-F238E27FC236}">
                <a16:creationId xmlns:a16="http://schemas.microsoft.com/office/drawing/2014/main" id="{F6827B4E-AC8D-EC74-52D9-EA6E81A5C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74" y="6120582"/>
            <a:ext cx="1239839" cy="516758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63533" name="AutoShape 45">
            <a:extLst>
              <a:ext uri="{FF2B5EF4-FFF2-40B4-BE49-F238E27FC236}">
                <a16:creationId xmlns:a16="http://schemas.microsoft.com/office/drawing/2014/main" id="{BD4A0D4D-D6EA-DFBF-1304-21A70A70B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59372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3534" name="AutoShape 46">
            <a:extLst>
              <a:ext uri="{FF2B5EF4-FFF2-40B4-BE49-F238E27FC236}">
                <a16:creationId xmlns:a16="http://schemas.microsoft.com/office/drawing/2014/main" id="{B61388B5-F16E-A7E4-79D7-D677A2F25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025" y="59436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63535" name="AutoShape 47">
            <a:extLst>
              <a:ext uri="{FF2B5EF4-FFF2-40B4-BE49-F238E27FC236}">
                <a16:creationId xmlns:a16="http://schemas.microsoft.com/office/drawing/2014/main" id="{F129AB48-AEE1-95F4-4B03-EDFE23580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788" y="59277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63536" name="AutoShape 48">
            <a:extLst>
              <a:ext uri="{FF2B5EF4-FFF2-40B4-BE49-F238E27FC236}">
                <a16:creationId xmlns:a16="http://schemas.microsoft.com/office/drawing/2014/main" id="{27600167-DE49-D9B5-BC9E-35D9E275C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59229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63537" name="AutoShape 49">
            <a:extLst>
              <a:ext uri="{FF2B5EF4-FFF2-40B4-BE49-F238E27FC236}">
                <a16:creationId xmlns:a16="http://schemas.microsoft.com/office/drawing/2014/main" id="{380B652A-211D-8C9D-DB94-D53158054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59277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63538" name="AutoShape 50">
            <a:extLst>
              <a:ext uri="{FF2B5EF4-FFF2-40B4-BE49-F238E27FC236}">
                <a16:creationId xmlns:a16="http://schemas.microsoft.com/office/drawing/2014/main" id="{92C8B4FD-CEC9-D3F8-92D5-1BA12E9E9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7325" y="59182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63554" name="Rectangle 66">
            <a:extLst>
              <a:ext uri="{FF2B5EF4-FFF2-40B4-BE49-F238E27FC236}">
                <a16:creationId xmlns:a16="http://schemas.microsoft.com/office/drawing/2014/main" id="{F5D98D44-0EEB-C868-E088-F0D57273C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338" y="5129213"/>
            <a:ext cx="1778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3200" b="1">
                <a:solidFill>
                  <a:srgbClr val="FF1D1D"/>
                </a:solidFill>
                <a:cs typeface="Times New Roman" panose="02020603050405020304" pitchFamily="18" charset="0"/>
              </a:rPr>
              <a:t>C</a:t>
            </a:r>
            <a:endParaRPr lang="en-US" altLang="en-US" sz="3200" b="1" i="1" dirty="0">
              <a:solidFill>
                <a:srgbClr val="FF1D1D"/>
              </a:solidFill>
              <a:cs typeface="Times New Roman" panose="02020603050405020304" pitchFamily="18" charset="0"/>
            </a:endParaRPr>
          </a:p>
        </p:txBody>
      </p:sp>
      <p:sp>
        <p:nvSpPr>
          <p:cNvPr id="63555" name="AutoShape 67">
            <a:extLst>
              <a:ext uri="{FF2B5EF4-FFF2-40B4-BE49-F238E27FC236}">
                <a16:creationId xmlns:a16="http://schemas.microsoft.com/office/drawing/2014/main" id="{8317D95E-C039-61D0-C69D-19B3F43AE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1338" y="6229351"/>
            <a:ext cx="1319213" cy="3746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8B049"/>
              </a:gs>
              <a:gs pos="9000">
                <a:srgbClr val="B43E85"/>
              </a:gs>
              <a:gs pos="15500">
                <a:srgbClr val="C50849"/>
              </a:gs>
              <a:gs pos="16499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1">
                <a:srgbClr val="F952A0"/>
              </a:gs>
              <a:gs pos="84500">
                <a:srgbClr val="C50849"/>
              </a:gs>
              <a:gs pos="91000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2400" b="1">
                <a:solidFill>
                  <a:srgbClr val="FF0000"/>
                </a:solidFill>
                <a:highlight>
                  <a:srgbClr val="FFFF00"/>
                </a:highlight>
                <a:latin typeface=".VnArial Narrow" panose="020B7200000000000000" pitchFamily="34" charset="0"/>
              </a:rPr>
              <a:t>Thời gian</a:t>
            </a:r>
            <a:endParaRPr lang="en-US" altLang="en-US" sz="2400" b="1">
              <a:solidFill>
                <a:srgbClr val="FF0000"/>
              </a:solidFill>
              <a:highlight>
                <a:srgbClr val="FFFF00"/>
              </a:highlight>
              <a:latin typeface=".VnArial Narrow" panose="020B7200000000000000" pitchFamily="34" charset="0"/>
            </a:endParaRPr>
          </a:p>
        </p:txBody>
      </p:sp>
      <p:sp>
        <p:nvSpPr>
          <p:cNvPr id="63556" name="AutoShape 68">
            <a:extLst>
              <a:ext uri="{FF2B5EF4-FFF2-40B4-BE49-F238E27FC236}">
                <a16:creationId xmlns:a16="http://schemas.microsoft.com/office/drawing/2014/main" id="{DE23B037-DC1C-63C7-6B59-DD727E39C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0563" y="6229351"/>
            <a:ext cx="1143000" cy="407988"/>
          </a:xfrm>
          <a:prstGeom prst="flowChartAlternateProcess">
            <a:avLst/>
          </a:prstGeom>
          <a:gradFill rotWithShape="1">
            <a:gsLst>
              <a:gs pos="0">
                <a:srgbClr val="F8B049">
                  <a:alpha val="81000"/>
                </a:srgbClr>
              </a:gs>
              <a:gs pos="8999">
                <a:srgbClr val="B43E85">
                  <a:alpha val="84420"/>
                </a:srgbClr>
              </a:gs>
              <a:gs pos="15500">
                <a:srgbClr val="C50849">
                  <a:alpha val="86890"/>
                </a:srgbClr>
              </a:gs>
              <a:gs pos="16500">
                <a:srgbClr val="F952A0">
                  <a:alpha val="87270"/>
                </a:srgbClr>
              </a:gs>
              <a:gs pos="18500">
                <a:srgbClr val="FEE7F2">
                  <a:alpha val="88030"/>
                </a:srgbClr>
              </a:gs>
              <a:gs pos="39500">
                <a:srgbClr val="F8B049">
                  <a:alpha val="96010"/>
                </a:srgbClr>
              </a:gs>
              <a:gs pos="43500">
                <a:srgbClr val="F8B049">
                  <a:alpha val="97530"/>
                </a:srgbClr>
              </a:gs>
              <a:gs pos="50000">
                <a:srgbClr val="FC9FCB"/>
              </a:gs>
              <a:gs pos="56500">
                <a:srgbClr val="F8B049">
                  <a:alpha val="97530"/>
                </a:srgbClr>
              </a:gs>
              <a:gs pos="60501">
                <a:srgbClr val="F8B049">
                  <a:alpha val="96010"/>
                </a:srgbClr>
              </a:gs>
              <a:gs pos="81500">
                <a:srgbClr val="FEE7F2">
                  <a:alpha val="88030"/>
                </a:srgbClr>
              </a:gs>
              <a:gs pos="83500">
                <a:srgbClr val="F952A0">
                  <a:alpha val="87270"/>
                </a:srgbClr>
              </a:gs>
              <a:gs pos="84500">
                <a:srgbClr val="C50849">
                  <a:alpha val="86890"/>
                </a:srgbClr>
              </a:gs>
              <a:gs pos="91001">
                <a:srgbClr val="B43E85">
                  <a:alpha val="84420"/>
                </a:srgbClr>
              </a:gs>
              <a:gs pos="100000">
                <a:srgbClr val="F8B049">
                  <a:alpha val="81000"/>
                </a:srgbClr>
              </a:gs>
            </a:gsLst>
            <a:lin ang="5400000" scaled="1"/>
          </a:gradFill>
          <a:ln w="15875">
            <a:solidFill>
              <a:srgbClr val="0000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vi-VN" sz="2400" b="1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</a:rPr>
              <a:t>Câu hỏi</a:t>
            </a:r>
            <a:endParaRPr lang="en-US" sz="2400" b="1" dirty="0">
              <a:solidFill>
                <a:srgbClr val="FF0000"/>
              </a:solidFill>
              <a:highlight>
                <a:srgbClr val="FFFF00"/>
              </a:highlight>
              <a:latin typeface="+mj-lt"/>
            </a:endParaRP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84132A27-2C84-2F31-3BB7-D83B02AF42A0}"/>
              </a:ext>
            </a:extLst>
          </p:cNvPr>
          <p:cNvGrpSpPr>
            <a:grpSpLocks/>
          </p:cNvGrpSpPr>
          <p:nvPr/>
        </p:nvGrpSpPr>
        <p:grpSpPr bwMode="auto">
          <a:xfrm>
            <a:off x="4618038" y="608714"/>
            <a:ext cx="2476500" cy="635000"/>
            <a:chOff x="0" y="0"/>
            <a:chExt cx="1560" cy="426"/>
          </a:xfrm>
        </p:grpSpPr>
        <p:pic>
          <p:nvPicPr>
            <p:cNvPr id="3" name="Picture 8" descr="Picture1">
              <a:extLst>
                <a:ext uri="{FF2B5EF4-FFF2-40B4-BE49-F238E27FC236}">
                  <a16:creationId xmlns:a16="http://schemas.microsoft.com/office/drawing/2014/main" id="{505E81A1-4478-7391-8951-67EAA01E3E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9">
              <a:extLst>
                <a:ext uri="{FF2B5EF4-FFF2-40B4-BE49-F238E27FC236}">
                  <a16:creationId xmlns:a16="http://schemas.microsoft.com/office/drawing/2014/main" id="{BCA3624A-8022-7AF8-567A-8B5D2658E3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" y="24"/>
              <a:ext cx="1238" cy="389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solidFill>
                    <a:schemeClr val="bg1"/>
                  </a:solidFill>
                </a:rPr>
                <a:t> </a:t>
              </a:r>
              <a:r>
                <a:rPr lang="en-US" altLang="en-US" sz="3000" b="1">
                  <a:solidFill>
                    <a:srgbClr val="FF0000"/>
                  </a:solidFill>
                  <a:highlight>
                    <a:srgbClr val="00FFFF"/>
                  </a:highlight>
                </a:rPr>
                <a:t>Câu 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4247675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35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99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999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300"/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300"/>
                                        <p:tgtEl>
                                          <p:spTgt spid="63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300"/>
                                        <p:tgtEl>
                                          <p:spTgt spid="63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53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35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63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63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63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635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63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5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63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/>
                                        <p:tgtEl>
                                          <p:spTgt spid="63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63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55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635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556"/>
                  </p:tgtEl>
                </p:cond>
              </p:nextCondLst>
            </p:seq>
          </p:childTnLst>
        </p:cTn>
      </p:par>
    </p:tnLst>
    <p:bldLst>
      <p:bldP spid="63494" grpId="0"/>
      <p:bldP spid="63533" grpId="0" animBg="1"/>
      <p:bldP spid="63534" grpId="0" animBg="1"/>
      <p:bldP spid="63535" grpId="0" animBg="1"/>
      <p:bldP spid="63536" grpId="0" animBg="1"/>
      <p:bldP spid="63537" grpId="0" animBg="1"/>
      <p:bldP spid="63538" grpId="0" animBg="1"/>
      <p:bldP spid="635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94A8E-BB2E-2CF5-BF10-8B279EE55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6AFE56-DECB-4C68-2EE3-ACE4434DA56C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828800" y="672886"/>
            <a:ext cx="9984658" cy="5512228"/>
          </a:xfrm>
          <a:prstGeom prst="rect">
            <a:avLst/>
          </a:prstGeom>
        </p:spPr>
      </p:pic>
      <p:pic>
        <p:nvPicPr>
          <p:cNvPr id="4" name="图片 6">
            <a:extLst>
              <a:ext uri="{FF2B5EF4-FFF2-40B4-BE49-F238E27FC236}">
                <a16:creationId xmlns:a16="http://schemas.microsoft.com/office/drawing/2014/main" id="{DAD47AB5-368E-CD55-16A8-61932D6E75A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1945" y="3429000"/>
            <a:ext cx="2836654" cy="3650227"/>
          </a:xfrm>
          <a:prstGeom prst="rect">
            <a:avLst/>
          </a:prstGeom>
          <a:effectLst>
            <a:outerShdw blurRad="63500" algn="ctr" rotWithShape="0">
              <a:prstClr val="black">
                <a:alpha val="40000"/>
              </a:prstClr>
            </a:outerShdw>
          </a:effectLst>
        </p:spPr>
      </p:pic>
      <p:pic>
        <p:nvPicPr>
          <p:cNvPr id="5" name="图片 29">
            <a:extLst>
              <a:ext uri="{FF2B5EF4-FFF2-40B4-BE49-F238E27FC236}">
                <a16:creationId xmlns:a16="http://schemas.microsoft.com/office/drawing/2014/main" id="{30660258-F4F9-A11D-5455-D745C58495DB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894548" y="5586196"/>
            <a:ext cx="2297452" cy="1271804"/>
          </a:xfrm>
          <a:prstGeom prst="rect">
            <a:avLst/>
          </a:prstGeom>
          <a:effectLst>
            <a:outerShdw blurRad="12700" dist="127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74524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2299856-40E1-B2AB-5239-7F182AED7D0B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670435" y="648161"/>
            <a:ext cx="5007693" cy="504394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A3A1676-A819-5E4E-875C-8F22243A434B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6386052" y="648161"/>
            <a:ext cx="5338915" cy="504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859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352FD-341E-EE39-D032-86E8FA91F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ùng mình hình ảnh mắt bão số 3 đậm nét siêu bão sau khi tăng 4 cấp chỉ  trong 24 giờ| Báo VietNamNet - YouTube">
            <a:extLst>
              <a:ext uri="{FF2B5EF4-FFF2-40B4-BE49-F238E27FC236}">
                <a16:creationId xmlns:a16="http://schemas.microsoft.com/office/drawing/2014/main" id="{15BE03EF-445D-5432-B496-02595771E2E2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084" y="361335"/>
            <a:ext cx="9188245" cy="6135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4732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9141B-EA82-67B3-C7E5-781A25A1B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6944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640</Words>
  <Application>Microsoft Office PowerPoint</Application>
  <PresentationFormat>Widescreen</PresentationFormat>
  <Paragraphs>97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3" baseType="lpstr">
      <vt:lpstr>等线</vt:lpstr>
      <vt:lpstr>#9Slide07 FS North Land Sans</vt:lpstr>
      <vt:lpstr>.VnArial Narrow</vt:lpstr>
      <vt:lpstr>.VnArialH</vt:lpstr>
      <vt:lpstr>.VnAristote</vt:lpstr>
      <vt:lpstr>.VnTime</vt:lpstr>
      <vt:lpstr>.VnTimeH</vt:lpstr>
      <vt:lpstr>Arial</vt:lpstr>
      <vt:lpstr>Calibri</vt:lpstr>
      <vt:lpstr>Calibri Light</vt:lpstr>
      <vt:lpstr>Cambria</vt:lpstr>
      <vt:lpstr>SVN-Poky's</vt:lpstr>
      <vt:lpstr>Tahoma</vt:lpstr>
      <vt:lpstr>Times New Roman</vt:lpstr>
      <vt:lpstr>字魂95号-手刻宋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33</cp:revision>
  <dcterms:created xsi:type="dcterms:W3CDTF">2024-10-11T15:56:31Z</dcterms:created>
  <dcterms:modified xsi:type="dcterms:W3CDTF">2024-10-21T04:13:15Z</dcterms:modified>
</cp:coreProperties>
</file>