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108" r:id="rId2"/>
    <p:sldId id="280" r:id="rId3"/>
    <p:sldId id="388" r:id="rId4"/>
    <p:sldId id="390" r:id="rId5"/>
    <p:sldId id="391" r:id="rId6"/>
    <p:sldId id="392" r:id="rId7"/>
    <p:sldId id="393" r:id="rId8"/>
    <p:sldId id="3123" r:id="rId9"/>
    <p:sldId id="259" r:id="rId10"/>
    <p:sldId id="3124" r:id="rId11"/>
    <p:sldId id="3120" r:id="rId12"/>
    <p:sldId id="3125" r:id="rId13"/>
    <p:sldId id="396" r:id="rId14"/>
    <p:sldId id="407" r:id="rId15"/>
    <p:sldId id="416" r:id="rId16"/>
    <p:sldId id="409" r:id="rId17"/>
    <p:sldId id="410" r:id="rId18"/>
    <p:sldId id="411" r:id="rId19"/>
    <p:sldId id="413" r:id="rId20"/>
    <p:sldId id="3114" r:id="rId21"/>
    <p:sldId id="264" r:id="rId22"/>
    <p:sldId id="3116" r:id="rId23"/>
    <p:sldId id="3117" r:id="rId24"/>
    <p:sldId id="3118" r:id="rId25"/>
    <p:sldId id="3127" r:id="rId26"/>
    <p:sldId id="310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503" autoAdjust="0"/>
  </p:normalViewPr>
  <p:slideViewPr>
    <p:cSldViewPr snapToGrid="0">
      <p:cViewPr varScale="1">
        <p:scale>
          <a:sx n="62" d="100"/>
          <a:sy n="62" d="100"/>
        </p:scale>
        <p:origin x="10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36127-4069-4367-9C48-AC11081F911B}"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5A1FB-9EFD-4DC2-BD85-3C08DBECA554}" type="slidenum">
              <a:rPr lang="en-US" smtClean="0"/>
              <a:t>‹#›</a:t>
            </a:fld>
            <a:endParaRPr lang="en-US"/>
          </a:p>
        </p:txBody>
      </p:sp>
    </p:spTree>
    <p:extLst>
      <p:ext uri="{BB962C8B-B14F-4D97-AF65-F5344CB8AC3E}">
        <p14:creationId xmlns:p14="http://schemas.microsoft.com/office/powerpoint/2010/main" val="2571028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 ta có 54 dân tộc, mỗi dân tộc lại có nét đặc sắc riêng. Để tìm hiểu sâu hơn về dân cư và dân tộc,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4– Dân cư, dân tộc ở Việt Nam</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EC1E004-75DD-44B2-BAD4-2ED1C5C01BD0}" type="slidenum">
              <a:rPr lang="en-US" smtClean="0"/>
              <a:t>7</a:t>
            </a:fld>
            <a:endParaRPr lang="en-US"/>
          </a:p>
        </p:txBody>
      </p:sp>
    </p:spTree>
    <p:extLst>
      <p:ext uri="{BB962C8B-B14F-4D97-AF65-F5344CB8AC3E}">
        <p14:creationId xmlns:p14="http://schemas.microsoft.com/office/powerpoint/2010/main" val="204129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367E304-7F11-44E9-B89D-AF4767A34E2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A950CB-D963-402A-9442-964F35E1E90A}" type="slidenum">
              <a:rPr lang="en-US" altLang="en-US"/>
              <a:pPr eaLnBrk="1" hangingPunct="1"/>
              <a:t>25</a:t>
            </a:fld>
            <a:endParaRPr lang="en-US" altLang="en-US"/>
          </a:p>
        </p:txBody>
      </p:sp>
      <p:sp>
        <p:nvSpPr>
          <p:cNvPr id="33795" name="Rectangle 2">
            <a:extLst>
              <a:ext uri="{FF2B5EF4-FFF2-40B4-BE49-F238E27FC236}">
                <a16:creationId xmlns:a16="http://schemas.microsoft.com/office/drawing/2014/main" id="{5B8867C2-8E8D-4A1D-82CE-316F4070C700}"/>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CCA0D90-C4A4-4733-9054-43225143886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0066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367E304-7F11-44E9-B89D-AF4767A34E2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A950CB-D963-402A-9442-964F35E1E90A}" type="slidenum">
              <a:rPr lang="en-US" altLang="en-US"/>
              <a:pPr eaLnBrk="1" hangingPunct="1"/>
              <a:t>26</a:t>
            </a:fld>
            <a:endParaRPr lang="en-US" altLang="en-US"/>
          </a:p>
        </p:txBody>
      </p:sp>
      <p:sp>
        <p:nvSpPr>
          <p:cNvPr id="33795" name="Rectangle 2">
            <a:extLst>
              <a:ext uri="{FF2B5EF4-FFF2-40B4-BE49-F238E27FC236}">
                <a16:creationId xmlns:a16="http://schemas.microsoft.com/office/drawing/2014/main" id="{5B8867C2-8E8D-4A1D-82CE-316F4070C700}"/>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CCA0D90-C4A4-4733-9054-43225143886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1494-C843-4AF2-A74E-969F0175D2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E95F09-BCF7-4B10-B30A-2912A0CD77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993AEB-8FCB-4A60-99B7-D901D031C6FF}"/>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5" name="Footer Placeholder 4">
            <a:extLst>
              <a:ext uri="{FF2B5EF4-FFF2-40B4-BE49-F238E27FC236}">
                <a16:creationId xmlns:a16="http://schemas.microsoft.com/office/drawing/2014/main" id="{FB68D5B0-6CB7-4DB5-B688-130A183CD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2AD8A-E580-4D95-A250-9388E48201AE}"/>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1102323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781B-1CFD-47D1-8B0C-9BA3F43DDF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670E95-D32C-485C-928E-07ECE35F57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CC76E-D758-41F9-AF6A-155D0F149769}"/>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5" name="Footer Placeholder 4">
            <a:extLst>
              <a:ext uri="{FF2B5EF4-FFF2-40B4-BE49-F238E27FC236}">
                <a16:creationId xmlns:a16="http://schemas.microsoft.com/office/drawing/2014/main" id="{9E5C863A-92C7-4E4F-984F-6D549AD26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0851D-02D3-40B8-B99C-B3162A764A2D}"/>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366380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2E00B0-604A-4ACD-B574-D9BA4BFACF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896E05-7425-4615-A377-2DA935C671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89AF8D-8C16-4DDD-8E38-6125C9AC7DCB}"/>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5" name="Footer Placeholder 4">
            <a:extLst>
              <a:ext uri="{FF2B5EF4-FFF2-40B4-BE49-F238E27FC236}">
                <a16:creationId xmlns:a16="http://schemas.microsoft.com/office/drawing/2014/main" id="{2F736AB6-1424-4EFA-B7B8-C0CE3F51E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8F5E7-8126-4E61-9DAF-9CAE8D1CA20F}"/>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15410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0BD75-DF3B-40E9-AF9E-93802280B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781454-14BF-46A1-9EF6-88CE9B965C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D1047-43DC-4849-B62A-23317CD05243}"/>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5" name="Footer Placeholder 4">
            <a:extLst>
              <a:ext uri="{FF2B5EF4-FFF2-40B4-BE49-F238E27FC236}">
                <a16:creationId xmlns:a16="http://schemas.microsoft.com/office/drawing/2014/main" id="{554B527D-FE00-4433-B40B-03FDDB105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58308-758A-4858-8A2F-3E81DE7354FA}"/>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1475262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C4D1-7CE2-419D-A943-AE17457336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756B78-8BC5-499A-AA79-64623F7E22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3B72E6-4B40-4494-809A-93997CFFD527}"/>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5" name="Footer Placeholder 4">
            <a:extLst>
              <a:ext uri="{FF2B5EF4-FFF2-40B4-BE49-F238E27FC236}">
                <a16:creationId xmlns:a16="http://schemas.microsoft.com/office/drawing/2014/main" id="{046C6914-7023-4EE6-B77A-A11F8CA94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FFAE8-48C4-43BD-9BC8-8B1B3A2C14F2}"/>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334028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7820-424F-410E-ADD1-2841C4A53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9CF9A-8825-413C-8125-62623EAAC1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BD4575-C834-495D-A3B9-A3F3B2AAE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BF0BE-32CC-48AB-A2DC-71B7AF697D98}"/>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6" name="Footer Placeholder 5">
            <a:extLst>
              <a:ext uri="{FF2B5EF4-FFF2-40B4-BE49-F238E27FC236}">
                <a16:creationId xmlns:a16="http://schemas.microsoft.com/office/drawing/2014/main" id="{3E160FC3-B8F5-4A35-A0C9-8BADB9305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AD4C4-D9B6-4EC8-BC72-A56D6AFEA7F9}"/>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1722668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278F-E5BC-43F2-B7BA-786858364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77D997-E617-445F-8050-79858FC77C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909B31-E70A-4C3E-8080-1B0D505356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75FD3D-5040-467B-9B8A-B221CD48F3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BECABF-36AC-409C-97D0-1D4EE81D26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0B1345-A957-4F85-A07E-5EC5A49731AD}"/>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8" name="Footer Placeholder 7">
            <a:extLst>
              <a:ext uri="{FF2B5EF4-FFF2-40B4-BE49-F238E27FC236}">
                <a16:creationId xmlns:a16="http://schemas.microsoft.com/office/drawing/2014/main" id="{CA10B0CB-1DA9-4B00-9692-C9D692B7B5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298ECB-01B8-40B4-9CAA-3C5028C9E270}"/>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352637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5066-4BAB-478A-86C8-E9DE8F0E5A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56007B-7627-4966-AC5C-93875B133431}"/>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4" name="Footer Placeholder 3">
            <a:extLst>
              <a:ext uri="{FF2B5EF4-FFF2-40B4-BE49-F238E27FC236}">
                <a16:creationId xmlns:a16="http://schemas.microsoft.com/office/drawing/2014/main" id="{4789EFF3-0FD3-4D02-8334-2BB16A9836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FA77E9-DD07-4A2B-97E0-2A716504F35A}"/>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253100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6CFE1C-7197-4B45-A0E4-C69B47FDB5BA}"/>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3" name="Footer Placeholder 2">
            <a:extLst>
              <a:ext uri="{FF2B5EF4-FFF2-40B4-BE49-F238E27FC236}">
                <a16:creationId xmlns:a16="http://schemas.microsoft.com/office/drawing/2014/main" id="{6712AED0-4C93-4264-BC89-64920531A8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62DBC8-F6F0-4141-8FE3-5C114BC60D42}"/>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50845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5020-C9A2-4FED-856F-4224F2704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63A54B-5C52-40A4-8521-0AE91CB595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7490F9-61F8-42D5-ADE6-9A87AAF28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52700-F6C4-43F4-B2C6-29D632B27E20}"/>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6" name="Footer Placeholder 5">
            <a:extLst>
              <a:ext uri="{FF2B5EF4-FFF2-40B4-BE49-F238E27FC236}">
                <a16:creationId xmlns:a16="http://schemas.microsoft.com/office/drawing/2014/main" id="{C335F034-8E56-42BB-9175-F848FDF79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CCB0B-BA4B-4356-802A-F8BA6DF04E3D}"/>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129148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D52A-C0DF-46CE-9355-4418045289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B749C6-F770-4FD4-9431-6C5F12372F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5EA4E5-7018-4F90-B79E-255A75A31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91D18-D54C-4175-A64F-13D78FC256AD}"/>
              </a:ext>
            </a:extLst>
          </p:cNvPr>
          <p:cNvSpPr>
            <a:spLocks noGrp="1"/>
          </p:cNvSpPr>
          <p:nvPr>
            <p:ph type="dt" sz="half" idx="10"/>
          </p:nvPr>
        </p:nvSpPr>
        <p:spPr/>
        <p:txBody>
          <a:bodyPr/>
          <a:lstStyle/>
          <a:p>
            <a:fld id="{29E4747F-5445-42C9-9933-31C31F792B12}" type="datetimeFigureOut">
              <a:rPr lang="en-US" smtClean="0"/>
              <a:t>10/21/2024</a:t>
            </a:fld>
            <a:endParaRPr lang="en-US"/>
          </a:p>
        </p:txBody>
      </p:sp>
      <p:sp>
        <p:nvSpPr>
          <p:cNvPr id="6" name="Footer Placeholder 5">
            <a:extLst>
              <a:ext uri="{FF2B5EF4-FFF2-40B4-BE49-F238E27FC236}">
                <a16:creationId xmlns:a16="http://schemas.microsoft.com/office/drawing/2014/main" id="{0FF9EEE0-A7E5-4A53-9151-42E06C1FE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729369-C559-4678-9914-6563F07FCC31}"/>
              </a:ext>
            </a:extLst>
          </p:cNvPr>
          <p:cNvSpPr>
            <a:spLocks noGrp="1"/>
          </p:cNvSpPr>
          <p:nvPr>
            <p:ph type="sldNum" sz="quarter" idx="12"/>
          </p:nvPr>
        </p:nvSpPr>
        <p:spPr/>
        <p:txBody>
          <a:bodyPr/>
          <a:lstStyle/>
          <a:p>
            <a:fld id="{2A34494E-1FEB-461C-9108-E21A6153843B}" type="slidenum">
              <a:rPr lang="en-US" smtClean="0"/>
              <a:t>‹#›</a:t>
            </a:fld>
            <a:endParaRPr lang="en-US"/>
          </a:p>
        </p:txBody>
      </p:sp>
    </p:spTree>
    <p:extLst>
      <p:ext uri="{BB962C8B-B14F-4D97-AF65-F5344CB8AC3E}">
        <p14:creationId xmlns:p14="http://schemas.microsoft.com/office/powerpoint/2010/main" val="60571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1C601-9E82-4B1D-8C93-631DB644D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6D69DA-3708-4FC6-B1C9-088B45F0D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E44CF-9D03-470F-97B7-F2619CE822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E4747F-5445-42C9-9933-31C31F792B12}" type="datetimeFigureOut">
              <a:rPr lang="en-US" smtClean="0"/>
              <a:t>10/21/2024</a:t>
            </a:fld>
            <a:endParaRPr lang="en-US"/>
          </a:p>
        </p:txBody>
      </p:sp>
      <p:sp>
        <p:nvSpPr>
          <p:cNvPr id="5" name="Footer Placeholder 4">
            <a:extLst>
              <a:ext uri="{FF2B5EF4-FFF2-40B4-BE49-F238E27FC236}">
                <a16:creationId xmlns:a16="http://schemas.microsoft.com/office/drawing/2014/main" id="{99275547-2692-4FB4-8614-E85510940C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524CF5-6ABC-4B87-BF05-3A194E288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4494E-1FEB-461C-9108-E21A6153843B}" type="slidenum">
              <a:rPr lang="en-US" smtClean="0"/>
              <a:t>‹#›</a:t>
            </a:fld>
            <a:endParaRPr lang="en-US"/>
          </a:p>
        </p:txBody>
      </p:sp>
    </p:spTree>
    <p:extLst>
      <p:ext uri="{BB962C8B-B14F-4D97-AF65-F5344CB8AC3E}">
        <p14:creationId xmlns:p14="http://schemas.microsoft.com/office/powerpoint/2010/main" val="2823374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Layout" Target="../slideLayouts/slideLayout7.xml"/><Relationship Id="rId7" Type="http://schemas.openxmlformats.org/officeDocument/2006/relationships/slide" Target="slide24.xml"/><Relationship Id="rId12" Type="http://schemas.microsoft.com/office/2007/relationships/hdphoto" Target="../media/hdphoto2.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11" Type="http://schemas.openxmlformats.org/officeDocument/2006/relationships/image" Target="../media/image28.png"/><Relationship Id="rId5" Type="http://schemas.openxmlformats.org/officeDocument/2006/relationships/image" Target="../media/image8.png"/><Relationship Id="rId10" Type="http://schemas.openxmlformats.org/officeDocument/2006/relationships/slide" Target="slide21.xml"/><Relationship Id="rId4" Type="http://schemas.openxmlformats.org/officeDocument/2006/relationships/audio" Target="../media/audio2.wav"/><Relationship Id="rId9" Type="http://schemas.openxmlformats.org/officeDocument/2006/relationships/slide" Target="slide22.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gif"/><Relationship Id="rId5" Type="http://schemas.openxmlformats.org/officeDocument/2006/relationships/audio" Target="../media/audio3.wav"/><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gif"/><Relationship Id="rId5" Type="http://schemas.openxmlformats.org/officeDocument/2006/relationships/audio" Target="../media/audio3.wav"/><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gif"/><Relationship Id="rId5" Type="http://schemas.openxmlformats.org/officeDocument/2006/relationships/audio" Target="../media/audio3.wav"/><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gif"/><Relationship Id="rId5" Type="http://schemas.openxmlformats.org/officeDocument/2006/relationships/audio" Target="../media/audio3.wav"/><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638"/>
            <a:ext cx="12232523"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199" y="699049"/>
            <a:ext cx="7964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0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0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0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000" b="1"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000" b="1">
                <a:latin typeface="Times New Roman" panose="02020603050405020304" pitchFamily="18" charset="0"/>
                <a:ea typeface="#9Slide02 Noi dung rat dai" panose="02000000000000000000" pitchFamily="2" charset="0"/>
                <a:cs typeface="Times New Roman" panose="02020603050405020304" pitchFamily="18" charset="0"/>
              </a:rPr>
              <a:t> &amp; </a:t>
            </a:r>
            <a:r>
              <a:rPr lang="en-US" sz="2000" b="1"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000" b="1">
                <a:latin typeface="Times New Roman" panose="02020603050405020304" pitchFamily="18" charset="0"/>
                <a:ea typeface="#9Slide02 Noi dung rat dai" panose="02000000000000000000" pitchFamily="2" charset="0"/>
                <a:cs typeface="Times New Roman" panose="02020603050405020304" pitchFamily="18" charset="0"/>
              </a:rPr>
              <a:t> TẠO HUYỆN TIÊN LÃNG</a:t>
            </a:r>
            <a:endParaRPr kumimoji="0" lang="en-US" sz="2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1109444"/>
            <a:ext cx="617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b="1" err="1">
                <a:latin typeface="Times New Roman" panose="02020603050405020304" pitchFamily="18" charset="0"/>
                <a:cs typeface="Times New Roman" panose="02020603050405020304" pitchFamily="18" charset="0"/>
              </a:rPr>
              <a:t>TIỂU</a:t>
            </a:r>
            <a:r>
              <a:rPr lang="en-US" altLang="en-US" sz="2400" b="1">
                <a:latin typeface="Times New Roman" panose="02020603050405020304" pitchFamily="18" charset="0"/>
                <a:cs typeface="Times New Roman" panose="02020603050405020304" pitchFamily="18" charset="0"/>
              </a:rPr>
              <a:t> HỌC QUANG PHỤC</a:t>
            </a:r>
            <a:endParaRPr lang="en-US" altLang="en-US" sz="2400" b="1" dirty="0">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4813629" y="4548801"/>
            <a:ext cx="31431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kumimoji="0" lang="en-US" sz="3600" b="1"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Lớp </a:t>
            </a:r>
            <a:r>
              <a:rPr lang="en-US" sz="3600" b="1">
                <a:ln>
                  <a:solidFill>
                    <a:srgbClr val="FF0000"/>
                  </a:solidFill>
                </a:ln>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5A</a:t>
            </a:r>
            <a:r>
              <a:rPr kumimoji="0" lang="en-US" sz="3600" b="1"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a:t>
            </a:r>
            <a:endParaRPr lang="en-US" altLang="en-US" sz="3600" b="1">
              <a:solidFill>
                <a:srgbClr val="FF0000"/>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a:cxnSpLocks/>
          </p:cNvCxnSpPr>
          <p:nvPr/>
        </p:nvCxnSpPr>
        <p:spPr>
          <a:xfrm>
            <a:off x="4465983" y="1514068"/>
            <a:ext cx="4386469"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5A475714-F8BF-4414-8CD3-0E1176599D6C}"/>
              </a:ext>
            </a:extLst>
          </p:cNvPr>
          <p:cNvSpPr txBox="1"/>
          <p:nvPr/>
        </p:nvSpPr>
        <p:spPr>
          <a:xfrm>
            <a:off x="1081896" y="2419383"/>
            <a:ext cx="964758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9525">
                  <a:solidFill>
                    <a:srgbClr val="FF0000"/>
                  </a:solidFill>
                  <a:prstDash val="solid"/>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CHÀO MỪNG QUÝ THẦY CÔ VỀ DỰ TIẾT HỌC</a:t>
            </a:r>
            <a:endParaRPr kumimoji="0" lang="en-US" sz="3200" b="1" i="0" u="none" strike="noStrike" kern="1200" cap="none" spc="0" normalizeH="0" baseline="0" noProof="0" dirty="0">
              <a:ln w="9525">
                <a:solidFill>
                  <a:srgbClr val="FF0000"/>
                </a:solidFill>
                <a:prstDash val="solid"/>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01D0AADB-8671-453F-8F51-113B3AA4B782}"/>
              </a:ext>
            </a:extLst>
          </p:cNvPr>
          <p:cNvSpPr txBox="1"/>
          <p:nvPr/>
        </p:nvSpPr>
        <p:spPr>
          <a:xfrm>
            <a:off x="543339" y="3460330"/>
            <a:ext cx="10893287" cy="58477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CHƯƠNG TRÌNH GDPT 2018</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6DD54FF9-6F6B-4BCC-83D7-6F267902BC63}"/>
              </a:ext>
            </a:extLst>
          </p:cNvPr>
          <p:cNvSpPr/>
          <p:nvPr/>
        </p:nvSpPr>
        <p:spPr>
          <a:xfrm>
            <a:off x="2286219" y="4027504"/>
            <a:ext cx="7619585" cy="461665"/>
          </a:xfrm>
          <a:prstGeom prst="rect">
            <a:avLst/>
          </a:prstGeom>
          <a:noFill/>
        </p:spPr>
        <p:txBody>
          <a:bodyPr wrap="none" lIns="91440" tIns="45720" rIns="91440" bIns="45720">
            <a:spAutoFit/>
          </a:bodyPr>
          <a:lstStyle/>
          <a:p>
            <a:pPr algn="ctr"/>
            <a:r>
              <a:rPr lang="en-US" sz="2400" b="1">
                <a:ln>
                  <a:solidFill>
                    <a:srgbClr val="FF0000"/>
                  </a:solidFill>
                </a:ln>
                <a:solidFill>
                  <a:srgbClr val="00B05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BÀI 4: DÂN CƯ VÀ DÂN TỘC Ở VIỆT NAM ( TIẾT 3)</a:t>
            </a:r>
            <a:endParaRPr lang="en-US" sz="2400" b="1" cap="none" spc="0">
              <a:ln>
                <a:solidFill>
                  <a:srgbClr val="FF0000"/>
                </a:solidFill>
              </a:ln>
              <a:solidFill>
                <a:srgbClr val="00B050"/>
              </a:solidFill>
              <a:effectLst>
                <a:outerShdw blurRad="38100" dist="19050" dir="2700000" algn="tl" rotWithShape="0">
                  <a:schemeClr val="dk1">
                    <a:lumMod val="50000"/>
                    <a:alpha val="40000"/>
                  </a:schemeClr>
                </a:outerShdw>
              </a:effectLst>
            </a:endParaRPr>
          </a:p>
        </p:txBody>
      </p:sp>
      <p:sp>
        <p:nvSpPr>
          <p:cNvPr id="17" name="TextBox 16">
            <a:extLst>
              <a:ext uri="{FF2B5EF4-FFF2-40B4-BE49-F238E27FC236}">
                <a16:creationId xmlns:a16="http://schemas.microsoft.com/office/drawing/2014/main" id="{470B1C12-9FF4-4258-9147-01B73DC51511}"/>
              </a:ext>
            </a:extLst>
          </p:cNvPr>
          <p:cNvSpPr txBox="1"/>
          <p:nvPr/>
        </p:nvSpPr>
        <p:spPr>
          <a:xfrm>
            <a:off x="3011557" y="2892042"/>
            <a:ext cx="620864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a:ln>
                  <a:solidFill>
                    <a:srgbClr val="FF0000"/>
                  </a:solidFill>
                </a:ln>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Môn: Lịch sử &amp; Địa lí – Lớp 5</a:t>
            </a:r>
            <a:endParaRPr kumimoji="0" lang="en-US" sz="3600" b="1" i="0" u="none" strike="noStrike" kern="1200" cap="none" spc="0" normalizeH="0" baseline="0" noProof="0">
              <a:ln>
                <a:solidFill>
                  <a:srgbClr val="FF0000"/>
                </a:solidFill>
              </a:ln>
              <a:solidFill>
                <a:srgbClr val="7030A0"/>
              </a:solidFill>
              <a:effectLst/>
              <a:uLnTx/>
              <a:uFillTx/>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874CF759-4633-40CD-AB01-F2AC36DAD757}"/>
              </a:ext>
            </a:extLst>
          </p:cNvPr>
          <p:cNvSpPr/>
          <p:nvPr/>
        </p:nvSpPr>
        <p:spPr>
          <a:xfrm>
            <a:off x="5259396" y="5183685"/>
            <a:ext cx="3926075" cy="584775"/>
          </a:xfrm>
          <a:prstGeom prst="rect">
            <a:avLst/>
          </a:prstGeom>
          <a:noFill/>
        </p:spPr>
        <p:txBody>
          <a:bodyPr wrap="none" lIns="91440" tIns="45720" rIns="91440" bIns="45720">
            <a:spAutoFit/>
          </a:bodyPr>
          <a:lstStyle/>
          <a:p>
            <a:pPr algn="ctr"/>
            <a:r>
              <a:rPr lang="en-US" altLang="en-US" sz="3200" b="1" i="1" cap="none" spc="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GV: Nguyễn Th</a:t>
            </a:r>
            <a:r>
              <a:rPr lang="en-US" altLang="en-US" sz="3200" b="1" i="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ị Nhài</a:t>
            </a:r>
            <a:endParaRPr lang="en-US" sz="3200" b="1" cap="none" spc="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endParaRPr>
          </a:p>
        </p:txBody>
      </p:sp>
      <p:pic>
        <p:nvPicPr>
          <p:cNvPr id="7" name="Xin chào Việt Nam - Thùy Chi _ [lyrics video] Mảnh đất tôi thương.">
            <a:hlinkClick r:id="" action="ppaction://media"/>
            <a:extLst>
              <a:ext uri="{FF2B5EF4-FFF2-40B4-BE49-F238E27FC236}">
                <a16:creationId xmlns:a16="http://schemas.microsoft.com/office/drawing/2014/main" id="{C1F35045-344E-4604-BAEE-C77F839032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3856" y="435544"/>
            <a:ext cx="542363" cy="263506"/>
          </a:xfrm>
          <a:prstGeom prst="rect">
            <a:avLst/>
          </a:prstGeom>
        </p:spPr>
      </p:pic>
    </p:spTree>
    <p:extLst>
      <p:ext uri="{BB962C8B-B14F-4D97-AF65-F5344CB8AC3E}">
        <p14:creationId xmlns:p14="http://schemas.microsoft.com/office/powerpoint/2010/main" val="1704616875"/>
      </p:ext>
    </p:extLst>
  </p:cSld>
  <p:clrMapOvr>
    <a:masterClrMapping/>
  </p:clrMapOvr>
  <mc:AlternateContent xmlns:mc="http://schemas.openxmlformats.org/markup-compatibility/2006" xmlns:p14="http://schemas.microsoft.com/office/powerpoint/2010/main">
    <mc:Choice Requires="p14">
      <p:transition p14:dur="10" advClick="0">
        <p:split orient="vert"/>
      </p:transition>
    </mc:Choice>
    <mc:Fallback xmlns="">
      <p:transition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85D35B-2792-FC5A-1CC8-92A39B77217F}"/>
              </a:ext>
            </a:extLst>
          </p:cNvPr>
          <p:cNvPicPr>
            <a:picLocks noChangeAspect="1"/>
          </p:cNvPicPr>
          <p:nvPr/>
        </p:nvPicPr>
        <p:blipFill rotWithShape="1">
          <a:blip r:embed="rId2">
            <a:extLst>
              <a:ext uri="{28A0092B-C50C-407E-A947-70E740481C1C}">
                <a14:useLocalDpi xmlns:a14="http://schemas.microsoft.com/office/drawing/2010/main" val="0"/>
              </a:ext>
            </a:extLst>
          </a:blip>
          <a:srcRect l="4631" t="9678" r="5197" b="10484"/>
          <a:stretch/>
        </p:blipFill>
        <p:spPr>
          <a:xfrm>
            <a:off x="15081" y="0"/>
            <a:ext cx="12161839" cy="6858000"/>
          </a:xfrm>
          <a:prstGeom prst="rect">
            <a:avLst/>
          </a:prstGeom>
        </p:spPr>
      </p:pic>
      <p:sp>
        <p:nvSpPr>
          <p:cNvPr id="2" name="TextBox 1">
            <a:extLst>
              <a:ext uri="{FF2B5EF4-FFF2-40B4-BE49-F238E27FC236}">
                <a16:creationId xmlns:a16="http://schemas.microsoft.com/office/drawing/2014/main" id="{5F32C7AA-8B3F-9118-6A2B-2B3757311E65}"/>
              </a:ext>
            </a:extLst>
          </p:cNvPr>
          <p:cNvSpPr txBox="1"/>
          <p:nvPr/>
        </p:nvSpPr>
        <p:spPr>
          <a:xfrm>
            <a:off x="3048001" y="607080"/>
            <a:ext cx="5842329"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Thứ</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ngày</a:t>
            </a:r>
            <a:r>
              <a:rPr lang="en-US" sz="2800" b="1">
                <a:solidFill>
                  <a:schemeClr val="bg1"/>
                </a:solidFill>
                <a:latin typeface="Times New Roman" panose="02020603050405020304" pitchFamily="18" charset="0"/>
                <a:cs typeface="Times New Roman" panose="02020603050405020304" pitchFamily="18" charset="0"/>
              </a:rPr>
              <a:t> 16 </a:t>
            </a:r>
            <a:r>
              <a:rPr lang="en-US" sz="2800" b="1" err="1">
                <a:solidFill>
                  <a:schemeClr val="bg1"/>
                </a:solidFill>
                <a:latin typeface="Times New Roman" panose="02020603050405020304" pitchFamily="18" charset="0"/>
                <a:cs typeface="Times New Roman" panose="02020603050405020304" pitchFamily="18" charset="0"/>
              </a:rPr>
              <a:t>tháng</a:t>
            </a:r>
            <a:r>
              <a:rPr lang="en-US" sz="2800" b="1">
                <a:solidFill>
                  <a:schemeClr val="bg1"/>
                </a:solidFill>
                <a:latin typeface="Times New Roman" panose="02020603050405020304" pitchFamily="18" charset="0"/>
                <a:cs typeface="Times New Roman" panose="02020603050405020304" pitchFamily="18" charset="0"/>
              </a:rPr>
              <a:t> 10 </a:t>
            </a:r>
            <a:r>
              <a:rPr lang="en-US" sz="2800" b="1" err="1">
                <a:solidFill>
                  <a:schemeClr val="bg1"/>
                </a:solidFill>
                <a:latin typeface="Times New Roman" panose="02020603050405020304" pitchFamily="18" charset="0"/>
                <a:cs typeface="Times New Roman" panose="02020603050405020304" pitchFamily="18" charset="0"/>
              </a:rPr>
              <a:t>năm</a:t>
            </a:r>
            <a:r>
              <a:rPr lang="en-US" sz="2800" b="1">
                <a:solidFill>
                  <a:schemeClr val="bg1"/>
                </a:solidFill>
                <a:latin typeface="Times New Roman" panose="02020603050405020304" pitchFamily="18" charset="0"/>
                <a:cs typeface="Times New Roman" panose="02020603050405020304" pitchFamily="18" charset="0"/>
              </a:rPr>
              <a:t> 2024</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80C1427-DA09-AC57-E0BF-B6CE19BED25D}"/>
              </a:ext>
            </a:extLst>
          </p:cNvPr>
          <p:cNvSpPr txBox="1"/>
          <p:nvPr/>
        </p:nvSpPr>
        <p:spPr>
          <a:xfrm>
            <a:off x="4460156" y="1284832"/>
            <a:ext cx="5750645" cy="543969"/>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Lịch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lí</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81443F-0D77-6747-676D-0FB868C567E8}"/>
              </a:ext>
            </a:extLst>
          </p:cNvPr>
          <p:cNvSpPr txBox="1"/>
          <p:nvPr/>
        </p:nvSpPr>
        <p:spPr>
          <a:xfrm>
            <a:off x="3014814" y="1973594"/>
            <a:ext cx="7195987" cy="523220"/>
          </a:xfrm>
          <a:prstGeom prst="rect">
            <a:avLst/>
          </a:prstGeom>
          <a:noFill/>
        </p:spPr>
        <p:txBody>
          <a:bodyPr wrap="square" rtlCol="0">
            <a:spAutoFit/>
          </a:bodyPr>
          <a:lstStyle/>
          <a:p>
            <a:r>
              <a:rPr lang="en-US" sz="2800" b="1" err="1">
                <a:solidFill>
                  <a:srgbClr val="FFFF00"/>
                </a:solidFill>
                <a:latin typeface="Times New Roman" panose="02020603050405020304" pitchFamily="18" charset="0"/>
                <a:cs typeface="Times New Roman" panose="02020603050405020304" pitchFamily="18" charset="0"/>
              </a:rPr>
              <a:t>Bài</a:t>
            </a:r>
            <a:r>
              <a:rPr lang="en-US" sz="2800" b="1">
                <a:solidFill>
                  <a:srgbClr val="FFFF00"/>
                </a:solidFill>
                <a:latin typeface="Times New Roman" panose="02020603050405020304" pitchFamily="18" charset="0"/>
                <a:cs typeface="Times New Roman" panose="02020603050405020304" pitchFamily="18" charset="0"/>
              </a:rPr>
              <a:t> 4: Dân cư và dân tộc ở Việt Nam ( Tiết 3)</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28491AF-1210-4B68-BAF9-BFFCFFCA9DE0}"/>
              </a:ext>
            </a:extLst>
          </p:cNvPr>
          <p:cNvSpPr txBox="1"/>
          <p:nvPr/>
        </p:nvSpPr>
        <p:spPr>
          <a:xfrm>
            <a:off x="1989234" y="2506421"/>
            <a:ext cx="5760681" cy="658706"/>
          </a:xfrm>
          <a:prstGeom prst="rect">
            <a:avLst/>
          </a:prstGeom>
          <a:noFill/>
        </p:spPr>
        <p:txBody>
          <a:bodyPr wrap="square">
            <a:spAutoFit/>
          </a:bodyPr>
          <a:lstStyle/>
          <a:p>
            <a:pPr marL="0" marR="0">
              <a:lnSpc>
                <a:spcPct val="150000"/>
              </a:lnSpc>
              <a:spcBef>
                <a:spcPts val="240"/>
              </a:spcBef>
              <a:spcAft>
                <a:spcPts val="240"/>
              </a:spcAft>
            </a:pPr>
            <a:r>
              <a:rPr lang="vi-VN" sz="2800" b="1" u="sng">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a:t>
            </a:r>
            <a:r>
              <a:rPr lang="vi-VN" sz="2800" b="1">
                <a:solidFill>
                  <a:srgbClr val="FF0000"/>
                </a:solidFill>
                <a:effectLst/>
                <a:latin typeface="Cambria" panose="02040503050406030204" pitchFamily="18" charset="0"/>
                <a:ea typeface="Cambria" panose="02040503050406030204" pitchFamily="18" charset="0"/>
                <a:cs typeface="Calibri" panose="020F0502020204030204" pitchFamily="34" charset="0"/>
              </a:rPr>
              <a:t>Tìm hiểu về dân tộc</a:t>
            </a:r>
            <a:endParaRPr lang="en-US" sz="28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B08D6F4E-E152-4119-AA4F-BD446B1993D2}"/>
              </a:ext>
            </a:extLst>
          </p:cNvPr>
          <p:cNvSpPr txBox="1"/>
          <p:nvPr/>
        </p:nvSpPr>
        <p:spPr>
          <a:xfrm>
            <a:off x="1993694" y="3327819"/>
            <a:ext cx="6896636" cy="800219"/>
          </a:xfrm>
          <a:prstGeom prst="rect">
            <a:avLst/>
          </a:prstGeom>
          <a:noFill/>
        </p:spPr>
        <p:txBody>
          <a:bodyPr wrap="square" rtlCol="0">
            <a:spAutoFit/>
          </a:bodyPr>
          <a:lstStyle/>
          <a:p>
            <a:r>
              <a:rPr lang="en-US" sz="2800" b="1">
                <a:solidFill>
                  <a:schemeClr val="bg1"/>
                </a:solidFill>
                <a:effectLst/>
                <a:latin typeface="Times New Roman" panose="02020603050405020304" pitchFamily="18" charset="0"/>
                <a:ea typeface="SimSun" panose="02010600030101010101" pitchFamily="2" charset="-122"/>
              </a:rPr>
              <a:t>4.1, Tìm hiểu về đặc điểm phân bố dân cư.</a:t>
            </a:r>
            <a:endParaRPr lang="en-US" sz="2800">
              <a:solidFill>
                <a:schemeClr val="bg1"/>
              </a:solidFill>
              <a:effectLst/>
              <a:latin typeface="Times New Roman" panose="02020603050405020304" pitchFamily="18" charset="0"/>
              <a:ea typeface="SimSun" panose="02010600030101010101" pitchFamily="2" charset="-122"/>
            </a:endParaRPr>
          </a:p>
          <a:p>
            <a:endParaRPr lang="en-US">
              <a:solidFill>
                <a:schemeClr val="bg1"/>
              </a:solidFill>
            </a:endParaRPr>
          </a:p>
        </p:txBody>
      </p:sp>
    </p:spTree>
    <p:extLst>
      <p:ext uri="{BB962C8B-B14F-4D97-AF65-F5344CB8AC3E}">
        <p14:creationId xmlns:p14="http://schemas.microsoft.com/office/powerpoint/2010/main" val="224288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6D01D0-A7E7-4931-82AE-69241A1857F0}"/>
              </a:ext>
            </a:extLst>
          </p:cNvPr>
          <p:cNvPicPr>
            <a:picLocks noChangeAspect="1"/>
          </p:cNvPicPr>
          <p:nvPr/>
        </p:nvPicPr>
        <p:blipFill>
          <a:blip r:embed="rId2"/>
          <a:stretch>
            <a:fillRect/>
          </a:stretch>
        </p:blipFill>
        <p:spPr>
          <a:xfrm>
            <a:off x="1" y="132736"/>
            <a:ext cx="4498257" cy="7034980"/>
          </a:xfrm>
          <a:prstGeom prst="rect">
            <a:avLst/>
          </a:prstGeom>
        </p:spPr>
      </p:pic>
      <p:sp>
        <p:nvSpPr>
          <p:cNvPr id="4" name="TextBox 3">
            <a:extLst>
              <a:ext uri="{FF2B5EF4-FFF2-40B4-BE49-F238E27FC236}">
                <a16:creationId xmlns:a16="http://schemas.microsoft.com/office/drawing/2014/main" id="{29AF5C9A-23B7-4227-9900-7AC7D4A1A244}"/>
              </a:ext>
            </a:extLst>
          </p:cNvPr>
          <p:cNvSpPr txBox="1"/>
          <p:nvPr/>
        </p:nvSpPr>
        <p:spPr>
          <a:xfrm>
            <a:off x="4498259" y="317462"/>
            <a:ext cx="7536426" cy="2308324"/>
          </a:xfrm>
          <a:prstGeom prst="rect">
            <a:avLst/>
          </a:prstGeom>
          <a:solidFill>
            <a:schemeClr val="bg1"/>
          </a:solidFill>
          <a:ln w="28575">
            <a:solidFill>
              <a:srgbClr val="FF0000"/>
            </a:solidFill>
          </a:ln>
        </p:spPr>
        <p:txBody>
          <a:bodyPr wrap="square">
            <a:spAutoFit/>
          </a:bodyPr>
          <a:lstStyle/>
          <a:p>
            <a:pPr algn="just"/>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Đọc bảng chú giải, cho biết có mấy mức chia mật độ dân số. Màu càng đậm thể hiện mật độ dân số như thế nào? </a:t>
            </a:r>
          </a:p>
          <a:p>
            <a:pPr algn="just"/>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 Xác định trên lược đồ những khu vực có mật độ dân số cao, các khu vực có mật độ dân số thấp. </a:t>
            </a:r>
          </a:p>
          <a:p>
            <a:pPr algn="just"/>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Phân bố dân cư nước ta có đặc điểm như thế nào?</a:t>
            </a:r>
          </a:p>
        </p:txBody>
      </p:sp>
      <p:pic>
        <p:nvPicPr>
          <p:cNvPr id="6" name="Picture 5">
            <a:extLst>
              <a:ext uri="{FF2B5EF4-FFF2-40B4-BE49-F238E27FC236}">
                <a16:creationId xmlns:a16="http://schemas.microsoft.com/office/drawing/2014/main" id="{A6777B8E-391C-4CED-B530-107CE7078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661" y="2923082"/>
            <a:ext cx="7042578" cy="3992210"/>
          </a:xfrm>
          <a:prstGeom prst="rect">
            <a:avLst/>
          </a:prstGeom>
        </p:spPr>
      </p:pic>
      <p:sp>
        <p:nvSpPr>
          <p:cNvPr id="9" name="TextBox 8">
            <a:extLst>
              <a:ext uri="{FF2B5EF4-FFF2-40B4-BE49-F238E27FC236}">
                <a16:creationId xmlns:a16="http://schemas.microsoft.com/office/drawing/2014/main" id="{F52957D9-9BE9-422A-8FE9-08B7CD219175}"/>
              </a:ext>
            </a:extLst>
          </p:cNvPr>
          <p:cNvSpPr txBox="1"/>
          <p:nvPr/>
        </p:nvSpPr>
        <p:spPr>
          <a:xfrm>
            <a:off x="5486399" y="4776837"/>
            <a:ext cx="1873771" cy="369332"/>
          </a:xfrm>
          <a:prstGeom prst="rect">
            <a:avLst/>
          </a:prstGeom>
          <a:solidFill>
            <a:srgbClr val="0070C0"/>
          </a:solidFill>
          <a:ln w="19050">
            <a:solidFill>
              <a:srgbClr val="FF0000"/>
            </a:solidFill>
          </a:ln>
        </p:spPr>
        <p:txBody>
          <a:bodyPr wrap="square">
            <a:spAutoFit/>
          </a:bodyPr>
          <a:lstStyle/>
          <a:p>
            <a:r>
              <a:rPr lang="en-US" sz="1800" b="1">
                <a:solidFill>
                  <a:srgbClr val="FFFF00"/>
                </a:solidFill>
                <a:latin typeface="Times New Roman" panose="02020603050405020304" pitchFamily="18" charset="0"/>
                <a:cs typeface="Times New Roman" panose="02020603050405020304" pitchFamily="18" charset="0"/>
              </a:rPr>
              <a:t>BẢNG NHÓM</a:t>
            </a:r>
          </a:p>
        </p:txBody>
      </p:sp>
      <p:sp>
        <p:nvSpPr>
          <p:cNvPr id="8" name="TextBox 7">
            <a:extLst>
              <a:ext uri="{FF2B5EF4-FFF2-40B4-BE49-F238E27FC236}">
                <a16:creationId xmlns:a16="http://schemas.microsoft.com/office/drawing/2014/main" id="{74D0E6E4-6759-42CA-B24F-D6EFCFCFDAC6}"/>
              </a:ext>
            </a:extLst>
          </p:cNvPr>
          <p:cNvSpPr txBox="1"/>
          <p:nvPr/>
        </p:nvSpPr>
        <p:spPr>
          <a:xfrm>
            <a:off x="10732956" y="2998041"/>
            <a:ext cx="959370" cy="369332"/>
          </a:xfrm>
          <a:prstGeom prst="rect">
            <a:avLst/>
          </a:prstGeom>
          <a:solidFill>
            <a:srgbClr val="00B050"/>
          </a:solidFill>
          <a:ln w="19050">
            <a:solidFill>
              <a:srgbClr val="FF0000"/>
            </a:solidFill>
          </a:ln>
        </p:spPr>
        <p:txBody>
          <a:bodyPr wrap="square" rtlCol="0">
            <a:spAutoFit/>
          </a:bodyPr>
          <a:lstStyle/>
          <a:p>
            <a:r>
              <a:rPr lang="en-US" b="1">
                <a:latin typeface="Times New Roman" panose="02020603050405020304" pitchFamily="18" charset="0"/>
                <a:cs typeface="Times New Roman" panose="02020603050405020304" pitchFamily="18" charset="0"/>
              </a:rPr>
              <a:t>5 Phút</a:t>
            </a:r>
          </a:p>
        </p:txBody>
      </p:sp>
    </p:spTree>
    <p:extLst>
      <p:ext uri="{BB962C8B-B14F-4D97-AF65-F5344CB8AC3E}">
        <p14:creationId xmlns:p14="http://schemas.microsoft.com/office/powerpoint/2010/main" val="10948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85D35B-2792-FC5A-1CC8-92A39B77217F}"/>
              </a:ext>
            </a:extLst>
          </p:cNvPr>
          <p:cNvPicPr>
            <a:picLocks noChangeAspect="1"/>
          </p:cNvPicPr>
          <p:nvPr/>
        </p:nvPicPr>
        <p:blipFill rotWithShape="1">
          <a:blip r:embed="rId2">
            <a:extLst>
              <a:ext uri="{28A0092B-C50C-407E-A947-70E740481C1C}">
                <a14:useLocalDpi xmlns:a14="http://schemas.microsoft.com/office/drawing/2010/main" val="0"/>
              </a:ext>
            </a:extLst>
          </a:blip>
          <a:srcRect l="4631" t="9678" r="5197" b="10484"/>
          <a:stretch/>
        </p:blipFill>
        <p:spPr>
          <a:xfrm>
            <a:off x="15081" y="0"/>
            <a:ext cx="12161839" cy="6858000"/>
          </a:xfrm>
          <a:prstGeom prst="rect">
            <a:avLst/>
          </a:prstGeom>
        </p:spPr>
      </p:pic>
      <p:sp>
        <p:nvSpPr>
          <p:cNvPr id="2" name="TextBox 1">
            <a:extLst>
              <a:ext uri="{FF2B5EF4-FFF2-40B4-BE49-F238E27FC236}">
                <a16:creationId xmlns:a16="http://schemas.microsoft.com/office/drawing/2014/main" id="{5F32C7AA-8B3F-9118-6A2B-2B3757311E65}"/>
              </a:ext>
            </a:extLst>
          </p:cNvPr>
          <p:cNvSpPr txBox="1"/>
          <p:nvPr/>
        </p:nvSpPr>
        <p:spPr>
          <a:xfrm>
            <a:off x="3048001" y="607080"/>
            <a:ext cx="5842329"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Thứ</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ngày</a:t>
            </a:r>
            <a:r>
              <a:rPr lang="en-US" sz="2800" b="1">
                <a:solidFill>
                  <a:schemeClr val="bg1"/>
                </a:solidFill>
                <a:latin typeface="Times New Roman" panose="02020603050405020304" pitchFamily="18" charset="0"/>
                <a:cs typeface="Times New Roman" panose="02020603050405020304" pitchFamily="18" charset="0"/>
              </a:rPr>
              <a:t> 16 </a:t>
            </a:r>
            <a:r>
              <a:rPr lang="en-US" sz="2800" b="1" err="1">
                <a:solidFill>
                  <a:schemeClr val="bg1"/>
                </a:solidFill>
                <a:latin typeface="Times New Roman" panose="02020603050405020304" pitchFamily="18" charset="0"/>
                <a:cs typeface="Times New Roman" panose="02020603050405020304" pitchFamily="18" charset="0"/>
              </a:rPr>
              <a:t>tháng</a:t>
            </a:r>
            <a:r>
              <a:rPr lang="en-US" sz="2800" b="1">
                <a:solidFill>
                  <a:schemeClr val="bg1"/>
                </a:solidFill>
                <a:latin typeface="Times New Roman" panose="02020603050405020304" pitchFamily="18" charset="0"/>
                <a:cs typeface="Times New Roman" panose="02020603050405020304" pitchFamily="18" charset="0"/>
              </a:rPr>
              <a:t> 10 </a:t>
            </a:r>
            <a:r>
              <a:rPr lang="en-US" sz="2800" b="1" err="1">
                <a:solidFill>
                  <a:schemeClr val="bg1"/>
                </a:solidFill>
                <a:latin typeface="Times New Roman" panose="02020603050405020304" pitchFamily="18" charset="0"/>
                <a:cs typeface="Times New Roman" panose="02020603050405020304" pitchFamily="18" charset="0"/>
              </a:rPr>
              <a:t>năm</a:t>
            </a:r>
            <a:r>
              <a:rPr lang="en-US" sz="2800" b="1">
                <a:solidFill>
                  <a:schemeClr val="bg1"/>
                </a:solidFill>
                <a:latin typeface="Times New Roman" panose="02020603050405020304" pitchFamily="18" charset="0"/>
                <a:cs typeface="Times New Roman" panose="02020603050405020304" pitchFamily="18" charset="0"/>
              </a:rPr>
              <a:t> 2024</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80C1427-DA09-AC57-E0BF-B6CE19BED25D}"/>
              </a:ext>
            </a:extLst>
          </p:cNvPr>
          <p:cNvSpPr txBox="1"/>
          <p:nvPr/>
        </p:nvSpPr>
        <p:spPr>
          <a:xfrm>
            <a:off x="4460156" y="1284832"/>
            <a:ext cx="5750645" cy="543969"/>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Lịch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lí</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81443F-0D77-6747-676D-0FB868C567E8}"/>
              </a:ext>
            </a:extLst>
          </p:cNvPr>
          <p:cNvSpPr txBox="1"/>
          <p:nvPr/>
        </p:nvSpPr>
        <p:spPr>
          <a:xfrm>
            <a:off x="3014814" y="1973594"/>
            <a:ext cx="7195987" cy="523220"/>
          </a:xfrm>
          <a:prstGeom prst="rect">
            <a:avLst/>
          </a:prstGeom>
          <a:noFill/>
        </p:spPr>
        <p:txBody>
          <a:bodyPr wrap="square" rtlCol="0">
            <a:spAutoFit/>
          </a:bodyPr>
          <a:lstStyle/>
          <a:p>
            <a:r>
              <a:rPr lang="en-US" sz="2800" b="1" err="1">
                <a:solidFill>
                  <a:srgbClr val="FFFF00"/>
                </a:solidFill>
                <a:latin typeface="Times New Roman" panose="02020603050405020304" pitchFamily="18" charset="0"/>
                <a:cs typeface="Times New Roman" panose="02020603050405020304" pitchFamily="18" charset="0"/>
              </a:rPr>
              <a:t>Bài</a:t>
            </a:r>
            <a:r>
              <a:rPr lang="en-US" sz="2800" b="1">
                <a:solidFill>
                  <a:srgbClr val="FFFF00"/>
                </a:solidFill>
                <a:latin typeface="Times New Roman" panose="02020603050405020304" pitchFamily="18" charset="0"/>
                <a:cs typeface="Times New Roman" panose="02020603050405020304" pitchFamily="18" charset="0"/>
              </a:rPr>
              <a:t> 4: Dân cư và dân tộc ở Việt Nam ( Tiết 3)</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28491AF-1210-4B68-BAF9-BFFCFFCA9DE0}"/>
              </a:ext>
            </a:extLst>
          </p:cNvPr>
          <p:cNvSpPr txBox="1"/>
          <p:nvPr/>
        </p:nvSpPr>
        <p:spPr>
          <a:xfrm>
            <a:off x="1989234" y="2506421"/>
            <a:ext cx="5760681" cy="658706"/>
          </a:xfrm>
          <a:prstGeom prst="rect">
            <a:avLst/>
          </a:prstGeom>
          <a:noFill/>
        </p:spPr>
        <p:txBody>
          <a:bodyPr wrap="square">
            <a:spAutoFit/>
          </a:bodyPr>
          <a:lstStyle/>
          <a:p>
            <a:pPr marL="0" marR="0">
              <a:lnSpc>
                <a:spcPct val="150000"/>
              </a:lnSpc>
              <a:spcBef>
                <a:spcPts val="240"/>
              </a:spcBef>
              <a:spcAft>
                <a:spcPts val="240"/>
              </a:spcAft>
            </a:pPr>
            <a:r>
              <a:rPr lang="vi-VN" sz="2800" b="1" u="sng">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a:t>
            </a:r>
            <a:r>
              <a:rPr lang="vi-VN" sz="2800" b="1">
                <a:solidFill>
                  <a:srgbClr val="FF0000"/>
                </a:solidFill>
                <a:effectLst/>
                <a:latin typeface="Cambria" panose="02040503050406030204" pitchFamily="18" charset="0"/>
                <a:ea typeface="Cambria" panose="02040503050406030204" pitchFamily="18" charset="0"/>
                <a:cs typeface="Calibri" panose="020F0502020204030204" pitchFamily="34" charset="0"/>
              </a:rPr>
              <a:t>Tìm hiểu về dân tộc</a:t>
            </a:r>
            <a:endParaRPr lang="en-US" sz="28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B08D6F4E-E152-4119-AA4F-BD446B1993D2}"/>
              </a:ext>
            </a:extLst>
          </p:cNvPr>
          <p:cNvSpPr txBox="1"/>
          <p:nvPr/>
        </p:nvSpPr>
        <p:spPr>
          <a:xfrm>
            <a:off x="1993694" y="3327819"/>
            <a:ext cx="6896636" cy="800219"/>
          </a:xfrm>
          <a:prstGeom prst="rect">
            <a:avLst/>
          </a:prstGeom>
          <a:noFill/>
        </p:spPr>
        <p:txBody>
          <a:bodyPr wrap="square" rtlCol="0">
            <a:spAutoFit/>
          </a:bodyPr>
          <a:lstStyle/>
          <a:p>
            <a:r>
              <a:rPr lang="en-US" sz="2800" b="1">
                <a:solidFill>
                  <a:schemeClr val="bg1"/>
                </a:solidFill>
                <a:effectLst/>
                <a:latin typeface="Times New Roman" panose="02020603050405020304" pitchFamily="18" charset="0"/>
                <a:ea typeface="SimSun" panose="02010600030101010101" pitchFamily="2" charset="-122"/>
              </a:rPr>
              <a:t>4.1, Tìm hiểu về đặc điểm phân bố dân cư.</a:t>
            </a:r>
            <a:endParaRPr lang="en-US" sz="2800">
              <a:solidFill>
                <a:schemeClr val="bg1"/>
              </a:solidFill>
              <a:effectLst/>
              <a:latin typeface="Times New Roman" panose="02020603050405020304" pitchFamily="18" charset="0"/>
              <a:ea typeface="SimSun" panose="02010600030101010101" pitchFamily="2" charset="-122"/>
            </a:endParaRPr>
          </a:p>
          <a:p>
            <a:endParaRPr lang="en-US">
              <a:solidFill>
                <a:schemeClr val="bg1"/>
              </a:solidFill>
            </a:endParaRPr>
          </a:p>
        </p:txBody>
      </p:sp>
      <p:sp>
        <p:nvSpPr>
          <p:cNvPr id="5" name="TextBox 4">
            <a:extLst>
              <a:ext uri="{FF2B5EF4-FFF2-40B4-BE49-F238E27FC236}">
                <a16:creationId xmlns:a16="http://schemas.microsoft.com/office/drawing/2014/main" id="{7CCC37F6-F547-407C-9876-EC4F59BA34D5}"/>
              </a:ext>
            </a:extLst>
          </p:cNvPr>
          <p:cNvSpPr txBox="1"/>
          <p:nvPr/>
        </p:nvSpPr>
        <p:spPr>
          <a:xfrm>
            <a:off x="2053653" y="3991533"/>
            <a:ext cx="5306518"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ea typeface="SimSun" panose="02010600030101010101" pitchFamily="2" charset="-122"/>
              </a:rPr>
              <a:t>4.2, Tìm hiểu về dân tộc.</a:t>
            </a:r>
          </a:p>
        </p:txBody>
      </p:sp>
    </p:spTree>
    <p:extLst>
      <p:ext uri="{BB962C8B-B14F-4D97-AF65-F5344CB8AC3E}">
        <p14:creationId xmlns:p14="http://schemas.microsoft.com/office/powerpoint/2010/main" val="333614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819"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449" y="-131526"/>
            <a:ext cx="12297370" cy="6989527"/>
            <a:chOff x="-82009" y="-47625"/>
            <a:chExt cx="4619792" cy="2530866"/>
          </a:xfrm>
        </p:grpSpPr>
        <p:sp>
          <p:nvSpPr>
            <p:cNvPr id="4" name="Freeform 4"/>
            <p:cNvSpPr/>
            <p:nvPr/>
          </p:nvSpPr>
          <p:spPr>
            <a:xfrm>
              <a:off x="-82009" y="0"/>
              <a:ext cx="4619792"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descr="54 Dân tộc, bao nhiêu ngôn ngữ?">
            <a:extLst>
              <a:ext uri="{FF2B5EF4-FFF2-40B4-BE49-F238E27FC236}">
                <a16:creationId xmlns:a16="http://schemas.microsoft.com/office/drawing/2014/main" id="{71BE867A-9428-B9B1-1DC7-EC2ED5CA7A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087" y="126890"/>
            <a:ext cx="11979102" cy="6731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5915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1" y="-147462"/>
            <a:ext cx="12192000" cy="7005462"/>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862705" y="831850"/>
            <a:ext cx="5717229" cy="2554505"/>
          </a:xfrm>
          <a:prstGeom prst="rect">
            <a:avLst/>
          </a:prstGeom>
          <a:noFill/>
          <a:ln>
            <a:noFill/>
          </a:ln>
        </p:spPr>
        <p:txBody>
          <a:bodyPr spcFirstLastPara="1" wrap="square" lIns="91425" tIns="45700" rIns="91425" bIns="45700" anchor="t" anchorCtr="0">
            <a:spAutoFit/>
          </a:bodyPr>
          <a:lstStyle/>
          <a:p>
            <a:pPr marL="342900" lvl="3" algn="ctr">
              <a:buClr>
                <a:schemeClr val="lt1"/>
              </a:buClr>
              <a:buSzPts val="3600"/>
            </a:pP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Việt</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Nam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54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cùng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sinh</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sống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trong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Kinh</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số</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đông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nhất</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a:t>
            </a:r>
            <a:endParaRPr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extLst>
      <p:ext uri="{BB962C8B-B14F-4D97-AF65-F5344CB8AC3E}">
        <p14:creationId xmlns:p14="http://schemas.microsoft.com/office/powerpoint/2010/main" val="3126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 y="0"/>
            <a:ext cx="12192000" cy="7023651"/>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ED577568-37A0-397B-9E89-15AE038EEA9A}"/>
              </a:ext>
            </a:extLst>
          </p:cNvPr>
          <p:cNvPicPr>
            <a:picLocks noChangeAspect="1"/>
          </p:cNvPicPr>
          <p:nvPr/>
        </p:nvPicPr>
        <p:blipFill>
          <a:blip r:embed="rId3"/>
          <a:stretch>
            <a:fillRect/>
          </a:stretch>
        </p:blipFill>
        <p:spPr>
          <a:xfrm>
            <a:off x="3273286" y="488084"/>
            <a:ext cx="5287617" cy="859611"/>
          </a:xfrm>
          <a:prstGeom prst="rect">
            <a:avLst/>
          </a:prstGeom>
        </p:spPr>
      </p:pic>
      <p:sp>
        <p:nvSpPr>
          <p:cNvPr id="8" name="Rectangle: Rounded Corners 7">
            <a:extLst>
              <a:ext uri="{FF2B5EF4-FFF2-40B4-BE49-F238E27FC236}">
                <a16:creationId xmlns:a16="http://schemas.microsoft.com/office/drawing/2014/main" id="{5E2A7479-6542-26EF-C5D5-30A11E068477}"/>
              </a:ext>
            </a:extLst>
          </p:cNvPr>
          <p:cNvSpPr/>
          <p:nvPr/>
        </p:nvSpPr>
        <p:spPr>
          <a:xfrm>
            <a:off x="818707" y="1347695"/>
            <a:ext cx="10738884" cy="3767643"/>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b="1" dirty="0">
                <a:solidFill>
                  <a:srgbClr val="0070C0"/>
                </a:solidFill>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extLst>
      <p:ext uri="{BB962C8B-B14F-4D97-AF65-F5344CB8AC3E}">
        <p14:creationId xmlns:p14="http://schemas.microsoft.com/office/powerpoint/2010/main" val="93211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2765" y="0"/>
            <a:ext cx="12284765" cy="7010400"/>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92763" y="-48402"/>
            <a:ext cx="12284763" cy="1333863"/>
            <a:chOff x="-66779" y="-241101"/>
            <a:chExt cx="8843648" cy="5216114"/>
          </a:xfrm>
          <a:solidFill>
            <a:schemeClr val="accent6">
              <a:lumMod val="60000"/>
              <a:lumOff val="40000"/>
            </a:schemeClr>
          </a:solidFill>
        </p:grpSpPr>
        <p:grpSp>
          <p:nvGrpSpPr>
            <p:cNvPr id="15" name="Group 7">
              <a:extLst>
                <a:ext uri="{FF2B5EF4-FFF2-40B4-BE49-F238E27FC236}">
                  <a16:creationId xmlns:a16="http://schemas.microsoft.com/office/drawing/2014/main" id="{04D5F381-4148-07ED-A0D1-271704AC90D0}"/>
                </a:ext>
              </a:extLst>
            </p:cNvPr>
            <p:cNvGrpSpPr/>
            <p:nvPr/>
          </p:nvGrpSpPr>
          <p:grpSpPr>
            <a:xfrm>
              <a:off x="-66779" y="-241101"/>
              <a:ext cx="8843648" cy="5216114"/>
              <a:chOff x="-13191" y="-47625"/>
              <a:chExt cx="1746894" cy="1030344"/>
            </a:xfrm>
            <a:grpFill/>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9">
                <a:extLst>
                  <a:ext uri="{FF2B5EF4-FFF2-40B4-BE49-F238E27FC236}">
                    <a16:creationId xmlns:a16="http://schemas.microsoft.com/office/drawing/2014/main" id="{8B05D563-3829-72BC-9CE3-31C75E710A4A}"/>
                  </a:ext>
                </a:extLst>
              </p:cNvPr>
              <p:cNvSpPr txBox="1"/>
              <p:nvPr/>
            </p:nvSpPr>
            <p:spPr>
              <a:xfrm>
                <a:off x="-13191" y="-47625"/>
                <a:ext cx="1746894" cy="1030344"/>
              </a:xfrm>
              <a:prstGeom prst="rect">
                <a:avLst/>
              </a:prstGeom>
              <a:solidFill>
                <a:srgbClr val="FFFF00"/>
              </a:solid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369994"/>
            </a:xfrm>
            <a:prstGeom prst="rect">
              <a:avLst/>
            </a:prstGeom>
            <a:solidFill>
              <a:srgbClr val="FFFF00"/>
            </a:solidFill>
          </p:spPr>
          <p:txBody>
            <a:bodyPr lIns="0" tIns="0" rIns="0" bIns="0" rtlCol="0" anchor="t">
              <a:spAutoFit/>
            </a:bodyPr>
            <a:lstStyle/>
            <a:p>
              <a:pPr marL="0" marR="0" lvl="0" indent="0" algn="ctr" defTabSz="914400" rtl="0" eaLnBrk="1" fontAlgn="auto" latinLnBrk="0" hangingPunct="1">
                <a:spcBef>
                  <a:spcPts val="240"/>
                </a:spcBef>
                <a:spcAft>
                  <a:spcPts val="24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id="{A0366432-BDA5-136E-7C56-606F50B90011}"/>
              </a:ext>
            </a:extLst>
          </p:cNvPr>
          <p:cNvPicPr>
            <a:picLocks noChangeAspect="1"/>
          </p:cNvPicPr>
          <p:nvPr/>
        </p:nvPicPr>
        <p:blipFill>
          <a:blip r:embed="rId3"/>
          <a:stretch>
            <a:fillRect/>
          </a:stretch>
        </p:blipFill>
        <p:spPr>
          <a:xfrm>
            <a:off x="-92766" y="1333862"/>
            <a:ext cx="6042992" cy="5530763"/>
          </a:xfrm>
          <a:prstGeom prst="rect">
            <a:avLst/>
          </a:prstGeom>
        </p:spPr>
      </p:pic>
      <p:pic>
        <p:nvPicPr>
          <p:cNvPr id="12" name="Picture 11">
            <a:extLst>
              <a:ext uri="{FF2B5EF4-FFF2-40B4-BE49-F238E27FC236}">
                <a16:creationId xmlns:a16="http://schemas.microsoft.com/office/drawing/2014/main" id="{9BC9ABE4-AF25-4D43-82D4-3F24C9DCF105}"/>
              </a:ext>
            </a:extLst>
          </p:cNvPr>
          <p:cNvPicPr>
            <a:picLocks noChangeAspect="1"/>
          </p:cNvPicPr>
          <p:nvPr/>
        </p:nvPicPr>
        <p:blipFill>
          <a:blip r:embed="rId4"/>
          <a:stretch>
            <a:fillRect/>
          </a:stretch>
        </p:blipFill>
        <p:spPr>
          <a:xfrm>
            <a:off x="6056243" y="1369296"/>
            <a:ext cx="6103703" cy="5530764"/>
          </a:xfrm>
          <a:prstGeom prst="rect">
            <a:avLst/>
          </a:prstGeom>
        </p:spPr>
      </p:pic>
    </p:spTree>
    <p:extLst>
      <p:ext uri="{BB962C8B-B14F-4D97-AF65-F5344CB8AC3E}">
        <p14:creationId xmlns:p14="http://schemas.microsoft.com/office/powerpoint/2010/main" val="11258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 y="0"/>
            <a:ext cx="12191999" cy="6858000"/>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437322" y="490455"/>
            <a:ext cx="11420569" cy="202555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600" b="1" dirty="0">
                <a:solidFill>
                  <a:srgbClr val="FF0000"/>
                </a:solidFill>
                <a:latin typeface="Cambria" panose="02040503050406030204" pitchFamily="18" charset="0"/>
                <a:ea typeface="Cambria" panose="02040503050406030204" pitchFamily="18" charset="0"/>
              </a:rPr>
              <a:t>Kết hợp với tranh ảnh, tư liệu sưu tầm được</a:t>
            </a:r>
            <a:r>
              <a:rPr lang="vi-VN" sz="3600" b="1">
                <a:solidFill>
                  <a:srgbClr val="FF0000"/>
                </a:solidFill>
                <a:latin typeface="Cambria" panose="02040503050406030204" pitchFamily="18" charset="0"/>
                <a:ea typeface="Cambria" panose="02040503050406030204" pitchFamily="18" charset="0"/>
              </a:rPr>
              <a:t>, </a:t>
            </a:r>
            <a:endParaRPr lang="en-US" sz="3600" b="1">
              <a:solidFill>
                <a:srgbClr val="FF0000"/>
              </a:solidFill>
              <a:latin typeface="Cambria" panose="02040503050406030204" pitchFamily="18" charset="0"/>
              <a:ea typeface="Cambria" panose="02040503050406030204" pitchFamily="18" charset="0"/>
            </a:endParaRPr>
          </a:p>
          <a:p>
            <a:pPr lvl="0" algn="ctr">
              <a:lnSpc>
                <a:spcPct val="120000"/>
              </a:lnSpc>
            </a:pPr>
            <a:r>
              <a:rPr lang="vi-VN" sz="3600" b="1">
                <a:solidFill>
                  <a:srgbClr val="FF0000"/>
                </a:solidFill>
                <a:latin typeface="Cambria" panose="02040503050406030204" pitchFamily="18" charset="0"/>
                <a:ea typeface="Cambria" panose="02040503050406030204" pitchFamily="18" charset="0"/>
              </a:rPr>
              <a:t>kể </a:t>
            </a:r>
            <a:r>
              <a:rPr lang="vi-VN" sz="3600" b="1" dirty="0">
                <a:solidFill>
                  <a:srgbClr val="FF0000"/>
                </a:solidFill>
                <a:latin typeface="Cambria" panose="02040503050406030204" pitchFamily="18" charset="0"/>
                <a:ea typeface="Cambria" panose="02040503050406030204" pitchFamily="18" charset="0"/>
              </a:rPr>
              <a:t>với bạn trong nhóm câu chuyện </a:t>
            </a:r>
            <a:r>
              <a:rPr lang="vi-VN" sz="3600" b="1">
                <a:solidFill>
                  <a:srgbClr val="FF0000"/>
                </a:solidFill>
                <a:latin typeface="Cambria" panose="02040503050406030204" pitchFamily="18" charset="0"/>
                <a:ea typeface="Cambria" panose="02040503050406030204" pitchFamily="18" charset="0"/>
              </a:rPr>
              <a:t>thể hiện</a:t>
            </a:r>
            <a:endParaRPr lang="en-US" sz="3600" b="1">
              <a:solidFill>
                <a:srgbClr val="FF0000"/>
              </a:solidFill>
              <a:latin typeface="Cambria" panose="02040503050406030204" pitchFamily="18" charset="0"/>
              <a:ea typeface="Cambria" panose="02040503050406030204" pitchFamily="18" charset="0"/>
            </a:endParaRPr>
          </a:p>
          <a:p>
            <a:pPr lvl="0" algn="ctr">
              <a:lnSpc>
                <a:spcPct val="120000"/>
              </a:lnSpc>
            </a:pPr>
            <a:r>
              <a:rPr lang="vi-VN" sz="3600" b="1">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tình đoàn kết của cộng đồng các dân tộc Việt Nam.</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DF7BB49D-3C1F-4211-8BB0-FA93FA3A197A}"/>
              </a:ext>
            </a:extLst>
          </p:cNvPr>
          <p:cNvPicPr>
            <a:picLocks noChangeAspect="1"/>
          </p:cNvPicPr>
          <p:nvPr/>
        </p:nvPicPr>
        <p:blipFill>
          <a:blip r:embed="rId3"/>
          <a:stretch>
            <a:fillRect/>
          </a:stretch>
        </p:blipFill>
        <p:spPr>
          <a:xfrm>
            <a:off x="2720712" y="3162347"/>
            <a:ext cx="5911445" cy="2627966"/>
          </a:xfrm>
          <a:prstGeom prst="rect">
            <a:avLst/>
          </a:prstGeom>
        </p:spPr>
      </p:pic>
    </p:spTree>
    <p:extLst>
      <p:ext uri="{BB962C8B-B14F-4D97-AF65-F5344CB8AC3E}">
        <p14:creationId xmlns:p14="http://schemas.microsoft.com/office/powerpoint/2010/main" val="281531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894603" y="938175"/>
            <a:ext cx="5717229" cy="2308284"/>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tabLst/>
              <a:defRPr/>
            </a:pP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Kể</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chuyện</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lớp</a:t>
            </a:r>
            <a:endParaRPr kumimoji="0"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extLst>
      <p:ext uri="{BB962C8B-B14F-4D97-AF65-F5344CB8AC3E}">
        <p14:creationId xmlns:p14="http://schemas.microsoft.com/office/powerpoint/2010/main" val="8963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图片 1">
            <a:extLst>
              <a:ext uri="{FF2B5EF4-FFF2-40B4-BE49-F238E27FC236}">
                <a16:creationId xmlns:a16="http://schemas.microsoft.com/office/drawing/2014/main" id="{DEE4EBEF-65C8-D365-B559-B969DF610C80}"/>
              </a:ext>
            </a:extLst>
          </p:cNvPr>
          <p:cNvPicPr>
            <a:picLocks noChangeAspect="1"/>
          </p:cNvPicPr>
          <p:nvPr/>
        </p:nvPicPr>
        <p:blipFill>
          <a:blip r:embed="rId3"/>
          <a:stretch>
            <a:fillRect/>
          </a:stretch>
        </p:blipFill>
        <p:spPr>
          <a:xfrm>
            <a:off x="9807677" y="3269589"/>
            <a:ext cx="2125206" cy="3588411"/>
          </a:xfrm>
          <a:prstGeom prst="rect">
            <a:avLst/>
          </a:prstGeom>
          <a:effectLst>
            <a:outerShdw blurRad="63500" algn="ctr" rotWithShape="0">
              <a:prstClr val="black">
                <a:alpha val="40000"/>
              </a:prstClr>
            </a:outerShdw>
          </a:effectLst>
        </p:spPr>
      </p:pic>
      <p:sp>
        <p:nvSpPr>
          <p:cNvPr id="7" name="Rectangle 6">
            <a:extLst>
              <a:ext uri="{FF2B5EF4-FFF2-40B4-BE49-F238E27FC236}">
                <a16:creationId xmlns:a16="http://schemas.microsoft.com/office/drawing/2014/main" id="{86E0F216-3D6E-486A-0131-63ACB157311A}"/>
              </a:ext>
            </a:extLst>
          </p:cNvPr>
          <p:cNvSpPr/>
          <p:nvPr/>
        </p:nvSpPr>
        <p:spPr>
          <a:xfrm>
            <a:off x="1133475" y="2533674"/>
            <a:ext cx="8806938" cy="2800767"/>
          </a:xfrm>
          <a:prstGeom prst="rect">
            <a:avLst/>
          </a:prstGeom>
          <a:solidFill>
            <a:srgbClr val="00B050"/>
          </a:solidFill>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mj-lt"/>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a:extLst>
              <a:ext uri="{FF2B5EF4-FFF2-40B4-BE49-F238E27FC236}">
                <a16:creationId xmlns:a16="http://schemas.microsoft.com/office/drawing/2014/main" id="{B5AFA7D1-E63E-22D9-551F-BC71C2B83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181909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1562" y="2197135"/>
            <a:ext cx="4068511" cy="4631047"/>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6">
            <a:extLst>
              <a:ext uri="{FF2B5EF4-FFF2-40B4-BE49-F238E27FC236}">
                <a16:creationId xmlns:a16="http://schemas.microsoft.com/office/drawing/2014/main" id="{F69228D7-CFE4-4B88-822A-859A8179DC47}"/>
              </a:ext>
            </a:extLst>
          </p:cNvPr>
          <p:cNvSpPr/>
          <p:nvPr/>
        </p:nvSpPr>
        <p:spPr>
          <a:xfrm>
            <a:off x="8325051" y="2197135"/>
            <a:ext cx="4343814" cy="4424997"/>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5" name="Picture 4">
            <a:extLst>
              <a:ext uri="{FF2B5EF4-FFF2-40B4-BE49-F238E27FC236}">
                <a16:creationId xmlns:a16="http://schemas.microsoft.com/office/drawing/2014/main" id="{77F13BA6-F2CB-4512-AC2A-AFB618216B37}"/>
              </a:ext>
            </a:extLst>
          </p:cNvPr>
          <p:cNvPicPr>
            <a:picLocks noChangeAspect="1"/>
          </p:cNvPicPr>
          <p:nvPr/>
        </p:nvPicPr>
        <p:blipFill>
          <a:blip r:embed="rId4"/>
          <a:stretch>
            <a:fillRect/>
          </a:stretch>
        </p:blipFill>
        <p:spPr>
          <a:xfrm>
            <a:off x="3504177" y="20850"/>
            <a:ext cx="5183645" cy="68371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ow_it_Beg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66531" y="-773424"/>
            <a:ext cx="609600" cy="609600"/>
          </a:xfrm>
          <a:prstGeom prst="rect">
            <a:avLst/>
          </a:prstGeom>
        </p:spPr>
      </p:pic>
      <p:pic>
        <p:nvPicPr>
          <p:cNvPr id="3" name="Picture 2">
            <a:extLst>
              <a:ext uri="{FF2B5EF4-FFF2-40B4-BE49-F238E27FC236}">
                <a16:creationId xmlns:a16="http://schemas.microsoft.com/office/drawing/2014/main" id="{D95C173C-7C7A-4816-B179-A74A68C7E7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8136835" cy="5777948"/>
          </a:xfrm>
          <a:prstGeom prst="rect">
            <a:avLst/>
          </a:prstGeom>
        </p:spPr>
      </p:pic>
      <p:sp>
        <p:nvSpPr>
          <p:cNvPr id="21" name="Flowchart: Terminator 20">
            <a:extLst>
              <a:ext uri="{FF2B5EF4-FFF2-40B4-BE49-F238E27FC236}">
                <a16:creationId xmlns:a16="http://schemas.microsoft.com/office/drawing/2014/main" id="{8E86FE90-AF24-4553-932B-7D9B442C0ECB}"/>
              </a:ext>
            </a:extLst>
          </p:cNvPr>
          <p:cNvSpPr/>
          <p:nvPr/>
        </p:nvSpPr>
        <p:spPr>
          <a:xfrm>
            <a:off x="228599" y="5382452"/>
            <a:ext cx="7739743" cy="1284464"/>
          </a:xfrm>
          <a:prstGeom prst="flowChartTerminator">
            <a:avLst/>
          </a:prstGeom>
          <a:solidFill>
            <a:srgbClr val="BCC60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ảnh 4">
            <a:hlinkClick r:id="rId7" action="ppaction://hlinksldjump"/>
            <a:extLst>
              <a:ext uri="{FF2B5EF4-FFF2-40B4-BE49-F238E27FC236}">
                <a16:creationId xmlns:a16="http://schemas.microsoft.com/office/drawing/2014/main" id="{64C90658-96F7-4F0C-BEAE-9CB0C6C959CF}"/>
              </a:ext>
            </a:extLst>
          </p:cNvPr>
          <p:cNvSpPr/>
          <p:nvPr/>
        </p:nvSpPr>
        <p:spPr>
          <a:xfrm flipH="1" flipV="1">
            <a:off x="3400213" y="2658659"/>
            <a:ext cx="4736619" cy="2587112"/>
          </a:xfrm>
          <a:custGeom>
            <a:avLst/>
            <a:gdLst>
              <a:gd name="connsiteX0" fmla="*/ 0 w 2068837"/>
              <a:gd name="connsiteY0" fmla="*/ 0 h 1322411"/>
              <a:gd name="connsiteX1" fmla="*/ 1864120 w 2068837"/>
              <a:gd name="connsiteY1" fmla="*/ 0 h 1322411"/>
              <a:gd name="connsiteX2" fmla="*/ 1864120 w 2068837"/>
              <a:gd name="connsiteY2" fmla="*/ 456488 h 1322411"/>
              <a:gd name="connsiteX3" fmla="*/ 2068837 w 2068837"/>
              <a:gd name="connsiteY3" fmla="*/ 661205 h 1322411"/>
              <a:gd name="connsiteX4" fmla="*/ 1864120 w 2068837"/>
              <a:gd name="connsiteY4" fmla="*/ 865922 h 1322411"/>
              <a:gd name="connsiteX5" fmla="*/ 1864120 w 2068837"/>
              <a:gd name="connsiteY5" fmla="*/ 1322411 h 1322411"/>
              <a:gd name="connsiteX6" fmla="*/ 1136776 w 2068837"/>
              <a:gd name="connsiteY6" fmla="*/ 1322411 h 1322411"/>
              <a:gd name="connsiteX7" fmla="*/ 1120689 w 2068837"/>
              <a:gd name="connsiteY7" fmla="*/ 1242727 h 1322411"/>
              <a:gd name="connsiteX8" fmla="*/ 932059 w 2068837"/>
              <a:gd name="connsiteY8" fmla="*/ 1117695 h 1322411"/>
              <a:gd name="connsiteX9" fmla="*/ 743430 w 2068837"/>
              <a:gd name="connsiteY9" fmla="*/ 1242727 h 1322411"/>
              <a:gd name="connsiteX10" fmla="*/ 727342 w 2068837"/>
              <a:gd name="connsiteY10" fmla="*/ 1322411 h 1322411"/>
              <a:gd name="connsiteX11" fmla="*/ 0 w 2068837"/>
              <a:gd name="connsiteY11" fmla="*/ 1322411 h 132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837" h="1322411">
                <a:moveTo>
                  <a:pt x="0" y="0"/>
                </a:moveTo>
                <a:lnTo>
                  <a:pt x="1864120" y="0"/>
                </a:lnTo>
                <a:lnTo>
                  <a:pt x="1864120" y="456488"/>
                </a:lnTo>
                <a:cubicBezTo>
                  <a:pt x="1977182" y="456488"/>
                  <a:pt x="2068837" y="548143"/>
                  <a:pt x="2068837" y="661205"/>
                </a:cubicBezTo>
                <a:cubicBezTo>
                  <a:pt x="2068837" y="774267"/>
                  <a:pt x="1977182" y="865922"/>
                  <a:pt x="1864120" y="865922"/>
                </a:cubicBezTo>
                <a:lnTo>
                  <a:pt x="1864120" y="1322411"/>
                </a:lnTo>
                <a:lnTo>
                  <a:pt x="1136776" y="1322411"/>
                </a:lnTo>
                <a:lnTo>
                  <a:pt x="1120689" y="1242727"/>
                </a:lnTo>
                <a:cubicBezTo>
                  <a:pt x="1089611" y="1169251"/>
                  <a:pt x="1016856" y="1117695"/>
                  <a:pt x="932059" y="1117695"/>
                </a:cubicBezTo>
                <a:cubicBezTo>
                  <a:pt x="847263" y="1117695"/>
                  <a:pt x="774508" y="1169251"/>
                  <a:pt x="743430" y="1242727"/>
                </a:cubicBezTo>
                <a:lnTo>
                  <a:pt x="727342" y="1322411"/>
                </a:lnTo>
                <a:lnTo>
                  <a:pt x="0" y="1322411"/>
                </a:lnTo>
                <a:close/>
              </a:path>
            </a:pathLst>
          </a:custGeom>
          <a:solidFill>
            <a:srgbClr val="00FF00"/>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ảnh 3">
            <a:hlinkClick r:id="rId8" action="ppaction://hlinksldjump"/>
            <a:extLst>
              <a:ext uri="{FF2B5EF4-FFF2-40B4-BE49-F238E27FC236}">
                <a16:creationId xmlns:a16="http://schemas.microsoft.com/office/drawing/2014/main" id="{AEF7E3C9-10CE-417B-B3A0-91052CE8FA22}"/>
              </a:ext>
            </a:extLst>
          </p:cNvPr>
          <p:cNvSpPr/>
          <p:nvPr/>
        </p:nvSpPr>
        <p:spPr>
          <a:xfrm flipH="1" flipV="1">
            <a:off x="228595" y="2350567"/>
            <a:ext cx="3659049" cy="2840800"/>
          </a:xfrm>
          <a:custGeom>
            <a:avLst/>
            <a:gdLst>
              <a:gd name="connsiteX0" fmla="*/ 0 w 1864120"/>
              <a:gd name="connsiteY0" fmla="*/ 0 h 1527129"/>
              <a:gd name="connsiteX1" fmla="*/ 1864120 w 1864120"/>
              <a:gd name="connsiteY1" fmla="*/ 0 h 1527129"/>
              <a:gd name="connsiteX2" fmla="*/ 1864120 w 1864120"/>
              <a:gd name="connsiteY2" fmla="*/ 1322411 h 1527129"/>
              <a:gd name="connsiteX3" fmla="*/ 1136776 w 1864120"/>
              <a:gd name="connsiteY3" fmla="*/ 1322411 h 1527129"/>
              <a:gd name="connsiteX4" fmla="*/ 1136776 w 1864120"/>
              <a:gd name="connsiteY4" fmla="*/ 1322412 h 1527129"/>
              <a:gd name="connsiteX5" fmla="*/ 932059 w 1864120"/>
              <a:gd name="connsiteY5" fmla="*/ 1527129 h 1527129"/>
              <a:gd name="connsiteX6" fmla="*/ 727342 w 1864120"/>
              <a:gd name="connsiteY6" fmla="*/ 1322412 h 1527129"/>
              <a:gd name="connsiteX7" fmla="*/ 727342 w 1864120"/>
              <a:gd name="connsiteY7" fmla="*/ 1322411 h 1527129"/>
              <a:gd name="connsiteX8" fmla="*/ 0 w 1864120"/>
              <a:gd name="connsiteY8" fmla="*/ 1322411 h 1527129"/>
              <a:gd name="connsiteX9" fmla="*/ 0 w 1864120"/>
              <a:gd name="connsiteY9" fmla="*/ 866065 h 1527129"/>
              <a:gd name="connsiteX10" fmla="*/ 62 w 1864120"/>
              <a:gd name="connsiteY10" fmla="*/ 866071 h 1527129"/>
              <a:gd name="connsiteX11" fmla="*/ 204779 w 1864120"/>
              <a:gd name="connsiteY11" fmla="*/ 661354 h 1527129"/>
              <a:gd name="connsiteX12" fmla="*/ 62 w 1864120"/>
              <a:gd name="connsiteY12" fmla="*/ 456637 h 1527129"/>
              <a:gd name="connsiteX13" fmla="*/ 0 w 1864120"/>
              <a:gd name="connsiteY13" fmla="*/ 456644 h 152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120" h="1527129">
                <a:moveTo>
                  <a:pt x="0" y="0"/>
                </a:moveTo>
                <a:lnTo>
                  <a:pt x="1864120" y="0"/>
                </a:lnTo>
                <a:lnTo>
                  <a:pt x="1864120" y="1322411"/>
                </a:lnTo>
                <a:lnTo>
                  <a:pt x="1136776" y="1322411"/>
                </a:lnTo>
                <a:lnTo>
                  <a:pt x="1136776" y="1322412"/>
                </a:lnTo>
                <a:cubicBezTo>
                  <a:pt x="1136776" y="1435474"/>
                  <a:pt x="1045121" y="1527129"/>
                  <a:pt x="932059" y="1527129"/>
                </a:cubicBezTo>
                <a:cubicBezTo>
                  <a:pt x="818997" y="1527129"/>
                  <a:pt x="727342" y="1435474"/>
                  <a:pt x="727342" y="1322412"/>
                </a:cubicBezTo>
                <a:lnTo>
                  <a:pt x="727342" y="1322411"/>
                </a:lnTo>
                <a:lnTo>
                  <a:pt x="0" y="1322411"/>
                </a:lnTo>
                <a:lnTo>
                  <a:pt x="0" y="866065"/>
                </a:lnTo>
                <a:lnTo>
                  <a:pt x="62" y="866071"/>
                </a:lnTo>
                <a:cubicBezTo>
                  <a:pt x="113124" y="866071"/>
                  <a:pt x="204779" y="774416"/>
                  <a:pt x="204779" y="661354"/>
                </a:cubicBezTo>
                <a:cubicBezTo>
                  <a:pt x="204779" y="548292"/>
                  <a:pt x="113124" y="456637"/>
                  <a:pt x="62" y="456637"/>
                </a:cubicBezTo>
                <a:lnTo>
                  <a:pt x="0" y="456644"/>
                </a:lnTo>
                <a:close/>
              </a:path>
            </a:pathLst>
          </a:custGeom>
          <a:solidFill>
            <a:srgbClr val="F54E0A"/>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ảnh 2">
            <a:hlinkClick r:id="rId9" action="ppaction://hlinksldjump"/>
            <a:extLst>
              <a:ext uri="{FF2B5EF4-FFF2-40B4-BE49-F238E27FC236}">
                <a16:creationId xmlns:a16="http://schemas.microsoft.com/office/drawing/2014/main" id="{782BA955-5A28-4B25-945C-2A043E0E321C}"/>
              </a:ext>
            </a:extLst>
          </p:cNvPr>
          <p:cNvSpPr/>
          <p:nvPr/>
        </p:nvSpPr>
        <p:spPr>
          <a:xfrm>
            <a:off x="3887647" y="195737"/>
            <a:ext cx="4249187" cy="2814359"/>
          </a:xfrm>
          <a:custGeom>
            <a:avLst/>
            <a:gdLst>
              <a:gd name="connsiteX0" fmla="*/ 0 w 1864120"/>
              <a:gd name="connsiteY0" fmla="*/ 0 h 1527129"/>
              <a:gd name="connsiteX1" fmla="*/ 1864120 w 1864120"/>
              <a:gd name="connsiteY1" fmla="*/ 0 h 1527129"/>
              <a:gd name="connsiteX2" fmla="*/ 1864120 w 1864120"/>
              <a:gd name="connsiteY2" fmla="*/ 1322411 h 1527129"/>
              <a:gd name="connsiteX3" fmla="*/ 1136776 w 1864120"/>
              <a:gd name="connsiteY3" fmla="*/ 1322411 h 1527129"/>
              <a:gd name="connsiteX4" fmla="*/ 1136776 w 1864120"/>
              <a:gd name="connsiteY4" fmla="*/ 1322412 h 1527129"/>
              <a:gd name="connsiteX5" fmla="*/ 932059 w 1864120"/>
              <a:gd name="connsiteY5" fmla="*/ 1527129 h 1527129"/>
              <a:gd name="connsiteX6" fmla="*/ 727342 w 1864120"/>
              <a:gd name="connsiteY6" fmla="*/ 1322412 h 1527129"/>
              <a:gd name="connsiteX7" fmla="*/ 727342 w 1864120"/>
              <a:gd name="connsiteY7" fmla="*/ 1322411 h 1527129"/>
              <a:gd name="connsiteX8" fmla="*/ 0 w 1864120"/>
              <a:gd name="connsiteY8" fmla="*/ 1322411 h 1527129"/>
              <a:gd name="connsiteX9" fmla="*/ 0 w 1864120"/>
              <a:gd name="connsiteY9" fmla="*/ 866065 h 1527129"/>
              <a:gd name="connsiteX10" fmla="*/ 62 w 1864120"/>
              <a:gd name="connsiteY10" fmla="*/ 866071 h 1527129"/>
              <a:gd name="connsiteX11" fmla="*/ 204779 w 1864120"/>
              <a:gd name="connsiteY11" fmla="*/ 661354 h 1527129"/>
              <a:gd name="connsiteX12" fmla="*/ 62 w 1864120"/>
              <a:gd name="connsiteY12" fmla="*/ 456637 h 1527129"/>
              <a:gd name="connsiteX13" fmla="*/ 0 w 1864120"/>
              <a:gd name="connsiteY13" fmla="*/ 456644 h 152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120" h="1527129">
                <a:moveTo>
                  <a:pt x="0" y="0"/>
                </a:moveTo>
                <a:lnTo>
                  <a:pt x="1864120" y="0"/>
                </a:lnTo>
                <a:lnTo>
                  <a:pt x="1864120" y="1322411"/>
                </a:lnTo>
                <a:lnTo>
                  <a:pt x="1136776" y="1322411"/>
                </a:lnTo>
                <a:lnTo>
                  <a:pt x="1136776" y="1322412"/>
                </a:lnTo>
                <a:cubicBezTo>
                  <a:pt x="1136776" y="1435474"/>
                  <a:pt x="1045121" y="1527129"/>
                  <a:pt x="932059" y="1527129"/>
                </a:cubicBezTo>
                <a:cubicBezTo>
                  <a:pt x="818997" y="1527129"/>
                  <a:pt x="727342" y="1435474"/>
                  <a:pt x="727342" y="1322412"/>
                </a:cubicBezTo>
                <a:lnTo>
                  <a:pt x="727342" y="1322411"/>
                </a:lnTo>
                <a:lnTo>
                  <a:pt x="0" y="1322411"/>
                </a:lnTo>
                <a:lnTo>
                  <a:pt x="0" y="866065"/>
                </a:lnTo>
                <a:lnTo>
                  <a:pt x="62" y="866071"/>
                </a:lnTo>
                <a:cubicBezTo>
                  <a:pt x="113124" y="866071"/>
                  <a:pt x="204779" y="774416"/>
                  <a:pt x="204779" y="661354"/>
                </a:cubicBezTo>
                <a:cubicBezTo>
                  <a:pt x="204779" y="548292"/>
                  <a:pt x="113124" y="456637"/>
                  <a:pt x="62" y="456637"/>
                </a:cubicBezTo>
                <a:lnTo>
                  <a:pt x="0" y="456644"/>
                </a:lnTo>
                <a:close/>
              </a:path>
            </a:pathLst>
          </a:custGeom>
          <a:solidFill>
            <a:srgbClr val="FFC7BA"/>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ảnh 1">
            <a:hlinkClick r:id="rId10" action="ppaction://hlinksldjump"/>
            <a:extLst>
              <a:ext uri="{FF2B5EF4-FFF2-40B4-BE49-F238E27FC236}">
                <a16:creationId xmlns:a16="http://schemas.microsoft.com/office/drawing/2014/main" id="{5727CCEF-4FE9-4DF3-81AD-300633B31545}"/>
              </a:ext>
            </a:extLst>
          </p:cNvPr>
          <p:cNvSpPr/>
          <p:nvPr/>
        </p:nvSpPr>
        <p:spPr>
          <a:xfrm>
            <a:off x="228599" y="239084"/>
            <a:ext cx="4066248" cy="2419575"/>
          </a:xfrm>
          <a:custGeom>
            <a:avLst/>
            <a:gdLst>
              <a:gd name="connsiteX0" fmla="*/ 0 w 2068837"/>
              <a:gd name="connsiteY0" fmla="*/ 0 h 1322411"/>
              <a:gd name="connsiteX1" fmla="*/ 1864120 w 2068837"/>
              <a:gd name="connsiteY1" fmla="*/ 0 h 1322411"/>
              <a:gd name="connsiteX2" fmla="*/ 1864120 w 2068837"/>
              <a:gd name="connsiteY2" fmla="*/ 456488 h 1322411"/>
              <a:gd name="connsiteX3" fmla="*/ 2068837 w 2068837"/>
              <a:gd name="connsiteY3" fmla="*/ 661205 h 1322411"/>
              <a:gd name="connsiteX4" fmla="*/ 1864120 w 2068837"/>
              <a:gd name="connsiteY4" fmla="*/ 865922 h 1322411"/>
              <a:gd name="connsiteX5" fmla="*/ 1864120 w 2068837"/>
              <a:gd name="connsiteY5" fmla="*/ 1322411 h 1322411"/>
              <a:gd name="connsiteX6" fmla="*/ 1136776 w 2068837"/>
              <a:gd name="connsiteY6" fmla="*/ 1322411 h 1322411"/>
              <a:gd name="connsiteX7" fmla="*/ 1120689 w 2068837"/>
              <a:gd name="connsiteY7" fmla="*/ 1242727 h 1322411"/>
              <a:gd name="connsiteX8" fmla="*/ 932059 w 2068837"/>
              <a:gd name="connsiteY8" fmla="*/ 1117695 h 1322411"/>
              <a:gd name="connsiteX9" fmla="*/ 743430 w 2068837"/>
              <a:gd name="connsiteY9" fmla="*/ 1242727 h 1322411"/>
              <a:gd name="connsiteX10" fmla="*/ 727342 w 2068837"/>
              <a:gd name="connsiteY10" fmla="*/ 1322411 h 1322411"/>
              <a:gd name="connsiteX11" fmla="*/ 0 w 2068837"/>
              <a:gd name="connsiteY11" fmla="*/ 1322411 h 132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837" h="1322411">
                <a:moveTo>
                  <a:pt x="0" y="0"/>
                </a:moveTo>
                <a:lnTo>
                  <a:pt x="1864120" y="0"/>
                </a:lnTo>
                <a:lnTo>
                  <a:pt x="1864120" y="456488"/>
                </a:lnTo>
                <a:cubicBezTo>
                  <a:pt x="1977182" y="456488"/>
                  <a:pt x="2068837" y="548143"/>
                  <a:pt x="2068837" y="661205"/>
                </a:cubicBezTo>
                <a:cubicBezTo>
                  <a:pt x="2068837" y="774267"/>
                  <a:pt x="1977182" y="865922"/>
                  <a:pt x="1864120" y="865922"/>
                </a:cubicBezTo>
                <a:lnTo>
                  <a:pt x="1864120" y="1322411"/>
                </a:lnTo>
                <a:lnTo>
                  <a:pt x="1136776" y="1322411"/>
                </a:lnTo>
                <a:lnTo>
                  <a:pt x="1120689" y="1242727"/>
                </a:lnTo>
                <a:cubicBezTo>
                  <a:pt x="1089611" y="1169251"/>
                  <a:pt x="1016856" y="1117695"/>
                  <a:pt x="932059" y="1117695"/>
                </a:cubicBezTo>
                <a:cubicBezTo>
                  <a:pt x="847263" y="1117695"/>
                  <a:pt x="774508" y="1169251"/>
                  <a:pt x="743430" y="1242727"/>
                </a:cubicBezTo>
                <a:lnTo>
                  <a:pt x="727342" y="1322411"/>
                </a:lnTo>
                <a:lnTo>
                  <a:pt x="0" y="1322411"/>
                </a:lnTo>
                <a:close/>
              </a:path>
            </a:pathLst>
          </a:custGeom>
          <a:solidFill>
            <a:srgbClr val="FFFF00"/>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Đ1">
            <a:extLst>
              <a:ext uri="{FF2B5EF4-FFF2-40B4-BE49-F238E27FC236}">
                <a16:creationId xmlns:a16="http://schemas.microsoft.com/office/drawing/2014/main" id="{45C9B97D-022A-43F5-8A7C-5B358FF22852}"/>
              </a:ext>
            </a:extLst>
          </p:cNvPr>
          <p:cNvSpPr/>
          <p:nvPr/>
        </p:nvSpPr>
        <p:spPr>
          <a:xfrm>
            <a:off x="2256369" y="5573536"/>
            <a:ext cx="902296" cy="902296"/>
          </a:xfrm>
          <a:prstGeom prst="ellipse">
            <a:avLst/>
          </a:prstGeom>
          <a:solidFill>
            <a:srgbClr val="DBB1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1</a:t>
            </a:r>
          </a:p>
        </p:txBody>
      </p:sp>
      <p:sp>
        <p:nvSpPr>
          <p:cNvPr id="28" name="Đ2">
            <a:extLst>
              <a:ext uri="{FF2B5EF4-FFF2-40B4-BE49-F238E27FC236}">
                <a16:creationId xmlns:a16="http://schemas.microsoft.com/office/drawing/2014/main" id="{D4167944-06E1-4E44-9F7C-0F2A77C4613F}"/>
              </a:ext>
            </a:extLst>
          </p:cNvPr>
          <p:cNvSpPr/>
          <p:nvPr/>
        </p:nvSpPr>
        <p:spPr>
          <a:xfrm>
            <a:off x="3716256" y="5573536"/>
            <a:ext cx="902296" cy="902296"/>
          </a:xfrm>
          <a:prstGeom prst="ellipse">
            <a:avLst/>
          </a:prstGeom>
          <a:solidFill>
            <a:srgbClr val="D3360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2</a:t>
            </a:r>
          </a:p>
        </p:txBody>
      </p:sp>
      <p:sp>
        <p:nvSpPr>
          <p:cNvPr id="29" name="Đ3">
            <a:extLst>
              <a:ext uri="{FF2B5EF4-FFF2-40B4-BE49-F238E27FC236}">
                <a16:creationId xmlns:a16="http://schemas.microsoft.com/office/drawing/2014/main" id="{EF1FDC01-FD98-4679-AA4C-5D80ACA7C9A5}"/>
              </a:ext>
            </a:extLst>
          </p:cNvPr>
          <p:cNvSpPr/>
          <p:nvPr/>
        </p:nvSpPr>
        <p:spPr>
          <a:xfrm>
            <a:off x="4996194" y="5573537"/>
            <a:ext cx="902295" cy="902295"/>
          </a:xfrm>
          <a:prstGeom prst="ellipse">
            <a:avLst/>
          </a:prstGeom>
          <a:solidFill>
            <a:srgbClr val="DB89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3</a:t>
            </a:r>
          </a:p>
        </p:txBody>
      </p:sp>
      <p:sp>
        <p:nvSpPr>
          <p:cNvPr id="30" name="Đ4">
            <a:extLst>
              <a:ext uri="{FF2B5EF4-FFF2-40B4-BE49-F238E27FC236}">
                <a16:creationId xmlns:a16="http://schemas.microsoft.com/office/drawing/2014/main" id="{2BE7D4B5-510E-428F-9469-BE72E27968C5}"/>
              </a:ext>
            </a:extLst>
          </p:cNvPr>
          <p:cNvSpPr/>
          <p:nvPr/>
        </p:nvSpPr>
        <p:spPr>
          <a:xfrm>
            <a:off x="6276131" y="5578669"/>
            <a:ext cx="897163" cy="897163"/>
          </a:xfrm>
          <a:prstGeom prst="ellipse">
            <a:avLst/>
          </a:prstGeom>
          <a:solidFill>
            <a:srgbClr val="00B1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4</a:t>
            </a:r>
          </a:p>
        </p:txBody>
      </p:sp>
      <p:pic>
        <p:nvPicPr>
          <p:cNvPr id="31" name="Picture 2" descr="Chính Xác Đánh Dấu Màu Xanh Lá Cây - Ảnh miễn phí trên Pixabay">
            <a:extLst>
              <a:ext uri="{FF2B5EF4-FFF2-40B4-BE49-F238E27FC236}">
                <a16:creationId xmlns:a16="http://schemas.microsoft.com/office/drawing/2014/main" id="{B76B15BF-2E88-450A-8DDB-CC15C1E58AE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306" l="0" r="97662">
                        <a14:foregroundMark x1="13205" y1="53750" x2="13205" y2="53750"/>
                        <a14:foregroundMark x1="21458" y1="45417" x2="21458" y2="45417"/>
                        <a14:foregroundMark x1="37139" y1="58333" x2="37139" y2="58333"/>
                        <a14:foregroundMark x1="85007" y1="14722" x2="85007" y2="14722"/>
                        <a14:foregroundMark x1="22421" y1="45417" x2="35213" y2="57500"/>
                        <a14:foregroundMark x1="38102" y1="57500" x2="83081" y2="12917"/>
                        <a14:foregroundMark x1="18707" y1="49028" x2="12242" y2="54722"/>
                        <a14:foregroundMark x1="14168" y1="57500" x2="38102" y2="79722"/>
                        <a14:foregroundMark x1="36176" y1="78750" x2="92297" y2="22083"/>
                      </a14:backgroundRemoval>
                    </a14:imgEffect>
                  </a14:imgLayer>
                </a14:imgProps>
              </a:ext>
              <a:ext uri="{28A0092B-C50C-407E-A947-70E740481C1C}">
                <a14:useLocalDpi xmlns:a14="http://schemas.microsoft.com/office/drawing/2010/main" val="0"/>
              </a:ext>
            </a:extLst>
          </a:blip>
          <a:srcRect/>
          <a:stretch>
            <a:fillRect/>
          </a:stretch>
        </p:blipFill>
        <p:spPr bwMode="auto">
          <a:xfrm>
            <a:off x="715362" y="5328048"/>
            <a:ext cx="1315290" cy="1302626"/>
          </a:xfrm>
          <a:prstGeom prst="rect">
            <a:avLst/>
          </a:prstGeom>
          <a:noFill/>
          <a:extLst>
            <a:ext uri="{909E8E84-426E-40DD-AFC4-6F175D3DCCD1}">
              <a14:hiddenFill xmlns:a14="http://schemas.microsoft.com/office/drawing/2010/main">
                <a:solidFill>
                  <a:srgbClr val="FFFFFF"/>
                </a:solidFill>
              </a14:hiddenFill>
            </a:ext>
          </a:extLst>
        </p:spPr>
      </p:pic>
      <p:sp>
        <p:nvSpPr>
          <p:cNvPr id="32" name="Vertical Scroll 1">
            <a:extLst>
              <a:ext uri="{FF2B5EF4-FFF2-40B4-BE49-F238E27FC236}">
                <a16:creationId xmlns:a16="http://schemas.microsoft.com/office/drawing/2014/main" id="{D82DACE3-1AA1-4527-BA64-F1DE1836002D}"/>
              </a:ext>
            </a:extLst>
          </p:cNvPr>
          <p:cNvSpPr/>
          <p:nvPr/>
        </p:nvSpPr>
        <p:spPr>
          <a:xfrm>
            <a:off x="8646393" y="632023"/>
            <a:ext cx="3036047" cy="5167086"/>
          </a:xfrm>
          <a:prstGeom prst="vertic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a:solidFill>
                  <a:srgbClr val="FFFF00"/>
                </a:solidFill>
                <a:latin typeface="Times New Roman" panose="02020603050405020304" pitchFamily="18" charset="0"/>
                <a:cs typeface="Times New Roman" panose="02020603050405020304" pitchFamily="18" charset="0"/>
              </a:rPr>
              <a:t>Trò</a:t>
            </a:r>
            <a:r>
              <a:rPr lang="en-US" sz="4000" b="1" dirty="0">
                <a:ln/>
                <a:solidFill>
                  <a:srgbClr val="FFFF00"/>
                </a:solidFill>
                <a:latin typeface="Times New Roman" panose="02020603050405020304" pitchFamily="18" charset="0"/>
                <a:cs typeface="Times New Roman" panose="02020603050405020304" pitchFamily="18" charset="0"/>
              </a:rPr>
              <a:t> </a:t>
            </a:r>
          </a:p>
          <a:p>
            <a:pPr algn="ctr"/>
            <a:r>
              <a:rPr lang="en-US" sz="4000" b="1" dirty="0" err="1">
                <a:ln/>
                <a:solidFill>
                  <a:srgbClr val="FFFF00"/>
                </a:solidFill>
                <a:latin typeface="Times New Roman" panose="02020603050405020304" pitchFamily="18" charset="0"/>
                <a:cs typeface="Times New Roman" panose="02020603050405020304" pitchFamily="18" charset="0"/>
              </a:rPr>
              <a:t>Chơi</a:t>
            </a:r>
            <a:endParaRPr lang="en-US" sz="4000" b="1" dirty="0">
              <a:ln/>
              <a:solidFill>
                <a:srgbClr val="FFFF00"/>
              </a:solidFill>
              <a:latin typeface="Times New Roman" panose="02020603050405020304" pitchFamily="18" charset="0"/>
              <a:cs typeface="Times New Roman" panose="02020603050405020304" pitchFamily="18" charset="0"/>
            </a:endParaRPr>
          </a:p>
          <a:p>
            <a:pPr algn="ctr"/>
            <a:r>
              <a:rPr lang="en-US" sz="4000" b="1" dirty="0">
                <a:ln/>
                <a:solidFill>
                  <a:srgbClr val="FFFF00"/>
                </a:solidFill>
                <a:latin typeface="Times New Roman" panose="02020603050405020304" pitchFamily="18" charset="0"/>
                <a:cs typeface="Times New Roman" panose="02020603050405020304" pitchFamily="18" charset="0"/>
              </a:rPr>
              <a:t> </a:t>
            </a:r>
            <a:r>
              <a:rPr lang="en-US" sz="4000" b="1" dirty="0" err="1">
                <a:ln/>
                <a:solidFill>
                  <a:srgbClr val="FFFF00"/>
                </a:solidFill>
                <a:latin typeface="Times New Roman" panose="02020603050405020304" pitchFamily="18" charset="0"/>
                <a:cs typeface="Times New Roman" panose="02020603050405020304" pitchFamily="18" charset="0"/>
              </a:rPr>
              <a:t>Lật</a:t>
            </a:r>
            <a:endParaRPr lang="en-US" sz="4000" b="1" dirty="0">
              <a:ln/>
              <a:solidFill>
                <a:srgbClr val="FFFF00"/>
              </a:solidFill>
              <a:latin typeface="Times New Roman" panose="02020603050405020304" pitchFamily="18" charset="0"/>
              <a:cs typeface="Times New Roman" panose="02020603050405020304" pitchFamily="18" charset="0"/>
            </a:endParaRPr>
          </a:p>
          <a:p>
            <a:pPr algn="ctr"/>
            <a:r>
              <a:rPr lang="en-US" sz="4000" b="1" dirty="0">
                <a:ln/>
                <a:solidFill>
                  <a:srgbClr val="FFFF00"/>
                </a:solidFill>
                <a:latin typeface="Times New Roman" panose="02020603050405020304" pitchFamily="18" charset="0"/>
                <a:cs typeface="Times New Roman" panose="02020603050405020304" pitchFamily="18" charset="0"/>
              </a:rPr>
              <a:t> </a:t>
            </a:r>
            <a:r>
              <a:rPr lang="en-US" sz="4000" b="1" dirty="0" err="1">
                <a:ln/>
                <a:solidFill>
                  <a:srgbClr val="FFFF00"/>
                </a:solidFill>
                <a:latin typeface="Times New Roman" panose="02020603050405020304" pitchFamily="18" charset="0"/>
                <a:cs typeface="Times New Roman" panose="02020603050405020304" pitchFamily="18" charset="0"/>
              </a:rPr>
              <a:t>Mảnh</a:t>
            </a:r>
            <a:r>
              <a:rPr lang="en-US" sz="4000" b="1" dirty="0">
                <a:ln/>
                <a:solidFill>
                  <a:srgbClr val="FFFF00"/>
                </a:solidFill>
                <a:latin typeface="Times New Roman" panose="02020603050405020304" pitchFamily="18" charset="0"/>
                <a:cs typeface="Times New Roman" panose="02020603050405020304" pitchFamily="18" charset="0"/>
              </a:rPr>
              <a:t> </a:t>
            </a:r>
          </a:p>
          <a:p>
            <a:pPr algn="ctr"/>
            <a:r>
              <a:rPr lang="en-US" sz="4000" b="1" dirty="0" err="1">
                <a:ln/>
                <a:solidFill>
                  <a:srgbClr val="FFFF00"/>
                </a:solidFill>
                <a:latin typeface="Times New Roman" panose="02020603050405020304" pitchFamily="18" charset="0"/>
                <a:cs typeface="Times New Roman" panose="02020603050405020304" pitchFamily="18" charset="0"/>
              </a:rPr>
              <a:t>Ghép</a:t>
            </a:r>
            <a:endParaRPr lang="en-US" sz="4000" b="1" dirty="0">
              <a:ln/>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4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65" fill="hold"/>
                                        <p:tgtEl>
                                          <p:spTgt spid="2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32"/>
                                        </p:tgtEl>
                                      </p:cBhvr>
                                    </p:animEffect>
                                    <p:animScale>
                                      <p:cBhvr>
                                        <p:cTn id="9" dur="250" autoRev="1" fill="hold"/>
                                        <p:tgtEl>
                                          <p:spTgt spid="32"/>
                                        </p:tgtEl>
                                      </p:cBhvr>
                                      <p:by x="105000" y="105000"/>
                                    </p:animScale>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31"/>
                                        </p:tgtEl>
                                      </p:cBhvr>
                                    </p:animEffect>
                                    <p:animScale>
                                      <p:cBhvr>
                                        <p:cTn id="12"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21" presetClass="exit" presetSubtype="1" fill="hold" grpId="0" nodeType="clickEffect">
                                  <p:stCondLst>
                                    <p:cond delay="0"/>
                                  </p:stCondLst>
                                  <p:childTnLst>
                                    <p:animEffect transition="out" filter="wheel(1)">
                                      <p:cBhvr>
                                        <p:cTn id="18" dur="2000"/>
                                        <p:tgtEl>
                                          <p:spTgt spid="26"/>
                                        </p:tgtEl>
                                      </p:cBhvr>
                                    </p:animEffect>
                                    <p:set>
                                      <p:cBhvr>
                                        <p:cTn id="19" dur="1" fill="hold">
                                          <p:stCondLst>
                                            <p:cond delay="1999"/>
                                          </p:stCondLst>
                                        </p:cTn>
                                        <p:tgtEl>
                                          <p:spTgt spid="26"/>
                                        </p:tgtEl>
                                        <p:attrNameLst>
                                          <p:attrName>style.visibility</p:attrName>
                                        </p:attrNameLst>
                                      </p:cBhvr>
                                      <p:to>
                                        <p:strVal val="hidden"/>
                                      </p:to>
                                    </p:set>
                                  </p:childTnLst>
                                </p:cTn>
                              </p:par>
                              <p:par>
                                <p:cTn id="20" presetID="31" presetClass="exit" presetSubtype="0" fill="hold" grpId="0" nodeType="withEffect">
                                  <p:stCondLst>
                                    <p:cond delay="0"/>
                                  </p:stCondLst>
                                  <p:childTnLst>
                                    <p:anim calcmode="lin" valueType="num">
                                      <p:cBhvr>
                                        <p:cTn id="21" dur="1000"/>
                                        <p:tgtEl>
                                          <p:spTgt spid="27"/>
                                        </p:tgtEl>
                                        <p:attrNameLst>
                                          <p:attrName>ppt_w</p:attrName>
                                        </p:attrNameLst>
                                      </p:cBhvr>
                                      <p:tavLst>
                                        <p:tav tm="0">
                                          <p:val>
                                            <p:strVal val="ppt_w"/>
                                          </p:val>
                                        </p:tav>
                                        <p:tav tm="100000">
                                          <p:val>
                                            <p:fltVal val="0"/>
                                          </p:val>
                                        </p:tav>
                                      </p:tavLst>
                                    </p:anim>
                                    <p:anim calcmode="lin" valueType="num">
                                      <p:cBhvr>
                                        <p:cTn id="22" dur="1000"/>
                                        <p:tgtEl>
                                          <p:spTgt spid="27"/>
                                        </p:tgtEl>
                                        <p:attrNameLst>
                                          <p:attrName>ppt_h</p:attrName>
                                        </p:attrNameLst>
                                      </p:cBhvr>
                                      <p:tavLst>
                                        <p:tav tm="0">
                                          <p:val>
                                            <p:strVal val="ppt_h"/>
                                          </p:val>
                                        </p:tav>
                                        <p:tav tm="100000">
                                          <p:val>
                                            <p:fltVal val="0"/>
                                          </p:val>
                                        </p:tav>
                                      </p:tavLst>
                                    </p:anim>
                                    <p:anim calcmode="lin" valueType="num">
                                      <p:cBhvr>
                                        <p:cTn id="23" dur="1000"/>
                                        <p:tgtEl>
                                          <p:spTgt spid="27"/>
                                        </p:tgtEl>
                                        <p:attrNameLst>
                                          <p:attrName>style.rotation</p:attrName>
                                        </p:attrNameLst>
                                      </p:cBhvr>
                                      <p:tavLst>
                                        <p:tav tm="0">
                                          <p:val>
                                            <p:fltVal val="0"/>
                                          </p:val>
                                        </p:tav>
                                        <p:tav tm="100000">
                                          <p:val>
                                            <p:fltVal val="90"/>
                                          </p:val>
                                        </p:tav>
                                      </p:tavLst>
                                    </p:anim>
                                    <p:animEffect transition="out" filter="fade">
                                      <p:cBhvr>
                                        <p:cTn id="24" dur="1000"/>
                                        <p:tgtEl>
                                          <p:spTgt spid="27"/>
                                        </p:tgtEl>
                                      </p:cBhvr>
                                    </p:animEffect>
                                    <p:set>
                                      <p:cBhvr>
                                        <p:cTn id="25"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5"/>
                                        </p:tgtEl>
                                        <p:attrNameLst>
                                          <p:attrName>ppt_x</p:attrName>
                                        </p:attrNameLst>
                                      </p:cBhvr>
                                      <p:tavLst>
                                        <p:tav tm="0">
                                          <p:val>
                                            <p:strVal val="ppt_x"/>
                                          </p:val>
                                        </p:tav>
                                        <p:tav tm="100000">
                                          <p:val>
                                            <p:strVal val="ppt_x"/>
                                          </p:val>
                                        </p:tav>
                                      </p:tavLst>
                                    </p:anim>
                                    <p:anim calcmode="lin" valueType="num">
                                      <p:cBhvr additive="base">
                                        <p:cTn id="31" dur="500"/>
                                        <p:tgtEl>
                                          <p:spTgt spid="25"/>
                                        </p:tgtEl>
                                        <p:attrNameLst>
                                          <p:attrName>ppt_y</p:attrName>
                                        </p:attrNameLst>
                                      </p:cBhvr>
                                      <p:tavLst>
                                        <p:tav tm="0">
                                          <p:val>
                                            <p:strVal val="ppt_y"/>
                                          </p:val>
                                        </p:tav>
                                        <p:tav tm="100000">
                                          <p:val>
                                            <p:strVal val="1+ppt_h/2"/>
                                          </p:val>
                                        </p:tav>
                                      </p:tavLst>
                                    </p:anim>
                                    <p:set>
                                      <p:cBhvr>
                                        <p:cTn id="32" dur="1" fill="hold">
                                          <p:stCondLst>
                                            <p:cond delay="499"/>
                                          </p:stCondLst>
                                        </p:cTn>
                                        <p:tgtEl>
                                          <p:spTgt spid="25"/>
                                        </p:tgtEl>
                                        <p:attrNameLst>
                                          <p:attrName>style.visibility</p:attrName>
                                        </p:attrNameLst>
                                      </p:cBhvr>
                                      <p:to>
                                        <p:strVal val="hidden"/>
                                      </p:to>
                                    </p:set>
                                  </p:childTnLst>
                                </p:cTn>
                              </p:par>
                              <p:par>
                                <p:cTn id="33" presetID="31" presetClass="exit" presetSubtype="0" fill="hold" grpId="0" nodeType="withEffect">
                                  <p:stCondLst>
                                    <p:cond delay="0"/>
                                  </p:stCondLst>
                                  <p:childTnLst>
                                    <p:anim calcmode="lin" valueType="num">
                                      <p:cBhvr>
                                        <p:cTn id="34" dur="1000"/>
                                        <p:tgtEl>
                                          <p:spTgt spid="29"/>
                                        </p:tgtEl>
                                        <p:attrNameLst>
                                          <p:attrName>ppt_w</p:attrName>
                                        </p:attrNameLst>
                                      </p:cBhvr>
                                      <p:tavLst>
                                        <p:tav tm="0">
                                          <p:val>
                                            <p:strVal val="ppt_w"/>
                                          </p:val>
                                        </p:tav>
                                        <p:tav tm="100000">
                                          <p:val>
                                            <p:fltVal val="0"/>
                                          </p:val>
                                        </p:tav>
                                      </p:tavLst>
                                    </p:anim>
                                    <p:anim calcmode="lin" valueType="num">
                                      <p:cBhvr>
                                        <p:cTn id="35" dur="1000"/>
                                        <p:tgtEl>
                                          <p:spTgt spid="29"/>
                                        </p:tgtEl>
                                        <p:attrNameLst>
                                          <p:attrName>ppt_h</p:attrName>
                                        </p:attrNameLst>
                                      </p:cBhvr>
                                      <p:tavLst>
                                        <p:tav tm="0">
                                          <p:val>
                                            <p:strVal val="ppt_h"/>
                                          </p:val>
                                        </p:tav>
                                        <p:tav tm="100000">
                                          <p:val>
                                            <p:fltVal val="0"/>
                                          </p:val>
                                        </p:tav>
                                      </p:tavLst>
                                    </p:anim>
                                    <p:anim calcmode="lin" valueType="num">
                                      <p:cBhvr>
                                        <p:cTn id="36" dur="1000"/>
                                        <p:tgtEl>
                                          <p:spTgt spid="29"/>
                                        </p:tgtEl>
                                        <p:attrNameLst>
                                          <p:attrName>style.rotation</p:attrName>
                                        </p:attrNameLst>
                                      </p:cBhvr>
                                      <p:tavLst>
                                        <p:tav tm="0">
                                          <p:val>
                                            <p:fltVal val="0"/>
                                          </p:val>
                                        </p:tav>
                                        <p:tav tm="100000">
                                          <p:val>
                                            <p:fltVal val="90"/>
                                          </p:val>
                                        </p:tav>
                                      </p:tavLst>
                                    </p:anim>
                                    <p:animEffect transition="out" filter="fade">
                                      <p:cBhvr>
                                        <p:cTn id="37" dur="1000"/>
                                        <p:tgtEl>
                                          <p:spTgt spid="29"/>
                                        </p:tgtEl>
                                      </p:cBhvr>
                                    </p:animEffect>
                                    <p:set>
                                      <p:cBhvr>
                                        <p:cTn id="38"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39" restart="whenNotActive" fill="hold" evtFilter="cancelBubble" nodeType="interactiveSeq">
                <p:stCondLst>
                  <p:cond evt="onClick" delay="0">
                    <p:tgtEl>
                      <p:spTgt spid="28"/>
                    </p:tgtEl>
                  </p:cond>
                </p:stCondLst>
                <p:endSync evt="end" delay="0">
                  <p:rtn val="all"/>
                </p:endSync>
                <p:childTnLst>
                  <p:par>
                    <p:cTn id="40" fill="hold">
                      <p:stCondLst>
                        <p:cond delay="0"/>
                      </p:stCondLst>
                      <p:childTnLst>
                        <p:par>
                          <p:cTn id="41" fill="hold">
                            <p:stCondLst>
                              <p:cond delay="0"/>
                            </p:stCondLst>
                            <p:childTnLst>
                              <p:par>
                                <p:cTn id="42" presetID="45" presetClass="exit" presetSubtype="0" fill="hold" grpId="0" nodeType="clickEffect">
                                  <p:stCondLst>
                                    <p:cond delay="0"/>
                                  </p:stCondLst>
                                  <p:childTnLst>
                                    <p:animEffect transition="out" filter="fade">
                                      <p:cBhvr>
                                        <p:cTn id="43" dur="2000"/>
                                        <p:tgtEl>
                                          <p:spTgt spid="24"/>
                                        </p:tgtEl>
                                      </p:cBhvr>
                                    </p:animEffect>
                                    <p:anim calcmode="lin" valueType="num">
                                      <p:cBhvr>
                                        <p:cTn id="44" dur="2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5" dur="2000"/>
                                        <p:tgtEl>
                                          <p:spTgt spid="24"/>
                                        </p:tgtEl>
                                        <p:attrNameLst>
                                          <p:attrName>ppt_h</p:attrName>
                                        </p:attrNameLst>
                                      </p:cBhvr>
                                      <p:tavLst>
                                        <p:tav tm="0">
                                          <p:val>
                                            <p:strVal val="ppt_h"/>
                                          </p:val>
                                        </p:tav>
                                        <p:tav tm="100000">
                                          <p:val>
                                            <p:strVal val="ppt_h"/>
                                          </p:val>
                                        </p:tav>
                                      </p:tavLst>
                                    </p:anim>
                                    <p:set>
                                      <p:cBhvr>
                                        <p:cTn id="46" dur="1" fill="hold">
                                          <p:stCondLst>
                                            <p:cond delay="1999"/>
                                          </p:stCondLst>
                                        </p:cTn>
                                        <p:tgtEl>
                                          <p:spTgt spid="24"/>
                                        </p:tgtEl>
                                        <p:attrNameLst>
                                          <p:attrName>style.visibility</p:attrName>
                                        </p:attrNameLst>
                                      </p:cBhvr>
                                      <p:to>
                                        <p:strVal val="hidden"/>
                                      </p:to>
                                    </p:set>
                                  </p:childTnLst>
                                </p:cTn>
                              </p:par>
                              <p:par>
                                <p:cTn id="47" presetID="31" presetClass="exit" presetSubtype="0" fill="hold" grpId="0" nodeType="withEffect">
                                  <p:stCondLst>
                                    <p:cond delay="0"/>
                                  </p:stCondLst>
                                  <p:childTnLst>
                                    <p:anim calcmode="lin" valueType="num">
                                      <p:cBhvr>
                                        <p:cTn id="48" dur="1000"/>
                                        <p:tgtEl>
                                          <p:spTgt spid="28"/>
                                        </p:tgtEl>
                                        <p:attrNameLst>
                                          <p:attrName>ppt_w</p:attrName>
                                        </p:attrNameLst>
                                      </p:cBhvr>
                                      <p:tavLst>
                                        <p:tav tm="0">
                                          <p:val>
                                            <p:strVal val="ppt_w"/>
                                          </p:val>
                                        </p:tav>
                                        <p:tav tm="100000">
                                          <p:val>
                                            <p:fltVal val="0"/>
                                          </p:val>
                                        </p:tav>
                                      </p:tavLst>
                                    </p:anim>
                                    <p:anim calcmode="lin" valueType="num">
                                      <p:cBhvr>
                                        <p:cTn id="49" dur="1000"/>
                                        <p:tgtEl>
                                          <p:spTgt spid="28"/>
                                        </p:tgtEl>
                                        <p:attrNameLst>
                                          <p:attrName>ppt_h</p:attrName>
                                        </p:attrNameLst>
                                      </p:cBhvr>
                                      <p:tavLst>
                                        <p:tav tm="0">
                                          <p:val>
                                            <p:strVal val="ppt_h"/>
                                          </p:val>
                                        </p:tav>
                                        <p:tav tm="100000">
                                          <p:val>
                                            <p:fltVal val="0"/>
                                          </p:val>
                                        </p:tav>
                                      </p:tavLst>
                                    </p:anim>
                                    <p:anim calcmode="lin" valueType="num">
                                      <p:cBhvr>
                                        <p:cTn id="50" dur="1000"/>
                                        <p:tgtEl>
                                          <p:spTgt spid="28"/>
                                        </p:tgtEl>
                                        <p:attrNameLst>
                                          <p:attrName>style.rotation</p:attrName>
                                        </p:attrNameLst>
                                      </p:cBhvr>
                                      <p:tavLst>
                                        <p:tav tm="0">
                                          <p:val>
                                            <p:fltVal val="0"/>
                                          </p:val>
                                        </p:tav>
                                        <p:tav tm="100000">
                                          <p:val>
                                            <p:fltVal val="90"/>
                                          </p:val>
                                        </p:tav>
                                      </p:tavLst>
                                    </p:anim>
                                    <p:animEffect transition="out" filter="fade">
                                      <p:cBhvr>
                                        <p:cTn id="51" dur="1000"/>
                                        <p:tgtEl>
                                          <p:spTgt spid="28"/>
                                        </p:tgtEl>
                                      </p:cBhvr>
                                    </p:animEffect>
                                    <p:set>
                                      <p:cBhvr>
                                        <p:cTn id="52"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26" presetClass="exit" presetSubtype="0" fill="hold" grpId="0" nodeType="clickEffect">
                                  <p:stCondLst>
                                    <p:cond delay="0"/>
                                  </p:stCondLst>
                                  <p:childTnLst>
                                    <p:animEffect transition="out" filter="wipe(down)">
                                      <p:cBhvr>
                                        <p:cTn id="57" dur="180" accel="50000">
                                          <p:stCondLst>
                                            <p:cond delay="1820"/>
                                          </p:stCondLst>
                                        </p:cTn>
                                        <p:tgtEl>
                                          <p:spTgt spid="23"/>
                                        </p:tgtEl>
                                      </p:cBhvr>
                                    </p:animEffect>
                                    <p:anim calcmode="lin" valueType="num">
                                      <p:cBhvr>
                                        <p:cTn id="58"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59"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60"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1"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2"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3"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4"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65" dur="26">
                                          <p:stCondLst>
                                            <p:cond delay="620"/>
                                          </p:stCondLst>
                                        </p:cTn>
                                        <p:tgtEl>
                                          <p:spTgt spid="23"/>
                                        </p:tgtEl>
                                      </p:cBhvr>
                                      <p:to x="100000" y="60000"/>
                                    </p:animScale>
                                    <p:animScale>
                                      <p:cBhvr>
                                        <p:cTn id="66" dur="166" decel="50000">
                                          <p:stCondLst>
                                            <p:cond delay="646"/>
                                          </p:stCondLst>
                                        </p:cTn>
                                        <p:tgtEl>
                                          <p:spTgt spid="23"/>
                                        </p:tgtEl>
                                      </p:cBhvr>
                                      <p:to x="100000" y="100000"/>
                                    </p:animScale>
                                    <p:animScale>
                                      <p:cBhvr>
                                        <p:cTn id="67" dur="26">
                                          <p:stCondLst>
                                            <p:cond delay="1312"/>
                                          </p:stCondLst>
                                        </p:cTn>
                                        <p:tgtEl>
                                          <p:spTgt spid="23"/>
                                        </p:tgtEl>
                                      </p:cBhvr>
                                      <p:to x="100000" y="80000"/>
                                    </p:animScale>
                                    <p:animScale>
                                      <p:cBhvr>
                                        <p:cTn id="68" dur="166" decel="50000">
                                          <p:stCondLst>
                                            <p:cond delay="1338"/>
                                          </p:stCondLst>
                                        </p:cTn>
                                        <p:tgtEl>
                                          <p:spTgt spid="23"/>
                                        </p:tgtEl>
                                      </p:cBhvr>
                                      <p:to x="100000" y="100000"/>
                                    </p:animScale>
                                    <p:animScale>
                                      <p:cBhvr>
                                        <p:cTn id="69" dur="26">
                                          <p:stCondLst>
                                            <p:cond delay="1642"/>
                                          </p:stCondLst>
                                        </p:cTn>
                                        <p:tgtEl>
                                          <p:spTgt spid="23"/>
                                        </p:tgtEl>
                                      </p:cBhvr>
                                      <p:to x="100000" y="90000"/>
                                    </p:animScale>
                                    <p:animScale>
                                      <p:cBhvr>
                                        <p:cTn id="70" dur="166" decel="50000">
                                          <p:stCondLst>
                                            <p:cond delay="1668"/>
                                          </p:stCondLst>
                                        </p:cTn>
                                        <p:tgtEl>
                                          <p:spTgt spid="23"/>
                                        </p:tgtEl>
                                      </p:cBhvr>
                                      <p:to x="100000" y="100000"/>
                                    </p:animScale>
                                    <p:animScale>
                                      <p:cBhvr>
                                        <p:cTn id="71" dur="26">
                                          <p:stCondLst>
                                            <p:cond delay="1808"/>
                                          </p:stCondLst>
                                        </p:cTn>
                                        <p:tgtEl>
                                          <p:spTgt spid="23"/>
                                        </p:tgtEl>
                                      </p:cBhvr>
                                      <p:to x="100000" y="95000"/>
                                    </p:animScale>
                                    <p:animScale>
                                      <p:cBhvr>
                                        <p:cTn id="72" dur="166" decel="50000">
                                          <p:stCondLst>
                                            <p:cond delay="1834"/>
                                          </p:stCondLst>
                                        </p:cTn>
                                        <p:tgtEl>
                                          <p:spTgt spid="23"/>
                                        </p:tgtEl>
                                      </p:cBhvr>
                                      <p:to x="100000" y="100000"/>
                                    </p:animScale>
                                    <p:set>
                                      <p:cBhvr>
                                        <p:cTn id="73" dur="1" fill="hold">
                                          <p:stCondLst>
                                            <p:cond delay="1999"/>
                                          </p:stCondLst>
                                        </p:cTn>
                                        <p:tgtEl>
                                          <p:spTgt spid="23"/>
                                        </p:tgtEl>
                                        <p:attrNameLst>
                                          <p:attrName>style.visibility</p:attrName>
                                        </p:attrNameLst>
                                      </p:cBhvr>
                                      <p:to>
                                        <p:strVal val="hidden"/>
                                      </p:to>
                                    </p:set>
                                  </p:childTnLst>
                                </p:cTn>
                              </p:par>
                              <p:par>
                                <p:cTn id="74" presetID="31" presetClass="exit" presetSubtype="0" fill="hold" grpId="0" nodeType="withEffect">
                                  <p:stCondLst>
                                    <p:cond delay="0"/>
                                  </p:stCondLst>
                                  <p:childTnLst>
                                    <p:anim calcmode="lin" valueType="num">
                                      <p:cBhvr>
                                        <p:cTn id="75" dur="1000"/>
                                        <p:tgtEl>
                                          <p:spTgt spid="30"/>
                                        </p:tgtEl>
                                        <p:attrNameLst>
                                          <p:attrName>ppt_w</p:attrName>
                                        </p:attrNameLst>
                                      </p:cBhvr>
                                      <p:tavLst>
                                        <p:tav tm="0">
                                          <p:val>
                                            <p:strVal val="ppt_w"/>
                                          </p:val>
                                        </p:tav>
                                        <p:tav tm="100000">
                                          <p:val>
                                            <p:fltVal val="0"/>
                                          </p:val>
                                        </p:tav>
                                      </p:tavLst>
                                    </p:anim>
                                    <p:anim calcmode="lin" valueType="num">
                                      <p:cBhvr>
                                        <p:cTn id="76" dur="1000"/>
                                        <p:tgtEl>
                                          <p:spTgt spid="30"/>
                                        </p:tgtEl>
                                        <p:attrNameLst>
                                          <p:attrName>ppt_h</p:attrName>
                                        </p:attrNameLst>
                                      </p:cBhvr>
                                      <p:tavLst>
                                        <p:tav tm="0">
                                          <p:val>
                                            <p:strVal val="ppt_h"/>
                                          </p:val>
                                        </p:tav>
                                        <p:tav tm="100000">
                                          <p:val>
                                            <p:fltVal val="0"/>
                                          </p:val>
                                        </p:tav>
                                      </p:tavLst>
                                    </p:anim>
                                    <p:anim calcmode="lin" valueType="num">
                                      <p:cBhvr>
                                        <p:cTn id="77" dur="1000"/>
                                        <p:tgtEl>
                                          <p:spTgt spid="30"/>
                                        </p:tgtEl>
                                        <p:attrNameLst>
                                          <p:attrName>style.rotation</p:attrName>
                                        </p:attrNameLst>
                                      </p:cBhvr>
                                      <p:tavLst>
                                        <p:tav tm="0">
                                          <p:val>
                                            <p:fltVal val="0"/>
                                          </p:val>
                                        </p:tav>
                                        <p:tav tm="100000">
                                          <p:val>
                                            <p:fltVal val="90"/>
                                          </p:val>
                                        </p:tav>
                                      </p:tavLst>
                                    </p:anim>
                                    <p:animEffect transition="out" filter="fade">
                                      <p:cBhvr>
                                        <p:cTn id="78" dur="1000"/>
                                        <p:tgtEl>
                                          <p:spTgt spid="30"/>
                                        </p:tgtEl>
                                      </p:cBhvr>
                                    </p:animEffect>
                                    <p:set>
                                      <p:cBhvr>
                                        <p:cTn id="79"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hlinkClick r:id="" action="ppaction://noaction"/>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880" y="5288549"/>
            <a:ext cx="1868588" cy="1573406"/>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2" name="Round Same Side Corner Rectangle 1"/>
          <p:cNvSpPr/>
          <p:nvPr/>
        </p:nvSpPr>
        <p:spPr>
          <a:xfrm>
            <a:off x="307074" y="-75933"/>
            <a:ext cx="11340152" cy="2648163"/>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66307" y="-911959"/>
            <a:ext cx="609600" cy="609600"/>
          </a:xfrm>
          <a:prstGeom prst="rect">
            <a:avLst/>
          </a:prstGeom>
        </p:spPr>
      </p:pic>
      <p:sp>
        <p:nvSpPr>
          <p:cNvPr id="3" name="Round Diagonal Corner Rectangle 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A"/>
          <p:cNvSpPr/>
          <p:nvPr/>
        </p:nvSpPr>
        <p:spPr>
          <a:xfrm>
            <a:off x="667878" y="2901554"/>
            <a:ext cx="4804012" cy="117881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solidFill>
                  <a:srgbClr val="000066"/>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a:t>
            </a:r>
            <a:r>
              <a:rPr lang="en-US" sz="3600" b="1">
                <a:solidFill>
                  <a:srgbClr val="000066"/>
                </a:solidFill>
                <a:latin typeface="Times New Roman" panose="02020603050405020304" pitchFamily="18" charset="0"/>
                <a:cs typeface="Times New Roman" panose="02020603050405020304" pitchFamily="18" charset="0"/>
              </a:rPr>
              <a:t>54 dân tộc</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1" name="C"/>
          <p:cNvSpPr/>
          <p:nvPr/>
        </p:nvSpPr>
        <p:spPr>
          <a:xfrm>
            <a:off x="6618302" y="2901554"/>
            <a:ext cx="4804012" cy="117881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000066"/>
                </a:solidFill>
                <a:latin typeface="Times New Roman" panose="02020603050405020304" pitchFamily="18" charset="0"/>
                <a:cs typeface="Times New Roman" panose="02020603050405020304" pitchFamily="18" charset="0"/>
              </a:rPr>
              <a:t>3</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52 dân</a:t>
            </a:r>
            <a:r>
              <a:rPr kumimoji="0" lang="en-US" sz="3600" b="1" i="0" u="none" strike="noStrike" kern="1200" cap="none" spc="0" normalizeH="0" noProof="0">
                <a:ln>
                  <a:noFill/>
                </a:ln>
                <a:solidFill>
                  <a:srgbClr val="000066"/>
                </a:solidFill>
                <a:effectLst/>
                <a:uLnTx/>
                <a:uFillTx/>
                <a:latin typeface="Times New Roman" panose="02020603050405020304" pitchFamily="18" charset="0"/>
                <a:cs typeface="Times New Roman" panose="02020603050405020304" pitchFamily="18" charset="0"/>
              </a:rPr>
              <a:t> tộc</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2" name="B"/>
          <p:cNvSpPr/>
          <p:nvPr/>
        </p:nvSpPr>
        <p:spPr>
          <a:xfrm>
            <a:off x="667878" y="4490911"/>
            <a:ext cx="4804012" cy="113099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000066"/>
                </a:solidFill>
                <a:latin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64 dân</a:t>
            </a:r>
            <a:r>
              <a:rPr kumimoji="0" lang="en-US" sz="3600" b="1" i="0" u="none" strike="noStrike" kern="1200" cap="none" spc="0" normalizeH="0" noProof="0">
                <a:ln>
                  <a:noFill/>
                </a:ln>
                <a:solidFill>
                  <a:srgbClr val="000066"/>
                </a:solidFill>
                <a:effectLst/>
                <a:uLnTx/>
                <a:uFillTx/>
                <a:latin typeface="Times New Roman" panose="02020603050405020304" pitchFamily="18" charset="0"/>
                <a:cs typeface="Times New Roman" panose="02020603050405020304" pitchFamily="18" charset="0"/>
              </a:rPr>
              <a:t> tộc</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3" name="D"/>
          <p:cNvSpPr/>
          <p:nvPr/>
        </p:nvSpPr>
        <p:spPr>
          <a:xfrm>
            <a:off x="6631088" y="4497173"/>
            <a:ext cx="4804012" cy="112473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000066"/>
                </a:solidFill>
                <a:latin typeface="Times New Roman" panose="02020603050405020304" pitchFamily="18" charset="0"/>
                <a:cs typeface="Times New Roman" panose="02020603050405020304" pitchFamily="18" charset="0"/>
              </a:rPr>
              <a:t>4</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53 dân</a:t>
            </a:r>
            <a:r>
              <a:rPr kumimoji="0" lang="en-US" sz="3600" b="1" i="0" u="none" strike="noStrike" kern="1200" cap="none" spc="0" normalizeH="0" noProof="0">
                <a:ln>
                  <a:noFill/>
                </a:ln>
                <a:solidFill>
                  <a:srgbClr val="000066"/>
                </a:solidFill>
                <a:effectLst/>
                <a:uLnTx/>
                <a:uFillTx/>
                <a:latin typeface="Times New Roman" panose="02020603050405020304" pitchFamily="18" charset="0"/>
                <a:cs typeface="Times New Roman" panose="02020603050405020304" pitchFamily="18" charset="0"/>
              </a:rPr>
              <a:t> tộc</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0" y="3490963"/>
            <a:ext cx="641445" cy="0"/>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6433" y="5048254"/>
            <a:ext cx="641445" cy="16306"/>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71890" y="3490963"/>
            <a:ext cx="1146412" cy="0"/>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2" idx="3"/>
            <a:endCxn id="33" idx="1"/>
          </p:cNvCxnSpPr>
          <p:nvPr/>
        </p:nvCxnSpPr>
        <p:spPr>
          <a:xfrm>
            <a:off x="5471890" y="5056408"/>
            <a:ext cx="1159198" cy="3131"/>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1" idx="3"/>
          </p:cNvCxnSpPr>
          <p:nvPr/>
        </p:nvCxnSpPr>
        <p:spPr>
          <a:xfrm flipV="1">
            <a:off x="11422314" y="3480179"/>
            <a:ext cx="743253" cy="10784"/>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422314" y="4988902"/>
            <a:ext cx="769686" cy="16306"/>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440944" y="764249"/>
            <a:ext cx="9274462" cy="769441"/>
          </a:xfrm>
          <a:prstGeom prst="rect">
            <a:avLst/>
          </a:prstGeom>
          <a:noFill/>
        </p:spPr>
        <p:txBody>
          <a:bodyPr wrap="none" lIns="91440" tIns="45720" rIns="91440" bIns="45720">
            <a:spAutoFit/>
          </a:bodyPr>
          <a:lstStyle/>
          <a:p>
            <a:pPr lvl="0" algn="ctr">
              <a:defRPr/>
            </a:pPr>
            <a:r>
              <a:rPr lang="en-US" sz="4400" b="1" i="1">
                <a:solidFill>
                  <a:srgbClr val="FF0000"/>
                </a:solidFill>
                <a:latin typeface="Times New Roman" panose="02020603050405020304" pitchFamily="18" charset="0"/>
                <a:cs typeface="Times New Roman" panose="02020603050405020304" pitchFamily="18" charset="0"/>
              </a:rPr>
              <a:t>Câu 1:</a:t>
            </a:r>
            <a:r>
              <a:rPr lang="en-US" sz="4400">
                <a:solidFill>
                  <a:srgbClr val="FF0000"/>
                </a:solidFill>
                <a:latin typeface="Times New Roman" panose="02020603050405020304" pitchFamily="18" charset="0"/>
                <a:cs typeface="Times New Roman" panose="02020603050405020304" pitchFamily="18" charset="0"/>
              </a:rPr>
              <a:t>  Việt Nam có bao nhiêu dân tộc?</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35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anim calcmode="lin" valueType="num">
                                      <p:cBhvr>
                                        <p:cTn id="24" dur="750" fill="hold"/>
                                        <p:tgtEl>
                                          <p:spTgt spid="6"/>
                                        </p:tgtEl>
                                        <p:attrNameLst>
                                          <p:attrName>style.rotation</p:attrName>
                                        </p:attrNameLst>
                                      </p:cBhvr>
                                      <p:tavLst>
                                        <p:tav tm="0">
                                          <p:val>
                                            <p:fltVal val="720"/>
                                          </p:val>
                                        </p:tav>
                                        <p:tav tm="100000">
                                          <p:val>
                                            <p:fltVal val="0"/>
                                          </p:val>
                                        </p:tav>
                                      </p:tavLst>
                                    </p:anim>
                                    <p:anim calcmode="lin" valueType="num">
                                      <p:cBhvr>
                                        <p:cTn id="25" dur="750" fill="hold"/>
                                        <p:tgtEl>
                                          <p:spTgt spid="6"/>
                                        </p:tgtEl>
                                        <p:attrNameLst>
                                          <p:attrName>ppt_h</p:attrName>
                                        </p:attrNameLst>
                                      </p:cBhvr>
                                      <p:tavLst>
                                        <p:tav tm="0">
                                          <p:val>
                                            <p:fltVal val="0"/>
                                          </p:val>
                                        </p:tav>
                                        <p:tav tm="100000">
                                          <p:val>
                                            <p:strVal val="#ppt_h"/>
                                          </p:val>
                                        </p:tav>
                                      </p:tavLst>
                                    </p:anim>
                                    <p:anim calcmode="lin" valueType="num">
                                      <p:cBhvr>
                                        <p:cTn id="26" dur="750" fill="hold"/>
                                        <p:tgtEl>
                                          <p:spTgt spid="6"/>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750"/>
                                        <p:tgtEl>
                                          <p:spTgt spid="4"/>
                                        </p:tgtEl>
                                      </p:cBhvr>
                                    </p:animEffect>
                                    <p:anim calcmode="lin" valueType="num">
                                      <p:cBhvr>
                                        <p:cTn id="30" dur="750" fill="hold"/>
                                        <p:tgtEl>
                                          <p:spTgt spid="4"/>
                                        </p:tgtEl>
                                        <p:attrNameLst>
                                          <p:attrName>style.rotation</p:attrName>
                                        </p:attrNameLst>
                                      </p:cBhvr>
                                      <p:tavLst>
                                        <p:tav tm="0">
                                          <p:val>
                                            <p:fltVal val="720"/>
                                          </p:val>
                                        </p:tav>
                                        <p:tav tm="100000">
                                          <p:val>
                                            <p:fltVal val="0"/>
                                          </p:val>
                                        </p:tav>
                                      </p:tavLst>
                                    </p:anim>
                                    <p:anim calcmode="lin" valueType="num">
                                      <p:cBhvr>
                                        <p:cTn id="31" dur="750" fill="hold"/>
                                        <p:tgtEl>
                                          <p:spTgt spid="4"/>
                                        </p:tgtEl>
                                        <p:attrNameLst>
                                          <p:attrName>ppt_h</p:attrName>
                                        </p:attrNameLst>
                                      </p:cBhvr>
                                      <p:tavLst>
                                        <p:tav tm="0">
                                          <p:val>
                                            <p:fltVal val="0"/>
                                          </p:val>
                                        </p:tav>
                                        <p:tav tm="100000">
                                          <p:val>
                                            <p:strVal val="#ppt_h"/>
                                          </p:val>
                                        </p:tav>
                                      </p:tavLst>
                                    </p:anim>
                                    <p:anim calcmode="lin" valueType="num">
                                      <p:cBhvr>
                                        <p:cTn id="32" dur="750" fill="hold"/>
                                        <p:tgtEl>
                                          <p:spTgt spid="4"/>
                                        </p:tgtEl>
                                        <p:attrNameLst>
                                          <p:attrName>ppt_w</p:attrName>
                                        </p:attrNameLst>
                                      </p:cBhvr>
                                      <p:tavLst>
                                        <p:tav tm="0">
                                          <p:val>
                                            <p:fltVal val="0"/>
                                          </p:val>
                                        </p:tav>
                                        <p:tav tm="100000">
                                          <p:val>
                                            <p:strVal val="#ppt_w"/>
                                          </p:val>
                                        </p:tav>
                                      </p:tavLst>
                                    </p:anim>
                                  </p:childTnLst>
                                </p:cTn>
                              </p:par>
                              <p:par>
                                <p:cTn id="33" presetID="35"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750"/>
                                        <p:tgtEl>
                                          <p:spTgt spid="38"/>
                                        </p:tgtEl>
                                      </p:cBhvr>
                                    </p:animEffect>
                                    <p:anim calcmode="lin" valueType="num">
                                      <p:cBhvr>
                                        <p:cTn id="36" dur="750" fill="hold"/>
                                        <p:tgtEl>
                                          <p:spTgt spid="38"/>
                                        </p:tgtEl>
                                        <p:attrNameLst>
                                          <p:attrName>style.rotation</p:attrName>
                                        </p:attrNameLst>
                                      </p:cBhvr>
                                      <p:tavLst>
                                        <p:tav tm="0">
                                          <p:val>
                                            <p:fltVal val="720"/>
                                          </p:val>
                                        </p:tav>
                                        <p:tav tm="100000">
                                          <p:val>
                                            <p:fltVal val="0"/>
                                          </p:val>
                                        </p:tav>
                                      </p:tavLst>
                                    </p:anim>
                                    <p:anim calcmode="lin" valueType="num">
                                      <p:cBhvr>
                                        <p:cTn id="37" dur="750" fill="hold"/>
                                        <p:tgtEl>
                                          <p:spTgt spid="38"/>
                                        </p:tgtEl>
                                        <p:attrNameLst>
                                          <p:attrName>ppt_h</p:attrName>
                                        </p:attrNameLst>
                                      </p:cBhvr>
                                      <p:tavLst>
                                        <p:tav tm="0">
                                          <p:val>
                                            <p:fltVal val="0"/>
                                          </p:val>
                                        </p:tav>
                                        <p:tav tm="100000">
                                          <p:val>
                                            <p:strVal val="#ppt_h"/>
                                          </p:val>
                                        </p:tav>
                                      </p:tavLst>
                                    </p:anim>
                                    <p:anim calcmode="lin" valueType="num">
                                      <p:cBhvr>
                                        <p:cTn id="38" dur="750" fill="hold"/>
                                        <p:tgtEl>
                                          <p:spTgt spid="38"/>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750"/>
                                        <p:tgtEl>
                                          <p:spTgt spid="31"/>
                                        </p:tgtEl>
                                      </p:cBhvr>
                                    </p:animEffect>
                                    <p:anim calcmode="lin" valueType="num">
                                      <p:cBhvr>
                                        <p:cTn id="42" dur="750" fill="hold"/>
                                        <p:tgtEl>
                                          <p:spTgt spid="31"/>
                                        </p:tgtEl>
                                        <p:attrNameLst>
                                          <p:attrName>style.rotation</p:attrName>
                                        </p:attrNameLst>
                                      </p:cBhvr>
                                      <p:tavLst>
                                        <p:tav tm="0">
                                          <p:val>
                                            <p:fltVal val="720"/>
                                          </p:val>
                                        </p:tav>
                                        <p:tav tm="100000">
                                          <p:val>
                                            <p:fltVal val="0"/>
                                          </p:val>
                                        </p:tav>
                                      </p:tavLst>
                                    </p:anim>
                                    <p:anim calcmode="lin" valueType="num">
                                      <p:cBhvr>
                                        <p:cTn id="43" dur="750" fill="hold"/>
                                        <p:tgtEl>
                                          <p:spTgt spid="31"/>
                                        </p:tgtEl>
                                        <p:attrNameLst>
                                          <p:attrName>ppt_h</p:attrName>
                                        </p:attrNameLst>
                                      </p:cBhvr>
                                      <p:tavLst>
                                        <p:tav tm="0">
                                          <p:val>
                                            <p:fltVal val="0"/>
                                          </p:val>
                                        </p:tav>
                                        <p:tav tm="100000">
                                          <p:val>
                                            <p:strVal val="#ppt_h"/>
                                          </p:val>
                                        </p:tav>
                                      </p:tavLst>
                                    </p:anim>
                                    <p:anim calcmode="lin" valueType="num">
                                      <p:cBhvr>
                                        <p:cTn id="44" dur="750" fill="hold"/>
                                        <p:tgtEl>
                                          <p:spTgt spid="31"/>
                                        </p:tgtEl>
                                        <p:attrNameLst>
                                          <p:attrName>ppt_w</p:attrName>
                                        </p:attrNameLst>
                                      </p:cBhvr>
                                      <p:tavLst>
                                        <p:tav tm="0">
                                          <p:val>
                                            <p:fltVal val="0"/>
                                          </p:val>
                                        </p:tav>
                                        <p:tav tm="100000">
                                          <p:val>
                                            <p:strVal val="#ppt_w"/>
                                          </p:val>
                                        </p:tav>
                                      </p:tavLst>
                                    </p:anim>
                                  </p:childTnLst>
                                </p:cTn>
                              </p:par>
                              <p:par>
                                <p:cTn id="45" presetID="35"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750"/>
                                        <p:tgtEl>
                                          <p:spTgt spid="40"/>
                                        </p:tgtEl>
                                      </p:cBhvr>
                                    </p:animEffect>
                                    <p:anim calcmode="lin" valueType="num">
                                      <p:cBhvr>
                                        <p:cTn id="48" dur="750" fill="hold"/>
                                        <p:tgtEl>
                                          <p:spTgt spid="40"/>
                                        </p:tgtEl>
                                        <p:attrNameLst>
                                          <p:attrName>style.rotation</p:attrName>
                                        </p:attrNameLst>
                                      </p:cBhvr>
                                      <p:tavLst>
                                        <p:tav tm="0">
                                          <p:val>
                                            <p:fltVal val="720"/>
                                          </p:val>
                                        </p:tav>
                                        <p:tav tm="100000">
                                          <p:val>
                                            <p:fltVal val="0"/>
                                          </p:val>
                                        </p:tav>
                                      </p:tavLst>
                                    </p:anim>
                                    <p:anim calcmode="lin" valueType="num">
                                      <p:cBhvr>
                                        <p:cTn id="49" dur="750" fill="hold"/>
                                        <p:tgtEl>
                                          <p:spTgt spid="40"/>
                                        </p:tgtEl>
                                        <p:attrNameLst>
                                          <p:attrName>ppt_h</p:attrName>
                                        </p:attrNameLst>
                                      </p:cBhvr>
                                      <p:tavLst>
                                        <p:tav tm="0">
                                          <p:val>
                                            <p:fltVal val="0"/>
                                          </p:val>
                                        </p:tav>
                                        <p:tav tm="100000">
                                          <p:val>
                                            <p:strVal val="#ppt_h"/>
                                          </p:val>
                                        </p:tav>
                                      </p:tavLst>
                                    </p:anim>
                                    <p:anim calcmode="lin" valueType="num">
                                      <p:cBhvr>
                                        <p:cTn id="50" dur="750" fill="hold"/>
                                        <p:tgtEl>
                                          <p:spTgt spid="40"/>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750"/>
                                        <p:tgtEl>
                                          <p:spTgt spid="33"/>
                                        </p:tgtEl>
                                      </p:cBhvr>
                                    </p:animEffect>
                                    <p:anim calcmode="lin" valueType="num">
                                      <p:cBhvr>
                                        <p:cTn id="54" dur="750" fill="hold"/>
                                        <p:tgtEl>
                                          <p:spTgt spid="33"/>
                                        </p:tgtEl>
                                        <p:attrNameLst>
                                          <p:attrName>style.rotation</p:attrName>
                                        </p:attrNameLst>
                                      </p:cBhvr>
                                      <p:tavLst>
                                        <p:tav tm="0">
                                          <p:val>
                                            <p:fltVal val="720"/>
                                          </p:val>
                                        </p:tav>
                                        <p:tav tm="100000">
                                          <p:val>
                                            <p:fltVal val="0"/>
                                          </p:val>
                                        </p:tav>
                                      </p:tavLst>
                                    </p:anim>
                                    <p:anim calcmode="lin" valueType="num">
                                      <p:cBhvr>
                                        <p:cTn id="55" dur="750" fill="hold"/>
                                        <p:tgtEl>
                                          <p:spTgt spid="33"/>
                                        </p:tgtEl>
                                        <p:attrNameLst>
                                          <p:attrName>ppt_h</p:attrName>
                                        </p:attrNameLst>
                                      </p:cBhvr>
                                      <p:tavLst>
                                        <p:tav tm="0">
                                          <p:val>
                                            <p:fltVal val="0"/>
                                          </p:val>
                                        </p:tav>
                                        <p:tav tm="100000">
                                          <p:val>
                                            <p:strVal val="#ppt_h"/>
                                          </p:val>
                                        </p:tav>
                                      </p:tavLst>
                                    </p:anim>
                                    <p:anim calcmode="lin" valueType="num">
                                      <p:cBhvr>
                                        <p:cTn id="56" dur="750" fill="hold"/>
                                        <p:tgtEl>
                                          <p:spTgt spid="33"/>
                                        </p:tgtEl>
                                        <p:attrNameLst>
                                          <p:attrName>ppt_w</p:attrName>
                                        </p:attrNameLst>
                                      </p:cBhvr>
                                      <p:tavLst>
                                        <p:tav tm="0">
                                          <p:val>
                                            <p:fltVal val="0"/>
                                          </p:val>
                                        </p:tav>
                                        <p:tav tm="100000">
                                          <p:val>
                                            <p:strVal val="#ppt_w"/>
                                          </p:val>
                                        </p:tav>
                                      </p:tavLst>
                                    </p:anim>
                                  </p:childTnLst>
                                </p:cTn>
                              </p:par>
                              <p:par>
                                <p:cTn id="57" presetID="35"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750"/>
                                        <p:tgtEl>
                                          <p:spTgt spid="41"/>
                                        </p:tgtEl>
                                      </p:cBhvr>
                                    </p:animEffect>
                                    <p:anim calcmode="lin" valueType="num">
                                      <p:cBhvr>
                                        <p:cTn id="60" dur="750" fill="hold"/>
                                        <p:tgtEl>
                                          <p:spTgt spid="41"/>
                                        </p:tgtEl>
                                        <p:attrNameLst>
                                          <p:attrName>style.rotation</p:attrName>
                                        </p:attrNameLst>
                                      </p:cBhvr>
                                      <p:tavLst>
                                        <p:tav tm="0">
                                          <p:val>
                                            <p:fltVal val="720"/>
                                          </p:val>
                                        </p:tav>
                                        <p:tav tm="100000">
                                          <p:val>
                                            <p:fltVal val="0"/>
                                          </p:val>
                                        </p:tav>
                                      </p:tavLst>
                                    </p:anim>
                                    <p:anim calcmode="lin" valueType="num">
                                      <p:cBhvr>
                                        <p:cTn id="61" dur="750" fill="hold"/>
                                        <p:tgtEl>
                                          <p:spTgt spid="41"/>
                                        </p:tgtEl>
                                        <p:attrNameLst>
                                          <p:attrName>ppt_h</p:attrName>
                                        </p:attrNameLst>
                                      </p:cBhvr>
                                      <p:tavLst>
                                        <p:tav tm="0">
                                          <p:val>
                                            <p:fltVal val="0"/>
                                          </p:val>
                                        </p:tav>
                                        <p:tav tm="100000">
                                          <p:val>
                                            <p:strVal val="#ppt_h"/>
                                          </p:val>
                                        </p:tav>
                                      </p:tavLst>
                                    </p:anim>
                                    <p:anim calcmode="lin" valueType="num">
                                      <p:cBhvr>
                                        <p:cTn id="62" dur="750" fill="hold"/>
                                        <p:tgtEl>
                                          <p:spTgt spid="41"/>
                                        </p:tgtEl>
                                        <p:attrNameLst>
                                          <p:attrName>ppt_w</p:attrName>
                                        </p:attrNameLst>
                                      </p:cBhvr>
                                      <p:tavLst>
                                        <p:tav tm="0">
                                          <p:val>
                                            <p:fltVal val="0"/>
                                          </p:val>
                                        </p:tav>
                                        <p:tav tm="100000">
                                          <p:val>
                                            <p:strVal val="#ppt_w"/>
                                          </p:val>
                                        </p:tav>
                                      </p:tavLst>
                                    </p:anim>
                                  </p:childTnLst>
                                </p:cTn>
                              </p:par>
                              <p:par>
                                <p:cTn id="63" presetID="35"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750"/>
                                        <p:tgtEl>
                                          <p:spTgt spid="39"/>
                                        </p:tgtEl>
                                      </p:cBhvr>
                                    </p:animEffect>
                                    <p:anim calcmode="lin" valueType="num">
                                      <p:cBhvr>
                                        <p:cTn id="66" dur="750" fill="hold"/>
                                        <p:tgtEl>
                                          <p:spTgt spid="39"/>
                                        </p:tgtEl>
                                        <p:attrNameLst>
                                          <p:attrName>style.rotation</p:attrName>
                                        </p:attrNameLst>
                                      </p:cBhvr>
                                      <p:tavLst>
                                        <p:tav tm="0">
                                          <p:val>
                                            <p:fltVal val="720"/>
                                          </p:val>
                                        </p:tav>
                                        <p:tav tm="100000">
                                          <p:val>
                                            <p:fltVal val="0"/>
                                          </p:val>
                                        </p:tav>
                                      </p:tavLst>
                                    </p:anim>
                                    <p:anim calcmode="lin" valueType="num">
                                      <p:cBhvr>
                                        <p:cTn id="67" dur="750" fill="hold"/>
                                        <p:tgtEl>
                                          <p:spTgt spid="39"/>
                                        </p:tgtEl>
                                        <p:attrNameLst>
                                          <p:attrName>ppt_h</p:attrName>
                                        </p:attrNameLst>
                                      </p:cBhvr>
                                      <p:tavLst>
                                        <p:tav tm="0">
                                          <p:val>
                                            <p:fltVal val="0"/>
                                          </p:val>
                                        </p:tav>
                                        <p:tav tm="100000">
                                          <p:val>
                                            <p:strVal val="#ppt_h"/>
                                          </p:val>
                                        </p:tav>
                                      </p:tavLst>
                                    </p:anim>
                                    <p:anim calcmode="lin" valueType="num">
                                      <p:cBhvr>
                                        <p:cTn id="68" dur="750" fill="hold"/>
                                        <p:tgtEl>
                                          <p:spTgt spid="39"/>
                                        </p:tgtEl>
                                        <p:attrNameLst>
                                          <p:attrName>ppt_w</p:attrName>
                                        </p:attrNameLst>
                                      </p:cBhvr>
                                      <p:tavLst>
                                        <p:tav tm="0">
                                          <p:val>
                                            <p:fltVal val="0"/>
                                          </p:val>
                                        </p:tav>
                                        <p:tav tm="100000">
                                          <p:val>
                                            <p:strVal val="#ppt_w"/>
                                          </p:val>
                                        </p:tav>
                                      </p:tavLst>
                                    </p:anim>
                                  </p:childTnLst>
                                </p:cTn>
                              </p:par>
                              <p:par>
                                <p:cTn id="69" presetID="35"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750"/>
                                        <p:tgtEl>
                                          <p:spTgt spid="32"/>
                                        </p:tgtEl>
                                      </p:cBhvr>
                                    </p:animEffect>
                                    <p:anim calcmode="lin" valueType="num">
                                      <p:cBhvr>
                                        <p:cTn id="72" dur="750" fill="hold"/>
                                        <p:tgtEl>
                                          <p:spTgt spid="32"/>
                                        </p:tgtEl>
                                        <p:attrNameLst>
                                          <p:attrName>style.rotation</p:attrName>
                                        </p:attrNameLst>
                                      </p:cBhvr>
                                      <p:tavLst>
                                        <p:tav tm="0">
                                          <p:val>
                                            <p:fltVal val="720"/>
                                          </p:val>
                                        </p:tav>
                                        <p:tav tm="100000">
                                          <p:val>
                                            <p:fltVal val="0"/>
                                          </p:val>
                                        </p:tav>
                                      </p:tavLst>
                                    </p:anim>
                                    <p:anim calcmode="lin" valueType="num">
                                      <p:cBhvr>
                                        <p:cTn id="73" dur="750" fill="hold"/>
                                        <p:tgtEl>
                                          <p:spTgt spid="32"/>
                                        </p:tgtEl>
                                        <p:attrNameLst>
                                          <p:attrName>ppt_h</p:attrName>
                                        </p:attrNameLst>
                                      </p:cBhvr>
                                      <p:tavLst>
                                        <p:tav tm="0">
                                          <p:val>
                                            <p:fltVal val="0"/>
                                          </p:val>
                                        </p:tav>
                                        <p:tav tm="100000">
                                          <p:val>
                                            <p:strVal val="#ppt_h"/>
                                          </p:val>
                                        </p:tav>
                                      </p:tavLst>
                                    </p:anim>
                                    <p:anim calcmode="lin" valueType="num">
                                      <p:cBhvr>
                                        <p:cTn id="74" dur="750" fill="hold"/>
                                        <p:tgtEl>
                                          <p:spTgt spid="32"/>
                                        </p:tgtEl>
                                        <p:attrNameLst>
                                          <p:attrName>ppt_w</p:attrName>
                                        </p:attrNameLst>
                                      </p:cBhvr>
                                      <p:tavLst>
                                        <p:tav tm="0">
                                          <p:val>
                                            <p:fltVal val="0"/>
                                          </p:val>
                                        </p:tav>
                                        <p:tav tm="100000">
                                          <p:val>
                                            <p:strVal val="#ppt_w"/>
                                          </p:val>
                                        </p:tav>
                                      </p:tavLst>
                                    </p:anim>
                                  </p:childTnLst>
                                </p:cTn>
                              </p:par>
                              <p:par>
                                <p:cTn id="75" presetID="35"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750"/>
                                        <p:tgtEl>
                                          <p:spTgt spid="37"/>
                                        </p:tgtEl>
                                      </p:cBhvr>
                                    </p:animEffect>
                                    <p:anim calcmode="lin" valueType="num">
                                      <p:cBhvr>
                                        <p:cTn id="78" dur="750" fill="hold"/>
                                        <p:tgtEl>
                                          <p:spTgt spid="37"/>
                                        </p:tgtEl>
                                        <p:attrNameLst>
                                          <p:attrName>style.rotation</p:attrName>
                                        </p:attrNameLst>
                                      </p:cBhvr>
                                      <p:tavLst>
                                        <p:tav tm="0">
                                          <p:val>
                                            <p:fltVal val="720"/>
                                          </p:val>
                                        </p:tav>
                                        <p:tav tm="100000">
                                          <p:val>
                                            <p:fltVal val="0"/>
                                          </p:val>
                                        </p:tav>
                                      </p:tavLst>
                                    </p:anim>
                                    <p:anim calcmode="lin" valueType="num">
                                      <p:cBhvr>
                                        <p:cTn id="79" dur="750" fill="hold"/>
                                        <p:tgtEl>
                                          <p:spTgt spid="37"/>
                                        </p:tgtEl>
                                        <p:attrNameLst>
                                          <p:attrName>ppt_h</p:attrName>
                                        </p:attrNameLst>
                                      </p:cBhvr>
                                      <p:tavLst>
                                        <p:tav tm="0">
                                          <p:val>
                                            <p:fltVal val="0"/>
                                          </p:val>
                                        </p:tav>
                                        <p:tav tm="100000">
                                          <p:val>
                                            <p:strVal val="#ppt_h"/>
                                          </p:val>
                                        </p:tav>
                                      </p:tavLst>
                                    </p:anim>
                                    <p:anim calcmode="lin" valueType="num">
                                      <p:cBhvr>
                                        <p:cTn id="80" dur="75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81" fill="hold" display="0">
                  <p:stCondLst>
                    <p:cond delay="indefinite"/>
                  </p:stCondLst>
                  <p:endCondLst>
                    <p:cond evt="onStopAudio" delay="0">
                      <p:tgtEl>
                        <p:sldTgt/>
                      </p:tgtEl>
                    </p:cond>
                  </p:endCondLst>
                </p:cTn>
                <p:tgtEl>
                  <p:spTgt spid="15"/>
                </p:tgtEl>
              </p:cMediaNode>
            </p:audio>
            <p:seq concurrent="1" nextAc="seek">
              <p:cTn id="82" restart="whenNotActive" fill="hold" evtFilter="cancelBubble" nodeType="interactiveSeq">
                <p:stCondLst>
                  <p:cond evt="onClick" delay="0">
                    <p:tgtEl>
                      <p:spTgt spid="4"/>
                    </p:tgtEl>
                  </p:cond>
                </p:stCondLst>
                <p:endSync evt="end" delay="0">
                  <p:rtn val="all"/>
                </p:endSync>
                <p:childTnLst>
                  <p:par>
                    <p:cTn id="83" fill="hold">
                      <p:stCondLst>
                        <p:cond delay="0"/>
                      </p:stCondLst>
                      <p:childTnLst>
                        <p:par>
                          <p:cTn id="84" fill="hold">
                            <p:stCondLst>
                              <p:cond delay="0"/>
                            </p:stCondLst>
                            <p:childTnLst>
                              <p:par>
                                <p:cTn id="85" presetID="21" presetClass="emph" presetSubtype="0" fill="hold" grpId="1" nodeType="clickEffect">
                                  <p:stCondLst>
                                    <p:cond delay="0"/>
                                  </p:stCondLst>
                                  <p:childTnLst>
                                    <p:animClr clrSpc="hsl" dir="cw">
                                      <p:cBhvr override="childStyle">
                                        <p:cTn id="86" dur="500" fill="hold"/>
                                        <p:tgtEl>
                                          <p:spTgt spid="4"/>
                                        </p:tgtEl>
                                        <p:attrNameLst>
                                          <p:attrName>style.color</p:attrName>
                                        </p:attrNameLst>
                                      </p:cBhvr>
                                      <p:by>
                                        <p:hsl h="7200000" s="0" l="0"/>
                                      </p:by>
                                    </p:animClr>
                                    <p:animClr clrSpc="hsl" dir="cw">
                                      <p:cBhvr>
                                        <p:cTn id="87" dur="500" fill="hold"/>
                                        <p:tgtEl>
                                          <p:spTgt spid="4"/>
                                        </p:tgtEl>
                                        <p:attrNameLst>
                                          <p:attrName>fillcolor</p:attrName>
                                        </p:attrNameLst>
                                      </p:cBhvr>
                                      <p:by>
                                        <p:hsl h="7200000" s="0" l="0"/>
                                      </p:by>
                                    </p:animClr>
                                    <p:animClr clrSpc="hsl" dir="cw">
                                      <p:cBhvr>
                                        <p:cTn id="88" dur="500" fill="hold"/>
                                        <p:tgtEl>
                                          <p:spTgt spid="4"/>
                                        </p:tgtEl>
                                        <p:attrNameLst>
                                          <p:attrName>stroke.color</p:attrName>
                                        </p:attrNameLst>
                                      </p:cBhvr>
                                      <p:by>
                                        <p:hsl h="7200000" s="0" l="0"/>
                                      </p:by>
                                    </p:animClr>
                                    <p:set>
                                      <p:cBhvr>
                                        <p:cTn id="89" dur="500" fill="hold"/>
                                        <p:tgtEl>
                                          <p:spTgt spid="4"/>
                                        </p:tgtEl>
                                        <p:attrNameLst>
                                          <p:attrName>fill.type</p:attrName>
                                        </p:attrNameLst>
                                      </p:cBhvr>
                                      <p:to>
                                        <p:strVal val="solid"/>
                                      </p:to>
                                    </p:set>
                                  </p:childTnLst>
                                  <p:subTnLst>
                                    <p:audio>
                                      <p:cMediaNode>
                                        <p:cTn display="0" masterRel="sameClick">
                                          <p:stCondLst>
                                            <p:cond evt="begin" delay="0">
                                              <p:tn val="85"/>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4"/>
                  </p:tgtEl>
                </p:cond>
              </p:nextCondLst>
            </p:seq>
            <p:seq concurrent="1" nextAc="seek">
              <p:cTn id="90" restart="whenNotActive" fill="hold" evtFilter="cancelBubble" nodeType="interactiveSeq">
                <p:stCondLst>
                  <p:cond evt="onClick" delay="0">
                    <p:tgtEl>
                      <p:spTgt spid="31"/>
                    </p:tgtEl>
                  </p:cond>
                </p:stCondLst>
                <p:endSync evt="end" delay="0">
                  <p:rtn val="all"/>
                </p:endSync>
                <p:childTnLst>
                  <p:par>
                    <p:cTn id="91" fill="hold">
                      <p:stCondLst>
                        <p:cond delay="0"/>
                      </p:stCondLst>
                      <p:childTnLst>
                        <p:par>
                          <p:cTn id="92" fill="hold">
                            <p:stCondLst>
                              <p:cond delay="0"/>
                            </p:stCondLst>
                            <p:childTnLst>
                              <p:par>
                                <p:cTn id="93" presetID="49" presetClass="exit" presetSubtype="0" accel="100000" fill="hold" grpId="1" nodeType="clickEffect">
                                  <p:stCondLst>
                                    <p:cond delay="0"/>
                                  </p:stCondLst>
                                  <p:childTnLst>
                                    <p:anim calcmode="lin" valueType="num">
                                      <p:cBhvr>
                                        <p:cTn id="94" dur="500"/>
                                        <p:tgtEl>
                                          <p:spTgt spid="31"/>
                                        </p:tgtEl>
                                        <p:attrNameLst>
                                          <p:attrName>ppt_w</p:attrName>
                                        </p:attrNameLst>
                                      </p:cBhvr>
                                      <p:tavLst>
                                        <p:tav tm="0">
                                          <p:val>
                                            <p:strVal val="ppt_w"/>
                                          </p:val>
                                        </p:tav>
                                        <p:tav tm="100000">
                                          <p:val>
                                            <p:fltVal val="0"/>
                                          </p:val>
                                        </p:tav>
                                      </p:tavLst>
                                    </p:anim>
                                    <p:anim calcmode="lin" valueType="num">
                                      <p:cBhvr>
                                        <p:cTn id="95" dur="500"/>
                                        <p:tgtEl>
                                          <p:spTgt spid="31"/>
                                        </p:tgtEl>
                                        <p:attrNameLst>
                                          <p:attrName>ppt_h</p:attrName>
                                        </p:attrNameLst>
                                      </p:cBhvr>
                                      <p:tavLst>
                                        <p:tav tm="0">
                                          <p:val>
                                            <p:strVal val="ppt_h"/>
                                          </p:val>
                                        </p:tav>
                                        <p:tav tm="100000">
                                          <p:val>
                                            <p:fltVal val="0"/>
                                          </p:val>
                                        </p:tav>
                                      </p:tavLst>
                                    </p:anim>
                                    <p:anim calcmode="lin" valueType="num">
                                      <p:cBhvr>
                                        <p:cTn id="96" dur="500"/>
                                        <p:tgtEl>
                                          <p:spTgt spid="31"/>
                                        </p:tgtEl>
                                        <p:attrNameLst>
                                          <p:attrName>style.rotation</p:attrName>
                                        </p:attrNameLst>
                                      </p:cBhvr>
                                      <p:tavLst>
                                        <p:tav tm="0">
                                          <p:val>
                                            <p:fltVal val="0"/>
                                          </p:val>
                                        </p:tav>
                                        <p:tav tm="100000">
                                          <p:val>
                                            <p:fltVal val="360"/>
                                          </p:val>
                                        </p:tav>
                                      </p:tavLst>
                                    </p:anim>
                                    <p:animEffect transition="out" filter="fade">
                                      <p:cBhvr>
                                        <p:cTn id="97" dur="500"/>
                                        <p:tgtEl>
                                          <p:spTgt spid="31"/>
                                        </p:tgtEl>
                                      </p:cBhvr>
                                    </p:animEffect>
                                    <p:set>
                                      <p:cBhvr>
                                        <p:cTn id="98"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99" restart="whenNotActive" fill="hold" evtFilter="cancelBubble" nodeType="interactiveSeq">
                <p:stCondLst>
                  <p:cond evt="onClick" delay="0">
                    <p:tgtEl>
                      <p:spTgt spid="33"/>
                    </p:tgtEl>
                  </p:cond>
                </p:stCondLst>
                <p:endSync evt="end" delay="0">
                  <p:rtn val="all"/>
                </p:endSync>
                <p:childTnLst>
                  <p:par>
                    <p:cTn id="100" fill="hold">
                      <p:stCondLst>
                        <p:cond delay="0"/>
                      </p:stCondLst>
                      <p:childTnLst>
                        <p:par>
                          <p:cTn id="101" fill="hold">
                            <p:stCondLst>
                              <p:cond delay="0"/>
                            </p:stCondLst>
                            <p:childTnLst>
                              <p:par>
                                <p:cTn id="102" presetID="49" presetClass="exit" presetSubtype="0" accel="100000" fill="hold" grpId="1" nodeType="clickEffect">
                                  <p:stCondLst>
                                    <p:cond delay="0"/>
                                  </p:stCondLst>
                                  <p:childTnLst>
                                    <p:anim calcmode="lin" valueType="num">
                                      <p:cBhvr>
                                        <p:cTn id="103" dur="500"/>
                                        <p:tgtEl>
                                          <p:spTgt spid="33"/>
                                        </p:tgtEl>
                                        <p:attrNameLst>
                                          <p:attrName>ppt_w</p:attrName>
                                        </p:attrNameLst>
                                      </p:cBhvr>
                                      <p:tavLst>
                                        <p:tav tm="0">
                                          <p:val>
                                            <p:strVal val="ppt_w"/>
                                          </p:val>
                                        </p:tav>
                                        <p:tav tm="100000">
                                          <p:val>
                                            <p:fltVal val="0"/>
                                          </p:val>
                                        </p:tav>
                                      </p:tavLst>
                                    </p:anim>
                                    <p:anim calcmode="lin" valueType="num">
                                      <p:cBhvr>
                                        <p:cTn id="104" dur="500"/>
                                        <p:tgtEl>
                                          <p:spTgt spid="33"/>
                                        </p:tgtEl>
                                        <p:attrNameLst>
                                          <p:attrName>ppt_h</p:attrName>
                                        </p:attrNameLst>
                                      </p:cBhvr>
                                      <p:tavLst>
                                        <p:tav tm="0">
                                          <p:val>
                                            <p:strVal val="ppt_h"/>
                                          </p:val>
                                        </p:tav>
                                        <p:tav tm="100000">
                                          <p:val>
                                            <p:fltVal val="0"/>
                                          </p:val>
                                        </p:tav>
                                      </p:tavLst>
                                    </p:anim>
                                    <p:anim calcmode="lin" valueType="num">
                                      <p:cBhvr>
                                        <p:cTn id="105" dur="500"/>
                                        <p:tgtEl>
                                          <p:spTgt spid="33"/>
                                        </p:tgtEl>
                                        <p:attrNameLst>
                                          <p:attrName>style.rotation</p:attrName>
                                        </p:attrNameLst>
                                      </p:cBhvr>
                                      <p:tavLst>
                                        <p:tav tm="0">
                                          <p:val>
                                            <p:fltVal val="0"/>
                                          </p:val>
                                        </p:tav>
                                        <p:tav tm="100000">
                                          <p:val>
                                            <p:fltVal val="360"/>
                                          </p:val>
                                        </p:tav>
                                      </p:tavLst>
                                    </p:anim>
                                    <p:animEffect transition="out" filter="fade">
                                      <p:cBhvr>
                                        <p:cTn id="106" dur="500"/>
                                        <p:tgtEl>
                                          <p:spTgt spid="33"/>
                                        </p:tgtEl>
                                      </p:cBhvr>
                                    </p:animEffect>
                                    <p:set>
                                      <p:cBhvr>
                                        <p:cTn id="107"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3"/>
                  </p:tgtEl>
                </p:cond>
              </p:nextCondLst>
            </p:seq>
            <p:seq concurrent="1" nextAc="seek">
              <p:cTn id="108" restart="whenNotActive" fill="hold" evtFilter="cancelBubble" nodeType="interactiveSeq">
                <p:stCondLst>
                  <p:cond evt="onClick" delay="0">
                    <p:tgtEl>
                      <p:spTgt spid="32"/>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grpId="1" nodeType="clickEffect">
                                  <p:stCondLst>
                                    <p:cond delay="0"/>
                                  </p:stCondLst>
                                  <p:childTnLst>
                                    <p:anim calcmode="lin" valueType="num">
                                      <p:cBhvr>
                                        <p:cTn id="112" dur="500"/>
                                        <p:tgtEl>
                                          <p:spTgt spid="32"/>
                                        </p:tgtEl>
                                        <p:attrNameLst>
                                          <p:attrName>ppt_w</p:attrName>
                                        </p:attrNameLst>
                                      </p:cBhvr>
                                      <p:tavLst>
                                        <p:tav tm="0">
                                          <p:val>
                                            <p:strVal val="ppt_w"/>
                                          </p:val>
                                        </p:tav>
                                        <p:tav tm="100000">
                                          <p:val>
                                            <p:fltVal val="0"/>
                                          </p:val>
                                        </p:tav>
                                      </p:tavLst>
                                    </p:anim>
                                    <p:anim calcmode="lin" valueType="num">
                                      <p:cBhvr>
                                        <p:cTn id="113" dur="500"/>
                                        <p:tgtEl>
                                          <p:spTgt spid="32"/>
                                        </p:tgtEl>
                                        <p:attrNameLst>
                                          <p:attrName>ppt_h</p:attrName>
                                        </p:attrNameLst>
                                      </p:cBhvr>
                                      <p:tavLst>
                                        <p:tav tm="0">
                                          <p:val>
                                            <p:strVal val="ppt_h"/>
                                          </p:val>
                                        </p:tav>
                                        <p:tav tm="100000">
                                          <p:val>
                                            <p:fltVal val="0"/>
                                          </p:val>
                                        </p:tav>
                                      </p:tavLst>
                                    </p:anim>
                                    <p:anim calcmode="lin" valueType="num">
                                      <p:cBhvr>
                                        <p:cTn id="114" dur="500"/>
                                        <p:tgtEl>
                                          <p:spTgt spid="32"/>
                                        </p:tgtEl>
                                        <p:attrNameLst>
                                          <p:attrName>style.rotation</p:attrName>
                                        </p:attrNameLst>
                                      </p:cBhvr>
                                      <p:tavLst>
                                        <p:tav tm="0">
                                          <p:val>
                                            <p:fltVal val="0"/>
                                          </p:val>
                                        </p:tav>
                                        <p:tav tm="100000">
                                          <p:val>
                                            <p:fltVal val="360"/>
                                          </p:val>
                                        </p:tav>
                                      </p:tavLst>
                                    </p:anim>
                                    <p:animEffect transition="out" filter="fade">
                                      <p:cBhvr>
                                        <p:cTn id="115" dur="500"/>
                                        <p:tgtEl>
                                          <p:spTgt spid="32"/>
                                        </p:tgtEl>
                                      </p:cBhvr>
                                    </p:animEffect>
                                    <p:set>
                                      <p:cBhvr>
                                        <p:cTn id="116"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childTnLst>
        </p:cTn>
      </p:par>
    </p:tnLst>
    <p:bldLst>
      <p:bldP spid="2" grpId="0" animBg="1"/>
      <p:bldP spid="3" grpId="0" animBg="1"/>
      <p:bldP spid="4" grpId="0" animBg="1"/>
      <p:bldP spid="4" grpId="1" animBg="1"/>
      <p:bldP spid="31" grpId="0" animBg="1"/>
      <p:bldP spid="31" grpId="1" animBg="1"/>
      <p:bldP spid="32" grpId="0" animBg="1"/>
      <p:bldP spid="32" grpId="1" animBg="1"/>
      <p:bldP spid="33" grpId="0" animBg="1"/>
      <p:bldP spid="33" grpId="1"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hlinkClick r:id="" action="ppaction://noaction"/>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880" y="5288549"/>
            <a:ext cx="1868588" cy="1573406"/>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105" t="2331" r="1" b="53511"/>
          <a:stretch/>
        </p:blipFill>
        <p:spPr>
          <a:xfrm>
            <a:off x="-55658" y="-111266"/>
            <a:ext cx="12260240" cy="5053169"/>
          </a:xfrm>
          <a:prstGeom prst="rect">
            <a:avLst/>
          </a:prstGeom>
          <a:ln>
            <a:noFill/>
          </a:ln>
          <a:effectLst>
            <a:softEdge rad="112500"/>
          </a:effectLst>
        </p:spPr>
      </p:pic>
      <p:sp>
        <p:nvSpPr>
          <p:cNvPr id="2" name="Round Same Side Corner Rectangle 1"/>
          <p:cNvSpPr/>
          <p:nvPr/>
        </p:nvSpPr>
        <p:spPr>
          <a:xfrm>
            <a:off x="320722" y="613790"/>
            <a:ext cx="11340152" cy="2075103"/>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66307" y="-911959"/>
            <a:ext cx="609600" cy="609600"/>
          </a:xfrm>
          <a:prstGeom prst="rect">
            <a:avLst/>
          </a:prstGeom>
        </p:spPr>
      </p:pic>
      <p:sp>
        <p:nvSpPr>
          <p:cNvPr id="3" name="Round Diagonal Corner Rectangle 2"/>
          <p:cNvSpPr/>
          <p:nvPr/>
        </p:nvSpPr>
        <p:spPr>
          <a:xfrm>
            <a:off x="3684895" y="-31492"/>
            <a:ext cx="4162567" cy="668542"/>
          </a:xfrm>
          <a:prstGeom prst="round2DiagRect">
            <a:avLst>
              <a:gd name="adj1" fmla="val 50000"/>
              <a:gd name="adj2" fmla="val 42686"/>
            </a:avLst>
          </a:prstGeom>
          <a:solidFill>
            <a:srgbClr val="FFC7BA"/>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A"/>
          <p:cNvSpPr/>
          <p:nvPr/>
        </p:nvSpPr>
        <p:spPr>
          <a:xfrm>
            <a:off x="721248" y="4441001"/>
            <a:ext cx="4804012" cy="117881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000066"/>
                </a:solidFill>
                <a:latin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a:t>
            </a:r>
            <a:r>
              <a:rPr lang="en-US" sz="3600" b="1">
                <a:solidFill>
                  <a:srgbClr val="000066"/>
                </a:solidFill>
                <a:latin typeface="Times New Roman" panose="02020603050405020304" pitchFamily="18" charset="0"/>
                <a:cs typeface="Times New Roman" panose="02020603050405020304" pitchFamily="18" charset="0"/>
              </a:rPr>
              <a:t>1885</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1" name="C"/>
          <p:cNvSpPr/>
          <p:nvPr/>
        </p:nvSpPr>
        <p:spPr>
          <a:xfrm>
            <a:off x="6618302" y="2901554"/>
            <a:ext cx="4804012" cy="117881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000066"/>
                </a:solidFill>
                <a:latin typeface="Times New Roman" panose="02020603050405020304" pitchFamily="18" charset="0"/>
                <a:cs typeface="Times New Roman" panose="02020603050405020304" pitchFamily="18" charset="0"/>
              </a:rPr>
              <a:t>3</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.1895</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2" name="B"/>
          <p:cNvSpPr/>
          <p:nvPr/>
        </p:nvSpPr>
        <p:spPr>
          <a:xfrm>
            <a:off x="654661" y="2901554"/>
            <a:ext cx="4804012" cy="113099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noProof="0">
                <a:solidFill>
                  <a:srgbClr val="000066"/>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.1985</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3" name="D"/>
          <p:cNvSpPr/>
          <p:nvPr/>
        </p:nvSpPr>
        <p:spPr>
          <a:xfrm>
            <a:off x="6631088" y="4497173"/>
            <a:ext cx="4804012" cy="112473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000066"/>
                </a:solidFill>
                <a:latin typeface="Times New Roman" panose="02020603050405020304" pitchFamily="18" charset="0"/>
                <a:cs typeface="Times New Roman" panose="02020603050405020304" pitchFamily="18" charset="0"/>
              </a:rPr>
              <a:t>4 </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.1995</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0" y="3490963"/>
            <a:ext cx="641445" cy="0"/>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6433" y="5048254"/>
            <a:ext cx="641445" cy="16306"/>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71890" y="3490963"/>
            <a:ext cx="1146412" cy="0"/>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2" idx="3"/>
            <a:endCxn id="33" idx="1"/>
          </p:cNvCxnSpPr>
          <p:nvPr/>
        </p:nvCxnSpPr>
        <p:spPr>
          <a:xfrm>
            <a:off x="5471890" y="5056408"/>
            <a:ext cx="1159198" cy="3131"/>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1" idx="3"/>
          </p:cNvCxnSpPr>
          <p:nvPr/>
        </p:nvCxnSpPr>
        <p:spPr>
          <a:xfrm flipV="1">
            <a:off x="11422314" y="3480179"/>
            <a:ext cx="743253" cy="10784"/>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422314" y="4988902"/>
            <a:ext cx="769686" cy="16306"/>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21249" y="764249"/>
            <a:ext cx="9095226" cy="1446550"/>
          </a:xfrm>
          <a:prstGeom prst="rect">
            <a:avLst/>
          </a:prstGeom>
          <a:noFill/>
        </p:spPr>
        <p:txBody>
          <a:bodyPr wrap="square" lIns="91440" tIns="45720" rIns="91440" bIns="45720">
            <a:spAutoFit/>
          </a:bodyPr>
          <a:lstStyle/>
          <a:p>
            <a:pPr lvl="0" algn="ctr">
              <a:defRPr/>
            </a:pPr>
            <a:r>
              <a:rPr lang="en-US" sz="4400" b="1" i="1">
                <a:solidFill>
                  <a:srgbClr val="FF0000"/>
                </a:solidFill>
                <a:latin typeface="Cambria" panose="02040503050406030204" pitchFamily="18" charset="0"/>
                <a:ea typeface="Cambria" panose="02040503050406030204" pitchFamily="18" charset="0"/>
              </a:rPr>
              <a:t>Câu 2:</a:t>
            </a:r>
            <a:r>
              <a:rPr lang="en-US" sz="4400">
                <a:solidFill>
                  <a:srgbClr val="FF0000"/>
                </a:solidFill>
                <a:latin typeface="Cambria" panose="02040503050406030204" pitchFamily="18" charset="0"/>
                <a:ea typeface="Cambria" panose="02040503050406030204" pitchFamily="18" charset="0"/>
              </a:rPr>
              <a:t>  Vua Hàm Nghi ban </a:t>
            </a:r>
          </a:p>
          <a:p>
            <a:pPr lvl="0" algn="ctr">
              <a:defRPr/>
            </a:pPr>
            <a:r>
              <a:rPr lang="en-US" sz="4400">
                <a:solidFill>
                  <a:srgbClr val="FF0000"/>
                </a:solidFill>
                <a:latin typeface="Cambria" panose="02040503050406030204" pitchFamily="18" charset="0"/>
                <a:ea typeface="Cambria" panose="02040503050406030204" pitchFamily="18" charset="0"/>
              </a:rPr>
              <a:t>dụ Cần Vương năm bao nhiêu?</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26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anim calcmode="lin" valueType="num">
                                      <p:cBhvr>
                                        <p:cTn id="24" dur="750" fill="hold"/>
                                        <p:tgtEl>
                                          <p:spTgt spid="6"/>
                                        </p:tgtEl>
                                        <p:attrNameLst>
                                          <p:attrName>style.rotation</p:attrName>
                                        </p:attrNameLst>
                                      </p:cBhvr>
                                      <p:tavLst>
                                        <p:tav tm="0">
                                          <p:val>
                                            <p:fltVal val="720"/>
                                          </p:val>
                                        </p:tav>
                                        <p:tav tm="100000">
                                          <p:val>
                                            <p:fltVal val="0"/>
                                          </p:val>
                                        </p:tav>
                                      </p:tavLst>
                                    </p:anim>
                                    <p:anim calcmode="lin" valueType="num">
                                      <p:cBhvr>
                                        <p:cTn id="25" dur="750" fill="hold"/>
                                        <p:tgtEl>
                                          <p:spTgt spid="6"/>
                                        </p:tgtEl>
                                        <p:attrNameLst>
                                          <p:attrName>ppt_h</p:attrName>
                                        </p:attrNameLst>
                                      </p:cBhvr>
                                      <p:tavLst>
                                        <p:tav tm="0">
                                          <p:val>
                                            <p:fltVal val="0"/>
                                          </p:val>
                                        </p:tav>
                                        <p:tav tm="100000">
                                          <p:val>
                                            <p:strVal val="#ppt_h"/>
                                          </p:val>
                                        </p:tav>
                                      </p:tavLst>
                                    </p:anim>
                                    <p:anim calcmode="lin" valueType="num">
                                      <p:cBhvr>
                                        <p:cTn id="26" dur="750" fill="hold"/>
                                        <p:tgtEl>
                                          <p:spTgt spid="6"/>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750"/>
                                        <p:tgtEl>
                                          <p:spTgt spid="4"/>
                                        </p:tgtEl>
                                      </p:cBhvr>
                                    </p:animEffect>
                                    <p:anim calcmode="lin" valueType="num">
                                      <p:cBhvr>
                                        <p:cTn id="30" dur="750" fill="hold"/>
                                        <p:tgtEl>
                                          <p:spTgt spid="4"/>
                                        </p:tgtEl>
                                        <p:attrNameLst>
                                          <p:attrName>style.rotation</p:attrName>
                                        </p:attrNameLst>
                                      </p:cBhvr>
                                      <p:tavLst>
                                        <p:tav tm="0">
                                          <p:val>
                                            <p:fltVal val="720"/>
                                          </p:val>
                                        </p:tav>
                                        <p:tav tm="100000">
                                          <p:val>
                                            <p:fltVal val="0"/>
                                          </p:val>
                                        </p:tav>
                                      </p:tavLst>
                                    </p:anim>
                                    <p:anim calcmode="lin" valueType="num">
                                      <p:cBhvr>
                                        <p:cTn id="31" dur="750" fill="hold"/>
                                        <p:tgtEl>
                                          <p:spTgt spid="4"/>
                                        </p:tgtEl>
                                        <p:attrNameLst>
                                          <p:attrName>ppt_h</p:attrName>
                                        </p:attrNameLst>
                                      </p:cBhvr>
                                      <p:tavLst>
                                        <p:tav tm="0">
                                          <p:val>
                                            <p:fltVal val="0"/>
                                          </p:val>
                                        </p:tav>
                                        <p:tav tm="100000">
                                          <p:val>
                                            <p:strVal val="#ppt_h"/>
                                          </p:val>
                                        </p:tav>
                                      </p:tavLst>
                                    </p:anim>
                                    <p:anim calcmode="lin" valueType="num">
                                      <p:cBhvr>
                                        <p:cTn id="32" dur="750" fill="hold"/>
                                        <p:tgtEl>
                                          <p:spTgt spid="4"/>
                                        </p:tgtEl>
                                        <p:attrNameLst>
                                          <p:attrName>ppt_w</p:attrName>
                                        </p:attrNameLst>
                                      </p:cBhvr>
                                      <p:tavLst>
                                        <p:tav tm="0">
                                          <p:val>
                                            <p:fltVal val="0"/>
                                          </p:val>
                                        </p:tav>
                                        <p:tav tm="100000">
                                          <p:val>
                                            <p:strVal val="#ppt_w"/>
                                          </p:val>
                                        </p:tav>
                                      </p:tavLst>
                                    </p:anim>
                                  </p:childTnLst>
                                </p:cTn>
                              </p:par>
                              <p:par>
                                <p:cTn id="33" presetID="35"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750"/>
                                        <p:tgtEl>
                                          <p:spTgt spid="38"/>
                                        </p:tgtEl>
                                      </p:cBhvr>
                                    </p:animEffect>
                                    <p:anim calcmode="lin" valueType="num">
                                      <p:cBhvr>
                                        <p:cTn id="36" dur="750" fill="hold"/>
                                        <p:tgtEl>
                                          <p:spTgt spid="38"/>
                                        </p:tgtEl>
                                        <p:attrNameLst>
                                          <p:attrName>style.rotation</p:attrName>
                                        </p:attrNameLst>
                                      </p:cBhvr>
                                      <p:tavLst>
                                        <p:tav tm="0">
                                          <p:val>
                                            <p:fltVal val="720"/>
                                          </p:val>
                                        </p:tav>
                                        <p:tav tm="100000">
                                          <p:val>
                                            <p:fltVal val="0"/>
                                          </p:val>
                                        </p:tav>
                                      </p:tavLst>
                                    </p:anim>
                                    <p:anim calcmode="lin" valueType="num">
                                      <p:cBhvr>
                                        <p:cTn id="37" dur="750" fill="hold"/>
                                        <p:tgtEl>
                                          <p:spTgt spid="38"/>
                                        </p:tgtEl>
                                        <p:attrNameLst>
                                          <p:attrName>ppt_h</p:attrName>
                                        </p:attrNameLst>
                                      </p:cBhvr>
                                      <p:tavLst>
                                        <p:tav tm="0">
                                          <p:val>
                                            <p:fltVal val="0"/>
                                          </p:val>
                                        </p:tav>
                                        <p:tav tm="100000">
                                          <p:val>
                                            <p:strVal val="#ppt_h"/>
                                          </p:val>
                                        </p:tav>
                                      </p:tavLst>
                                    </p:anim>
                                    <p:anim calcmode="lin" valueType="num">
                                      <p:cBhvr>
                                        <p:cTn id="38" dur="750" fill="hold"/>
                                        <p:tgtEl>
                                          <p:spTgt spid="38"/>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750"/>
                                        <p:tgtEl>
                                          <p:spTgt spid="31"/>
                                        </p:tgtEl>
                                      </p:cBhvr>
                                    </p:animEffect>
                                    <p:anim calcmode="lin" valueType="num">
                                      <p:cBhvr>
                                        <p:cTn id="42" dur="750" fill="hold"/>
                                        <p:tgtEl>
                                          <p:spTgt spid="31"/>
                                        </p:tgtEl>
                                        <p:attrNameLst>
                                          <p:attrName>style.rotation</p:attrName>
                                        </p:attrNameLst>
                                      </p:cBhvr>
                                      <p:tavLst>
                                        <p:tav tm="0">
                                          <p:val>
                                            <p:fltVal val="720"/>
                                          </p:val>
                                        </p:tav>
                                        <p:tav tm="100000">
                                          <p:val>
                                            <p:fltVal val="0"/>
                                          </p:val>
                                        </p:tav>
                                      </p:tavLst>
                                    </p:anim>
                                    <p:anim calcmode="lin" valueType="num">
                                      <p:cBhvr>
                                        <p:cTn id="43" dur="750" fill="hold"/>
                                        <p:tgtEl>
                                          <p:spTgt spid="31"/>
                                        </p:tgtEl>
                                        <p:attrNameLst>
                                          <p:attrName>ppt_h</p:attrName>
                                        </p:attrNameLst>
                                      </p:cBhvr>
                                      <p:tavLst>
                                        <p:tav tm="0">
                                          <p:val>
                                            <p:fltVal val="0"/>
                                          </p:val>
                                        </p:tav>
                                        <p:tav tm="100000">
                                          <p:val>
                                            <p:strVal val="#ppt_h"/>
                                          </p:val>
                                        </p:tav>
                                      </p:tavLst>
                                    </p:anim>
                                    <p:anim calcmode="lin" valueType="num">
                                      <p:cBhvr>
                                        <p:cTn id="44" dur="750" fill="hold"/>
                                        <p:tgtEl>
                                          <p:spTgt spid="31"/>
                                        </p:tgtEl>
                                        <p:attrNameLst>
                                          <p:attrName>ppt_w</p:attrName>
                                        </p:attrNameLst>
                                      </p:cBhvr>
                                      <p:tavLst>
                                        <p:tav tm="0">
                                          <p:val>
                                            <p:fltVal val="0"/>
                                          </p:val>
                                        </p:tav>
                                        <p:tav tm="100000">
                                          <p:val>
                                            <p:strVal val="#ppt_w"/>
                                          </p:val>
                                        </p:tav>
                                      </p:tavLst>
                                    </p:anim>
                                  </p:childTnLst>
                                </p:cTn>
                              </p:par>
                              <p:par>
                                <p:cTn id="45" presetID="35"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750"/>
                                        <p:tgtEl>
                                          <p:spTgt spid="40"/>
                                        </p:tgtEl>
                                      </p:cBhvr>
                                    </p:animEffect>
                                    <p:anim calcmode="lin" valueType="num">
                                      <p:cBhvr>
                                        <p:cTn id="48" dur="750" fill="hold"/>
                                        <p:tgtEl>
                                          <p:spTgt spid="40"/>
                                        </p:tgtEl>
                                        <p:attrNameLst>
                                          <p:attrName>style.rotation</p:attrName>
                                        </p:attrNameLst>
                                      </p:cBhvr>
                                      <p:tavLst>
                                        <p:tav tm="0">
                                          <p:val>
                                            <p:fltVal val="720"/>
                                          </p:val>
                                        </p:tav>
                                        <p:tav tm="100000">
                                          <p:val>
                                            <p:fltVal val="0"/>
                                          </p:val>
                                        </p:tav>
                                      </p:tavLst>
                                    </p:anim>
                                    <p:anim calcmode="lin" valueType="num">
                                      <p:cBhvr>
                                        <p:cTn id="49" dur="750" fill="hold"/>
                                        <p:tgtEl>
                                          <p:spTgt spid="40"/>
                                        </p:tgtEl>
                                        <p:attrNameLst>
                                          <p:attrName>ppt_h</p:attrName>
                                        </p:attrNameLst>
                                      </p:cBhvr>
                                      <p:tavLst>
                                        <p:tav tm="0">
                                          <p:val>
                                            <p:fltVal val="0"/>
                                          </p:val>
                                        </p:tav>
                                        <p:tav tm="100000">
                                          <p:val>
                                            <p:strVal val="#ppt_h"/>
                                          </p:val>
                                        </p:tav>
                                      </p:tavLst>
                                    </p:anim>
                                    <p:anim calcmode="lin" valueType="num">
                                      <p:cBhvr>
                                        <p:cTn id="50" dur="750" fill="hold"/>
                                        <p:tgtEl>
                                          <p:spTgt spid="40"/>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750"/>
                                        <p:tgtEl>
                                          <p:spTgt spid="33"/>
                                        </p:tgtEl>
                                      </p:cBhvr>
                                    </p:animEffect>
                                    <p:anim calcmode="lin" valueType="num">
                                      <p:cBhvr>
                                        <p:cTn id="54" dur="750" fill="hold"/>
                                        <p:tgtEl>
                                          <p:spTgt spid="33"/>
                                        </p:tgtEl>
                                        <p:attrNameLst>
                                          <p:attrName>style.rotation</p:attrName>
                                        </p:attrNameLst>
                                      </p:cBhvr>
                                      <p:tavLst>
                                        <p:tav tm="0">
                                          <p:val>
                                            <p:fltVal val="720"/>
                                          </p:val>
                                        </p:tav>
                                        <p:tav tm="100000">
                                          <p:val>
                                            <p:fltVal val="0"/>
                                          </p:val>
                                        </p:tav>
                                      </p:tavLst>
                                    </p:anim>
                                    <p:anim calcmode="lin" valueType="num">
                                      <p:cBhvr>
                                        <p:cTn id="55" dur="750" fill="hold"/>
                                        <p:tgtEl>
                                          <p:spTgt spid="33"/>
                                        </p:tgtEl>
                                        <p:attrNameLst>
                                          <p:attrName>ppt_h</p:attrName>
                                        </p:attrNameLst>
                                      </p:cBhvr>
                                      <p:tavLst>
                                        <p:tav tm="0">
                                          <p:val>
                                            <p:fltVal val="0"/>
                                          </p:val>
                                        </p:tav>
                                        <p:tav tm="100000">
                                          <p:val>
                                            <p:strVal val="#ppt_h"/>
                                          </p:val>
                                        </p:tav>
                                      </p:tavLst>
                                    </p:anim>
                                    <p:anim calcmode="lin" valueType="num">
                                      <p:cBhvr>
                                        <p:cTn id="56" dur="750" fill="hold"/>
                                        <p:tgtEl>
                                          <p:spTgt spid="33"/>
                                        </p:tgtEl>
                                        <p:attrNameLst>
                                          <p:attrName>ppt_w</p:attrName>
                                        </p:attrNameLst>
                                      </p:cBhvr>
                                      <p:tavLst>
                                        <p:tav tm="0">
                                          <p:val>
                                            <p:fltVal val="0"/>
                                          </p:val>
                                        </p:tav>
                                        <p:tav tm="100000">
                                          <p:val>
                                            <p:strVal val="#ppt_w"/>
                                          </p:val>
                                        </p:tav>
                                      </p:tavLst>
                                    </p:anim>
                                  </p:childTnLst>
                                </p:cTn>
                              </p:par>
                              <p:par>
                                <p:cTn id="57" presetID="35"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750"/>
                                        <p:tgtEl>
                                          <p:spTgt spid="41"/>
                                        </p:tgtEl>
                                      </p:cBhvr>
                                    </p:animEffect>
                                    <p:anim calcmode="lin" valueType="num">
                                      <p:cBhvr>
                                        <p:cTn id="60" dur="750" fill="hold"/>
                                        <p:tgtEl>
                                          <p:spTgt spid="41"/>
                                        </p:tgtEl>
                                        <p:attrNameLst>
                                          <p:attrName>style.rotation</p:attrName>
                                        </p:attrNameLst>
                                      </p:cBhvr>
                                      <p:tavLst>
                                        <p:tav tm="0">
                                          <p:val>
                                            <p:fltVal val="720"/>
                                          </p:val>
                                        </p:tav>
                                        <p:tav tm="100000">
                                          <p:val>
                                            <p:fltVal val="0"/>
                                          </p:val>
                                        </p:tav>
                                      </p:tavLst>
                                    </p:anim>
                                    <p:anim calcmode="lin" valueType="num">
                                      <p:cBhvr>
                                        <p:cTn id="61" dur="750" fill="hold"/>
                                        <p:tgtEl>
                                          <p:spTgt spid="41"/>
                                        </p:tgtEl>
                                        <p:attrNameLst>
                                          <p:attrName>ppt_h</p:attrName>
                                        </p:attrNameLst>
                                      </p:cBhvr>
                                      <p:tavLst>
                                        <p:tav tm="0">
                                          <p:val>
                                            <p:fltVal val="0"/>
                                          </p:val>
                                        </p:tav>
                                        <p:tav tm="100000">
                                          <p:val>
                                            <p:strVal val="#ppt_h"/>
                                          </p:val>
                                        </p:tav>
                                      </p:tavLst>
                                    </p:anim>
                                    <p:anim calcmode="lin" valueType="num">
                                      <p:cBhvr>
                                        <p:cTn id="62" dur="750" fill="hold"/>
                                        <p:tgtEl>
                                          <p:spTgt spid="41"/>
                                        </p:tgtEl>
                                        <p:attrNameLst>
                                          <p:attrName>ppt_w</p:attrName>
                                        </p:attrNameLst>
                                      </p:cBhvr>
                                      <p:tavLst>
                                        <p:tav tm="0">
                                          <p:val>
                                            <p:fltVal val="0"/>
                                          </p:val>
                                        </p:tav>
                                        <p:tav tm="100000">
                                          <p:val>
                                            <p:strVal val="#ppt_w"/>
                                          </p:val>
                                        </p:tav>
                                      </p:tavLst>
                                    </p:anim>
                                  </p:childTnLst>
                                </p:cTn>
                              </p:par>
                              <p:par>
                                <p:cTn id="63" presetID="35"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750"/>
                                        <p:tgtEl>
                                          <p:spTgt spid="39"/>
                                        </p:tgtEl>
                                      </p:cBhvr>
                                    </p:animEffect>
                                    <p:anim calcmode="lin" valueType="num">
                                      <p:cBhvr>
                                        <p:cTn id="66" dur="750" fill="hold"/>
                                        <p:tgtEl>
                                          <p:spTgt spid="39"/>
                                        </p:tgtEl>
                                        <p:attrNameLst>
                                          <p:attrName>style.rotation</p:attrName>
                                        </p:attrNameLst>
                                      </p:cBhvr>
                                      <p:tavLst>
                                        <p:tav tm="0">
                                          <p:val>
                                            <p:fltVal val="720"/>
                                          </p:val>
                                        </p:tav>
                                        <p:tav tm="100000">
                                          <p:val>
                                            <p:fltVal val="0"/>
                                          </p:val>
                                        </p:tav>
                                      </p:tavLst>
                                    </p:anim>
                                    <p:anim calcmode="lin" valueType="num">
                                      <p:cBhvr>
                                        <p:cTn id="67" dur="750" fill="hold"/>
                                        <p:tgtEl>
                                          <p:spTgt spid="39"/>
                                        </p:tgtEl>
                                        <p:attrNameLst>
                                          <p:attrName>ppt_h</p:attrName>
                                        </p:attrNameLst>
                                      </p:cBhvr>
                                      <p:tavLst>
                                        <p:tav tm="0">
                                          <p:val>
                                            <p:fltVal val="0"/>
                                          </p:val>
                                        </p:tav>
                                        <p:tav tm="100000">
                                          <p:val>
                                            <p:strVal val="#ppt_h"/>
                                          </p:val>
                                        </p:tav>
                                      </p:tavLst>
                                    </p:anim>
                                    <p:anim calcmode="lin" valueType="num">
                                      <p:cBhvr>
                                        <p:cTn id="68" dur="750" fill="hold"/>
                                        <p:tgtEl>
                                          <p:spTgt spid="39"/>
                                        </p:tgtEl>
                                        <p:attrNameLst>
                                          <p:attrName>ppt_w</p:attrName>
                                        </p:attrNameLst>
                                      </p:cBhvr>
                                      <p:tavLst>
                                        <p:tav tm="0">
                                          <p:val>
                                            <p:fltVal val="0"/>
                                          </p:val>
                                        </p:tav>
                                        <p:tav tm="100000">
                                          <p:val>
                                            <p:strVal val="#ppt_w"/>
                                          </p:val>
                                        </p:tav>
                                      </p:tavLst>
                                    </p:anim>
                                  </p:childTnLst>
                                </p:cTn>
                              </p:par>
                              <p:par>
                                <p:cTn id="69" presetID="35"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750"/>
                                        <p:tgtEl>
                                          <p:spTgt spid="32"/>
                                        </p:tgtEl>
                                      </p:cBhvr>
                                    </p:animEffect>
                                    <p:anim calcmode="lin" valueType="num">
                                      <p:cBhvr>
                                        <p:cTn id="72" dur="750" fill="hold"/>
                                        <p:tgtEl>
                                          <p:spTgt spid="32"/>
                                        </p:tgtEl>
                                        <p:attrNameLst>
                                          <p:attrName>style.rotation</p:attrName>
                                        </p:attrNameLst>
                                      </p:cBhvr>
                                      <p:tavLst>
                                        <p:tav tm="0">
                                          <p:val>
                                            <p:fltVal val="720"/>
                                          </p:val>
                                        </p:tav>
                                        <p:tav tm="100000">
                                          <p:val>
                                            <p:fltVal val="0"/>
                                          </p:val>
                                        </p:tav>
                                      </p:tavLst>
                                    </p:anim>
                                    <p:anim calcmode="lin" valueType="num">
                                      <p:cBhvr>
                                        <p:cTn id="73" dur="750" fill="hold"/>
                                        <p:tgtEl>
                                          <p:spTgt spid="32"/>
                                        </p:tgtEl>
                                        <p:attrNameLst>
                                          <p:attrName>ppt_h</p:attrName>
                                        </p:attrNameLst>
                                      </p:cBhvr>
                                      <p:tavLst>
                                        <p:tav tm="0">
                                          <p:val>
                                            <p:fltVal val="0"/>
                                          </p:val>
                                        </p:tav>
                                        <p:tav tm="100000">
                                          <p:val>
                                            <p:strVal val="#ppt_h"/>
                                          </p:val>
                                        </p:tav>
                                      </p:tavLst>
                                    </p:anim>
                                    <p:anim calcmode="lin" valueType="num">
                                      <p:cBhvr>
                                        <p:cTn id="74" dur="750" fill="hold"/>
                                        <p:tgtEl>
                                          <p:spTgt spid="32"/>
                                        </p:tgtEl>
                                        <p:attrNameLst>
                                          <p:attrName>ppt_w</p:attrName>
                                        </p:attrNameLst>
                                      </p:cBhvr>
                                      <p:tavLst>
                                        <p:tav tm="0">
                                          <p:val>
                                            <p:fltVal val="0"/>
                                          </p:val>
                                        </p:tav>
                                        <p:tav tm="100000">
                                          <p:val>
                                            <p:strVal val="#ppt_w"/>
                                          </p:val>
                                        </p:tav>
                                      </p:tavLst>
                                    </p:anim>
                                  </p:childTnLst>
                                </p:cTn>
                              </p:par>
                              <p:par>
                                <p:cTn id="75" presetID="35"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750"/>
                                        <p:tgtEl>
                                          <p:spTgt spid="37"/>
                                        </p:tgtEl>
                                      </p:cBhvr>
                                    </p:animEffect>
                                    <p:anim calcmode="lin" valueType="num">
                                      <p:cBhvr>
                                        <p:cTn id="78" dur="750" fill="hold"/>
                                        <p:tgtEl>
                                          <p:spTgt spid="37"/>
                                        </p:tgtEl>
                                        <p:attrNameLst>
                                          <p:attrName>style.rotation</p:attrName>
                                        </p:attrNameLst>
                                      </p:cBhvr>
                                      <p:tavLst>
                                        <p:tav tm="0">
                                          <p:val>
                                            <p:fltVal val="720"/>
                                          </p:val>
                                        </p:tav>
                                        <p:tav tm="100000">
                                          <p:val>
                                            <p:fltVal val="0"/>
                                          </p:val>
                                        </p:tav>
                                      </p:tavLst>
                                    </p:anim>
                                    <p:anim calcmode="lin" valueType="num">
                                      <p:cBhvr>
                                        <p:cTn id="79" dur="750" fill="hold"/>
                                        <p:tgtEl>
                                          <p:spTgt spid="37"/>
                                        </p:tgtEl>
                                        <p:attrNameLst>
                                          <p:attrName>ppt_h</p:attrName>
                                        </p:attrNameLst>
                                      </p:cBhvr>
                                      <p:tavLst>
                                        <p:tav tm="0">
                                          <p:val>
                                            <p:fltVal val="0"/>
                                          </p:val>
                                        </p:tav>
                                        <p:tav tm="100000">
                                          <p:val>
                                            <p:strVal val="#ppt_h"/>
                                          </p:val>
                                        </p:tav>
                                      </p:tavLst>
                                    </p:anim>
                                    <p:anim calcmode="lin" valueType="num">
                                      <p:cBhvr>
                                        <p:cTn id="80" dur="75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81" fill="hold" display="0">
                  <p:stCondLst>
                    <p:cond delay="indefinite"/>
                  </p:stCondLst>
                  <p:endCondLst>
                    <p:cond evt="onStopAudio" delay="0">
                      <p:tgtEl>
                        <p:sldTgt/>
                      </p:tgtEl>
                    </p:cond>
                  </p:endCondLst>
                </p:cTn>
                <p:tgtEl>
                  <p:spTgt spid="15"/>
                </p:tgtEl>
              </p:cMediaNode>
            </p:audio>
            <p:seq concurrent="1" nextAc="seek">
              <p:cTn id="82" restart="whenNotActive" fill="hold" evtFilter="cancelBubble" nodeType="interactiveSeq">
                <p:stCondLst>
                  <p:cond evt="onClick" delay="0">
                    <p:tgtEl>
                      <p:spTgt spid="4"/>
                    </p:tgtEl>
                  </p:cond>
                </p:stCondLst>
                <p:endSync evt="end" delay="0">
                  <p:rtn val="all"/>
                </p:endSync>
                <p:childTnLst>
                  <p:par>
                    <p:cTn id="83" fill="hold">
                      <p:stCondLst>
                        <p:cond delay="0"/>
                      </p:stCondLst>
                      <p:childTnLst>
                        <p:par>
                          <p:cTn id="84" fill="hold">
                            <p:stCondLst>
                              <p:cond delay="0"/>
                            </p:stCondLst>
                            <p:childTnLst>
                              <p:par>
                                <p:cTn id="85" presetID="21" presetClass="emph" presetSubtype="0" fill="hold" grpId="1" nodeType="clickEffect">
                                  <p:stCondLst>
                                    <p:cond delay="0"/>
                                  </p:stCondLst>
                                  <p:childTnLst>
                                    <p:animClr clrSpc="hsl" dir="cw">
                                      <p:cBhvr override="childStyle">
                                        <p:cTn id="86" dur="500" fill="hold"/>
                                        <p:tgtEl>
                                          <p:spTgt spid="4"/>
                                        </p:tgtEl>
                                        <p:attrNameLst>
                                          <p:attrName>style.color</p:attrName>
                                        </p:attrNameLst>
                                      </p:cBhvr>
                                      <p:by>
                                        <p:hsl h="7200000" s="0" l="0"/>
                                      </p:by>
                                    </p:animClr>
                                    <p:animClr clrSpc="hsl" dir="cw">
                                      <p:cBhvr>
                                        <p:cTn id="87" dur="500" fill="hold"/>
                                        <p:tgtEl>
                                          <p:spTgt spid="4"/>
                                        </p:tgtEl>
                                        <p:attrNameLst>
                                          <p:attrName>fillcolor</p:attrName>
                                        </p:attrNameLst>
                                      </p:cBhvr>
                                      <p:by>
                                        <p:hsl h="7200000" s="0" l="0"/>
                                      </p:by>
                                    </p:animClr>
                                    <p:animClr clrSpc="hsl" dir="cw">
                                      <p:cBhvr>
                                        <p:cTn id="88" dur="500" fill="hold"/>
                                        <p:tgtEl>
                                          <p:spTgt spid="4"/>
                                        </p:tgtEl>
                                        <p:attrNameLst>
                                          <p:attrName>stroke.color</p:attrName>
                                        </p:attrNameLst>
                                      </p:cBhvr>
                                      <p:by>
                                        <p:hsl h="7200000" s="0" l="0"/>
                                      </p:by>
                                    </p:animClr>
                                    <p:set>
                                      <p:cBhvr>
                                        <p:cTn id="89" dur="500" fill="hold"/>
                                        <p:tgtEl>
                                          <p:spTgt spid="4"/>
                                        </p:tgtEl>
                                        <p:attrNameLst>
                                          <p:attrName>fill.type</p:attrName>
                                        </p:attrNameLst>
                                      </p:cBhvr>
                                      <p:to>
                                        <p:strVal val="solid"/>
                                      </p:to>
                                    </p:set>
                                  </p:childTnLst>
                                  <p:subTnLst>
                                    <p:audio>
                                      <p:cMediaNode>
                                        <p:cTn display="0" masterRel="sameClick">
                                          <p:stCondLst>
                                            <p:cond evt="begin" delay="0">
                                              <p:tn val="85"/>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4"/>
                  </p:tgtEl>
                </p:cond>
              </p:nextCondLst>
            </p:seq>
            <p:seq concurrent="1" nextAc="seek">
              <p:cTn id="90" restart="whenNotActive" fill="hold" evtFilter="cancelBubble" nodeType="interactiveSeq">
                <p:stCondLst>
                  <p:cond evt="onClick" delay="0">
                    <p:tgtEl>
                      <p:spTgt spid="31"/>
                    </p:tgtEl>
                  </p:cond>
                </p:stCondLst>
                <p:endSync evt="end" delay="0">
                  <p:rtn val="all"/>
                </p:endSync>
                <p:childTnLst>
                  <p:par>
                    <p:cTn id="91" fill="hold">
                      <p:stCondLst>
                        <p:cond delay="0"/>
                      </p:stCondLst>
                      <p:childTnLst>
                        <p:par>
                          <p:cTn id="92" fill="hold">
                            <p:stCondLst>
                              <p:cond delay="0"/>
                            </p:stCondLst>
                            <p:childTnLst>
                              <p:par>
                                <p:cTn id="93" presetID="49" presetClass="exit" presetSubtype="0" accel="100000" fill="hold" grpId="1" nodeType="clickEffect">
                                  <p:stCondLst>
                                    <p:cond delay="0"/>
                                  </p:stCondLst>
                                  <p:childTnLst>
                                    <p:anim calcmode="lin" valueType="num">
                                      <p:cBhvr>
                                        <p:cTn id="94" dur="500"/>
                                        <p:tgtEl>
                                          <p:spTgt spid="31"/>
                                        </p:tgtEl>
                                        <p:attrNameLst>
                                          <p:attrName>ppt_w</p:attrName>
                                        </p:attrNameLst>
                                      </p:cBhvr>
                                      <p:tavLst>
                                        <p:tav tm="0">
                                          <p:val>
                                            <p:strVal val="ppt_w"/>
                                          </p:val>
                                        </p:tav>
                                        <p:tav tm="100000">
                                          <p:val>
                                            <p:fltVal val="0"/>
                                          </p:val>
                                        </p:tav>
                                      </p:tavLst>
                                    </p:anim>
                                    <p:anim calcmode="lin" valueType="num">
                                      <p:cBhvr>
                                        <p:cTn id="95" dur="500"/>
                                        <p:tgtEl>
                                          <p:spTgt spid="31"/>
                                        </p:tgtEl>
                                        <p:attrNameLst>
                                          <p:attrName>ppt_h</p:attrName>
                                        </p:attrNameLst>
                                      </p:cBhvr>
                                      <p:tavLst>
                                        <p:tav tm="0">
                                          <p:val>
                                            <p:strVal val="ppt_h"/>
                                          </p:val>
                                        </p:tav>
                                        <p:tav tm="100000">
                                          <p:val>
                                            <p:fltVal val="0"/>
                                          </p:val>
                                        </p:tav>
                                      </p:tavLst>
                                    </p:anim>
                                    <p:anim calcmode="lin" valueType="num">
                                      <p:cBhvr>
                                        <p:cTn id="96" dur="500"/>
                                        <p:tgtEl>
                                          <p:spTgt spid="31"/>
                                        </p:tgtEl>
                                        <p:attrNameLst>
                                          <p:attrName>style.rotation</p:attrName>
                                        </p:attrNameLst>
                                      </p:cBhvr>
                                      <p:tavLst>
                                        <p:tav tm="0">
                                          <p:val>
                                            <p:fltVal val="0"/>
                                          </p:val>
                                        </p:tav>
                                        <p:tav tm="100000">
                                          <p:val>
                                            <p:fltVal val="360"/>
                                          </p:val>
                                        </p:tav>
                                      </p:tavLst>
                                    </p:anim>
                                    <p:animEffect transition="out" filter="fade">
                                      <p:cBhvr>
                                        <p:cTn id="97" dur="500"/>
                                        <p:tgtEl>
                                          <p:spTgt spid="31"/>
                                        </p:tgtEl>
                                      </p:cBhvr>
                                    </p:animEffect>
                                    <p:set>
                                      <p:cBhvr>
                                        <p:cTn id="98"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99" restart="whenNotActive" fill="hold" evtFilter="cancelBubble" nodeType="interactiveSeq">
                <p:stCondLst>
                  <p:cond evt="onClick" delay="0">
                    <p:tgtEl>
                      <p:spTgt spid="33"/>
                    </p:tgtEl>
                  </p:cond>
                </p:stCondLst>
                <p:endSync evt="end" delay="0">
                  <p:rtn val="all"/>
                </p:endSync>
                <p:childTnLst>
                  <p:par>
                    <p:cTn id="100" fill="hold">
                      <p:stCondLst>
                        <p:cond delay="0"/>
                      </p:stCondLst>
                      <p:childTnLst>
                        <p:par>
                          <p:cTn id="101" fill="hold">
                            <p:stCondLst>
                              <p:cond delay="0"/>
                            </p:stCondLst>
                            <p:childTnLst>
                              <p:par>
                                <p:cTn id="102" presetID="49" presetClass="exit" presetSubtype="0" accel="100000" fill="hold" grpId="1" nodeType="clickEffect">
                                  <p:stCondLst>
                                    <p:cond delay="0"/>
                                  </p:stCondLst>
                                  <p:childTnLst>
                                    <p:anim calcmode="lin" valueType="num">
                                      <p:cBhvr>
                                        <p:cTn id="103" dur="500"/>
                                        <p:tgtEl>
                                          <p:spTgt spid="33"/>
                                        </p:tgtEl>
                                        <p:attrNameLst>
                                          <p:attrName>ppt_w</p:attrName>
                                        </p:attrNameLst>
                                      </p:cBhvr>
                                      <p:tavLst>
                                        <p:tav tm="0">
                                          <p:val>
                                            <p:strVal val="ppt_w"/>
                                          </p:val>
                                        </p:tav>
                                        <p:tav tm="100000">
                                          <p:val>
                                            <p:fltVal val="0"/>
                                          </p:val>
                                        </p:tav>
                                      </p:tavLst>
                                    </p:anim>
                                    <p:anim calcmode="lin" valueType="num">
                                      <p:cBhvr>
                                        <p:cTn id="104" dur="500"/>
                                        <p:tgtEl>
                                          <p:spTgt spid="33"/>
                                        </p:tgtEl>
                                        <p:attrNameLst>
                                          <p:attrName>ppt_h</p:attrName>
                                        </p:attrNameLst>
                                      </p:cBhvr>
                                      <p:tavLst>
                                        <p:tav tm="0">
                                          <p:val>
                                            <p:strVal val="ppt_h"/>
                                          </p:val>
                                        </p:tav>
                                        <p:tav tm="100000">
                                          <p:val>
                                            <p:fltVal val="0"/>
                                          </p:val>
                                        </p:tav>
                                      </p:tavLst>
                                    </p:anim>
                                    <p:anim calcmode="lin" valueType="num">
                                      <p:cBhvr>
                                        <p:cTn id="105" dur="500"/>
                                        <p:tgtEl>
                                          <p:spTgt spid="33"/>
                                        </p:tgtEl>
                                        <p:attrNameLst>
                                          <p:attrName>style.rotation</p:attrName>
                                        </p:attrNameLst>
                                      </p:cBhvr>
                                      <p:tavLst>
                                        <p:tav tm="0">
                                          <p:val>
                                            <p:fltVal val="0"/>
                                          </p:val>
                                        </p:tav>
                                        <p:tav tm="100000">
                                          <p:val>
                                            <p:fltVal val="360"/>
                                          </p:val>
                                        </p:tav>
                                      </p:tavLst>
                                    </p:anim>
                                    <p:animEffect transition="out" filter="fade">
                                      <p:cBhvr>
                                        <p:cTn id="106" dur="500"/>
                                        <p:tgtEl>
                                          <p:spTgt spid="33"/>
                                        </p:tgtEl>
                                      </p:cBhvr>
                                    </p:animEffect>
                                    <p:set>
                                      <p:cBhvr>
                                        <p:cTn id="107"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3"/>
                  </p:tgtEl>
                </p:cond>
              </p:nextCondLst>
            </p:seq>
            <p:seq concurrent="1" nextAc="seek">
              <p:cTn id="108" restart="whenNotActive" fill="hold" evtFilter="cancelBubble" nodeType="interactiveSeq">
                <p:stCondLst>
                  <p:cond evt="onClick" delay="0">
                    <p:tgtEl>
                      <p:spTgt spid="32"/>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grpId="1" nodeType="clickEffect">
                                  <p:stCondLst>
                                    <p:cond delay="0"/>
                                  </p:stCondLst>
                                  <p:childTnLst>
                                    <p:anim calcmode="lin" valueType="num">
                                      <p:cBhvr>
                                        <p:cTn id="112" dur="500"/>
                                        <p:tgtEl>
                                          <p:spTgt spid="32"/>
                                        </p:tgtEl>
                                        <p:attrNameLst>
                                          <p:attrName>ppt_w</p:attrName>
                                        </p:attrNameLst>
                                      </p:cBhvr>
                                      <p:tavLst>
                                        <p:tav tm="0">
                                          <p:val>
                                            <p:strVal val="ppt_w"/>
                                          </p:val>
                                        </p:tav>
                                        <p:tav tm="100000">
                                          <p:val>
                                            <p:fltVal val="0"/>
                                          </p:val>
                                        </p:tav>
                                      </p:tavLst>
                                    </p:anim>
                                    <p:anim calcmode="lin" valueType="num">
                                      <p:cBhvr>
                                        <p:cTn id="113" dur="500"/>
                                        <p:tgtEl>
                                          <p:spTgt spid="32"/>
                                        </p:tgtEl>
                                        <p:attrNameLst>
                                          <p:attrName>ppt_h</p:attrName>
                                        </p:attrNameLst>
                                      </p:cBhvr>
                                      <p:tavLst>
                                        <p:tav tm="0">
                                          <p:val>
                                            <p:strVal val="ppt_h"/>
                                          </p:val>
                                        </p:tav>
                                        <p:tav tm="100000">
                                          <p:val>
                                            <p:fltVal val="0"/>
                                          </p:val>
                                        </p:tav>
                                      </p:tavLst>
                                    </p:anim>
                                    <p:anim calcmode="lin" valueType="num">
                                      <p:cBhvr>
                                        <p:cTn id="114" dur="500"/>
                                        <p:tgtEl>
                                          <p:spTgt spid="32"/>
                                        </p:tgtEl>
                                        <p:attrNameLst>
                                          <p:attrName>style.rotation</p:attrName>
                                        </p:attrNameLst>
                                      </p:cBhvr>
                                      <p:tavLst>
                                        <p:tav tm="0">
                                          <p:val>
                                            <p:fltVal val="0"/>
                                          </p:val>
                                        </p:tav>
                                        <p:tav tm="100000">
                                          <p:val>
                                            <p:fltVal val="360"/>
                                          </p:val>
                                        </p:tav>
                                      </p:tavLst>
                                    </p:anim>
                                    <p:animEffect transition="out" filter="fade">
                                      <p:cBhvr>
                                        <p:cTn id="115" dur="500"/>
                                        <p:tgtEl>
                                          <p:spTgt spid="32"/>
                                        </p:tgtEl>
                                      </p:cBhvr>
                                    </p:animEffect>
                                    <p:set>
                                      <p:cBhvr>
                                        <p:cTn id="116"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childTnLst>
        </p:cTn>
      </p:par>
    </p:tnLst>
    <p:bldLst>
      <p:bldP spid="2" grpId="0" animBg="1"/>
      <p:bldP spid="3" grpId="0" animBg="1"/>
      <p:bldP spid="4" grpId="0" animBg="1"/>
      <p:bldP spid="4" grpId="1" animBg="1"/>
      <p:bldP spid="31" grpId="0" animBg="1"/>
      <p:bldP spid="31" grpId="1" animBg="1"/>
      <p:bldP spid="32" grpId="0" animBg="1"/>
      <p:bldP spid="32" grpId="1" animBg="1"/>
      <p:bldP spid="33" grpId="0" animBg="1"/>
      <p:bldP spid="33" grpId="1" animBg="1"/>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hlinkClick r:id="" action="ppaction://noaction"/>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880" y="5288549"/>
            <a:ext cx="1868588" cy="1573406"/>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105" t="2331" r="1" b="53511"/>
          <a:stretch/>
        </p:blipFill>
        <p:spPr>
          <a:xfrm>
            <a:off x="0" y="-23834"/>
            <a:ext cx="12260240" cy="5053169"/>
          </a:xfrm>
          <a:prstGeom prst="rect">
            <a:avLst/>
          </a:prstGeom>
          <a:ln>
            <a:noFill/>
          </a:ln>
          <a:effectLst>
            <a:softEdge rad="112500"/>
          </a:effectLst>
        </p:spPr>
      </p:pic>
      <p:sp>
        <p:nvSpPr>
          <p:cNvPr id="2" name="Round Same Side Corner Rectangle 1"/>
          <p:cNvSpPr/>
          <p:nvPr/>
        </p:nvSpPr>
        <p:spPr>
          <a:xfrm>
            <a:off x="347155" y="612240"/>
            <a:ext cx="11340152" cy="1895113"/>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66307" y="-911959"/>
            <a:ext cx="609600" cy="609600"/>
          </a:xfrm>
          <a:prstGeom prst="rect">
            <a:avLst/>
          </a:prstGeom>
        </p:spPr>
      </p:pic>
      <p:sp>
        <p:nvSpPr>
          <p:cNvPr id="3" name="Round Diagonal Corner Rectangle 2"/>
          <p:cNvSpPr/>
          <p:nvPr/>
        </p:nvSpPr>
        <p:spPr>
          <a:xfrm>
            <a:off x="3684895" y="-31492"/>
            <a:ext cx="4162567" cy="668542"/>
          </a:xfrm>
          <a:prstGeom prst="round2DiagRect">
            <a:avLst>
              <a:gd name="adj1" fmla="val 50000"/>
              <a:gd name="adj2" fmla="val 42686"/>
            </a:avLst>
          </a:prstGeom>
          <a:solidFill>
            <a:srgbClr val="F54E0A"/>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A"/>
          <p:cNvSpPr/>
          <p:nvPr/>
        </p:nvSpPr>
        <p:spPr>
          <a:xfrm>
            <a:off x="6618302" y="2917047"/>
            <a:ext cx="4804012" cy="1100006"/>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solidFill>
                  <a:srgbClr val="000066"/>
                </a:solidFill>
                <a:latin typeface="Times New Roman" panose="02020603050405020304" pitchFamily="18" charset="0"/>
                <a:cs typeface="Times New Roman" panose="02020603050405020304" pitchFamily="18" charset="0"/>
              </a:rPr>
              <a:t>3</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a:t>
            </a:r>
            <a:r>
              <a:rPr lang="en-US" sz="3600" b="1">
                <a:solidFill>
                  <a:srgbClr val="000066"/>
                </a:solidFill>
                <a:latin typeface="Times New Roman" panose="02020603050405020304" pitchFamily="18" charset="0"/>
                <a:cs typeface="Times New Roman" panose="02020603050405020304" pitchFamily="18" charset="0"/>
              </a:rPr>
              <a:t>Kinh</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1" name="C"/>
          <p:cNvSpPr/>
          <p:nvPr/>
        </p:nvSpPr>
        <p:spPr>
          <a:xfrm>
            <a:off x="6618302" y="4415799"/>
            <a:ext cx="4804012" cy="117881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noProof="0">
                <a:solidFill>
                  <a:srgbClr val="000066"/>
                </a:solidFill>
                <a:latin typeface="Times New Roman" panose="02020603050405020304" pitchFamily="18" charset="0"/>
                <a:cs typeface="Times New Roman" panose="02020603050405020304" pitchFamily="18" charset="0"/>
              </a:rPr>
              <a:t>4</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Ba Na</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2" name="B"/>
          <p:cNvSpPr/>
          <p:nvPr/>
        </p:nvSpPr>
        <p:spPr>
          <a:xfrm>
            <a:off x="654661" y="2901554"/>
            <a:ext cx="4804012" cy="113099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noProof="0">
                <a:solidFill>
                  <a:srgbClr val="000066"/>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Thái</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3" name="D"/>
          <p:cNvSpPr/>
          <p:nvPr/>
        </p:nvSpPr>
        <p:spPr>
          <a:xfrm>
            <a:off x="667878" y="4466186"/>
            <a:ext cx="4804012" cy="112473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000066"/>
                </a:solidFill>
                <a:latin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Tày</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0" y="3490963"/>
            <a:ext cx="641445" cy="0"/>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6433" y="5048254"/>
            <a:ext cx="641445" cy="16306"/>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71890" y="3490963"/>
            <a:ext cx="1146412" cy="0"/>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2" idx="3"/>
            <a:endCxn id="33" idx="1"/>
          </p:cNvCxnSpPr>
          <p:nvPr/>
        </p:nvCxnSpPr>
        <p:spPr>
          <a:xfrm>
            <a:off x="5471890" y="5056408"/>
            <a:ext cx="1159198" cy="3131"/>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1" idx="3"/>
          </p:cNvCxnSpPr>
          <p:nvPr/>
        </p:nvCxnSpPr>
        <p:spPr>
          <a:xfrm flipV="1">
            <a:off x="11422314" y="3480179"/>
            <a:ext cx="743253" cy="10784"/>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422314" y="4988902"/>
            <a:ext cx="769686" cy="16306"/>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238548" y="764249"/>
            <a:ext cx="9679253" cy="769441"/>
          </a:xfrm>
          <a:prstGeom prst="rect">
            <a:avLst/>
          </a:prstGeom>
          <a:noFill/>
        </p:spPr>
        <p:txBody>
          <a:bodyPr wrap="none" lIns="91440" tIns="45720" rIns="91440" bIns="45720">
            <a:spAutoFit/>
          </a:bodyPr>
          <a:lstStyle/>
          <a:p>
            <a:pPr lvl="0" algn="ctr">
              <a:defRPr/>
            </a:pPr>
            <a:r>
              <a:rPr lang="en-US" sz="4400" b="1" i="1">
                <a:solidFill>
                  <a:srgbClr val="FF0000"/>
                </a:solidFill>
                <a:latin typeface="Times New Roman" panose="02020603050405020304" pitchFamily="18" charset="0"/>
                <a:cs typeface="Times New Roman" panose="02020603050405020304" pitchFamily="18" charset="0"/>
              </a:rPr>
              <a:t>Câu 3:</a:t>
            </a:r>
            <a:r>
              <a:rPr lang="en-US" sz="4400">
                <a:solidFill>
                  <a:srgbClr val="FF0000"/>
                </a:solidFill>
                <a:latin typeface="Times New Roman" panose="02020603050405020304" pitchFamily="18" charset="0"/>
                <a:cs typeface="Times New Roman" panose="02020603050405020304" pitchFamily="18" charset="0"/>
              </a:rPr>
              <a:t>  Dân tộc nào có số dân đông nhất?</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414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anim calcmode="lin" valueType="num">
                                      <p:cBhvr>
                                        <p:cTn id="24" dur="750" fill="hold"/>
                                        <p:tgtEl>
                                          <p:spTgt spid="6"/>
                                        </p:tgtEl>
                                        <p:attrNameLst>
                                          <p:attrName>style.rotation</p:attrName>
                                        </p:attrNameLst>
                                      </p:cBhvr>
                                      <p:tavLst>
                                        <p:tav tm="0">
                                          <p:val>
                                            <p:fltVal val="720"/>
                                          </p:val>
                                        </p:tav>
                                        <p:tav tm="100000">
                                          <p:val>
                                            <p:fltVal val="0"/>
                                          </p:val>
                                        </p:tav>
                                      </p:tavLst>
                                    </p:anim>
                                    <p:anim calcmode="lin" valueType="num">
                                      <p:cBhvr>
                                        <p:cTn id="25" dur="750" fill="hold"/>
                                        <p:tgtEl>
                                          <p:spTgt spid="6"/>
                                        </p:tgtEl>
                                        <p:attrNameLst>
                                          <p:attrName>ppt_h</p:attrName>
                                        </p:attrNameLst>
                                      </p:cBhvr>
                                      <p:tavLst>
                                        <p:tav tm="0">
                                          <p:val>
                                            <p:fltVal val="0"/>
                                          </p:val>
                                        </p:tav>
                                        <p:tav tm="100000">
                                          <p:val>
                                            <p:strVal val="#ppt_h"/>
                                          </p:val>
                                        </p:tav>
                                      </p:tavLst>
                                    </p:anim>
                                    <p:anim calcmode="lin" valueType="num">
                                      <p:cBhvr>
                                        <p:cTn id="26" dur="750" fill="hold"/>
                                        <p:tgtEl>
                                          <p:spTgt spid="6"/>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750"/>
                                        <p:tgtEl>
                                          <p:spTgt spid="4"/>
                                        </p:tgtEl>
                                      </p:cBhvr>
                                    </p:animEffect>
                                    <p:anim calcmode="lin" valueType="num">
                                      <p:cBhvr>
                                        <p:cTn id="30" dur="750" fill="hold"/>
                                        <p:tgtEl>
                                          <p:spTgt spid="4"/>
                                        </p:tgtEl>
                                        <p:attrNameLst>
                                          <p:attrName>style.rotation</p:attrName>
                                        </p:attrNameLst>
                                      </p:cBhvr>
                                      <p:tavLst>
                                        <p:tav tm="0">
                                          <p:val>
                                            <p:fltVal val="720"/>
                                          </p:val>
                                        </p:tav>
                                        <p:tav tm="100000">
                                          <p:val>
                                            <p:fltVal val="0"/>
                                          </p:val>
                                        </p:tav>
                                      </p:tavLst>
                                    </p:anim>
                                    <p:anim calcmode="lin" valueType="num">
                                      <p:cBhvr>
                                        <p:cTn id="31" dur="750" fill="hold"/>
                                        <p:tgtEl>
                                          <p:spTgt spid="4"/>
                                        </p:tgtEl>
                                        <p:attrNameLst>
                                          <p:attrName>ppt_h</p:attrName>
                                        </p:attrNameLst>
                                      </p:cBhvr>
                                      <p:tavLst>
                                        <p:tav tm="0">
                                          <p:val>
                                            <p:fltVal val="0"/>
                                          </p:val>
                                        </p:tav>
                                        <p:tav tm="100000">
                                          <p:val>
                                            <p:strVal val="#ppt_h"/>
                                          </p:val>
                                        </p:tav>
                                      </p:tavLst>
                                    </p:anim>
                                    <p:anim calcmode="lin" valueType="num">
                                      <p:cBhvr>
                                        <p:cTn id="32" dur="750" fill="hold"/>
                                        <p:tgtEl>
                                          <p:spTgt spid="4"/>
                                        </p:tgtEl>
                                        <p:attrNameLst>
                                          <p:attrName>ppt_w</p:attrName>
                                        </p:attrNameLst>
                                      </p:cBhvr>
                                      <p:tavLst>
                                        <p:tav tm="0">
                                          <p:val>
                                            <p:fltVal val="0"/>
                                          </p:val>
                                        </p:tav>
                                        <p:tav tm="100000">
                                          <p:val>
                                            <p:strVal val="#ppt_w"/>
                                          </p:val>
                                        </p:tav>
                                      </p:tavLst>
                                    </p:anim>
                                  </p:childTnLst>
                                </p:cTn>
                              </p:par>
                              <p:par>
                                <p:cTn id="33" presetID="35"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750"/>
                                        <p:tgtEl>
                                          <p:spTgt spid="38"/>
                                        </p:tgtEl>
                                      </p:cBhvr>
                                    </p:animEffect>
                                    <p:anim calcmode="lin" valueType="num">
                                      <p:cBhvr>
                                        <p:cTn id="36" dur="750" fill="hold"/>
                                        <p:tgtEl>
                                          <p:spTgt spid="38"/>
                                        </p:tgtEl>
                                        <p:attrNameLst>
                                          <p:attrName>style.rotation</p:attrName>
                                        </p:attrNameLst>
                                      </p:cBhvr>
                                      <p:tavLst>
                                        <p:tav tm="0">
                                          <p:val>
                                            <p:fltVal val="720"/>
                                          </p:val>
                                        </p:tav>
                                        <p:tav tm="100000">
                                          <p:val>
                                            <p:fltVal val="0"/>
                                          </p:val>
                                        </p:tav>
                                      </p:tavLst>
                                    </p:anim>
                                    <p:anim calcmode="lin" valueType="num">
                                      <p:cBhvr>
                                        <p:cTn id="37" dur="750" fill="hold"/>
                                        <p:tgtEl>
                                          <p:spTgt spid="38"/>
                                        </p:tgtEl>
                                        <p:attrNameLst>
                                          <p:attrName>ppt_h</p:attrName>
                                        </p:attrNameLst>
                                      </p:cBhvr>
                                      <p:tavLst>
                                        <p:tav tm="0">
                                          <p:val>
                                            <p:fltVal val="0"/>
                                          </p:val>
                                        </p:tav>
                                        <p:tav tm="100000">
                                          <p:val>
                                            <p:strVal val="#ppt_h"/>
                                          </p:val>
                                        </p:tav>
                                      </p:tavLst>
                                    </p:anim>
                                    <p:anim calcmode="lin" valueType="num">
                                      <p:cBhvr>
                                        <p:cTn id="38" dur="750" fill="hold"/>
                                        <p:tgtEl>
                                          <p:spTgt spid="38"/>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750"/>
                                        <p:tgtEl>
                                          <p:spTgt spid="31"/>
                                        </p:tgtEl>
                                      </p:cBhvr>
                                    </p:animEffect>
                                    <p:anim calcmode="lin" valueType="num">
                                      <p:cBhvr>
                                        <p:cTn id="42" dur="750" fill="hold"/>
                                        <p:tgtEl>
                                          <p:spTgt spid="31"/>
                                        </p:tgtEl>
                                        <p:attrNameLst>
                                          <p:attrName>style.rotation</p:attrName>
                                        </p:attrNameLst>
                                      </p:cBhvr>
                                      <p:tavLst>
                                        <p:tav tm="0">
                                          <p:val>
                                            <p:fltVal val="720"/>
                                          </p:val>
                                        </p:tav>
                                        <p:tav tm="100000">
                                          <p:val>
                                            <p:fltVal val="0"/>
                                          </p:val>
                                        </p:tav>
                                      </p:tavLst>
                                    </p:anim>
                                    <p:anim calcmode="lin" valueType="num">
                                      <p:cBhvr>
                                        <p:cTn id="43" dur="750" fill="hold"/>
                                        <p:tgtEl>
                                          <p:spTgt spid="31"/>
                                        </p:tgtEl>
                                        <p:attrNameLst>
                                          <p:attrName>ppt_h</p:attrName>
                                        </p:attrNameLst>
                                      </p:cBhvr>
                                      <p:tavLst>
                                        <p:tav tm="0">
                                          <p:val>
                                            <p:fltVal val="0"/>
                                          </p:val>
                                        </p:tav>
                                        <p:tav tm="100000">
                                          <p:val>
                                            <p:strVal val="#ppt_h"/>
                                          </p:val>
                                        </p:tav>
                                      </p:tavLst>
                                    </p:anim>
                                    <p:anim calcmode="lin" valueType="num">
                                      <p:cBhvr>
                                        <p:cTn id="44" dur="750" fill="hold"/>
                                        <p:tgtEl>
                                          <p:spTgt spid="31"/>
                                        </p:tgtEl>
                                        <p:attrNameLst>
                                          <p:attrName>ppt_w</p:attrName>
                                        </p:attrNameLst>
                                      </p:cBhvr>
                                      <p:tavLst>
                                        <p:tav tm="0">
                                          <p:val>
                                            <p:fltVal val="0"/>
                                          </p:val>
                                        </p:tav>
                                        <p:tav tm="100000">
                                          <p:val>
                                            <p:strVal val="#ppt_w"/>
                                          </p:val>
                                        </p:tav>
                                      </p:tavLst>
                                    </p:anim>
                                  </p:childTnLst>
                                </p:cTn>
                              </p:par>
                              <p:par>
                                <p:cTn id="45" presetID="35"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750"/>
                                        <p:tgtEl>
                                          <p:spTgt spid="40"/>
                                        </p:tgtEl>
                                      </p:cBhvr>
                                    </p:animEffect>
                                    <p:anim calcmode="lin" valueType="num">
                                      <p:cBhvr>
                                        <p:cTn id="48" dur="750" fill="hold"/>
                                        <p:tgtEl>
                                          <p:spTgt spid="40"/>
                                        </p:tgtEl>
                                        <p:attrNameLst>
                                          <p:attrName>style.rotation</p:attrName>
                                        </p:attrNameLst>
                                      </p:cBhvr>
                                      <p:tavLst>
                                        <p:tav tm="0">
                                          <p:val>
                                            <p:fltVal val="720"/>
                                          </p:val>
                                        </p:tav>
                                        <p:tav tm="100000">
                                          <p:val>
                                            <p:fltVal val="0"/>
                                          </p:val>
                                        </p:tav>
                                      </p:tavLst>
                                    </p:anim>
                                    <p:anim calcmode="lin" valueType="num">
                                      <p:cBhvr>
                                        <p:cTn id="49" dur="750" fill="hold"/>
                                        <p:tgtEl>
                                          <p:spTgt spid="40"/>
                                        </p:tgtEl>
                                        <p:attrNameLst>
                                          <p:attrName>ppt_h</p:attrName>
                                        </p:attrNameLst>
                                      </p:cBhvr>
                                      <p:tavLst>
                                        <p:tav tm="0">
                                          <p:val>
                                            <p:fltVal val="0"/>
                                          </p:val>
                                        </p:tav>
                                        <p:tav tm="100000">
                                          <p:val>
                                            <p:strVal val="#ppt_h"/>
                                          </p:val>
                                        </p:tav>
                                      </p:tavLst>
                                    </p:anim>
                                    <p:anim calcmode="lin" valueType="num">
                                      <p:cBhvr>
                                        <p:cTn id="50" dur="750" fill="hold"/>
                                        <p:tgtEl>
                                          <p:spTgt spid="40"/>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750"/>
                                        <p:tgtEl>
                                          <p:spTgt spid="33"/>
                                        </p:tgtEl>
                                      </p:cBhvr>
                                    </p:animEffect>
                                    <p:anim calcmode="lin" valueType="num">
                                      <p:cBhvr>
                                        <p:cTn id="54" dur="750" fill="hold"/>
                                        <p:tgtEl>
                                          <p:spTgt spid="33"/>
                                        </p:tgtEl>
                                        <p:attrNameLst>
                                          <p:attrName>style.rotation</p:attrName>
                                        </p:attrNameLst>
                                      </p:cBhvr>
                                      <p:tavLst>
                                        <p:tav tm="0">
                                          <p:val>
                                            <p:fltVal val="720"/>
                                          </p:val>
                                        </p:tav>
                                        <p:tav tm="100000">
                                          <p:val>
                                            <p:fltVal val="0"/>
                                          </p:val>
                                        </p:tav>
                                      </p:tavLst>
                                    </p:anim>
                                    <p:anim calcmode="lin" valueType="num">
                                      <p:cBhvr>
                                        <p:cTn id="55" dur="750" fill="hold"/>
                                        <p:tgtEl>
                                          <p:spTgt spid="33"/>
                                        </p:tgtEl>
                                        <p:attrNameLst>
                                          <p:attrName>ppt_h</p:attrName>
                                        </p:attrNameLst>
                                      </p:cBhvr>
                                      <p:tavLst>
                                        <p:tav tm="0">
                                          <p:val>
                                            <p:fltVal val="0"/>
                                          </p:val>
                                        </p:tav>
                                        <p:tav tm="100000">
                                          <p:val>
                                            <p:strVal val="#ppt_h"/>
                                          </p:val>
                                        </p:tav>
                                      </p:tavLst>
                                    </p:anim>
                                    <p:anim calcmode="lin" valueType="num">
                                      <p:cBhvr>
                                        <p:cTn id="56" dur="750" fill="hold"/>
                                        <p:tgtEl>
                                          <p:spTgt spid="33"/>
                                        </p:tgtEl>
                                        <p:attrNameLst>
                                          <p:attrName>ppt_w</p:attrName>
                                        </p:attrNameLst>
                                      </p:cBhvr>
                                      <p:tavLst>
                                        <p:tav tm="0">
                                          <p:val>
                                            <p:fltVal val="0"/>
                                          </p:val>
                                        </p:tav>
                                        <p:tav tm="100000">
                                          <p:val>
                                            <p:strVal val="#ppt_w"/>
                                          </p:val>
                                        </p:tav>
                                      </p:tavLst>
                                    </p:anim>
                                  </p:childTnLst>
                                </p:cTn>
                              </p:par>
                              <p:par>
                                <p:cTn id="57" presetID="35"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750"/>
                                        <p:tgtEl>
                                          <p:spTgt spid="41"/>
                                        </p:tgtEl>
                                      </p:cBhvr>
                                    </p:animEffect>
                                    <p:anim calcmode="lin" valueType="num">
                                      <p:cBhvr>
                                        <p:cTn id="60" dur="750" fill="hold"/>
                                        <p:tgtEl>
                                          <p:spTgt spid="41"/>
                                        </p:tgtEl>
                                        <p:attrNameLst>
                                          <p:attrName>style.rotation</p:attrName>
                                        </p:attrNameLst>
                                      </p:cBhvr>
                                      <p:tavLst>
                                        <p:tav tm="0">
                                          <p:val>
                                            <p:fltVal val="720"/>
                                          </p:val>
                                        </p:tav>
                                        <p:tav tm="100000">
                                          <p:val>
                                            <p:fltVal val="0"/>
                                          </p:val>
                                        </p:tav>
                                      </p:tavLst>
                                    </p:anim>
                                    <p:anim calcmode="lin" valueType="num">
                                      <p:cBhvr>
                                        <p:cTn id="61" dur="750" fill="hold"/>
                                        <p:tgtEl>
                                          <p:spTgt spid="41"/>
                                        </p:tgtEl>
                                        <p:attrNameLst>
                                          <p:attrName>ppt_h</p:attrName>
                                        </p:attrNameLst>
                                      </p:cBhvr>
                                      <p:tavLst>
                                        <p:tav tm="0">
                                          <p:val>
                                            <p:fltVal val="0"/>
                                          </p:val>
                                        </p:tav>
                                        <p:tav tm="100000">
                                          <p:val>
                                            <p:strVal val="#ppt_h"/>
                                          </p:val>
                                        </p:tav>
                                      </p:tavLst>
                                    </p:anim>
                                    <p:anim calcmode="lin" valueType="num">
                                      <p:cBhvr>
                                        <p:cTn id="62" dur="750" fill="hold"/>
                                        <p:tgtEl>
                                          <p:spTgt spid="41"/>
                                        </p:tgtEl>
                                        <p:attrNameLst>
                                          <p:attrName>ppt_w</p:attrName>
                                        </p:attrNameLst>
                                      </p:cBhvr>
                                      <p:tavLst>
                                        <p:tav tm="0">
                                          <p:val>
                                            <p:fltVal val="0"/>
                                          </p:val>
                                        </p:tav>
                                        <p:tav tm="100000">
                                          <p:val>
                                            <p:strVal val="#ppt_w"/>
                                          </p:val>
                                        </p:tav>
                                      </p:tavLst>
                                    </p:anim>
                                  </p:childTnLst>
                                </p:cTn>
                              </p:par>
                              <p:par>
                                <p:cTn id="63" presetID="35"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750"/>
                                        <p:tgtEl>
                                          <p:spTgt spid="39"/>
                                        </p:tgtEl>
                                      </p:cBhvr>
                                    </p:animEffect>
                                    <p:anim calcmode="lin" valueType="num">
                                      <p:cBhvr>
                                        <p:cTn id="66" dur="750" fill="hold"/>
                                        <p:tgtEl>
                                          <p:spTgt spid="39"/>
                                        </p:tgtEl>
                                        <p:attrNameLst>
                                          <p:attrName>style.rotation</p:attrName>
                                        </p:attrNameLst>
                                      </p:cBhvr>
                                      <p:tavLst>
                                        <p:tav tm="0">
                                          <p:val>
                                            <p:fltVal val="720"/>
                                          </p:val>
                                        </p:tav>
                                        <p:tav tm="100000">
                                          <p:val>
                                            <p:fltVal val="0"/>
                                          </p:val>
                                        </p:tav>
                                      </p:tavLst>
                                    </p:anim>
                                    <p:anim calcmode="lin" valueType="num">
                                      <p:cBhvr>
                                        <p:cTn id="67" dur="750" fill="hold"/>
                                        <p:tgtEl>
                                          <p:spTgt spid="39"/>
                                        </p:tgtEl>
                                        <p:attrNameLst>
                                          <p:attrName>ppt_h</p:attrName>
                                        </p:attrNameLst>
                                      </p:cBhvr>
                                      <p:tavLst>
                                        <p:tav tm="0">
                                          <p:val>
                                            <p:fltVal val="0"/>
                                          </p:val>
                                        </p:tav>
                                        <p:tav tm="100000">
                                          <p:val>
                                            <p:strVal val="#ppt_h"/>
                                          </p:val>
                                        </p:tav>
                                      </p:tavLst>
                                    </p:anim>
                                    <p:anim calcmode="lin" valueType="num">
                                      <p:cBhvr>
                                        <p:cTn id="68" dur="750" fill="hold"/>
                                        <p:tgtEl>
                                          <p:spTgt spid="39"/>
                                        </p:tgtEl>
                                        <p:attrNameLst>
                                          <p:attrName>ppt_w</p:attrName>
                                        </p:attrNameLst>
                                      </p:cBhvr>
                                      <p:tavLst>
                                        <p:tav tm="0">
                                          <p:val>
                                            <p:fltVal val="0"/>
                                          </p:val>
                                        </p:tav>
                                        <p:tav tm="100000">
                                          <p:val>
                                            <p:strVal val="#ppt_w"/>
                                          </p:val>
                                        </p:tav>
                                      </p:tavLst>
                                    </p:anim>
                                  </p:childTnLst>
                                </p:cTn>
                              </p:par>
                              <p:par>
                                <p:cTn id="69" presetID="35"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750"/>
                                        <p:tgtEl>
                                          <p:spTgt spid="32"/>
                                        </p:tgtEl>
                                      </p:cBhvr>
                                    </p:animEffect>
                                    <p:anim calcmode="lin" valueType="num">
                                      <p:cBhvr>
                                        <p:cTn id="72" dur="750" fill="hold"/>
                                        <p:tgtEl>
                                          <p:spTgt spid="32"/>
                                        </p:tgtEl>
                                        <p:attrNameLst>
                                          <p:attrName>style.rotation</p:attrName>
                                        </p:attrNameLst>
                                      </p:cBhvr>
                                      <p:tavLst>
                                        <p:tav tm="0">
                                          <p:val>
                                            <p:fltVal val="720"/>
                                          </p:val>
                                        </p:tav>
                                        <p:tav tm="100000">
                                          <p:val>
                                            <p:fltVal val="0"/>
                                          </p:val>
                                        </p:tav>
                                      </p:tavLst>
                                    </p:anim>
                                    <p:anim calcmode="lin" valueType="num">
                                      <p:cBhvr>
                                        <p:cTn id="73" dur="750" fill="hold"/>
                                        <p:tgtEl>
                                          <p:spTgt spid="32"/>
                                        </p:tgtEl>
                                        <p:attrNameLst>
                                          <p:attrName>ppt_h</p:attrName>
                                        </p:attrNameLst>
                                      </p:cBhvr>
                                      <p:tavLst>
                                        <p:tav tm="0">
                                          <p:val>
                                            <p:fltVal val="0"/>
                                          </p:val>
                                        </p:tav>
                                        <p:tav tm="100000">
                                          <p:val>
                                            <p:strVal val="#ppt_h"/>
                                          </p:val>
                                        </p:tav>
                                      </p:tavLst>
                                    </p:anim>
                                    <p:anim calcmode="lin" valueType="num">
                                      <p:cBhvr>
                                        <p:cTn id="74" dur="750" fill="hold"/>
                                        <p:tgtEl>
                                          <p:spTgt spid="32"/>
                                        </p:tgtEl>
                                        <p:attrNameLst>
                                          <p:attrName>ppt_w</p:attrName>
                                        </p:attrNameLst>
                                      </p:cBhvr>
                                      <p:tavLst>
                                        <p:tav tm="0">
                                          <p:val>
                                            <p:fltVal val="0"/>
                                          </p:val>
                                        </p:tav>
                                        <p:tav tm="100000">
                                          <p:val>
                                            <p:strVal val="#ppt_w"/>
                                          </p:val>
                                        </p:tav>
                                      </p:tavLst>
                                    </p:anim>
                                  </p:childTnLst>
                                </p:cTn>
                              </p:par>
                              <p:par>
                                <p:cTn id="75" presetID="35"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750"/>
                                        <p:tgtEl>
                                          <p:spTgt spid="37"/>
                                        </p:tgtEl>
                                      </p:cBhvr>
                                    </p:animEffect>
                                    <p:anim calcmode="lin" valueType="num">
                                      <p:cBhvr>
                                        <p:cTn id="78" dur="750" fill="hold"/>
                                        <p:tgtEl>
                                          <p:spTgt spid="37"/>
                                        </p:tgtEl>
                                        <p:attrNameLst>
                                          <p:attrName>style.rotation</p:attrName>
                                        </p:attrNameLst>
                                      </p:cBhvr>
                                      <p:tavLst>
                                        <p:tav tm="0">
                                          <p:val>
                                            <p:fltVal val="720"/>
                                          </p:val>
                                        </p:tav>
                                        <p:tav tm="100000">
                                          <p:val>
                                            <p:fltVal val="0"/>
                                          </p:val>
                                        </p:tav>
                                      </p:tavLst>
                                    </p:anim>
                                    <p:anim calcmode="lin" valueType="num">
                                      <p:cBhvr>
                                        <p:cTn id="79" dur="750" fill="hold"/>
                                        <p:tgtEl>
                                          <p:spTgt spid="37"/>
                                        </p:tgtEl>
                                        <p:attrNameLst>
                                          <p:attrName>ppt_h</p:attrName>
                                        </p:attrNameLst>
                                      </p:cBhvr>
                                      <p:tavLst>
                                        <p:tav tm="0">
                                          <p:val>
                                            <p:fltVal val="0"/>
                                          </p:val>
                                        </p:tav>
                                        <p:tav tm="100000">
                                          <p:val>
                                            <p:strVal val="#ppt_h"/>
                                          </p:val>
                                        </p:tav>
                                      </p:tavLst>
                                    </p:anim>
                                    <p:anim calcmode="lin" valueType="num">
                                      <p:cBhvr>
                                        <p:cTn id="80" dur="75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81" fill="hold" display="0">
                  <p:stCondLst>
                    <p:cond delay="indefinite"/>
                  </p:stCondLst>
                  <p:endCondLst>
                    <p:cond evt="onStopAudio" delay="0">
                      <p:tgtEl>
                        <p:sldTgt/>
                      </p:tgtEl>
                    </p:cond>
                  </p:endCondLst>
                </p:cTn>
                <p:tgtEl>
                  <p:spTgt spid="15"/>
                </p:tgtEl>
              </p:cMediaNode>
            </p:audio>
            <p:seq concurrent="1" nextAc="seek">
              <p:cTn id="82" restart="whenNotActive" fill="hold" evtFilter="cancelBubble" nodeType="interactiveSeq">
                <p:stCondLst>
                  <p:cond evt="onClick" delay="0">
                    <p:tgtEl>
                      <p:spTgt spid="4"/>
                    </p:tgtEl>
                  </p:cond>
                </p:stCondLst>
                <p:endSync evt="end" delay="0">
                  <p:rtn val="all"/>
                </p:endSync>
                <p:childTnLst>
                  <p:par>
                    <p:cTn id="83" fill="hold">
                      <p:stCondLst>
                        <p:cond delay="0"/>
                      </p:stCondLst>
                      <p:childTnLst>
                        <p:par>
                          <p:cTn id="84" fill="hold">
                            <p:stCondLst>
                              <p:cond delay="0"/>
                            </p:stCondLst>
                            <p:childTnLst>
                              <p:par>
                                <p:cTn id="85" presetID="21" presetClass="emph" presetSubtype="0" fill="hold" grpId="1" nodeType="clickEffect">
                                  <p:stCondLst>
                                    <p:cond delay="0"/>
                                  </p:stCondLst>
                                  <p:childTnLst>
                                    <p:animClr clrSpc="hsl" dir="cw">
                                      <p:cBhvr override="childStyle">
                                        <p:cTn id="86" dur="500" fill="hold"/>
                                        <p:tgtEl>
                                          <p:spTgt spid="4"/>
                                        </p:tgtEl>
                                        <p:attrNameLst>
                                          <p:attrName>style.color</p:attrName>
                                        </p:attrNameLst>
                                      </p:cBhvr>
                                      <p:by>
                                        <p:hsl h="7200000" s="0" l="0"/>
                                      </p:by>
                                    </p:animClr>
                                    <p:animClr clrSpc="hsl" dir="cw">
                                      <p:cBhvr>
                                        <p:cTn id="87" dur="500" fill="hold"/>
                                        <p:tgtEl>
                                          <p:spTgt spid="4"/>
                                        </p:tgtEl>
                                        <p:attrNameLst>
                                          <p:attrName>fillcolor</p:attrName>
                                        </p:attrNameLst>
                                      </p:cBhvr>
                                      <p:by>
                                        <p:hsl h="7200000" s="0" l="0"/>
                                      </p:by>
                                    </p:animClr>
                                    <p:animClr clrSpc="hsl" dir="cw">
                                      <p:cBhvr>
                                        <p:cTn id="88" dur="500" fill="hold"/>
                                        <p:tgtEl>
                                          <p:spTgt spid="4"/>
                                        </p:tgtEl>
                                        <p:attrNameLst>
                                          <p:attrName>stroke.color</p:attrName>
                                        </p:attrNameLst>
                                      </p:cBhvr>
                                      <p:by>
                                        <p:hsl h="7200000" s="0" l="0"/>
                                      </p:by>
                                    </p:animClr>
                                    <p:set>
                                      <p:cBhvr>
                                        <p:cTn id="89" dur="500" fill="hold"/>
                                        <p:tgtEl>
                                          <p:spTgt spid="4"/>
                                        </p:tgtEl>
                                        <p:attrNameLst>
                                          <p:attrName>fill.type</p:attrName>
                                        </p:attrNameLst>
                                      </p:cBhvr>
                                      <p:to>
                                        <p:strVal val="solid"/>
                                      </p:to>
                                    </p:set>
                                  </p:childTnLst>
                                  <p:subTnLst>
                                    <p:audio>
                                      <p:cMediaNode>
                                        <p:cTn display="0" masterRel="sameClick">
                                          <p:stCondLst>
                                            <p:cond evt="begin" delay="0">
                                              <p:tn val="85"/>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4"/>
                  </p:tgtEl>
                </p:cond>
              </p:nextCondLst>
            </p:seq>
            <p:seq concurrent="1" nextAc="seek">
              <p:cTn id="90" restart="whenNotActive" fill="hold" evtFilter="cancelBubble" nodeType="interactiveSeq">
                <p:stCondLst>
                  <p:cond evt="onClick" delay="0">
                    <p:tgtEl>
                      <p:spTgt spid="31"/>
                    </p:tgtEl>
                  </p:cond>
                </p:stCondLst>
                <p:endSync evt="end" delay="0">
                  <p:rtn val="all"/>
                </p:endSync>
                <p:childTnLst>
                  <p:par>
                    <p:cTn id="91" fill="hold">
                      <p:stCondLst>
                        <p:cond delay="0"/>
                      </p:stCondLst>
                      <p:childTnLst>
                        <p:par>
                          <p:cTn id="92" fill="hold">
                            <p:stCondLst>
                              <p:cond delay="0"/>
                            </p:stCondLst>
                            <p:childTnLst>
                              <p:par>
                                <p:cTn id="93" presetID="49" presetClass="exit" presetSubtype="0" accel="100000" fill="hold" grpId="1" nodeType="clickEffect">
                                  <p:stCondLst>
                                    <p:cond delay="0"/>
                                  </p:stCondLst>
                                  <p:childTnLst>
                                    <p:anim calcmode="lin" valueType="num">
                                      <p:cBhvr>
                                        <p:cTn id="94" dur="500"/>
                                        <p:tgtEl>
                                          <p:spTgt spid="31"/>
                                        </p:tgtEl>
                                        <p:attrNameLst>
                                          <p:attrName>ppt_w</p:attrName>
                                        </p:attrNameLst>
                                      </p:cBhvr>
                                      <p:tavLst>
                                        <p:tav tm="0">
                                          <p:val>
                                            <p:strVal val="ppt_w"/>
                                          </p:val>
                                        </p:tav>
                                        <p:tav tm="100000">
                                          <p:val>
                                            <p:fltVal val="0"/>
                                          </p:val>
                                        </p:tav>
                                      </p:tavLst>
                                    </p:anim>
                                    <p:anim calcmode="lin" valueType="num">
                                      <p:cBhvr>
                                        <p:cTn id="95" dur="500"/>
                                        <p:tgtEl>
                                          <p:spTgt spid="31"/>
                                        </p:tgtEl>
                                        <p:attrNameLst>
                                          <p:attrName>ppt_h</p:attrName>
                                        </p:attrNameLst>
                                      </p:cBhvr>
                                      <p:tavLst>
                                        <p:tav tm="0">
                                          <p:val>
                                            <p:strVal val="ppt_h"/>
                                          </p:val>
                                        </p:tav>
                                        <p:tav tm="100000">
                                          <p:val>
                                            <p:fltVal val="0"/>
                                          </p:val>
                                        </p:tav>
                                      </p:tavLst>
                                    </p:anim>
                                    <p:anim calcmode="lin" valueType="num">
                                      <p:cBhvr>
                                        <p:cTn id="96" dur="500"/>
                                        <p:tgtEl>
                                          <p:spTgt spid="31"/>
                                        </p:tgtEl>
                                        <p:attrNameLst>
                                          <p:attrName>style.rotation</p:attrName>
                                        </p:attrNameLst>
                                      </p:cBhvr>
                                      <p:tavLst>
                                        <p:tav tm="0">
                                          <p:val>
                                            <p:fltVal val="0"/>
                                          </p:val>
                                        </p:tav>
                                        <p:tav tm="100000">
                                          <p:val>
                                            <p:fltVal val="360"/>
                                          </p:val>
                                        </p:tav>
                                      </p:tavLst>
                                    </p:anim>
                                    <p:animEffect transition="out" filter="fade">
                                      <p:cBhvr>
                                        <p:cTn id="97" dur="500"/>
                                        <p:tgtEl>
                                          <p:spTgt spid="31"/>
                                        </p:tgtEl>
                                      </p:cBhvr>
                                    </p:animEffect>
                                    <p:set>
                                      <p:cBhvr>
                                        <p:cTn id="98"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99" restart="whenNotActive" fill="hold" evtFilter="cancelBubble" nodeType="interactiveSeq">
                <p:stCondLst>
                  <p:cond evt="onClick" delay="0">
                    <p:tgtEl>
                      <p:spTgt spid="33"/>
                    </p:tgtEl>
                  </p:cond>
                </p:stCondLst>
                <p:endSync evt="end" delay="0">
                  <p:rtn val="all"/>
                </p:endSync>
                <p:childTnLst>
                  <p:par>
                    <p:cTn id="100" fill="hold">
                      <p:stCondLst>
                        <p:cond delay="0"/>
                      </p:stCondLst>
                      <p:childTnLst>
                        <p:par>
                          <p:cTn id="101" fill="hold">
                            <p:stCondLst>
                              <p:cond delay="0"/>
                            </p:stCondLst>
                            <p:childTnLst>
                              <p:par>
                                <p:cTn id="102" presetID="49" presetClass="exit" presetSubtype="0" accel="100000" fill="hold" grpId="1" nodeType="clickEffect">
                                  <p:stCondLst>
                                    <p:cond delay="0"/>
                                  </p:stCondLst>
                                  <p:childTnLst>
                                    <p:anim calcmode="lin" valueType="num">
                                      <p:cBhvr>
                                        <p:cTn id="103" dur="500"/>
                                        <p:tgtEl>
                                          <p:spTgt spid="33"/>
                                        </p:tgtEl>
                                        <p:attrNameLst>
                                          <p:attrName>ppt_w</p:attrName>
                                        </p:attrNameLst>
                                      </p:cBhvr>
                                      <p:tavLst>
                                        <p:tav tm="0">
                                          <p:val>
                                            <p:strVal val="ppt_w"/>
                                          </p:val>
                                        </p:tav>
                                        <p:tav tm="100000">
                                          <p:val>
                                            <p:fltVal val="0"/>
                                          </p:val>
                                        </p:tav>
                                      </p:tavLst>
                                    </p:anim>
                                    <p:anim calcmode="lin" valueType="num">
                                      <p:cBhvr>
                                        <p:cTn id="104" dur="500"/>
                                        <p:tgtEl>
                                          <p:spTgt spid="33"/>
                                        </p:tgtEl>
                                        <p:attrNameLst>
                                          <p:attrName>ppt_h</p:attrName>
                                        </p:attrNameLst>
                                      </p:cBhvr>
                                      <p:tavLst>
                                        <p:tav tm="0">
                                          <p:val>
                                            <p:strVal val="ppt_h"/>
                                          </p:val>
                                        </p:tav>
                                        <p:tav tm="100000">
                                          <p:val>
                                            <p:fltVal val="0"/>
                                          </p:val>
                                        </p:tav>
                                      </p:tavLst>
                                    </p:anim>
                                    <p:anim calcmode="lin" valueType="num">
                                      <p:cBhvr>
                                        <p:cTn id="105" dur="500"/>
                                        <p:tgtEl>
                                          <p:spTgt spid="33"/>
                                        </p:tgtEl>
                                        <p:attrNameLst>
                                          <p:attrName>style.rotation</p:attrName>
                                        </p:attrNameLst>
                                      </p:cBhvr>
                                      <p:tavLst>
                                        <p:tav tm="0">
                                          <p:val>
                                            <p:fltVal val="0"/>
                                          </p:val>
                                        </p:tav>
                                        <p:tav tm="100000">
                                          <p:val>
                                            <p:fltVal val="360"/>
                                          </p:val>
                                        </p:tav>
                                      </p:tavLst>
                                    </p:anim>
                                    <p:animEffect transition="out" filter="fade">
                                      <p:cBhvr>
                                        <p:cTn id="106" dur="500"/>
                                        <p:tgtEl>
                                          <p:spTgt spid="33"/>
                                        </p:tgtEl>
                                      </p:cBhvr>
                                    </p:animEffect>
                                    <p:set>
                                      <p:cBhvr>
                                        <p:cTn id="107"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3"/>
                  </p:tgtEl>
                </p:cond>
              </p:nextCondLst>
            </p:seq>
            <p:seq concurrent="1" nextAc="seek">
              <p:cTn id="108" restart="whenNotActive" fill="hold" evtFilter="cancelBubble" nodeType="interactiveSeq">
                <p:stCondLst>
                  <p:cond evt="onClick" delay="0">
                    <p:tgtEl>
                      <p:spTgt spid="32"/>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grpId="1" nodeType="clickEffect">
                                  <p:stCondLst>
                                    <p:cond delay="0"/>
                                  </p:stCondLst>
                                  <p:childTnLst>
                                    <p:anim calcmode="lin" valueType="num">
                                      <p:cBhvr>
                                        <p:cTn id="112" dur="500"/>
                                        <p:tgtEl>
                                          <p:spTgt spid="32"/>
                                        </p:tgtEl>
                                        <p:attrNameLst>
                                          <p:attrName>ppt_w</p:attrName>
                                        </p:attrNameLst>
                                      </p:cBhvr>
                                      <p:tavLst>
                                        <p:tav tm="0">
                                          <p:val>
                                            <p:strVal val="ppt_w"/>
                                          </p:val>
                                        </p:tav>
                                        <p:tav tm="100000">
                                          <p:val>
                                            <p:fltVal val="0"/>
                                          </p:val>
                                        </p:tav>
                                      </p:tavLst>
                                    </p:anim>
                                    <p:anim calcmode="lin" valueType="num">
                                      <p:cBhvr>
                                        <p:cTn id="113" dur="500"/>
                                        <p:tgtEl>
                                          <p:spTgt spid="32"/>
                                        </p:tgtEl>
                                        <p:attrNameLst>
                                          <p:attrName>ppt_h</p:attrName>
                                        </p:attrNameLst>
                                      </p:cBhvr>
                                      <p:tavLst>
                                        <p:tav tm="0">
                                          <p:val>
                                            <p:strVal val="ppt_h"/>
                                          </p:val>
                                        </p:tav>
                                        <p:tav tm="100000">
                                          <p:val>
                                            <p:fltVal val="0"/>
                                          </p:val>
                                        </p:tav>
                                      </p:tavLst>
                                    </p:anim>
                                    <p:anim calcmode="lin" valueType="num">
                                      <p:cBhvr>
                                        <p:cTn id="114" dur="500"/>
                                        <p:tgtEl>
                                          <p:spTgt spid="32"/>
                                        </p:tgtEl>
                                        <p:attrNameLst>
                                          <p:attrName>style.rotation</p:attrName>
                                        </p:attrNameLst>
                                      </p:cBhvr>
                                      <p:tavLst>
                                        <p:tav tm="0">
                                          <p:val>
                                            <p:fltVal val="0"/>
                                          </p:val>
                                        </p:tav>
                                        <p:tav tm="100000">
                                          <p:val>
                                            <p:fltVal val="360"/>
                                          </p:val>
                                        </p:tav>
                                      </p:tavLst>
                                    </p:anim>
                                    <p:animEffect transition="out" filter="fade">
                                      <p:cBhvr>
                                        <p:cTn id="115" dur="500"/>
                                        <p:tgtEl>
                                          <p:spTgt spid="32"/>
                                        </p:tgtEl>
                                      </p:cBhvr>
                                    </p:animEffect>
                                    <p:set>
                                      <p:cBhvr>
                                        <p:cTn id="116"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childTnLst>
        </p:cTn>
      </p:par>
    </p:tnLst>
    <p:bldLst>
      <p:bldP spid="2" grpId="0" animBg="1"/>
      <p:bldP spid="3" grpId="0" animBg="1"/>
      <p:bldP spid="4" grpId="0" animBg="1"/>
      <p:bldP spid="4" grpId="1" animBg="1"/>
      <p:bldP spid="31" grpId="0" animBg="1"/>
      <p:bldP spid="31" grpId="1" animBg="1"/>
      <p:bldP spid="32" grpId="0" animBg="1"/>
      <p:bldP spid="32" grpId="1" animBg="1"/>
      <p:bldP spid="33" grpId="0" animBg="1"/>
      <p:bldP spid="33" grpId="1" animBg="1"/>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hlinkClick r:id="" action="ppaction://noaction"/>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880" y="5288549"/>
            <a:ext cx="1868588" cy="1573406"/>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105" t="2331" r="1" b="53511"/>
          <a:stretch/>
        </p:blipFill>
        <p:spPr>
          <a:xfrm>
            <a:off x="-68240" y="-12254"/>
            <a:ext cx="12260240" cy="5053169"/>
          </a:xfrm>
          <a:prstGeom prst="rect">
            <a:avLst/>
          </a:prstGeom>
          <a:ln>
            <a:noFill/>
          </a:ln>
          <a:effectLst>
            <a:softEdge rad="112500"/>
          </a:effectLst>
        </p:spPr>
      </p:pic>
      <p:sp>
        <p:nvSpPr>
          <p:cNvPr id="2" name="Round Same Side Corner Rectangle 1"/>
          <p:cNvSpPr/>
          <p:nvPr/>
        </p:nvSpPr>
        <p:spPr>
          <a:xfrm>
            <a:off x="196231" y="623106"/>
            <a:ext cx="11340152" cy="1867907"/>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66307" y="-911959"/>
            <a:ext cx="609600" cy="609600"/>
          </a:xfrm>
          <a:prstGeom prst="rect">
            <a:avLst/>
          </a:prstGeom>
        </p:spPr>
      </p:pic>
      <p:sp>
        <p:nvSpPr>
          <p:cNvPr id="3" name="Round Diagonal Corner Rectangle 2"/>
          <p:cNvSpPr/>
          <p:nvPr/>
        </p:nvSpPr>
        <p:spPr>
          <a:xfrm>
            <a:off x="3684895" y="-31492"/>
            <a:ext cx="4162567" cy="668542"/>
          </a:xfrm>
          <a:prstGeom prst="round2DiagRect">
            <a:avLst>
              <a:gd name="adj1" fmla="val 50000"/>
              <a:gd name="adj2" fmla="val 42686"/>
            </a:avLst>
          </a:prstGeom>
          <a:solidFill>
            <a:srgbClr val="20E03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A"/>
          <p:cNvSpPr/>
          <p:nvPr/>
        </p:nvSpPr>
        <p:spPr>
          <a:xfrm>
            <a:off x="6618302" y="4490912"/>
            <a:ext cx="4804012" cy="1100006"/>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solidFill>
                  <a:srgbClr val="000066"/>
                </a:solidFill>
                <a:latin typeface="Times New Roman" panose="02020603050405020304" pitchFamily="18" charset="0"/>
                <a:cs typeface="Times New Roman" panose="02020603050405020304" pitchFamily="18" charset="0"/>
              </a:rPr>
              <a:t>4</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a:t>
            </a:r>
            <a:r>
              <a:rPr lang="en-US" sz="3600" b="1">
                <a:solidFill>
                  <a:srgbClr val="000066"/>
                </a:solidFill>
                <a:latin typeface="Times New Roman" panose="02020603050405020304" pitchFamily="18" charset="0"/>
                <a:cs typeface="Times New Roman" panose="02020603050405020304" pitchFamily="18" charset="0"/>
              </a:rPr>
              <a:t> Ba Na</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1" name="C"/>
          <p:cNvSpPr/>
          <p:nvPr/>
        </p:nvSpPr>
        <p:spPr>
          <a:xfrm>
            <a:off x="6618302" y="2901554"/>
            <a:ext cx="4804012" cy="117881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000066"/>
                </a:solidFill>
                <a:latin typeface="Times New Roman" panose="02020603050405020304" pitchFamily="18" charset="0"/>
                <a:cs typeface="Times New Roman" panose="02020603050405020304" pitchFamily="18" charset="0"/>
              </a:rPr>
              <a:t>3</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Ê-</a:t>
            </a:r>
            <a:r>
              <a:rPr kumimoji="0" lang="en-US" sz="3600" b="1" i="0" u="none" strike="noStrike" kern="1200" cap="none" spc="0" normalizeH="0" noProof="0">
                <a:ln>
                  <a:noFill/>
                </a:ln>
                <a:solidFill>
                  <a:srgbClr val="000066"/>
                </a:solidFill>
                <a:effectLst/>
                <a:uLnTx/>
                <a:uFillTx/>
                <a:latin typeface="Times New Roman" panose="02020603050405020304" pitchFamily="18" charset="0"/>
                <a:cs typeface="Times New Roman" panose="02020603050405020304" pitchFamily="18" charset="0"/>
              </a:rPr>
              <a:t> đê</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2" name="B"/>
          <p:cNvSpPr/>
          <p:nvPr/>
        </p:nvSpPr>
        <p:spPr>
          <a:xfrm>
            <a:off x="654661" y="2901554"/>
            <a:ext cx="4804012" cy="113099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noProof="0">
                <a:solidFill>
                  <a:srgbClr val="000066"/>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Khơ-</a:t>
            </a:r>
            <a:r>
              <a:rPr kumimoji="0" lang="en-US" sz="3600" b="1" i="0" u="none" strike="noStrike" kern="1200" cap="none" spc="0" normalizeH="0" noProof="0">
                <a:ln>
                  <a:noFill/>
                </a:ln>
                <a:solidFill>
                  <a:srgbClr val="000066"/>
                </a:solidFill>
                <a:effectLst/>
                <a:uLnTx/>
                <a:uFillTx/>
                <a:latin typeface="Times New Roman" panose="02020603050405020304" pitchFamily="18" charset="0"/>
                <a:cs typeface="Times New Roman" panose="02020603050405020304" pitchFamily="18" charset="0"/>
              </a:rPr>
              <a:t> me</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
        <p:nvSpPr>
          <p:cNvPr id="33" name="D"/>
          <p:cNvSpPr/>
          <p:nvPr/>
        </p:nvSpPr>
        <p:spPr>
          <a:xfrm>
            <a:off x="667878" y="4466186"/>
            <a:ext cx="4804012" cy="112473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noProof="0">
                <a:solidFill>
                  <a:srgbClr val="000066"/>
                </a:solidFill>
                <a:latin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 Gia-</a:t>
            </a:r>
            <a:r>
              <a:rPr kumimoji="0" lang="en-US" sz="3600" b="1" i="0" u="none" strike="noStrike" kern="1200" cap="none" spc="0" normalizeH="0" noProof="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a:ln>
                  <a:noFill/>
                </a:ln>
                <a:solidFill>
                  <a:srgbClr val="000066"/>
                </a:solidFill>
                <a:effectLst/>
                <a:uLnTx/>
                <a:uFillTx/>
                <a:latin typeface="Times New Roman" panose="02020603050405020304" pitchFamily="18" charset="0"/>
                <a:cs typeface="Times New Roman" panose="02020603050405020304" pitchFamily="18" charset="0"/>
              </a:rPr>
              <a:t>rai</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0" y="3490963"/>
            <a:ext cx="641445" cy="0"/>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6433" y="5048254"/>
            <a:ext cx="641445" cy="16306"/>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71890" y="3490963"/>
            <a:ext cx="1146412" cy="0"/>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2" idx="3"/>
            <a:endCxn id="33" idx="1"/>
          </p:cNvCxnSpPr>
          <p:nvPr/>
        </p:nvCxnSpPr>
        <p:spPr>
          <a:xfrm>
            <a:off x="5471890" y="5056408"/>
            <a:ext cx="1159198" cy="3131"/>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1" idx="3"/>
          </p:cNvCxnSpPr>
          <p:nvPr/>
        </p:nvCxnSpPr>
        <p:spPr>
          <a:xfrm flipV="1">
            <a:off x="11422314" y="3480179"/>
            <a:ext cx="743253" cy="10784"/>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422314" y="4988902"/>
            <a:ext cx="769686" cy="16306"/>
          </a:xfrm>
          <a:prstGeom prst="line">
            <a:avLst/>
          </a:prstGeom>
          <a:ln w="762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032564" y="764249"/>
            <a:ext cx="10091224" cy="1138773"/>
          </a:xfrm>
          <a:prstGeom prst="rect">
            <a:avLst/>
          </a:prstGeom>
          <a:noFill/>
        </p:spPr>
        <p:txBody>
          <a:bodyPr wrap="none" lIns="91440" tIns="45720" rIns="91440" bIns="45720">
            <a:spAutoFit/>
          </a:bodyPr>
          <a:lstStyle/>
          <a:p>
            <a:pPr algn="ctr"/>
            <a:endParaRPr lang="en-US" sz="3200" b="1" i="1">
              <a:ln w="0"/>
              <a:solidFill>
                <a:srgbClr val="FF0000"/>
              </a:solidFill>
              <a:latin typeface="Times New Roman" panose="02020603050405020304" pitchFamily="18" charset="0"/>
              <a:cs typeface="Times New Roman" panose="02020603050405020304" pitchFamily="18" charset="0"/>
            </a:endParaRPr>
          </a:p>
          <a:p>
            <a:pPr algn="ctr"/>
            <a:r>
              <a:rPr lang="en-US" sz="3600" b="1" i="1">
                <a:ln w="0"/>
                <a:solidFill>
                  <a:srgbClr val="FF0000"/>
                </a:solidFill>
                <a:latin typeface="Times New Roman" panose="02020603050405020304" pitchFamily="18" charset="0"/>
                <a:cs typeface="Times New Roman" panose="02020603050405020304" pitchFamily="18" charset="0"/>
              </a:rPr>
              <a:t>Câu 4</a:t>
            </a:r>
            <a:r>
              <a:rPr lang="en-US" sz="3600">
                <a:ln w="0"/>
                <a:solidFill>
                  <a:srgbClr val="FF0000"/>
                </a:solidFill>
                <a:latin typeface="Times New Roman" panose="02020603050405020304" pitchFamily="18" charset="0"/>
                <a:cs typeface="Times New Roman" panose="02020603050405020304" pitchFamily="18" charset="0"/>
              </a:rPr>
              <a:t>: Anh hùng Núp là người dân tộc thiểu số nào?</a:t>
            </a:r>
            <a:endParaRPr lang="en-US" sz="3600" dirty="0">
              <a:ln w="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17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anim calcmode="lin" valueType="num">
                                      <p:cBhvr>
                                        <p:cTn id="24" dur="750" fill="hold"/>
                                        <p:tgtEl>
                                          <p:spTgt spid="6"/>
                                        </p:tgtEl>
                                        <p:attrNameLst>
                                          <p:attrName>style.rotation</p:attrName>
                                        </p:attrNameLst>
                                      </p:cBhvr>
                                      <p:tavLst>
                                        <p:tav tm="0">
                                          <p:val>
                                            <p:fltVal val="720"/>
                                          </p:val>
                                        </p:tav>
                                        <p:tav tm="100000">
                                          <p:val>
                                            <p:fltVal val="0"/>
                                          </p:val>
                                        </p:tav>
                                      </p:tavLst>
                                    </p:anim>
                                    <p:anim calcmode="lin" valueType="num">
                                      <p:cBhvr>
                                        <p:cTn id="25" dur="750" fill="hold"/>
                                        <p:tgtEl>
                                          <p:spTgt spid="6"/>
                                        </p:tgtEl>
                                        <p:attrNameLst>
                                          <p:attrName>ppt_h</p:attrName>
                                        </p:attrNameLst>
                                      </p:cBhvr>
                                      <p:tavLst>
                                        <p:tav tm="0">
                                          <p:val>
                                            <p:fltVal val="0"/>
                                          </p:val>
                                        </p:tav>
                                        <p:tav tm="100000">
                                          <p:val>
                                            <p:strVal val="#ppt_h"/>
                                          </p:val>
                                        </p:tav>
                                      </p:tavLst>
                                    </p:anim>
                                    <p:anim calcmode="lin" valueType="num">
                                      <p:cBhvr>
                                        <p:cTn id="26" dur="750" fill="hold"/>
                                        <p:tgtEl>
                                          <p:spTgt spid="6"/>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750"/>
                                        <p:tgtEl>
                                          <p:spTgt spid="4"/>
                                        </p:tgtEl>
                                      </p:cBhvr>
                                    </p:animEffect>
                                    <p:anim calcmode="lin" valueType="num">
                                      <p:cBhvr>
                                        <p:cTn id="30" dur="750" fill="hold"/>
                                        <p:tgtEl>
                                          <p:spTgt spid="4"/>
                                        </p:tgtEl>
                                        <p:attrNameLst>
                                          <p:attrName>style.rotation</p:attrName>
                                        </p:attrNameLst>
                                      </p:cBhvr>
                                      <p:tavLst>
                                        <p:tav tm="0">
                                          <p:val>
                                            <p:fltVal val="720"/>
                                          </p:val>
                                        </p:tav>
                                        <p:tav tm="100000">
                                          <p:val>
                                            <p:fltVal val="0"/>
                                          </p:val>
                                        </p:tav>
                                      </p:tavLst>
                                    </p:anim>
                                    <p:anim calcmode="lin" valueType="num">
                                      <p:cBhvr>
                                        <p:cTn id="31" dur="750" fill="hold"/>
                                        <p:tgtEl>
                                          <p:spTgt spid="4"/>
                                        </p:tgtEl>
                                        <p:attrNameLst>
                                          <p:attrName>ppt_h</p:attrName>
                                        </p:attrNameLst>
                                      </p:cBhvr>
                                      <p:tavLst>
                                        <p:tav tm="0">
                                          <p:val>
                                            <p:fltVal val="0"/>
                                          </p:val>
                                        </p:tav>
                                        <p:tav tm="100000">
                                          <p:val>
                                            <p:strVal val="#ppt_h"/>
                                          </p:val>
                                        </p:tav>
                                      </p:tavLst>
                                    </p:anim>
                                    <p:anim calcmode="lin" valueType="num">
                                      <p:cBhvr>
                                        <p:cTn id="32" dur="750" fill="hold"/>
                                        <p:tgtEl>
                                          <p:spTgt spid="4"/>
                                        </p:tgtEl>
                                        <p:attrNameLst>
                                          <p:attrName>ppt_w</p:attrName>
                                        </p:attrNameLst>
                                      </p:cBhvr>
                                      <p:tavLst>
                                        <p:tav tm="0">
                                          <p:val>
                                            <p:fltVal val="0"/>
                                          </p:val>
                                        </p:tav>
                                        <p:tav tm="100000">
                                          <p:val>
                                            <p:strVal val="#ppt_w"/>
                                          </p:val>
                                        </p:tav>
                                      </p:tavLst>
                                    </p:anim>
                                  </p:childTnLst>
                                </p:cTn>
                              </p:par>
                              <p:par>
                                <p:cTn id="33" presetID="35"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750"/>
                                        <p:tgtEl>
                                          <p:spTgt spid="38"/>
                                        </p:tgtEl>
                                      </p:cBhvr>
                                    </p:animEffect>
                                    <p:anim calcmode="lin" valueType="num">
                                      <p:cBhvr>
                                        <p:cTn id="36" dur="750" fill="hold"/>
                                        <p:tgtEl>
                                          <p:spTgt spid="38"/>
                                        </p:tgtEl>
                                        <p:attrNameLst>
                                          <p:attrName>style.rotation</p:attrName>
                                        </p:attrNameLst>
                                      </p:cBhvr>
                                      <p:tavLst>
                                        <p:tav tm="0">
                                          <p:val>
                                            <p:fltVal val="720"/>
                                          </p:val>
                                        </p:tav>
                                        <p:tav tm="100000">
                                          <p:val>
                                            <p:fltVal val="0"/>
                                          </p:val>
                                        </p:tav>
                                      </p:tavLst>
                                    </p:anim>
                                    <p:anim calcmode="lin" valueType="num">
                                      <p:cBhvr>
                                        <p:cTn id="37" dur="750" fill="hold"/>
                                        <p:tgtEl>
                                          <p:spTgt spid="38"/>
                                        </p:tgtEl>
                                        <p:attrNameLst>
                                          <p:attrName>ppt_h</p:attrName>
                                        </p:attrNameLst>
                                      </p:cBhvr>
                                      <p:tavLst>
                                        <p:tav tm="0">
                                          <p:val>
                                            <p:fltVal val="0"/>
                                          </p:val>
                                        </p:tav>
                                        <p:tav tm="100000">
                                          <p:val>
                                            <p:strVal val="#ppt_h"/>
                                          </p:val>
                                        </p:tav>
                                      </p:tavLst>
                                    </p:anim>
                                    <p:anim calcmode="lin" valueType="num">
                                      <p:cBhvr>
                                        <p:cTn id="38" dur="750" fill="hold"/>
                                        <p:tgtEl>
                                          <p:spTgt spid="38"/>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750"/>
                                        <p:tgtEl>
                                          <p:spTgt spid="31"/>
                                        </p:tgtEl>
                                      </p:cBhvr>
                                    </p:animEffect>
                                    <p:anim calcmode="lin" valueType="num">
                                      <p:cBhvr>
                                        <p:cTn id="42" dur="750" fill="hold"/>
                                        <p:tgtEl>
                                          <p:spTgt spid="31"/>
                                        </p:tgtEl>
                                        <p:attrNameLst>
                                          <p:attrName>style.rotation</p:attrName>
                                        </p:attrNameLst>
                                      </p:cBhvr>
                                      <p:tavLst>
                                        <p:tav tm="0">
                                          <p:val>
                                            <p:fltVal val="720"/>
                                          </p:val>
                                        </p:tav>
                                        <p:tav tm="100000">
                                          <p:val>
                                            <p:fltVal val="0"/>
                                          </p:val>
                                        </p:tav>
                                      </p:tavLst>
                                    </p:anim>
                                    <p:anim calcmode="lin" valueType="num">
                                      <p:cBhvr>
                                        <p:cTn id="43" dur="750" fill="hold"/>
                                        <p:tgtEl>
                                          <p:spTgt spid="31"/>
                                        </p:tgtEl>
                                        <p:attrNameLst>
                                          <p:attrName>ppt_h</p:attrName>
                                        </p:attrNameLst>
                                      </p:cBhvr>
                                      <p:tavLst>
                                        <p:tav tm="0">
                                          <p:val>
                                            <p:fltVal val="0"/>
                                          </p:val>
                                        </p:tav>
                                        <p:tav tm="100000">
                                          <p:val>
                                            <p:strVal val="#ppt_h"/>
                                          </p:val>
                                        </p:tav>
                                      </p:tavLst>
                                    </p:anim>
                                    <p:anim calcmode="lin" valueType="num">
                                      <p:cBhvr>
                                        <p:cTn id="44" dur="750" fill="hold"/>
                                        <p:tgtEl>
                                          <p:spTgt spid="31"/>
                                        </p:tgtEl>
                                        <p:attrNameLst>
                                          <p:attrName>ppt_w</p:attrName>
                                        </p:attrNameLst>
                                      </p:cBhvr>
                                      <p:tavLst>
                                        <p:tav tm="0">
                                          <p:val>
                                            <p:fltVal val="0"/>
                                          </p:val>
                                        </p:tav>
                                        <p:tav tm="100000">
                                          <p:val>
                                            <p:strVal val="#ppt_w"/>
                                          </p:val>
                                        </p:tav>
                                      </p:tavLst>
                                    </p:anim>
                                  </p:childTnLst>
                                </p:cTn>
                              </p:par>
                              <p:par>
                                <p:cTn id="45" presetID="35"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750"/>
                                        <p:tgtEl>
                                          <p:spTgt spid="40"/>
                                        </p:tgtEl>
                                      </p:cBhvr>
                                    </p:animEffect>
                                    <p:anim calcmode="lin" valueType="num">
                                      <p:cBhvr>
                                        <p:cTn id="48" dur="750" fill="hold"/>
                                        <p:tgtEl>
                                          <p:spTgt spid="40"/>
                                        </p:tgtEl>
                                        <p:attrNameLst>
                                          <p:attrName>style.rotation</p:attrName>
                                        </p:attrNameLst>
                                      </p:cBhvr>
                                      <p:tavLst>
                                        <p:tav tm="0">
                                          <p:val>
                                            <p:fltVal val="720"/>
                                          </p:val>
                                        </p:tav>
                                        <p:tav tm="100000">
                                          <p:val>
                                            <p:fltVal val="0"/>
                                          </p:val>
                                        </p:tav>
                                      </p:tavLst>
                                    </p:anim>
                                    <p:anim calcmode="lin" valueType="num">
                                      <p:cBhvr>
                                        <p:cTn id="49" dur="750" fill="hold"/>
                                        <p:tgtEl>
                                          <p:spTgt spid="40"/>
                                        </p:tgtEl>
                                        <p:attrNameLst>
                                          <p:attrName>ppt_h</p:attrName>
                                        </p:attrNameLst>
                                      </p:cBhvr>
                                      <p:tavLst>
                                        <p:tav tm="0">
                                          <p:val>
                                            <p:fltVal val="0"/>
                                          </p:val>
                                        </p:tav>
                                        <p:tav tm="100000">
                                          <p:val>
                                            <p:strVal val="#ppt_h"/>
                                          </p:val>
                                        </p:tav>
                                      </p:tavLst>
                                    </p:anim>
                                    <p:anim calcmode="lin" valueType="num">
                                      <p:cBhvr>
                                        <p:cTn id="50" dur="750" fill="hold"/>
                                        <p:tgtEl>
                                          <p:spTgt spid="40"/>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750"/>
                                        <p:tgtEl>
                                          <p:spTgt spid="33"/>
                                        </p:tgtEl>
                                      </p:cBhvr>
                                    </p:animEffect>
                                    <p:anim calcmode="lin" valueType="num">
                                      <p:cBhvr>
                                        <p:cTn id="54" dur="750" fill="hold"/>
                                        <p:tgtEl>
                                          <p:spTgt spid="33"/>
                                        </p:tgtEl>
                                        <p:attrNameLst>
                                          <p:attrName>style.rotation</p:attrName>
                                        </p:attrNameLst>
                                      </p:cBhvr>
                                      <p:tavLst>
                                        <p:tav tm="0">
                                          <p:val>
                                            <p:fltVal val="720"/>
                                          </p:val>
                                        </p:tav>
                                        <p:tav tm="100000">
                                          <p:val>
                                            <p:fltVal val="0"/>
                                          </p:val>
                                        </p:tav>
                                      </p:tavLst>
                                    </p:anim>
                                    <p:anim calcmode="lin" valueType="num">
                                      <p:cBhvr>
                                        <p:cTn id="55" dur="750" fill="hold"/>
                                        <p:tgtEl>
                                          <p:spTgt spid="33"/>
                                        </p:tgtEl>
                                        <p:attrNameLst>
                                          <p:attrName>ppt_h</p:attrName>
                                        </p:attrNameLst>
                                      </p:cBhvr>
                                      <p:tavLst>
                                        <p:tav tm="0">
                                          <p:val>
                                            <p:fltVal val="0"/>
                                          </p:val>
                                        </p:tav>
                                        <p:tav tm="100000">
                                          <p:val>
                                            <p:strVal val="#ppt_h"/>
                                          </p:val>
                                        </p:tav>
                                      </p:tavLst>
                                    </p:anim>
                                    <p:anim calcmode="lin" valueType="num">
                                      <p:cBhvr>
                                        <p:cTn id="56" dur="750" fill="hold"/>
                                        <p:tgtEl>
                                          <p:spTgt spid="33"/>
                                        </p:tgtEl>
                                        <p:attrNameLst>
                                          <p:attrName>ppt_w</p:attrName>
                                        </p:attrNameLst>
                                      </p:cBhvr>
                                      <p:tavLst>
                                        <p:tav tm="0">
                                          <p:val>
                                            <p:fltVal val="0"/>
                                          </p:val>
                                        </p:tav>
                                        <p:tav tm="100000">
                                          <p:val>
                                            <p:strVal val="#ppt_w"/>
                                          </p:val>
                                        </p:tav>
                                      </p:tavLst>
                                    </p:anim>
                                  </p:childTnLst>
                                </p:cTn>
                              </p:par>
                              <p:par>
                                <p:cTn id="57" presetID="35"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750"/>
                                        <p:tgtEl>
                                          <p:spTgt spid="41"/>
                                        </p:tgtEl>
                                      </p:cBhvr>
                                    </p:animEffect>
                                    <p:anim calcmode="lin" valueType="num">
                                      <p:cBhvr>
                                        <p:cTn id="60" dur="750" fill="hold"/>
                                        <p:tgtEl>
                                          <p:spTgt spid="41"/>
                                        </p:tgtEl>
                                        <p:attrNameLst>
                                          <p:attrName>style.rotation</p:attrName>
                                        </p:attrNameLst>
                                      </p:cBhvr>
                                      <p:tavLst>
                                        <p:tav tm="0">
                                          <p:val>
                                            <p:fltVal val="720"/>
                                          </p:val>
                                        </p:tav>
                                        <p:tav tm="100000">
                                          <p:val>
                                            <p:fltVal val="0"/>
                                          </p:val>
                                        </p:tav>
                                      </p:tavLst>
                                    </p:anim>
                                    <p:anim calcmode="lin" valueType="num">
                                      <p:cBhvr>
                                        <p:cTn id="61" dur="750" fill="hold"/>
                                        <p:tgtEl>
                                          <p:spTgt spid="41"/>
                                        </p:tgtEl>
                                        <p:attrNameLst>
                                          <p:attrName>ppt_h</p:attrName>
                                        </p:attrNameLst>
                                      </p:cBhvr>
                                      <p:tavLst>
                                        <p:tav tm="0">
                                          <p:val>
                                            <p:fltVal val="0"/>
                                          </p:val>
                                        </p:tav>
                                        <p:tav tm="100000">
                                          <p:val>
                                            <p:strVal val="#ppt_h"/>
                                          </p:val>
                                        </p:tav>
                                      </p:tavLst>
                                    </p:anim>
                                    <p:anim calcmode="lin" valueType="num">
                                      <p:cBhvr>
                                        <p:cTn id="62" dur="750" fill="hold"/>
                                        <p:tgtEl>
                                          <p:spTgt spid="41"/>
                                        </p:tgtEl>
                                        <p:attrNameLst>
                                          <p:attrName>ppt_w</p:attrName>
                                        </p:attrNameLst>
                                      </p:cBhvr>
                                      <p:tavLst>
                                        <p:tav tm="0">
                                          <p:val>
                                            <p:fltVal val="0"/>
                                          </p:val>
                                        </p:tav>
                                        <p:tav tm="100000">
                                          <p:val>
                                            <p:strVal val="#ppt_w"/>
                                          </p:val>
                                        </p:tav>
                                      </p:tavLst>
                                    </p:anim>
                                  </p:childTnLst>
                                </p:cTn>
                              </p:par>
                              <p:par>
                                <p:cTn id="63" presetID="35"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750"/>
                                        <p:tgtEl>
                                          <p:spTgt spid="39"/>
                                        </p:tgtEl>
                                      </p:cBhvr>
                                    </p:animEffect>
                                    <p:anim calcmode="lin" valueType="num">
                                      <p:cBhvr>
                                        <p:cTn id="66" dur="750" fill="hold"/>
                                        <p:tgtEl>
                                          <p:spTgt spid="39"/>
                                        </p:tgtEl>
                                        <p:attrNameLst>
                                          <p:attrName>style.rotation</p:attrName>
                                        </p:attrNameLst>
                                      </p:cBhvr>
                                      <p:tavLst>
                                        <p:tav tm="0">
                                          <p:val>
                                            <p:fltVal val="720"/>
                                          </p:val>
                                        </p:tav>
                                        <p:tav tm="100000">
                                          <p:val>
                                            <p:fltVal val="0"/>
                                          </p:val>
                                        </p:tav>
                                      </p:tavLst>
                                    </p:anim>
                                    <p:anim calcmode="lin" valueType="num">
                                      <p:cBhvr>
                                        <p:cTn id="67" dur="750" fill="hold"/>
                                        <p:tgtEl>
                                          <p:spTgt spid="39"/>
                                        </p:tgtEl>
                                        <p:attrNameLst>
                                          <p:attrName>ppt_h</p:attrName>
                                        </p:attrNameLst>
                                      </p:cBhvr>
                                      <p:tavLst>
                                        <p:tav tm="0">
                                          <p:val>
                                            <p:fltVal val="0"/>
                                          </p:val>
                                        </p:tav>
                                        <p:tav tm="100000">
                                          <p:val>
                                            <p:strVal val="#ppt_h"/>
                                          </p:val>
                                        </p:tav>
                                      </p:tavLst>
                                    </p:anim>
                                    <p:anim calcmode="lin" valueType="num">
                                      <p:cBhvr>
                                        <p:cTn id="68" dur="750" fill="hold"/>
                                        <p:tgtEl>
                                          <p:spTgt spid="39"/>
                                        </p:tgtEl>
                                        <p:attrNameLst>
                                          <p:attrName>ppt_w</p:attrName>
                                        </p:attrNameLst>
                                      </p:cBhvr>
                                      <p:tavLst>
                                        <p:tav tm="0">
                                          <p:val>
                                            <p:fltVal val="0"/>
                                          </p:val>
                                        </p:tav>
                                        <p:tav tm="100000">
                                          <p:val>
                                            <p:strVal val="#ppt_w"/>
                                          </p:val>
                                        </p:tav>
                                      </p:tavLst>
                                    </p:anim>
                                  </p:childTnLst>
                                </p:cTn>
                              </p:par>
                              <p:par>
                                <p:cTn id="69" presetID="35"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750"/>
                                        <p:tgtEl>
                                          <p:spTgt spid="32"/>
                                        </p:tgtEl>
                                      </p:cBhvr>
                                    </p:animEffect>
                                    <p:anim calcmode="lin" valueType="num">
                                      <p:cBhvr>
                                        <p:cTn id="72" dur="750" fill="hold"/>
                                        <p:tgtEl>
                                          <p:spTgt spid="32"/>
                                        </p:tgtEl>
                                        <p:attrNameLst>
                                          <p:attrName>style.rotation</p:attrName>
                                        </p:attrNameLst>
                                      </p:cBhvr>
                                      <p:tavLst>
                                        <p:tav tm="0">
                                          <p:val>
                                            <p:fltVal val="720"/>
                                          </p:val>
                                        </p:tav>
                                        <p:tav tm="100000">
                                          <p:val>
                                            <p:fltVal val="0"/>
                                          </p:val>
                                        </p:tav>
                                      </p:tavLst>
                                    </p:anim>
                                    <p:anim calcmode="lin" valueType="num">
                                      <p:cBhvr>
                                        <p:cTn id="73" dur="750" fill="hold"/>
                                        <p:tgtEl>
                                          <p:spTgt spid="32"/>
                                        </p:tgtEl>
                                        <p:attrNameLst>
                                          <p:attrName>ppt_h</p:attrName>
                                        </p:attrNameLst>
                                      </p:cBhvr>
                                      <p:tavLst>
                                        <p:tav tm="0">
                                          <p:val>
                                            <p:fltVal val="0"/>
                                          </p:val>
                                        </p:tav>
                                        <p:tav tm="100000">
                                          <p:val>
                                            <p:strVal val="#ppt_h"/>
                                          </p:val>
                                        </p:tav>
                                      </p:tavLst>
                                    </p:anim>
                                    <p:anim calcmode="lin" valueType="num">
                                      <p:cBhvr>
                                        <p:cTn id="74" dur="750" fill="hold"/>
                                        <p:tgtEl>
                                          <p:spTgt spid="32"/>
                                        </p:tgtEl>
                                        <p:attrNameLst>
                                          <p:attrName>ppt_w</p:attrName>
                                        </p:attrNameLst>
                                      </p:cBhvr>
                                      <p:tavLst>
                                        <p:tav tm="0">
                                          <p:val>
                                            <p:fltVal val="0"/>
                                          </p:val>
                                        </p:tav>
                                        <p:tav tm="100000">
                                          <p:val>
                                            <p:strVal val="#ppt_w"/>
                                          </p:val>
                                        </p:tav>
                                      </p:tavLst>
                                    </p:anim>
                                  </p:childTnLst>
                                </p:cTn>
                              </p:par>
                              <p:par>
                                <p:cTn id="75" presetID="35"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750"/>
                                        <p:tgtEl>
                                          <p:spTgt spid="37"/>
                                        </p:tgtEl>
                                      </p:cBhvr>
                                    </p:animEffect>
                                    <p:anim calcmode="lin" valueType="num">
                                      <p:cBhvr>
                                        <p:cTn id="78" dur="750" fill="hold"/>
                                        <p:tgtEl>
                                          <p:spTgt spid="37"/>
                                        </p:tgtEl>
                                        <p:attrNameLst>
                                          <p:attrName>style.rotation</p:attrName>
                                        </p:attrNameLst>
                                      </p:cBhvr>
                                      <p:tavLst>
                                        <p:tav tm="0">
                                          <p:val>
                                            <p:fltVal val="720"/>
                                          </p:val>
                                        </p:tav>
                                        <p:tav tm="100000">
                                          <p:val>
                                            <p:fltVal val="0"/>
                                          </p:val>
                                        </p:tav>
                                      </p:tavLst>
                                    </p:anim>
                                    <p:anim calcmode="lin" valueType="num">
                                      <p:cBhvr>
                                        <p:cTn id="79" dur="750" fill="hold"/>
                                        <p:tgtEl>
                                          <p:spTgt spid="37"/>
                                        </p:tgtEl>
                                        <p:attrNameLst>
                                          <p:attrName>ppt_h</p:attrName>
                                        </p:attrNameLst>
                                      </p:cBhvr>
                                      <p:tavLst>
                                        <p:tav tm="0">
                                          <p:val>
                                            <p:fltVal val="0"/>
                                          </p:val>
                                        </p:tav>
                                        <p:tav tm="100000">
                                          <p:val>
                                            <p:strVal val="#ppt_h"/>
                                          </p:val>
                                        </p:tav>
                                      </p:tavLst>
                                    </p:anim>
                                    <p:anim calcmode="lin" valueType="num">
                                      <p:cBhvr>
                                        <p:cTn id="80" dur="75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81" fill="hold" display="0">
                  <p:stCondLst>
                    <p:cond delay="indefinite"/>
                  </p:stCondLst>
                  <p:endCondLst>
                    <p:cond evt="onStopAudio" delay="0">
                      <p:tgtEl>
                        <p:sldTgt/>
                      </p:tgtEl>
                    </p:cond>
                  </p:endCondLst>
                </p:cTn>
                <p:tgtEl>
                  <p:spTgt spid="15"/>
                </p:tgtEl>
              </p:cMediaNode>
            </p:audio>
            <p:seq concurrent="1" nextAc="seek">
              <p:cTn id="82" restart="whenNotActive" fill="hold" evtFilter="cancelBubble" nodeType="interactiveSeq">
                <p:stCondLst>
                  <p:cond evt="onClick" delay="0">
                    <p:tgtEl>
                      <p:spTgt spid="4"/>
                    </p:tgtEl>
                  </p:cond>
                </p:stCondLst>
                <p:endSync evt="end" delay="0">
                  <p:rtn val="all"/>
                </p:endSync>
                <p:childTnLst>
                  <p:par>
                    <p:cTn id="83" fill="hold">
                      <p:stCondLst>
                        <p:cond delay="0"/>
                      </p:stCondLst>
                      <p:childTnLst>
                        <p:par>
                          <p:cTn id="84" fill="hold">
                            <p:stCondLst>
                              <p:cond delay="0"/>
                            </p:stCondLst>
                            <p:childTnLst>
                              <p:par>
                                <p:cTn id="85" presetID="21" presetClass="emph" presetSubtype="0" fill="hold" grpId="1" nodeType="clickEffect">
                                  <p:stCondLst>
                                    <p:cond delay="0"/>
                                  </p:stCondLst>
                                  <p:childTnLst>
                                    <p:animClr clrSpc="hsl" dir="cw">
                                      <p:cBhvr override="childStyle">
                                        <p:cTn id="86" dur="500" fill="hold"/>
                                        <p:tgtEl>
                                          <p:spTgt spid="4"/>
                                        </p:tgtEl>
                                        <p:attrNameLst>
                                          <p:attrName>style.color</p:attrName>
                                        </p:attrNameLst>
                                      </p:cBhvr>
                                      <p:by>
                                        <p:hsl h="7200000" s="0" l="0"/>
                                      </p:by>
                                    </p:animClr>
                                    <p:animClr clrSpc="hsl" dir="cw">
                                      <p:cBhvr>
                                        <p:cTn id="87" dur="500" fill="hold"/>
                                        <p:tgtEl>
                                          <p:spTgt spid="4"/>
                                        </p:tgtEl>
                                        <p:attrNameLst>
                                          <p:attrName>fillcolor</p:attrName>
                                        </p:attrNameLst>
                                      </p:cBhvr>
                                      <p:by>
                                        <p:hsl h="7200000" s="0" l="0"/>
                                      </p:by>
                                    </p:animClr>
                                    <p:animClr clrSpc="hsl" dir="cw">
                                      <p:cBhvr>
                                        <p:cTn id="88" dur="500" fill="hold"/>
                                        <p:tgtEl>
                                          <p:spTgt spid="4"/>
                                        </p:tgtEl>
                                        <p:attrNameLst>
                                          <p:attrName>stroke.color</p:attrName>
                                        </p:attrNameLst>
                                      </p:cBhvr>
                                      <p:by>
                                        <p:hsl h="7200000" s="0" l="0"/>
                                      </p:by>
                                    </p:animClr>
                                    <p:set>
                                      <p:cBhvr>
                                        <p:cTn id="89" dur="500" fill="hold"/>
                                        <p:tgtEl>
                                          <p:spTgt spid="4"/>
                                        </p:tgtEl>
                                        <p:attrNameLst>
                                          <p:attrName>fill.type</p:attrName>
                                        </p:attrNameLst>
                                      </p:cBhvr>
                                      <p:to>
                                        <p:strVal val="solid"/>
                                      </p:to>
                                    </p:set>
                                  </p:childTnLst>
                                  <p:subTnLst>
                                    <p:audio>
                                      <p:cMediaNode>
                                        <p:cTn display="0" masterRel="sameClick">
                                          <p:stCondLst>
                                            <p:cond evt="begin" delay="0">
                                              <p:tn val="85"/>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4"/>
                  </p:tgtEl>
                </p:cond>
              </p:nextCondLst>
            </p:seq>
            <p:seq concurrent="1" nextAc="seek">
              <p:cTn id="90" restart="whenNotActive" fill="hold" evtFilter="cancelBubble" nodeType="interactiveSeq">
                <p:stCondLst>
                  <p:cond evt="onClick" delay="0">
                    <p:tgtEl>
                      <p:spTgt spid="31"/>
                    </p:tgtEl>
                  </p:cond>
                </p:stCondLst>
                <p:endSync evt="end" delay="0">
                  <p:rtn val="all"/>
                </p:endSync>
                <p:childTnLst>
                  <p:par>
                    <p:cTn id="91" fill="hold">
                      <p:stCondLst>
                        <p:cond delay="0"/>
                      </p:stCondLst>
                      <p:childTnLst>
                        <p:par>
                          <p:cTn id="92" fill="hold">
                            <p:stCondLst>
                              <p:cond delay="0"/>
                            </p:stCondLst>
                            <p:childTnLst>
                              <p:par>
                                <p:cTn id="93" presetID="49" presetClass="exit" presetSubtype="0" accel="100000" fill="hold" grpId="1" nodeType="clickEffect">
                                  <p:stCondLst>
                                    <p:cond delay="0"/>
                                  </p:stCondLst>
                                  <p:childTnLst>
                                    <p:anim calcmode="lin" valueType="num">
                                      <p:cBhvr>
                                        <p:cTn id="94" dur="500"/>
                                        <p:tgtEl>
                                          <p:spTgt spid="31"/>
                                        </p:tgtEl>
                                        <p:attrNameLst>
                                          <p:attrName>ppt_w</p:attrName>
                                        </p:attrNameLst>
                                      </p:cBhvr>
                                      <p:tavLst>
                                        <p:tav tm="0">
                                          <p:val>
                                            <p:strVal val="ppt_w"/>
                                          </p:val>
                                        </p:tav>
                                        <p:tav tm="100000">
                                          <p:val>
                                            <p:fltVal val="0"/>
                                          </p:val>
                                        </p:tav>
                                      </p:tavLst>
                                    </p:anim>
                                    <p:anim calcmode="lin" valueType="num">
                                      <p:cBhvr>
                                        <p:cTn id="95" dur="500"/>
                                        <p:tgtEl>
                                          <p:spTgt spid="31"/>
                                        </p:tgtEl>
                                        <p:attrNameLst>
                                          <p:attrName>ppt_h</p:attrName>
                                        </p:attrNameLst>
                                      </p:cBhvr>
                                      <p:tavLst>
                                        <p:tav tm="0">
                                          <p:val>
                                            <p:strVal val="ppt_h"/>
                                          </p:val>
                                        </p:tav>
                                        <p:tav tm="100000">
                                          <p:val>
                                            <p:fltVal val="0"/>
                                          </p:val>
                                        </p:tav>
                                      </p:tavLst>
                                    </p:anim>
                                    <p:anim calcmode="lin" valueType="num">
                                      <p:cBhvr>
                                        <p:cTn id="96" dur="500"/>
                                        <p:tgtEl>
                                          <p:spTgt spid="31"/>
                                        </p:tgtEl>
                                        <p:attrNameLst>
                                          <p:attrName>style.rotation</p:attrName>
                                        </p:attrNameLst>
                                      </p:cBhvr>
                                      <p:tavLst>
                                        <p:tav tm="0">
                                          <p:val>
                                            <p:fltVal val="0"/>
                                          </p:val>
                                        </p:tav>
                                        <p:tav tm="100000">
                                          <p:val>
                                            <p:fltVal val="360"/>
                                          </p:val>
                                        </p:tav>
                                      </p:tavLst>
                                    </p:anim>
                                    <p:animEffect transition="out" filter="fade">
                                      <p:cBhvr>
                                        <p:cTn id="97" dur="500"/>
                                        <p:tgtEl>
                                          <p:spTgt spid="31"/>
                                        </p:tgtEl>
                                      </p:cBhvr>
                                    </p:animEffect>
                                    <p:set>
                                      <p:cBhvr>
                                        <p:cTn id="98"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99" restart="whenNotActive" fill="hold" evtFilter="cancelBubble" nodeType="interactiveSeq">
                <p:stCondLst>
                  <p:cond evt="onClick" delay="0">
                    <p:tgtEl>
                      <p:spTgt spid="33"/>
                    </p:tgtEl>
                  </p:cond>
                </p:stCondLst>
                <p:endSync evt="end" delay="0">
                  <p:rtn val="all"/>
                </p:endSync>
                <p:childTnLst>
                  <p:par>
                    <p:cTn id="100" fill="hold">
                      <p:stCondLst>
                        <p:cond delay="0"/>
                      </p:stCondLst>
                      <p:childTnLst>
                        <p:par>
                          <p:cTn id="101" fill="hold">
                            <p:stCondLst>
                              <p:cond delay="0"/>
                            </p:stCondLst>
                            <p:childTnLst>
                              <p:par>
                                <p:cTn id="102" presetID="49" presetClass="exit" presetSubtype="0" accel="100000" fill="hold" grpId="1" nodeType="clickEffect">
                                  <p:stCondLst>
                                    <p:cond delay="0"/>
                                  </p:stCondLst>
                                  <p:childTnLst>
                                    <p:anim calcmode="lin" valueType="num">
                                      <p:cBhvr>
                                        <p:cTn id="103" dur="500"/>
                                        <p:tgtEl>
                                          <p:spTgt spid="33"/>
                                        </p:tgtEl>
                                        <p:attrNameLst>
                                          <p:attrName>ppt_w</p:attrName>
                                        </p:attrNameLst>
                                      </p:cBhvr>
                                      <p:tavLst>
                                        <p:tav tm="0">
                                          <p:val>
                                            <p:strVal val="ppt_w"/>
                                          </p:val>
                                        </p:tav>
                                        <p:tav tm="100000">
                                          <p:val>
                                            <p:fltVal val="0"/>
                                          </p:val>
                                        </p:tav>
                                      </p:tavLst>
                                    </p:anim>
                                    <p:anim calcmode="lin" valueType="num">
                                      <p:cBhvr>
                                        <p:cTn id="104" dur="500"/>
                                        <p:tgtEl>
                                          <p:spTgt spid="33"/>
                                        </p:tgtEl>
                                        <p:attrNameLst>
                                          <p:attrName>ppt_h</p:attrName>
                                        </p:attrNameLst>
                                      </p:cBhvr>
                                      <p:tavLst>
                                        <p:tav tm="0">
                                          <p:val>
                                            <p:strVal val="ppt_h"/>
                                          </p:val>
                                        </p:tav>
                                        <p:tav tm="100000">
                                          <p:val>
                                            <p:fltVal val="0"/>
                                          </p:val>
                                        </p:tav>
                                      </p:tavLst>
                                    </p:anim>
                                    <p:anim calcmode="lin" valueType="num">
                                      <p:cBhvr>
                                        <p:cTn id="105" dur="500"/>
                                        <p:tgtEl>
                                          <p:spTgt spid="33"/>
                                        </p:tgtEl>
                                        <p:attrNameLst>
                                          <p:attrName>style.rotation</p:attrName>
                                        </p:attrNameLst>
                                      </p:cBhvr>
                                      <p:tavLst>
                                        <p:tav tm="0">
                                          <p:val>
                                            <p:fltVal val="0"/>
                                          </p:val>
                                        </p:tav>
                                        <p:tav tm="100000">
                                          <p:val>
                                            <p:fltVal val="360"/>
                                          </p:val>
                                        </p:tav>
                                      </p:tavLst>
                                    </p:anim>
                                    <p:animEffect transition="out" filter="fade">
                                      <p:cBhvr>
                                        <p:cTn id="106" dur="500"/>
                                        <p:tgtEl>
                                          <p:spTgt spid="33"/>
                                        </p:tgtEl>
                                      </p:cBhvr>
                                    </p:animEffect>
                                    <p:set>
                                      <p:cBhvr>
                                        <p:cTn id="107"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3"/>
                  </p:tgtEl>
                </p:cond>
              </p:nextCondLst>
            </p:seq>
            <p:seq concurrent="1" nextAc="seek">
              <p:cTn id="108" restart="whenNotActive" fill="hold" evtFilter="cancelBubble" nodeType="interactiveSeq">
                <p:stCondLst>
                  <p:cond evt="onClick" delay="0">
                    <p:tgtEl>
                      <p:spTgt spid="32"/>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grpId="1" nodeType="clickEffect">
                                  <p:stCondLst>
                                    <p:cond delay="0"/>
                                  </p:stCondLst>
                                  <p:childTnLst>
                                    <p:anim calcmode="lin" valueType="num">
                                      <p:cBhvr>
                                        <p:cTn id="112" dur="500"/>
                                        <p:tgtEl>
                                          <p:spTgt spid="32"/>
                                        </p:tgtEl>
                                        <p:attrNameLst>
                                          <p:attrName>ppt_w</p:attrName>
                                        </p:attrNameLst>
                                      </p:cBhvr>
                                      <p:tavLst>
                                        <p:tav tm="0">
                                          <p:val>
                                            <p:strVal val="ppt_w"/>
                                          </p:val>
                                        </p:tav>
                                        <p:tav tm="100000">
                                          <p:val>
                                            <p:fltVal val="0"/>
                                          </p:val>
                                        </p:tav>
                                      </p:tavLst>
                                    </p:anim>
                                    <p:anim calcmode="lin" valueType="num">
                                      <p:cBhvr>
                                        <p:cTn id="113" dur="500"/>
                                        <p:tgtEl>
                                          <p:spTgt spid="32"/>
                                        </p:tgtEl>
                                        <p:attrNameLst>
                                          <p:attrName>ppt_h</p:attrName>
                                        </p:attrNameLst>
                                      </p:cBhvr>
                                      <p:tavLst>
                                        <p:tav tm="0">
                                          <p:val>
                                            <p:strVal val="ppt_h"/>
                                          </p:val>
                                        </p:tav>
                                        <p:tav tm="100000">
                                          <p:val>
                                            <p:fltVal val="0"/>
                                          </p:val>
                                        </p:tav>
                                      </p:tavLst>
                                    </p:anim>
                                    <p:anim calcmode="lin" valueType="num">
                                      <p:cBhvr>
                                        <p:cTn id="114" dur="500"/>
                                        <p:tgtEl>
                                          <p:spTgt spid="32"/>
                                        </p:tgtEl>
                                        <p:attrNameLst>
                                          <p:attrName>style.rotation</p:attrName>
                                        </p:attrNameLst>
                                      </p:cBhvr>
                                      <p:tavLst>
                                        <p:tav tm="0">
                                          <p:val>
                                            <p:fltVal val="0"/>
                                          </p:val>
                                        </p:tav>
                                        <p:tav tm="100000">
                                          <p:val>
                                            <p:fltVal val="360"/>
                                          </p:val>
                                        </p:tav>
                                      </p:tavLst>
                                    </p:anim>
                                    <p:animEffect transition="out" filter="fade">
                                      <p:cBhvr>
                                        <p:cTn id="115" dur="500"/>
                                        <p:tgtEl>
                                          <p:spTgt spid="32"/>
                                        </p:tgtEl>
                                      </p:cBhvr>
                                    </p:animEffect>
                                    <p:set>
                                      <p:cBhvr>
                                        <p:cTn id="116"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childTnLst>
        </p:cTn>
      </p:par>
    </p:tnLst>
    <p:bldLst>
      <p:bldP spid="2" grpId="0" animBg="1"/>
      <p:bldP spid="3" grpId="0" animBg="1"/>
      <p:bldP spid="4" grpId="0" animBg="1"/>
      <p:bldP spid="4" grpId="1" animBg="1"/>
      <p:bldP spid="31" grpId="0" animBg="1"/>
      <p:bldP spid="31" grpId="1" animBg="1"/>
      <p:bldP spid="32" grpId="0" animBg="1"/>
      <p:bldP spid="32" grpId="1" animBg="1"/>
      <p:bldP spid="33" grpId="0" animBg="1"/>
      <p:bldP spid="33" grpId="1"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38D8A-B7E3-4EF3-9E9E-D1A47BE56A63}"/>
              </a:ext>
            </a:extLst>
          </p:cNvPr>
          <p:cNvPicPr>
            <a:picLocks noChangeAspect="1"/>
          </p:cNvPicPr>
          <p:nvPr/>
        </p:nvPicPr>
        <p:blipFill>
          <a:blip r:embed="rId3"/>
          <a:stretch>
            <a:fillRect/>
          </a:stretch>
        </p:blipFill>
        <p:spPr>
          <a:xfrm>
            <a:off x="0" y="-8037"/>
            <a:ext cx="12192001" cy="6927082"/>
          </a:xfrm>
          <a:prstGeom prst="rect">
            <a:avLst/>
          </a:prstGeom>
        </p:spPr>
      </p:pic>
      <p:pic>
        <p:nvPicPr>
          <p:cNvPr id="6" name="Picture 5">
            <a:extLst>
              <a:ext uri="{FF2B5EF4-FFF2-40B4-BE49-F238E27FC236}">
                <a16:creationId xmlns:a16="http://schemas.microsoft.com/office/drawing/2014/main" id="{5FFA7EFE-27EA-462A-AE57-7875D07C4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684" y="132735"/>
            <a:ext cx="7064477" cy="5144373"/>
          </a:xfrm>
          <a:prstGeom prst="rect">
            <a:avLst/>
          </a:prstGeom>
        </p:spPr>
      </p:pic>
    </p:spTree>
    <p:extLst>
      <p:ext uri="{BB962C8B-B14F-4D97-AF65-F5344CB8AC3E}">
        <p14:creationId xmlns:p14="http://schemas.microsoft.com/office/powerpoint/2010/main" val="689942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38D8A-B7E3-4EF3-9E9E-D1A47BE56A63}"/>
              </a:ext>
            </a:extLst>
          </p:cNvPr>
          <p:cNvPicPr>
            <a:picLocks noChangeAspect="1"/>
          </p:cNvPicPr>
          <p:nvPr/>
        </p:nvPicPr>
        <p:blipFill>
          <a:blip r:embed="rId5"/>
          <a:stretch>
            <a:fillRect/>
          </a:stretch>
        </p:blipFill>
        <p:spPr>
          <a:xfrm>
            <a:off x="0" y="-8037"/>
            <a:ext cx="12192001" cy="6927082"/>
          </a:xfrm>
          <a:prstGeom prst="rect">
            <a:avLst/>
          </a:prstGeom>
        </p:spPr>
      </p:pic>
      <p:sp>
        <p:nvSpPr>
          <p:cNvPr id="5" name="TextBox 4">
            <a:extLst>
              <a:ext uri="{FF2B5EF4-FFF2-40B4-BE49-F238E27FC236}">
                <a16:creationId xmlns:a16="http://schemas.microsoft.com/office/drawing/2014/main" id="{A62B3246-229A-4DE3-A402-AB8D1C6A1919}"/>
              </a:ext>
            </a:extLst>
          </p:cNvPr>
          <p:cNvSpPr txBox="1"/>
          <p:nvPr/>
        </p:nvSpPr>
        <p:spPr>
          <a:xfrm>
            <a:off x="2835965" y="4028661"/>
            <a:ext cx="7898295" cy="369332"/>
          </a:xfrm>
          <a:prstGeom prst="rect">
            <a:avLst/>
          </a:prstGeom>
          <a:solidFill>
            <a:srgbClr val="00B050"/>
          </a:solidFill>
        </p:spPr>
        <p:txBody>
          <a:bodyPr wrap="square" rtlCol="0">
            <a:spAutoFit/>
          </a:bodyPr>
          <a:lstStyle/>
          <a:p>
            <a:r>
              <a:rPr lang="en-US" b="1">
                <a:solidFill>
                  <a:srgbClr val="002060"/>
                </a:solidFill>
                <a:latin typeface="Times New Roman" panose="02020603050405020304" pitchFamily="18" charset="0"/>
                <a:cs typeface="Times New Roman" panose="02020603050405020304" pitchFamily="18" charset="0"/>
              </a:rPr>
              <a:t>KÍNH CHÚC CÁC THẦY CÔ LUÔN MẠNH KHỎE, CÔNG TÁC TỐT!</a:t>
            </a:r>
          </a:p>
        </p:txBody>
      </p:sp>
      <p:pic>
        <p:nvPicPr>
          <p:cNvPr id="2" name="Xin chào Việt Nam - Thùy Chi _ [lyrics video] Mảnh đất tôi thương.">
            <a:hlinkClick r:id="" action="ppaction://media"/>
            <a:extLst>
              <a:ext uri="{FF2B5EF4-FFF2-40B4-BE49-F238E27FC236}">
                <a16:creationId xmlns:a16="http://schemas.microsoft.com/office/drawing/2014/main" id="{77FD4F09-BE7B-4167-B0C5-B1D75412CA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27226" y="722671"/>
            <a:ext cx="656590" cy="3693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70449" y="142875"/>
            <a:ext cx="7625751" cy="1318317"/>
            <a:chOff x="-2487391" y="145469"/>
            <a:chExt cx="14402839" cy="2279006"/>
          </a:xfrm>
        </p:grpSpPr>
        <p:sp>
          <p:nvSpPr>
            <p:cNvPr id="11" name="Rectangle: Rounded Corners 10">
              <a:extLst>
                <a:ext uri="{FF2B5EF4-FFF2-40B4-BE49-F238E27FC236}">
                  <a16:creationId xmlns:a16="http://schemas.microsoft.com/office/drawing/2014/main" id="{B3697FE5-DCB8-87B9-6196-E9C09F672FAB}"/>
                </a:ext>
              </a:extLst>
            </p:cNvPr>
            <p:cNvSpPr/>
            <p:nvPr/>
          </p:nvSpPr>
          <p:spPr>
            <a:xfrm>
              <a:off x="-2487391" y="494531"/>
              <a:ext cx="10278049" cy="1929944"/>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934237"/>
                  </a:solidFill>
                  <a:latin typeface="Calibri" panose="020F0502020204030204"/>
                </a:rPr>
                <a:t>Đây</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là</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dân</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tộc</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7"/>
            <a:stretch>
              <a:fillRect/>
            </a:stretch>
          </p:blipFill>
          <p:spPr>
            <a:xfrm>
              <a:off x="10710103" y="145469"/>
              <a:ext cx="1205345" cy="1205345"/>
            </a:xfrm>
            <a:prstGeom prst="rect">
              <a:avLst/>
            </a:prstGeom>
          </p:spPr>
        </p:pic>
      </p:grpSp>
      <p:sp>
        <p:nvSpPr>
          <p:cNvPr id="5" name="Rectangle: Rounded Corners 4">
            <a:extLst>
              <a:ext uri="{FF2B5EF4-FFF2-40B4-BE49-F238E27FC236}">
                <a16:creationId xmlns:a16="http://schemas.microsoft.com/office/drawing/2014/main" id="{7DCBDFEA-A43F-31EE-F7C1-49592936B1A9}"/>
              </a:ext>
            </a:extLst>
          </p:cNvPr>
          <p:cNvSpPr/>
          <p:nvPr/>
        </p:nvSpPr>
        <p:spPr>
          <a:xfrm>
            <a:off x="505784" y="4435076"/>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Dân tộc Tày</a:t>
            </a:r>
          </a:p>
        </p:txBody>
      </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8"/>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10386247-555E-364B-0D93-56A980EA3E94}"/>
              </a:ext>
            </a:extLst>
          </p:cNvPr>
          <p:cNvPicPr>
            <a:picLocks noChangeAspect="1"/>
          </p:cNvPicPr>
          <p:nvPr/>
        </p:nvPicPr>
        <p:blipFill>
          <a:blip r:embed="rId9"/>
          <a:stretch>
            <a:fillRect/>
          </a:stretch>
        </p:blipFill>
        <p:spPr>
          <a:xfrm>
            <a:off x="5582733" y="-1"/>
            <a:ext cx="6609267" cy="5619135"/>
          </a:xfrm>
          <a:prstGeom prst="rect">
            <a:avLst/>
          </a:prstGeom>
        </p:spPr>
      </p:pic>
    </p:spTree>
    <p:extLst>
      <p:ext uri="{BB962C8B-B14F-4D97-AF65-F5344CB8AC3E}">
        <p14:creationId xmlns:p14="http://schemas.microsoft.com/office/powerpoint/2010/main" val="1400677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1" presetClass="mediacall" presetSubtype="0" fill="hold" nodeType="withEffect">
                                  <p:stCondLst>
                                    <p:cond delay="750"/>
                                  </p:stCondLst>
                                  <p:childTnLst>
                                    <p:cmd type="call" cmd="playFrom(0.0)">
                                      <p:cBhvr>
                                        <p:cTn id="9" dur="1433" fill="hold"/>
                                        <p:tgtEl>
                                          <p:spTgt spid="29"/>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 y="0"/>
            <a:ext cx="12192001" cy="6858000"/>
          </a:xfrm>
          <a:prstGeom prst="rect">
            <a:avLst/>
          </a:prstGeom>
        </p:spPr>
      </p:pic>
      <p:grpSp>
        <p:nvGrpSpPr>
          <p:cNvPr id="30" name="Group 29">
            <a:extLst>
              <a:ext uri="{FF2B5EF4-FFF2-40B4-BE49-F238E27FC236}">
                <a16:creationId xmlns:a16="http://schemas.microsoft.com/office/drawing/2014/main" id="{7485928D-E64C-7199-61D0-100029098652}"/>
              </a:ext>
            </a:extLst>
          </p:cNvPr>
          <p:cNvGrpSpPr/>
          <p:nvPr/>
        </p:nvGrpSpPr>
        <p:grpSpPr>
          <a:xfrm>
            <a:off x="13914" y="227981"/>
            <a:ext cx="5441833" cy="1280836"/>
            <a:chOff x="-1011053" y="210263"/>
            <a:chExt cx="10278050" cy="2214212"/>
          </a:xfrm>
        </p:grpSpPr>
        <p:sp>
          <p:nvSpPr>
            <p:cNvPr id="11" name="Rectangle: Rounded Corners 10">
              <a:extLst>
                <a:ext uri="{FF2B5EF4-FFF2-40B4-BE49-F238E27FC236}">
                  <a16:creationId xmlns:a16="http://schemas.microsoft.com/office/drawing/2014/main" id="{B3697FE5-DCB8-87B9-6196-E9C09F672FAB}"/>
                </a:ext>
              </a:extLst>
            </p:cNvPr>
            <p:cNvSpPr/>
            <p:nvPr/>
          </p:nvSpPr>
          <p:spPr>
            <a:xfrm>
              <a:off x="-1011053" y="494531"/>
              <a:ext cx="10278050" cy="1929944"/>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6"/>
            <a:stretch>
              <a:fillRect/>
            </a:stretch>
          </p:blipFill>
          <p:spPr>
            <a:xfrm>
              <a:off x="276551" y="210263"/>
              <a:ext cx="1370233" cy="1221108"/>
            </a:xfrm>
            <a:prstGeom prst="rect">
              <a:avLst/>
            </a:prstGeom>
          </p:spPr>
        </p:pic>
      </p:grpSp>
      <p:sp>
        <p:nvSpPr>
          <p:cNvPr id="5" name="Rectangle: Rounded Corners 4">
            <a:extLst>
              <a:ext uri="{FF2B5EF4-FFF2-40B4-BE49-F238E27FC236}">
                <a16:creationId xmlns:a16="http://schemas.microsoft.com/office/drawing/2014/main" id="{7DCBDFEA-A43F-31EE-F7C1-49592936B1A9}"/>
              </a:ext>
            </a:extLst>
          </p:cNvPr>
          <p:cNvSpPr/>
          <p:nvPr/>
        </p:nvSpPr>
        <p:spPr>
          <a:xfrm>
            <a:off x="240313" y="213432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Dân tộc Thái</a:t>
            </a:r>
          </a:p>
        </p:txBody>
      </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7"/>
          <a:stretch>
            <a:fillRect/>
          </a:stretch>
        </p:blipFill>
        <p:spPr>
          <a:xfrm>
            <a:off x="-1770775" y="1684394"/>
            <a:ext cx="487362" cy="487362"/>
          </a:xfrm>
          <a:prstGeom prst="rect">
            <a:avLst/>
          </a:prstGeom>
        </p:spPr>
      </p:pic>
      <p:pic>
        <p:nvPicPr>
          <p:cNvPr id="4" name="Picture 3">
            <a:extLst>
              <a:ext uri="{FF2B5EF4-FFF2-40B4-BE49-F238E27FC236}">
                <a16:creationId xmlns:a16="http://schemas.microsoft.com/office/drawing/2014/main" id="{8089728C-19B8-2317-1B5C-D610A7617697}"/>
              </a:ext>
            </a:extLst>
          </p:cNvPr>
          <p:cNvPicPr>
            <a:picLocks noChangeAspect="1"/>
          </p:cNvPicPr>
          <p:nvPr/>
        </p:nvPicPr>
        <p:blipFill>
          <a:blip r:embed="rId8"/>
          <a:stretch>
            <a:fillRect/>
          </a:stretch>
        </p:blipFill>
        <p:spPr>
          <a:xfrm>
            <a:off x="5279924" y="0"/>
            <a:ext cx="6845402" cy="5648632"/>
          </a:xfrm>
          <a:prstGeom prst="rect">
            <a:avLst/>
          </a:prstGeom>
        </p:spPr>
      </p:pic>
    </p:spTree>
    <p:extLst>
      <p:ext uri="{BB962C8B-B14F-4D97-AF65-F5344CB8AC3E}">
        <p14:creationId xmlns:p14="http://schemas.microsoft.com/office/powerpoint/2010/main" val="1620637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750"/>
                                  </p:stCondLst>
                                  <p:childTnLst>
                                    <p:cmd type="call" cmd="playFrom(0.0)">
                                      <p:cBhvr>
                                        <p:cTn id="6" dur="1433"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9"/>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 y="0"/>
            <a:ext cx="12192001" cy="6858000"/>
          </a:xfrm>
          <a:prstGeom prst="rect">
            <a:avLst/>
          </a:prstGeom>
        </p:spPr>
      </p:pic>
      <p:sp>
        <p:nvSpPr>
          <p:cNvPr id="11" name="Rectangle: Rounded Corners 10">
            <a:extLst>
              <a:ext uri="{FF2B5EF4-FFF2-40B4-BE49-F238E27FC236}">
                <a16:creationId xmlns:a16="http://schemas.microsoft.com/office/drawing/2014/main" id="{B3697FE5-DCB8-87B9-6196-E9C09F672FAB}"/>
              </a:ext>
            </a:extLst>
          </p:cNvPr>
          <p:cNvSpPr/>
          <p:nvPr/>
        </p:nvSpPr>
        <p:spPr>
          <a:xfrm>
            <a:off x="-137085" y="155405"/>
            <a:ext cx="5441833" cy="1116398"/>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934237"/>
                </a:solidFill>
                <a:effectLst/>
                <a:uLnTx/>
                <a:uFillTx/>
                <a:latin typeface="Times New Roman" panose="02020603050405020304" pitchFamily="18" charset="0"/>
                <a:cs typeface="Times New Roman" panose="02020603050405020304" pitchFamily="18" charset="0"/>
              </a:rPr>
              <a:t>Đây</a:t>
            </a:r>
            <a:r>
              <a:rPr kumimoji="0" lang="en-US" sz="44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934237"/>
                </a:solidFill>
                <a:effectLst/>
                <a:uLnTx/>
                <a:uFillTx/>
                <a:latin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934237"/>
                </a:solidFill>
                <a:effectLst/>
                <a:uLnTx/>
                <a:uFillTx/>
                <a:latin typeface="Times New Roman" panose="02020603050405020304" pitchFamily="18" charset="0"/>
                <a:cs typeface="Times New Roman" panose="02020603050405020304" pitchFamily="18" charset="0"/>
              </a:rPr>
              <a:t>dân</a:t>
            </a:r>
            <a:r>
              <a:rPr kumimoji="0" lang="en-US" sz="44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err="1">
                <a:ln>
                  <a:noFill/>
                </a:ln>
                <a:solidFill>
                  <a:srgbClr val="934237"/>
                </a:solidFill>
                <a:effectLst/>
                <a:uLnTx/>
                <a:uFillTx/>
                <a:latin typeface="Times New Roman" panose="02020603050405020304" pitchFamily="18" charset="0"/>
                <a:cs typeface="Times New Roman" panose="02020603050405020304" pitchFamily="18" charset="0"/>
              </a:rPr>
              <a:t>tộc</a:t>
            </a:r>
            <a:r>
              <a:rPr kumimoji="0" lang="en-US" sz="4400" b="1" i="0" u="none" strike="noStrike" kern="1200" cap="none" spc="0" normalizeH="0" baseline="0" noProof="0">
                <a:ln>
                  <a:noFill/>
                </a:ln>
                <a:solidFill>
                  <a:srgbClr val="934237"/>
                </a:solidFill>
                <a:effectLst/>
                <a:uLnTx/>
                <a:uFillTx/>
                <a:latin typeface="Times New Roman" panose="02020603050405020304" pitchFamily="18" charset="0"/>
                <a:cs typeface="Times New Roman" panose="02020603050405020304" pitchFamily="18" charset="0"/>
              </a:rPr>
              <a:t> nào?</a:t>
            </a:r>
            <a:endParaRPr kumimoji="0" lang="vi-VN" sz="44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7DCBDFEA-A43F-31EE-F7C1-49592936B1A9}"/>
              </a:ext>
            </a:extLst>
          </p:cNvPr>
          <p:cNvSpPr/>
          <p:nvPr/>
        </p:nvSpPr>
        <p:spPr>
          <a:xfrm>
            <a:off x="476286" y="1691877"/>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mj-lt"/>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Times New Roman" panose="02020603050405020304" pitchFamily="18" charset="0"/>
                <a:cs typeface="Times New Roman" panose="02020603050405020304" pitchFamily="18" charset="0"/>
              </a:rPr>
              <a:t>Kinh</a:t>
            </a:r>
            <a:endParaRPr kumimoji="0" lang="vi-VN" sz="4400" b="1" i="0" u="none" strike="noStrike" kern="1200" cap="none" spc="0" normalizeH="0" baseline="0" noProof="0" dirty="0">
              <a:ln>
                <a:noFill/>
              </a:ln>
              <a:solidFill>
                <a:srgbClr val="FF4554"/>
              </a:solidFill>
              <a:effectLst/>
              <a:uLnTx/>
              <a:uFillTx/>
              <a:latin typeface="Times New Roman" panose="02020603050405020304" pitchFamily="18" charset="0"/>
              <a:cs typeface="Times New Roman" panose="02020603050405020304" pitchFamily="18" charset="0"/>
            </a:endParaRPr>
          </a:p>
        </p:txBody>
      </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E63C9EAD-21D4-28C6-340F-685B6BDBBF98}"/>
              </a:ext>
            </a:extLst>
          </p:cNvPr>
          <p:cNvPicPr>
            <a:picLocks noChangeAspect="1"/>
          </p:cNvPicPr>
          <p:nvPr/>
        </p:nvPicPr>
        <p:blipFill>
          <a:blip r:embed="rId7"/>
          <a:stretch>
            <a:fillRect/>
          </a:stretch>
        </p:blipFill>
        <p:spPr>
          <a:xfrm>
            <a:off x="4954303" y="-155973"/>
            <a:ext cx="7226455" cy="5848850"/>
          </a:xfrm>
          <a:prstGeom prst="rect">
            <a:avLst/>
          </a:prstGeom>
        </p:spPr>
      </p:pic>
    </p:spTree>
    <p:extLst>
      <p:ext uri="{BB962C8B-B14F-4D97-AF65-F5344CB8AC3E}">
        <p14:creationId xmlns:p14="http://schemas.microsoft.com/office/powerpoint/2010/main" val="3721377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750"/>
                                  </p:stCondLst>
                                  <p:childTnLst>
                                    <p:cmd type="call" cmd="playFrom(0.0)">
                                      <p:cBhvr>
                                        <p:cTn id="6" dur="1433"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9"/>
                </p:tgtEl>
              </p:cMediaNode>
            </p:audio>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 y="0"/>
            <a:ext cx="12192001" cy="6858000"/>
          </a:xfrm>
          <a:prstGeom prst="rect">
            <a:avLst/>
          </a:prstGeom>
        </p:spPr>
      </p:pic>
      <p:sp>
        <p:nvSpPr>
          <p:cNvPr id="11" name="Rectangle: Rounded Corners 10">
            <a:extLst>
              <a:ext uri="{FF2B5EF4-FFF2-40B4-BE49-F238E27FC236}">
                <a16:creationId xmlns:a16="http://schemas.microsoft.com/office/drawing/2014/main" id="{B3697FE5-DCB8-87B9-6196-E9C09F672FAB}"/>
              </a:ext>
            </a:extLst>
          </p:cNvPr>
          <p:cNvSpPr/>
          <p:nvPr/>
        </p:nvSpPr>
        <p:spPr>
          <a:xfrm>
            <a:off x="40184" y="392419"/>
            <a:ext cx="5513885" cy="1116398"/>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Times New Roman" panose="02020603050405020304" pitchFamily="18" charset="0"/>
                <a:cs typeface="Times New Roman" panose="02020603050405020304" pitchFamily="18" charset="0"/>
              </a:rPr>
              <a:t>Đây</a:t>
            </a:r>
            <a:r>
              <a:rPr kumimoji="0" lang="en-US" sz="48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934237"/>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934237"/>
                </a:solidFill>
                <a:effectLst/>
                <a:uLnTx/>
                <a:uFillTx/>
                <a:latin typeface="Times New Roman" panose="02020603050405020304" pitchFamily="18" charset="0"/>
                <a:cs typeface="Times New Roman" panose="02020603050405020304" pitchFamily="18" charset="0"/>
              </a:rPr>
              <a:t>dân</a:t>
            </a:r>
            <a:r>
              <a:rPr kumimoji="0" lang="en-US" sz="48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err="1">
                <a:ln>
                  <a:noFill/>
                </a:ln>
                <a:solidFill>
                  <a:srgbClr val="934237"/>
                </a:solidFill>
                <a:effectLst/>
                <a:uLnTx/>
                <a:uFillTx/>
                <a:latin typeface="Times New Roman" panose="02020603050405020304" pitchFamily="18" charset="0"/>
                <a:cs typeface="Times New Roman" panose="02020603050405020304" pitchFamily="18" charset="0"/>
              </a:rPr>
              <a:t>tộc</a:t>
            </a:r>
            <a:r>
              <a:rPr kumimoji="0" lang="en-US" sz="4800" b="1" i="0" u="none" strike="noStrike" kern="1200" cap="none" spc="0" normalizeH="0" baseline="0" noProof="0">
                <a:ln>
                  <a:noFill/>
                </a:ln>
                <a:solidFill>
                  <a:srgbClr val="934237"/>
                </a:solidFill>
                <a:effectLst/>
                <a:uLnTx/>
                <a:uFillTx/>
                <a:latin typeface="Times New Roman" panose="02020603050405020304" pitchFamily="18" charset="0"/>
                <a:cs typeface="Times New Roman" panose="02020603050405020304" pitchFamily="18" charset="0"/>
              </a:rPr>
              <a:t> nào?</a:t>
            </a:r>
            <a:endParaRPr kumimoji="0" lang="vi-VN" sz="48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7DCBDFEA-A43F-31EE-F7C1-49592936B1A9}"/>
              </a:ext>
            </a:extLst>
          </p:cNvPr>
          <p:cNvSpPr/>
          <p:nvPr/>
        </p:nvSpPr>
        <p:spPr>
          <a:xfrm>
            <a:off x="859744" y="1691877"/>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mj-lt"/>
                <a:ea typeface="+mn-ea"/>
                <a:cs typeface="+mn-cs"/>
              </a:rPr>
              <a:t>Dân tộc </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Ba Na</a:t>
            </a:r>
            <a:endPar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pic>
        <p:nvPicPr>
          <p:cNvPr id="4" name="Picture 3">
            <a:extLst>
              <a:ext uri="{FF2B5EF4-FFF2-40B4-BE49-F238E27FC236}">
                <a16:creationId xmlns:a16="http://schemas.microsoft.com/office/drawing/2014/main" id="{B6411BB0-0FCF-FEEA-22D2-C792E49AC420}"/>
              </a:ext>
            </a:extLst>
          </p:cNvPr>
          <p:cNvPicPr>
            <a:picLocks noChangeAspect="1"/>
          </p:cNvPicPr>
          <p:nvPr/>
        </p:nvPicPr>
        <p:blipFill>
          <a:blip r:embed="rId7"/>
          <a:stretch>
            <a:fillRect/>
          </a:stretch>
        </p:blipFill>
        <p:spPr>
          <a:xfrm>
            <a:off x="5513884" y="0"/>
            <a:ext cx="6678116" cy="5102942"/>
          </a:xfrm>
          <a:prstGeom prst="rect">
            <a:avLst/>
          </a:prstGeom>
        </p:spPr>
      </p:pic>
    </p:spTree>
    <p:extLst>
      <p:ext uri="{BB962C8B-B14F-4D97-AF65-F5344CB8AC3E}">
        <p14:creationId xmlns:p14="http://schemas.microsoft.com/office/powerpoint/2010/main" val="633591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750"/>
                                  </p:stCondLst>
                                  <p:childTnLst>
                                    <p:cmd type="call" cmd="playFrom(0.0)">
                                      <p:cBhvr>
                                        <p:cTn id="6" dur="1433"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9"/>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 y="0"/>
            <a:ext cx="12192001" cy="6858000"/>
          </a:xfrm>
          <a:prstGeom prst="rect">
            <a:avLst/>
          </a:prstGeom>
        </p:spPr>
      </p:pic>
      <p:sp>
        <p:nvSpPr>
          <p:cNvPr id="11" name="Rectangle: Rounded Corners 10">
            <a:extLst>
              <a:ext uri="{FF2B5EF4-FFF2-40B4-BE49-F238E27FC236}">
                <a16:creationId xmlns:a16="http://schemas.microsoft.com/office/drawing/2014/main" id="{B3697FE5-DCB8-87B9-6196-E9C09F672FAB}"/>
              </a:ext>
            </a:extLst>
          </p:cNvPr>
          <p:cNvSpPr/>
          <p:nvPr/>
        </p:nvSpPr>
        <p:spPr>
          <a:xfrm>
            <a:off x="-15585" y="392419"/>
            <a:ext cx="5441833" cy="1116398"/>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Times New Roman" panose="02020603050405020304" pitchFamily="18" charset="0"/>
                <a:cs typeface="Times New Roman" panose="02020603050405020304" pitchFamily="18" charset="0"/>
              </a:rPr>
              <a:t>Đây</a:t>
            </a:r>
            <a:r>
              <a:rPr kumimoji="0" lang="en-US" sz="48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934237"/>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934237"/>
                </a:solidFill>
                <a:effectLst/>
                <a:uLnTx/>
                <a:uFillTx/>
                <a:latin typeface="Times New Roman" panose="02020603050405020304" pitchFamily="18" charset="0"/>
                <a:cs typeface="Times New Roman" panose="02020603050405020304" pitchFamily="18" charset="0"/>
              </a:rPr>
              <a:t>dân</a:t>
            </a:r>
            <a:r>
              <a:rPr kumimoji="0" lang="en-US" sz="48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err="1">
                <a:ln>
                  <a:noFill/>
                </a:ln>
                <a:solidFill>
                  <a:srgbClr val="934237"/>
                </a:solidFill>
                <a:effectLst/>
                <a:uLnTx/>
                <a:uFillTx/>
                <a:latin typeface="Times New Roman" panose="02020603050405020304" pitchFamily="18" charset="0"/>
                <a:cs typeface="Times New Roman" panose="02020603050405020304" pitchFamily="18" charset="0"/>
              </a:rPr>
              <a:t>tộc</a:t>
            </a:r>
            <a:r>
              <a:rPr kumimoji="0" lang="en-US" sz="4800" b="1" i="0" u="none" strike="noStrike" kern="1200" cap="none" spc="0" normalizeH="0" baseline="0" noProof="0">
                <a:ln>
                  <a:noFill/>
                </a:ln>
                <a:solidFill>
                  <a:srgbClr val="934237"/>
                </a:solidFill>
                <a:effectLst/>
                <a:uLnTx/>
                <a:uFillTx/>
                <a:latin typeface="Times New Roman" panose="02020603050405020304" pitchFamily="18" charset="0"/>
                <a:cs typeface="Times New Roman" panose="02020603050405020304" pitchFamily="18" charset="0"/>
              </a:rPr>
              <a:t> nào?</a:t>
            </a:r>
            <a:endParaRPr kumimoji="0" lang="vi-VN" sz="4800" b="1" i="0" u="none" strike="noStrike" kern="1200" cap="none" spc="0" normalizeH="0" baseline="0" noProof="0" dirty="0">
              <a:ln>
                <a:noFill/>
              </a:ln>
              <a:solidFill>
                <a:srgbClr val="934237"/>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7DCBDFEA-A43F-31EE-F7C1-49592936B1A9}"/>
              </a:ext>
            </a:extLst>
          </p:cNvPr>
          <p:cNvSpPr/>
          <p:nvPr/>
        </p:nvSpPr>
        <p:spPr>
          <a:xfrm>
            <a:off x="865683" y="2178428"/>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mj-lt"/>
                <a:ea typeface="+mn-ea"/>
                <a:cs typeface="+mn-cs"/>
              </a:rPr>
              <a:t>Dân tộc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Chăm</a:t>
            </a:r>
            <a:endPar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7"/>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4EADBF3-4F43-47A9-1BDB-D6A14D0BD574}"/>
              </a:ext>
            </a:extLst>
          </p:cNvPr>
          <p:cNvPicPr>
            <a:picLocks noChangeAspect="1"/>
          </p:cNvPicPr>
          <p:nvPr/>
        </p:nvPicPr>
        <p:blipFill>
          <a:blip r:embed="rId8"/>
          <a:stretch>
            <a:fillRect/>
          </a:stretch>
        </p:blipFill>
        <p:spPr>
          <a:xfrm>
            <a:off x="5545394" y="17585"/>
            <a:ext cx="6610536" cy="5719538"/>
          </a:xfrm>
          <a:prstGeom prst="rect">
            <a:avLst/>
          </a:prstGeom>
        </p:spPr>
      </p:pic>
    </p:spTree>
    <p:extLst>
      <p:ext uri="{BB962C8B-B14F-4D97-AF65-F5344CB8AC3E}">
        <p14:creationId xmlns:p14="http://schemas.microsoft.com/office/powerpoint/2010/main" val="1169869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750"/>
                                  </p:stCondLst>
                                  <p:childTnLst>
                                    <p:cmd type="call" cmd="playFrom(0.0)">
                                      <p:cBhvr>
                                        <p:cTn id="6" dur="1433"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9"/>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85D35B-2792-FC5A-1CC8-92A39B77217F}"/>
              </a:ext>
            </a:extLst>
          </p:cNvPr>
          <p:cNvPicPr>
            <a:picLocks noChangeAspect="1"/>
          </p:cNvPicPr>
          <p:nvPr/>
        </p:nvPicPr>
        <p:blipFill rotWithShape="1">
          <a:blip r:embed="rId2">
            <a:extLst>
              <a:ext uri="{28A0092B-C50C-407E-A947-70E740481C1C}">
                <a14:useLocalDpi xmlns:a14="http://schemas.microsoft.com/office/drawing/2010/main" val="0"/>
              </a:ext>
            </a:extLst>
          </a:blip>
          <a:srcRect l="4631" t="9678" r="5197" b="10484"/>
          <a:stretch/>
        </p:blipFill>
        <p:spPr>
          <a:xfrm>
            <a:off x="15081" y="0"/>
            <a:ext cx="12161839" cy="6858000"/>
          </a:xfrm>
          <a:prstGeom prst="rect">
            <a:avLst/>
          </a:prstGeom>
        </p:spPr>
      </p:pic>
      <p:sp>
        <p:nvSpPr>
          <p:cNvPr id="2" name="TextBox 1">
            <a:extLst>
              <a:ext uri="{FF2B5EF4-FFF2-40B4-BE49-F238E27FC236}">
                <a16:creationId xmlns:a16="http://schemas.microsoft.com/office/drawing/2014/main" id="{5F32C7AA-8B3F-9118-6A2B-2B3757311E65}"/>
              </a:ext>
            </a:extLst>
          </p:cNvPr>
          <p:cNvSpPr txBox="1"/>
          <p:nvPr/>
        </p:nvSpPr>
        <p:spPr>
          <a:xfrm>
            <a:off x="3048001" y="607080"/>
            <a:ext cx="5842329"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Thứ</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ngày</a:t>
            </a:r>
            <a:r>
              <a:rPr lang="en-US" sz="2800" b="1">
                <a:solidFill>
                  <a:schemeClr val="bg1"/>
                </a:solidFill>
                <a:latin typeface="Times New Roman" panose="02020603050405020304" pitchFamily="18" charset="0"/>
                <a:cs typeface="Times New Roman" panose="02020603050405020304" pitchFamily="18" charset="0"/>
              </a:rPr>
              <a:t> 16 </a:t>
            </a:r>
            <a:r>
              <a:rPr lang="en-US" sz="2800" b="1" err="1">
                <a:solidFill>
                  <a:schemeClr val="bg1"/>
                </a:solidFill>
                <a:latin typeface="Times New Roman" panose="02020603050405020304" pitchFamily="18" charset="0"/>
                <a:cs typeface="Times New Roman" panose="02020603050405020304" pitchFamily="18" charset="0"/>
              </a:rPr>
              <a:t>tháng</a:t>
            </a:r>
            <a:r>
              <a:rPr lang="en-US" sz="2800" b="1">
                <a:solidFill>
                  <a:schemeClr val="bg1"/>
                </a:solidFill>
                <a:latin typeface="Times New Roman" panose="02020603050405020304" pitchFamily="18" charset="0"/>
                <a:cs typeface="Times New Roman" panose="02020603050405020304" pitchFamily="18" charset="0"/>
              </a:rPr>
              <a:t> 10 </a:t>
            </a:r>
            <a:r>
              <a:rPr lang="en-US" sz="2800" b="1" err="1">
                <a:solidFill>
                  <a:schemeClr val="bg1"/>
                </a:solidFill>
                <a:latin typeface="Times New Roman" panose="02020603050405020304" pitchFamily="18" charset="0"/>
                <a:cs typeface="Times New Roman" panose="02020603050405020304" pitchFamily="18" charset="0"/>
              </a:rPr>
              <a:t>năm</a:t>
            </a:r>
            <a:r>
              <a:rPr lang="en-US" sz="2800" b="1">
                <a:solidFill>
                  <a:schemeClr val="bg1"/>
                </a:solidFill>
                <a:latin typeface="Times New Roman" panose="02020603050405020304" pitchFamily="18" charset="0"/>
                <a:cs typeface="Times New Roman" panose="02020603050405020304" pitchFamily="18" charset="0"/>
              </a:rPr>
              <a:t> 2024</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80C1427-DA09-AC57-E0BF-B6CE19BED25D}"/>
              </a:ext>
            </a:extLst>
          </p:cNvPr>
          <p:cNvSpPr txBox="1"/>
          <p:nvPr/>
        </p:nvSpPr>
        <p:spPr>
          <a:xfrm>
            <a:off x="4460156" y="1284832"/>
            <a:ext cx="5750645" cy="543969"/>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Lịch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lí</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81443F-0D77-6747-676D-0FB868C567E8}"/>
              </a:ext>
            </a:extLst>
          </p:cNvPr>
          <p:cNvSpPr txBox="1"/>
          <p:nvPr/>
        </p:nvSpPr>
        <p:spPr>
          <a:xfrm>
            <a:off x="3014814" y="1973594"/>
            <a:ext cx="7195987" cy="523220"/>
          </a:xfrm>
          <a:prstGeom prst="rect">
            <a:avLst/>
          </a:prstGeom>
          <a:noFill/>
        </p:spPr>
        <p:txBody>
          <a:bodyPr wrap="square" rtlCol="0">
            <a:spAutoFit/>
          </a:bodyPr>
          <a:lstStyle/>
          <a:p>
            <a:r>
              <a:rPr lang="en-US" sz="2800" b="1" err="1">
                <a:solidFill>
                  <a:srgbClr val="FFFF00"/>
                </a:solidFill>
                <a:latin typeface="Times New Roman" panose="02020603050405020304" pitchFamily="18" charset="0"/>
                <a:cs typeface="Times New Roman" panose="02020603050405020304" pitchFamily="18" charset="0"/>
              </a:rPr>
              <a:t>Bài</a:t>
            </a:r>
            <a:r>
              <a:rPr lang="en-US" sz="2800" b="1">
                <a:solidFill>
                  <a:srgbClr val="FFFF00"/>
                </a:solidFill>
                <a:latin typeface="Times New Roman" panose="02020603050405020304" pitchFamily="18" charset="0"/>
                <a:cs typeface="Times New Roman" panose="02020603050405020304" pitchFamily="18" charset="0"/>
              </a:rPr>
              <a:t> 4: Dân cư và dân tộc ở Việt Nam ( Tiết 3)</a:t>
            </a:r>
            <a:endParaRPr lang="vi-VN"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72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6490321" y="1343929"/>
            <a:ext cx="4933054" cy="4487028"/>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7" y="695324"/>
              <a:ext cx="8105452" cy="1977750"/>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a:t>
              </a:r>
              <a:r>
                <a:rPr lang="vi-VN" sz="4000" b="1">
                  <a:solidFill>
                    <a:srgbClr val="FFFF00"/>
                  </a:solidFill>
                  <a:effectLst/>
                  <a:latin typeface="Cambria" panose="02040503050406030204" pitchFamily="18" charset="0"/>
                  <a:ea typeface="Cambria" panose="02040503050406030204" pitchFamily="18" charset="0"/>
                  <a:cs typeface="Calibri" panose="020F0502020204030204" pitchFamily="34" charset="0"/>
                </a:rPr>
                <a:t>: </a:t>
              </a:r>
              <a:endParaRPr lang="en-US" sz="4000" b="1">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lnSpc>
                  <a:spcPct val="150000"/>
                </a:lnSpc>
                <a:spcBef>
                  <a:spcPts val="240"/>
                </a:spcBef>
                <a:spcAft>
                  <a:spcPts val="240"/>
                </a:spcAft>
              </a:pPr>
              <a:r>
                <a:rPr lang="vi-VN" sz="4000" b="1">
                  <a:solidFill>
                    <a:srgbClr val="FF0000"/>
                  </a:solidFill>
                  <a:effectLst/>
                  <a:latin typeface="Cambria" panose="02040503050406030204" pitchFamily="18" charset="0"/>
                  <a:ea typeface="Cambria" panose="02040503050406030204" pitchFamily="18" charset="0"/>
                  <a:cs typeface="Calibri" panose="020F0502020204030204" pitchFamily="34" charset="0"/>
                </a:rPr>
                <a:t>Tìm </a:t>
              </a:r>
              <a:r>
                <a:rPr lang="vi-VN" sz="40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hiểu về dân tộc</a:t>
              </a:r>
              <a:endParaRPr lang="en-US" sz="40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437322"/>
            <a:ext cx="5950668" cy="5950226"/>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TotalTime>
  <Words>687</Words>
  <Application>Microsoft Office PowerPoint</Application>
  <PresentationFormat>Widescreen</PresentationFormat>
  <Paragraphs>87</Paragraphs>
  <Slides>26</Slides>
  <Notes>3</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Administrator</cp:lastModifiedBy>
  <cp:revision>64</cp:revision>
  <dcterms:created xsi:type="dcterms:W3CDTF">2024-10-09T16:42:00Z</dcterms:created>
  <dcterms:modified xsi:type="dcterms:W3CDTF">2024-10-21T13:50:55Z</dcterms:modified>
</cp:coreProperties>
</file>