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274" r:id="rId3"/>
    <p:sldId id="269" r:id="rId4"/>
    <p:sldId id="268" r:id="rId5"/>
    <p:sldId id="270" r:id="rId6"/>
    <p:sldId id="271" r:id="rId7"/>
    <p:sldId id="272" r:id="rId8"/>
    <p:sldId id="273" r:id="rId9"/>
    <p:sldId id="256" r:id="rId10"/>
    <p:sldId id="360" r:id="rId11"/>
    <p:sldId id="301" r:id="rId12"/>
    <p:sldId id="361" r:id="rId13"/>
    <p:sldId id="352" r:id="rId14"/>
    <p:sldId id="362" r:id="rId15"/>
    <p:sldId id="76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7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4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1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1D8EF5-9482-4A41-B7DB-D7A31CBC4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9EE2B1-5B9C-D2F5-3153-6ED0F39A0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B44FE8-2515-DCFE-0F8D-5FECE4B23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4A80F-56AA-43EA-BE1C-3928C7F7B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8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1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0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0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5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8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3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5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D94F3-2559-451F-AC7F-D0FD8574A49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74746-E408-4D19-BDC1-6C4065D0C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7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h lịch với hình nền PowerPoint tone trắng tinh khôi by fixmar1 - Issu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" y="0"/>
            <a:ext cx="12178619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2438400" y="6369050"/>
            <a:ext cx="693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740357" y="2154188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3200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ác thầy cô về </a:t>
            </a:r>
            <a:r>
              <a:rPr lang="vi-VN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en-US" sz="3200" kern="1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3600" kern="1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8" name="Picture 6" descr="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28" y="5771980"/>
            <a:ext cx="3758599" cy="6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47" y="2206022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2300350" y="1173182"/>
            <a:ext cx="7814214" cy="1501994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 eaLnBrk="1" hangingPunct="1">
              <a:defRPr/>
            </a:pPr>
            <a:r>
              <a:rPr lang="en-US" sz="32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6000" kern="10" spc="-2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sz="60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121298" y="3479819"/>
            <a:ext cx="11849879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82285"/>
                </a:solidFill>
                <a:cs typeface="Times New Roman" panose="02020603050405020304" pitchFamily="18" charset="0"/>
              </a:rPr>
              <a:t>Môn </a:t>
            </a:r>
            <a:r>
              <a:rPr lang="en-US" altLang="en-US" sz="40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Toán</a:t>
            </a:r>
            <a:endParaRPr lang="en-US" altLang="en-US" sz="40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13:Chia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C82285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82285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C82285"/>
                </a:solidFill>
                <a:cs typeface="Times New Roman" panose="02020603050405020304" pitchFamily="18" charset="0"/>
              </a:rPr>
              <a:t> 5 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Thủy</a:t>
            </a:r>
            <a:endParaRPr lang="en-US" altLang="en-US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8" name="Picture 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76" y="353366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70" y="319941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25" y="4684602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30" y="969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2" y="365125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27" y="379168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72" y="477117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27" y="4902201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64" y="6019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93" y="110399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849438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15367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" y="2367564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84" y="2943853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rainbowstars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1" y="4152407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436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BC6DD1-5D86-70E2-6469-1C72B50FC048}"/>
              </a:ext>
            </a:extLst>
          </p:cNvPr>
          <p:cNvSpPr/>
          <p:nvPr/>
        </p:nvSpPr>
        <p:spPr>
          <a:xfrm>
            <a:off x="150124" y="109183"/>
            <a:ext cx="11846257" cy="66055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69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1670759" cy="3932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1" y="984283"/>
            <a:ext cx="10339316" cy="449353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  <a:p>
            <a:pPr marR="0" lvl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- Viết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  <a:p>
            <a:pPr marR="0" lvl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- Tiếp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650388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96C5-3C28-12AA-E02C-150A3762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6AD1AA-71AD-C2A0-7003-43F01C9C5017}"/>
              </a:ext>
            </a:extLst>
          </p:cNvPr>
          <p:cNvSpPr/>
          <p:nvPr/>
        </p:nvSpPr>
        <p:spPr>
          <a:xfrm>
            <a:off x="150124" y="109183"/>
            <a:ext cx="11846257" cy="66055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44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524893"/>
            <a:ext cx="10172700" cy="176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7 657 : 31 = 247.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 765,7 : 31                                     b) 76,57 : 31                     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76,57 : 247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</p:spTree>
    <p:extLst>
      <p:ext uri="{BB962C8B-B14F-4D97-AF65-F5344CB8AC3E}">
        <p14:creationId xmlns:p14="http://schemas.microsoft.com/office/powerpoint/2010/main" val="348536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25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71168-2D03-634E-BF2A-C6FCB0CE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A91DAA-3296-C0AF-99FA-736FA643508E}"/>
              </a:ext>
            </a:extLst>
          </p:cNvPr>
          <p:cNvSpPr/>
          <p:nvPr/>
        </p:nvSpPr>
        <p:spPr>
          <a:xfrm>
            <a:off x="150124" y="109183"/>
            <a:ext cx="11846257" cy="66055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855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34E82525-549F-4474-B55C-C867B480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1640" y="2352676"/>
            <a:ext cx="9144000" cy="312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12291" name="Picture 3" descr="photo-1">
            <a:extLst>
              <a:ext uri="{FF2B5EF4-FFF2-40B4-BE49-F238E27FC236}">
                <a16:creationId xmlns:a16="http://schemas.microsoft.com/office/drawing/2014/main" id="{D1851E24-51A3-677D-29A1-D7F1FD37FFB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010276"/>
            <a:ext cx="9144000" cy="847725"/>
          </a:xfrm>
          <a:noFill/>
        </p:spPr>
      </p:pic>
      <p:sp>
        <p:nvSpPr>
          <p:cNvPr id="188420" name="AutoShape 4">
            <a:extLst>
              <a:ext uri="{FF2B5EF4-FFF2-40B4-BE49-F238E27FC236}">
                <a16:creationId xmlns:a16="http://schemas.microsoft.com/office/drawing/2014/main" id="{AE518C92-9AF4-E4D9-84E2-B2B580BC244C}"/>
              </a:ext>
            </a:extLst>
          </p:cNvPr>
          <p:cNvSpPr>
            <a:spLocks noChangeArrowheads="1"/>
          </p:cNvSpPr>
          <p:nvPr/>
        </p:nvSpPr>
        <p:spPr bwMode="auto">
          <a:xfrm rot="21430010">
            <a:off x="1312862" y="-460375"/>
            <a:ext cx="1582738" cy="7770813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66FF33">
                  <a:alpha val="22000"/>
                </a:srgbClr>
              </a:gs>
              <a:gs pos="50000">
                <a:schemeClr val="tx1">
                  <a:alpha val="0"/>
                </a:schemeClr>
              </a:gs>
              <a:gs pos="100000">
                <a:srgbClr val="66FF33">
                  <a:alpha val="22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295" name="AutoShape 5">
            <a:extLst>
              <a:ext uri="{FF2B5EF4-FFF2-40B4-BE49-F238E27FC236}">
                <a16:creationId xmlns:a16="http://schemas.microsoft.com/office/drawing/2014/main" id="{9687F593-5AD2-D97B-4CF3-126F8D1A6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9600" y="2514600"/>
            <a:ext cx="5638800" cy="54102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rgbClr val="FFFF00">
                  <a:alpha val="32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88422" name="AutoShape 6">
            <a:extLst>
              <a:ext uri="{FF2B5EF4-FFF2-40B4-BE49-F238E27FC236}">
                <a16:creationId xmlns:a16="http://schemas.microsoft.com/office/drawing/2014/main" id="{09AC5187-920C-E4A0-C698-C0DEE67D1E93}"/>
              </a:ext>
            </a:extLst>
          </p:cNvPr>
          <p:cNvSpPr>
            <a:spLocks noChangeArrowheads="1"/>
          </p:cNvSpPr>
          <p:nvPr/>
        </p:nvSpPr>
        <p:spPr bwMode="auto">
          <a:xfrm rot="2318770">
            <a:off x="2289175" y="-882650"/>
            <a:ext cx="2057400" cy="7239000"/>
          </a:xfrm>
          <a:prstGeom prst="lightningBolt">
            <a:avLst/>
          </a:prstGeom>
          <a:gradFill rotWithShape="1">
            <a:gsLst>
              <a:gs pos="0">
                <a:schemeClr val="tx1">
                  <a:alpha val="14000"/>
                </a:schemeClr>
              </a:gs>
              <a:gs pos="50000">
                <a:srgbClr val="FFFF00">
                  <a:alpha val="49001"/>
                </a:srgbClr>
              </a:gs>
              <a:gs pos="100000">
                <a:schemeClr val="tx1">
                  <a:alpha val="14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3" name="AutoShape 7">
            <a:extLst>
              <a:ext uri="{FF2B5EF4-FFF2-40B4-BE49-F238E27FC236}">
                <a16:creationId xmlns:a16="http://schemas.microsoft.com/office/drawing/2014/main" id="{3EA1319E-7124-3CA5-39C6-C05AE8F96101}"/>
              </a:ext>
            </a:extLst>
          </p:cNvPr>
          <p:cNvSpPr>
            <a:spLocks noChangeArrowheads="1"/>
          </p:cNvSpPr>
          <p:nvPr/>
        </p:nvSpPr>
        <p:spPr bwMode="auto">
          <a:xfrm rot="3785814">
            <a:off x="4391026" y="-2714625"/>
            <a:ext cx="2936875" cy="10439401"/>
          </a:xfrm>
          <a:prstGeom prst="lightningBolt">
            <a:avLst/>
          </a:prstGeom>
          <a:gradFill rotWithShape="1">
            <a:gsLst>
              <a:gs pos="0">
                <a:srgbClr val="00FFFF">
                  <a:alpha val="52000"/>
                </a:srgbClr>
              </a:gs>
              <a:gs pos="50000">
                <a:schemeClr val="tx1">
                  <a:alpha val="21001"/>
                </a:schemeClr>
              </a:gs>
              <a:gs pos="100000">
                <a:srgbClr val="00FFFF">
                  <a:alpha val="5200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8425" name="WordArt 9">
            <a:extLst>
              <a:ext uri="{FF2B5EF4-FFF2-40B4-BE49-F238E27FC236}">
                <a16:creationId xmlns:a16="http://schemas.microsoft.com/office/drawing/2014/main" id="{CB747A75-EFE9-9884-82D3-AD9BA96641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6520" y="795977"/>
            <a:ext cx="8534400" cy="18710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giáo và các em!</a:t>
            </a:r>
            <a:endParaRPr lang="en-US" sz="40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2" name="AutoShape 10">
            <a:extLst>
              <a:ext uri="{FF2B5EF4-FFF2-40B4-BE49-F238E27FC236}">
                <a16:creationId xmlns:a16="http://schemas.microsoft.com/office/drawing/2014/main" id="{343C32A2-A4AE-C738-C460-C3BC2C9D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105400"/>
            <a:ext cx="1143000" cy="11430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1270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303" name="Picture 11" descr="59">
            <a:extLst>
              <a:ext uri="{FF2B5EF4-FFF2-40B4-BE49-F238E27FC236}">
                <a16:creationId xmlns:a16="http://schemas.microsoft.com/office/drawing/2014/main" id="{D7427A33-1528-A4E4-95E7-58EBB8D1EF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412750"/>
            <a:ext cx="11144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8" name="WordArt 12">
            <a:extLst>
              <a:ext uri="{FF2B5EF4-FFF2-40B4-BE49-F238E27FC236}">
                <a16:creationId xmlns:a16="http://schemas.microsoft.com/office/drawing/2014/main" id="{98070788-1B74-0725-B91D-0499F11AD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3427" y="2440860"/>
            <a:ext cx="8162925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mạnh khỏe.</a:t>
            </a:r>
          </a:p>
          <a:p>
            <a:pPr algn="ctr"/>
            <a:r>
              <a:rPr lang="vi-VN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3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88429" name="Picture 13" descr="Picture1">
            <a:extLst>
              <a:ext uri="{FF2B5EF4-FFF2-40B4-BE49-F238E27FC236}">
                <a16:creationId xmlns:a16="http://schemas.microsoft.com/office/drawing/2014/main" id="{F2AE4164-7CD5-DEF8-5497-7AF832FA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2514601"/>
            <a:ext cx="50292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9D07-C09C-8108-2173-46ED990B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7FD3D-04B6-6318-1957-4C63EA5B5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95" y="215771"/>
            <a:ext cx="8614733" cy="6542230"/>
          </a:xfrm>
          <a:prstGeom prst="rect">
            <a:avLst/>
          </a:prstGeom>
        </p:spPr>
      </p:pic>
      <p:pic>
        <p:nvPicPr>
          <p:cNvPr id="31" name="vuidehoc">
            <a:hlinkClick r:id="" action="ppaction://media"/>
            <a:extLst>
              <a:ext uri="{FF2B5EF4-FFF2-40B4-BE49-F238E27FC236}">
                <a16:creationId xmlns:a16="http://schemas.microsoft.com/office/drawing/2014/main" id="{4DC526C8-70AF-45BB-027E-D68736672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356E2E-4DBB-E855-ED2A-0D207C2100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82790C-C876-A576-D7D8-C32598C3DEB0}"/>
              </a:ext>
            </a:extLst>
          </p:cNvPr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66899-C8ED-1B41-1A9D-D8F593CB2B70}"/>
              </a:ext>
            </a:extLst>
          </p:cNvPr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id="{3DBE9699-F7ED-304A-6BE2-CAAF96E065DB}"/>
              </a:ext>
            </a:extLst>
          </p:cNvPr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EBCA2B19-4CF9-DCDC-9E4D-407DCBE7C029}"/>
              </a:ext>
            </a:extLst>
          </p:cNvPr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285FE6-C8E3-8703-E1C9-9168FE7D18FF}"/>
              </a:ext>
            </a:extLst>
          </p:cNvPr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13C58E4-F154-2C12-C58D-8DFC80780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sp>
        <p:nvSpPr>
          <p:cNvPr id="48" name="Right Arrow 49">
            <a:hlinkClick r:id="rId9" action="ppaction://hlinksldjump"/>
            <a:extLst>
              <a:ext uri="{FF2B5EF4-FFF2-40B4-BE49-F238E27FC236}">
                <a16:creationId xmlns:a16="http://schemas.microsoft.com/office/drawing/2014/main" id="{4385CAB8-C8E6-8672-9C6C-0AE736D6191B}"/>
              </a:ext>
            </a:extLst>
          </p:cNvPr>
          <p:cNvSpPr/>
          <p:nvPr/>
        </p:nvSpPr>
        <p:spPr>
          <a:xfrm>
            <a:off x="9947267" y="52516"/>
            <a:ext cx="1611925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8E90B73-22F6-4C3D-90E9-C11EC92D2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7" y="-494279"/>
            <a:ext cx="1584567" cy="5213959"/>
          </a:xfrm>
          <a:prstGeom prst="rect">
            <a:avLst/>
          </a:prstGeom>
        </p:spPr>
      </p:pic>
      <p:pic>
        <p:nvPicPr>
          <p:cNvPr id="52" name="Picture 3" descr="C:\Users\Dell\Desktop\mẫu 1.png">
            <a:hlinkClick r:id="rId11" action="ppaction://hlinksldjump"/>
            <a:extLst>
              <a:ext uri="{FF2B5EF4-FFF2-40B4-BE49-F238E27FC236}">
                <a16:creationId xmlns:a16="http://schemas.microsoft.com/office/drawing/2014/main" id="{C8528023-805D-9D72-BC93-89838F9B6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95" y="177182"/>
            <a:ext cx="5067080" cy="33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Dell\Desktop\mẫu 2.png">
            <a:hlinkClick r:id="rId13" action="ppaction://hlinksldjump"/>
            <a:extLst>
              <a:ext uri="{FF2B5EF4-FFF2-40B4-BE49-F238E27FC236}">
                <a16:creationId xmlns:a16="http://schemas.microsoft.com/office/drawing/2014/main" id="{A46DAD30-FF7B-3134-3DF9-66602E32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54" y="681452"/>
            <a:ext cx="4754564" cy="333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Dell\Desktop\mẫu 3.png">
            <a:hlinkClick r:id="rId15" action="ppaction://hlinksldjump"/>
            <a:extLst>
              <a:ext uri="{FF2B5EF4-FFF2-40B4-BE49-F238E27FC236}">
                <a16:creationId xmlns:a16="http://schemas.microsoft.com/office/drawing/2014/main" id="{713E0D2F-4BBE-7689-1601-3B41D8489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66" y="3015126"/>
            <a:ext cx="5088294" cy="37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Dell\Desktop\mẫu 4.png">
            <a:hlinkClick r:id="rId9" action="ppaction://hlinksldjump"/>
            <a:extLst>
              <a:ext uri="{FF2B5EF4-FFF2-40B4-BE49-F238E27FC236}">
                <a16:creationId xmlns:a16="http://schemas.microsoft.com/office/drawing/2014/main" id="{9AE6C12C-ACD2-F5F6-4E4F-7A6375BF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31" y="3518652"/>
            <a:ext cx="4718050" cy="37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0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1" grpId="0"/>
      <p:bldP spid="4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Nhạc Thiếu Nhi Có Lời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77F1429-C786-7660-50E3-6A25CDE1E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0506B-19F1-4625-B935-812D11F8B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95" y="215771"/>
            <a:ext cx="8614733" cy="6542230"/>
          </a:xfrm>
          <a:prstGeom prst="rect">
            <a:avLst/>
          </a:prstGeom>
        </p:spPr>
      </p:pic>
      <p:pic>
        <p:nvPicPr>
          <p:cNvPr id="31" name="vuidehoc">
            <a:hlinkClick r:id="" action="ppaction://media"/>
            <a:extLst>
              <a:ext uri="{FF2B5EF4-FFF2-40B4-BE49-F238E27FC236}">
                <a16:creationId xmlns:a16="http://schemas.microsoft.com/office/drawing/2014/main" id="{9D90F84A-7A53-4455-8DB4-9DABF370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E321A77-0C6B-4139-AB26-45AC2A2F57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D7E27B-1C8D-4123-BF97-8AF11035A8FF}"/>
              </a:ext>
            </a:extLst>
          </p:cNvPr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30C6F54-C45C-4F50-981E-F16FF38AFCCE}"/>
              </a:ext>
            </a:extLst>
          </p:cNvPr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id="{0560B28F-A119-4E1F-AFCE-38D7EC632C44}"/>
              </a:ext>
            </a:extLst>
          </p:cNvPr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034C1BD4-8BEF-4DC3-8644-485EF61084BE}"/>
              </a:ext>
            </a:extLst>
          </p:cNvPr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35E53A-3E11-4768-96D5-B100359570F2}"/>
              </a:ext>
            </a:extLst>
          </p:cNvPr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6381B01-C454-4CB0-AC42-A7ACCA98D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sp>
        <p:nvSpPr>
          <p:cNvPr id="48" name="Right Arrow 49">
            <a:hlinkClick r:id="rId9" action="ppaction://hlinksldjump"/>
            <a:extLst>
              <a:ext uri="{FF2B5EF4-FFF2-40B4-BE49-F238E27FC236}">
                <a16:creationId xmlns:a16="http://schemas.microsoft.com/office/drawing/2014/main" id="{C20334D5-4CE2-491C-AE33-72D5A891812F}"/>
              </a:ext>
            </a:extLst>
          </p:cNvPr>
          <p:cNvSpPr/>
          <p:nvPr/>
        </p:nvSpPr>
        <p:spPr>
          <a:xfrm>
            <a:off x="9947267" y="52516"/>
            <a:ext cx="1611925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201C2C2-BD65-4B81-B035-BDBA6D3910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7" y="-494279"/>
            <a:ext cx="1584567" cy="5213959"/>
          </a:xfrm>
          <a:prstGeom prst="rect">
            <a:avLst/>
          </a:prstGeom>
        </p:spPr>
      </p:pic>
      <p:pic>
        <p:nvPicPr>
          <p:cNvPr id="52" name="Picture 3" descr="C:\Users\Dell\Desktop\mẫu 1.png">
            <a:hlinkClick r:id="rId11" action="ppaction://hlinksldjump"/>
            <a:extLst>
              <a:ext uri="{FF2B5EF4-FFF2-40B4-BE49-F238E27FC236}">
                <a16:creationId xmlns:a16="http://schemas.microsoft.com/office/drawing/2014/main" id="{CD24C264-C892-43F5-A0DB-A32EF685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95" y="177182"/>
            <a:ext cx="5067080" cy="33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Dell\Desktop\mẫu 2.png">
            <a:hlinkClick r:id="rId13" action="ppaction://hlinksldjump"/>
            <a:extLst>
              <a:ext uri="{FF2B5EF4-FFF2-40B4-BE49-F238E27FC236}">
                <a16:creationId xmlns:a16="http://schemas.microsoft.com/office/drawing/2014/main" id="{FF26CCCB-235F-4CE8-8D4C-07ED9F7C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54" y="681452"/>
            <a:ext cx="4754564" cy="333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C:\Users\Dell\Desktop\mẫu 3.png">
            <a:hlinkClick r:id="rId15" action="ppaction://hlinksldjump"/>
            <a:extLst>
              <a:ext uri="{FF2B5EF4-FFF2-40B4-BE49-F238E27FC236}">
                <a16:creationId xmlns:a16="http://schemas.microsoft.com/office/drawing/2014/main" id="{69548322-2697-45DE-A383-9B7CAB59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66" y="3015126"/>
            <a:ext cx="5088294" cy="37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:\Users\Dell\Desktop\mẫu 4.png">
            <a:hlinkClick r:id="rId9" action="ppaction://hlinksldjump"/>
            <a:extLst>
              <a:ext uri="{FF2B5EF4-FFF2-40B4-BE49-F238E27FC236}">
                <a16:creationId xmlns:a16="http://schemas.microsoft.com/office/drawing/2014/main" id="{751A6323-E62F-4659-A5A2-21FD5427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31" y="3518652"/>
            <a:ext cx="4718050" cy="37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1" grpId="0"/>
      <p:bldP spid="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D3A81C-B385-6733-A951-2A35E5B5A946}"/>
              </a:ext>
            </a:extLst>
          </p:cNvPr>
          <p:cNvSpPr txBox="1"/>
          <p:nvPr/>
        </p:nvSpPr>
        <p:spPr>
          <a:xfrm>
            <a:off x="1617556" y="1557269"/>
            <a:ext cx="859096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ker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Em hãy nêu cách nhân một số thập phân với một số thập phân</a:t>
            </a:r>
            <a:endParaRPr lang="en-US" sz="32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id="{CC6DD328-1712-4B98-4FC4-7BAD40113F06}"/>
              </a:ext>
            </a:extLst>
          </p:cNvPr>
          <p:cNvSpPr/>
          <p:nvPr/>
        </p:nvSpPr>
        <p:spPr>
          <a:xfrm rot="10800000">
            <a:off x="10699845" y="5691116"/>
            <a:ext cx="1119116" cy="8188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52CBE-A206-568F-4018-CBEBA0EC4447}"/>
              </a:ext>
            </a:extLst>
          </p:cNvPr>
          <p:cNvSpPr txBox="1"/>
          <p:nvPr/>
        </p:nvSpPr>
        <p:spPr>
          <a:xfrm>
            <a:off x="1860957" y="1912230"/>
            <a:ext cx="1002624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 hãy nêu cách đổi và kết quả của phép đổi: </a:t>
            </a:r>
          </a:p>
          <a:p>
            <a:pPr>
              <a:lnSpc>
                <a:spcPct val="150000"/>
              </a:lnSpc>
            </a:pPr>
            <a:r>
              <a:rPr lang="en-US" sz="3200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                   </a:t>
            </a:r>
            <a:r>
              <a:rPr lang="en-US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9,28 m</a:t>
            </a:r>
            <a:r>
              <a:rPr lang="en-US" sz="3200" b="1" kern="0" baseline="30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 </a:t>
            </a:r>
            <a:r>
              <a:rPr lang="en-US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= …..  dm</a:t>
            </a:r>
            <a:r>
              <a:rPr lang="en-US" sz="3200" b="1" kern="0" baseline="30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400C1B68-4C63-4848-E721-31A27EBFBEA9}"/>
              </a:ext>
            </a:extLst>
          </p:cNvPr>
          <p:cNvSpPr/>
          <p:nvPr/>
        </p:nvSpPr>
        <p:spPr>
          <a:xfrm rot="10800000">
            <a:off x="10699845" y="5691116"/>
            <a:ext cx="1119116" cy="8188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D8BF09-90D8-7CA1-0532-6A9CD00287EE}"/>
                  </a:ext>
                </a:extLst>
              </p:cNvPr>
              <p:cNvSpPr txBox="1"/>
              <p:nvPr/>
            </p:nvSpPr>
            <p:spPr>
              <a:xfrm>
                <a:off x="2509525" y="1860012"/>
                <a:ext cx="7698999" cy="143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40"/>
                  </a:spcBef>
                  <a:spcAft>
                    <a:spcPts val="600"/>
                  </a:spcAft>
                  <a:tabLst>
                    <a:tab pos="476250" algn="l"/>
                  </a:tabLst>
                </a:pPr>
                <a:r>
                  <a:rPr lang="nl-NL" sz="320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     Em hãy cho biết: </a:t>
                </a:r>
              </a:p>
              <a:p>
                <a:pPr>
                  <a:spcBef>
                    <a:spcPts val="640"/>
                  </a:spcBef>
                  <a:spcAft>
                    <a:spcPts val="600"/>
                  </a:spcAft>
                  <a:tabLst>
                    <a:tab pos="476250" algn="l"/>
                  </a:tabLst>
                </a:pPr>
                <a:r>
                  <a:rPr lang="nl-NL" sz="320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Muốn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kern="10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320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của số 9280 ta làm ntn</a:t>
                </a:r>
                <a:r>
                  <a:rPr lang="nl-NL" sz="3200" spc="-2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?</a:t>
                </a:r>
                <a:endParaRPr lang="en-US" sz="320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D8BF09-90D8-7CA1-0532-6A9CD0028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525" y="1860012"/>
                <a:ext cx="7698999" cy="1434047"/>
              </a:xfrm>
              <a:prstGeom prst="rect">
                <a:avLst/>
              </a:prstGeom>
              <a:blipFill>
                <a:blip r:embed="rId2"/>
                <a:stretch>
                  <a:fillRect l="-2059" t="-5957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22527C7-0B8C-2FEA-4B49-DA57EC315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306" y="5786387"/>
            <a:ext cx="114005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50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0A680E-19FF-A588-4663-9F4F91BF2298}"/>
              </a:ext>
            </a:extLst>
          </p:cNvPr>
          <p:cNvSpPr txBox="1"/>
          <p:nvPr/>
        </p:nvSpPr>
        <p:spPr>
          <a:xfrm>
            <a:off x="1747032" y="1806608"/>
            <a:ext cx="891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chuyển số  92,8 thành phân số thập phân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9A396568-58D3-7CBB-FB52-0F6792A37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305" y="5677205"/>
            <a:ext cx="114005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ảnh vườn này có diện tích 92,8m, chú sẽ chia đều thành 4 phần, mỗi phần ươm một giống cây.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5FF7D9E-B90F-C107-92E3-5692606E6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257</Words>
  <Application>Microsoft Office PowerPoint</Application>
  <PresentationFormat>Widescreen</PresentationFormat>
  <Paragraphs>28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.VnCentury Schoolbook</vt:lpstr>
      <vt:lpstr>.VnTime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24</cp:revision>
  <dcterms:created xsi:type="dcterms:W3CDTF">2024-10-25T07:50:34Z</dcterms:created>
  <dcterms:modified xsi:type="dcterms:W3CDTF">2024-11-11T05:38:39Z</dcterms:modified>
</cp:coreProperties>
</file>