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98" r:id="rId1"/>
  </p:sldMasterIdLst>
  <p:notesMasterIdLst>
    <p:notesMasterId r:id="rId22"/>
  </p:notesMasterIdLst>
  <p:sldIdLst>
    <p:sldId id="359" r:id="rId2"/>
    <p:sldId id="258" r:id="rId3"/>
    <p:sldId id="260" r:id="rId4"/>
    <p:sldId id="261" r:id="rId5"/>
    <p:sldId id="262" r:id="rId6"/>
    <p:sldId id="263" r:id="rId7"/>
    <p:sldId id="364" r:id="rId8"/>
    <p:sldId id="7620" r:id="rId9"/>
    <p:sldId id="7619" r:id="rId10"/>
    <p:sldId id="7616" r:id="rId11"/>
    <p:sldId id="269" r:id="rId12"/>
    <p:sldId id="266" r:id="rId13"/>
    <p:sldId id="7617" r:id="rId14"/>
    <p:sldId id="7614" r:id="rId15"/>
    <p:sldId id="289" r:id="rId16"/>
    <p:sldId id="360" r:id="rId17"/>
    <p:sldId id="362" r:id="rId18"/>
    <p:sldId id="365" r:id="rId19"/>
    <p:sldId id="363" r:id="rId20"/>
    <p:sldId id="7613" r:id="rId21"/>
  </p:sldIdLst>
  <p:sldSz cx="12192000" cy="6858000"/>
  <p:notesSz cx="6858000" cy="9144000"/>
  <p:embeddedFontLst>
    <p:embeddedFont>
      <p:font typeface=".VnCentury Schoolbook" panose="020B7200000000000000" pitchFamily="34" charset="0"/>
      <p:regular r:id="rId23"/>
      <p:bold r:id="rId24"/>
      <p:italic r:id="rId25"/>
      <p:boldItalic r:id="rId26"/>
    </p:embeddedFont>
    <p:embeddedFont>
      <p:font typeface=".VnTime" panose="020B7200000000000000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0066"/>
    <a:srgbClr val="7D4C18"/>
    <a:srgbClr val="6E3D0C"/>
    <a:srgbClr val="FF00FF"/>
    <a:srgbClr val="FF99FF"/>
    <a:srgbClr val="FF66FF"/>
    <a:srgbClr val="FFFF66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A7A52-8829-4BA9-B749-8FAAA13AAA7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85118-3762-4CF0-8F7B-1CBCF7CFA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5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43A1F-CAD9-587E-7438-5E8CCB744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C43283-4B01-47B6-56CC-AC2DC42DD9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7B422C-823A-99E4-F507-E352681E7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826BE-87EE-B630-ADF6-F0938BD0D8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859E-09B8-4BBD-BD63-01B8070E2D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54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859E-09B8-4BBD-BD63-01B8070E2D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521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EC440-F43F-40B1-A9F7-CF33B206E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6E0A7C-3D1A-6E9C-9997-4DAFB699B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30F44-25CF-8C7A-1319-A9BDEAB05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009EB-B271-D95A-5E2A-28093CC4C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F7934-5509-B94E-B07A-B3177DA6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EC5C1-6340-9DE4-CF2B-4DFBC92AD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BDFCF-9187-4D64-52B9-C0FF306FF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97A50-B815-BFCA-ED9D-2AB79919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31ECB-EAA0-7DCE-6676-D319EAD79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45F83-D491-5A86-E9AB-037F4DD9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1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EE04ED-4252-1D0A-9B95-78DFF6CF73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DE258-64B8-86A3-5BA7-BF4B4FB62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1E1E0-839E-BCA8-3815-8AA26B84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8FB69-9C2D-EE4E-D957-1AF123A44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D4724-153E-08D8-2A27-F82C3000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63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THANH TÂM">
            <a:extLst>
              <a:ext uri="{FF2B5EF4-FFF2-40B4-BE49-F238E27FC236}">
                <a16:creationId xmlns:a16="http://schemas.microsoft.com/office/drawing/2014/main" id="{F19F7DC6-C06D-786D-F04A-142695263A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26" name="Picture 2" descr="Hoa Cartoon Vector đồ họa, 4100+ Nguồn Tải Về Miễn Phí">
            <a:extLst>
              <a:ext uri="{FF2B5EF4-FFF2-40B4-BE49-F238E27FC236}">
                <a16:creationId xmlns:a16="http://schemas.microsoft.com/office/drawing/2014/main" id="{951EA8B3-9547-F746-1DAE-563E3E9832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167" y1="17778" x2="65556" y2="23056"/>
                        <a14:foregroundMark x1="80000" y1="34722" x2="80000" y2="34722"/>
                        <a14:foregroundMark x1="78611" y1="36944" x2="78056" y2="38889"/>
                        <a14:foregroundMark x1="76667" y1="50833" x2="76667" y2="50833"/>
                        <a14:foregroundMark x1="46667" y1="50278" x2="51389" y2="51944"/>
                        <a14:foregroundMark x1="17500" y1="52222" x2="19167" y2="55278"/>
                        <a14:foregroundMark x1="31389" y1="77500" x2="31389" y2="81389"/>
                        <a14:foregroundMark x1="74167" y1="72222" x2="65833" y2="81111"/>
                        <a14:foregroundMark x1="86389" y1="50000" x2="86389" y2="50000"/>
                        <a14:foregroundMark x1="70278" y1="44722" x2="70278" y2="44722"/>
                        <a14:foregroundMark x1="86667" y1="48056" x2="83333" y2="48056"/>
                        <a14:backgroundMark x1="44167" y1="42500" x2="55833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6" b="58516"/>
          <a:stretch/>
        </p:blipFill>
        <p:spPr bwMode="auto">
          <a:xfrm>
            <a:off x="10452635" y="5566801"/>
            <a:ext cx="583187" cy="52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oa Cartoon Vector đồ họa, 4100+ Nguồn Tải Về Miễn Phí">
            <a:extLst>
              <a:ext uri="{FF2B5EF4-FFF2-40B4-BE49-F238E27FC236}">
                <a16:creationId xmlns:a16="http://schemas.microsoft.com/office/drawing/2014/main" id="{9C4C3E20-EF10-DED7-E5DE-A666CCDEFF1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167" y1="17778" x2="65556" y2="23056"/>
                        <a14:foregroundMark x1="80000" y1="34722" x2="80000" y2="34722"/>
                        <a14:foregroundMark x1="78611" y1="36944" x2="78056" y2="38889"/>
                        <a14:foregroundMark x1="76667" y1="50833" x2="76667" y2="50833"/>
                        <a14:foregroundMark x1="46667" y1="50278" x2="51389" y2="51944"/>
                        <a14:foregroundMark x1="17500" y1="52222" x2="19167" y2="55278"/>
                        <a14:foregroundMark x1="31389" y1="77500" x2="31389" y2="81389"/>
                        <a14:foregroundMark x1="74167" y1="72222" x2="65833" y2="81111"/>
                        <a14:foregroundMark x1="86389" y1="50000" x2="86389" y2="50000"/>
                        <a14:foregroundMark x1="70278" y1="44722" x2="70278" y2="44722"/>
                        <a14:foregroundMark x1="86667" y1="48056" x2="83333" y2="48056"/>
                        <a14:backgroundMark x1="44167" y1="42500" x2="55833" y2="39167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6" b="58516"/>
          <a:stretch/>
        </p:blipFill>
        <p:spPr bwMode="auto">
          <a:xfrm>
            <a:off x="397098" y="5287104"/>
            <a:ext cx="889200" cy="80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oa Cartoon Vector đồ họa, 4100+ Nguồn Tải Về Miễn Phí">
            <a:extLst>
              <a:ext uri="{FF2B5EF4-FFF2-40B4-BE49-F238E27FC236}">
                <a16:creationId xmlns:a16="http://schemas.microsoft.com/office/drawing/2014/main" id="{40981782-CB7A-750C-5E9E-D41BC8F132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167" y1="17778" x2="65556" y2="23056"/>
                        <a14:foregroundMark x1="80000" y1="34722" x2="80000" y2="34722"/>
                        <a14:foregroundMark x1="78611" y1="36944" x2="78056" y2="38889"/>
                        <a14:foregroundMark x1="76667" y1="50833" x2="76667" y2="50833"/>
                        <a14:foregroundMark x1="46667" y1="50278" x2="51389" y2="51944"/>
                        <a14:foregroundMark x1="17500" y1="52222" x2="19167" y2="55278"/>
                        <a14:foregroundMark x1="31389" y1="77500" x2="31389" y2="81389"/>
                        <a14:foregroundMark x1="74167" y1="72222" x2="65833" y2="81111"/>
                        <a14:foregroundMark x1="86389" y1="50000" x2="86389" y2="50000"/>
                        <a14:foregroundMark x1="70278" y1="44722" x2="70278" y2="44722"/>
                        <a14:foregroundMark x1="86667" y1="48056" x2="83333" y2="48056"/>
                        <a14:backgroundMark x1="44167" y1="42500" x2="55833" y2="39167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508" r="3916" b="5569"/>
          <a:stretch/>
        </p:blipFill>
        <p:spPr bwMode="auto">
          <a:xfrm>
            <a:off x="1839128" y="5483533"/>
            <a:ext cx="439015" cy="3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oa Cartoon Vector đồ họa, 4100+ Nguồn Tải Về Miễn Phí">
            <a:extLst>
              <a:ext uri="{FF2B5EF4-FFF2-40B4-BE49-F238E27FC236}">
                <a16:creationId xmlns:a16="http://schemas.microsoft.com/office/drawing/2014/main" id="{46CC60D9-831B-03C9-C232-D167320831C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167" y1="17778" x2="65556" y2="23056"/>
                        <a14:foregroundMark x1="80000" y1="34722" x2="80000" y2="34722"/>
                        <a14:foregroundMark x1="78611" y1="36944" x2="78056" y2="38889"/>
                        <a14:foregroundMark x1="76667" y1="50833" x2="76667" y2="50833"/>
                        <a14:foregroundMark x1="46667" y1="50278" x2="51389" y2="51944"/>
                        <a14:foregroundMark x1="17500" y1="52222" x2="19167" y2="55278"/>
                        <a14:foregroundMark x1="31389" y1="77500" x2="31389" y2="81389"/>
                        <a14:foregroundMark x1="74167" y1="72222" x2="65833" y2="81111"/>
                        <a14:foregroundMark x1="86389" y1="50000" x2="86389" y2="50000"/>
                        <a14:foregroundMark x1="70278" y1="44722" x2="70278" y2="44722"/>
                        <a14:foregroundMark x1="86667" y1="48056" x2="83333" y2="48056"/>
                        <a14:backgroundMark x1="44167" y1="42500" x2="55833" y2="39167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508" r="3916" b="5569"/>
          <a:stretch/>
        </p:blipFill>
        <p:spPr bwMode="auto">
          <a:xfrm>
            <a:off x="11484865" y="5319833"/>
            <a:ext cx="439015" cy="3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07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ANH TÂM">
            <a:extLst>
              <a:ext uri="{FF2B5EF4-FFF2-40B4-BE49-F238E27FC236}">
                <a16:creationId xmlns:a16="http://schemas.microsoft.com/office/drawing/2014/main" id="{A0D72CC4-08D2-4CE1-1AB6-31ABA5C9A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065D1F-188B-3C65-E169-7FF0C6DF0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76604" y="229771"/>
            <a:ext cx="11838791" cy="639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1D8EF5-9482-4A41-B7DB-D7A31CBC41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69EE2B1-5B9C-D2F5-3153-6ED0F39A01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B44FE8-2515-DCFE-0F8D-5FECE4B23A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4A80F-56AA-43EA-BE1C-3928C7F7B8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39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74C3-A641-250E-7A92-8BE17DC3A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16839-90B9-793B-99F6-9425B44FB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D88FB-A57A-9B80-EBEE-1A519EB5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C149C-EC77-76C7-717A-72DAED89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ACAA9-290E-BF5F-84B5-4AFF9C3B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4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ADF28-B1FE-D5DD-3C46-F833DC21B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DCB00-0601-5BFA-8094-F05ED3E0D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B3C09-A9E7-E5D1-ADDB-E00A644A2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84B22-5766-D86B-1E5D-E2B137B2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C3686-521D-CCC5-00B3-F1C63794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0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8520-BD26-3961-391F-612D6291F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E060D-3816-E691-240A-B2CA51C92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7611C9-A4CF-3BFF-991D-E5F728622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63639-0060-8A09-79CB-E2BAFB317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81B91-238E-AC35-D1D8-696CB0A80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69AD-2CDE-8ACC-1610-B10E62C1E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36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199FC-E973-EFA2-C0A6-1B91B68F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FA0F5-3925-B92D-B576-76A90B18F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FFB74C-8E63-674E-9F6C-BFFC1F658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38EBC7-0712-0074-6D18-CB593AD7DF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82A373-0A45-9941-5DF6-10C96B77D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D0B40F-B00C-2650-5E09-D1EB00786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D073C3-B0C4-B7F3-E2B7-D2EDD8C4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BD2603-750B-5EED-2EA0-D99A97D24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2BB8-B476-BAE0-1446-578568DD7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B318F-69B5-94E1-86F8-AC3B4FF8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6FE23A-8579-E463-FAA0-E8D0327F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996CD-C805-7E31-07B2-2F3462915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7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2AEFA-FF35-C66A-0261-7E47BEC55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09354A-1398-010A-EEA6-51BE86F19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F7129-BFCE-2697-F084-C4E4A3C0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8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CB77C-7FEA-9805-8F12-3A2DF2B0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29CBD-E6F3-FE60-05F1-9CAF1D9C7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C8577-B8E4-D214-D9DD-5B327E8C1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91F58-B6B7-F6F2-D359-D36CC4676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E0D57-461F-FBE5-3C42-0D6FFC28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C2D0DA-150F-A632-A2DA-8058AA5F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6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2F105-6011-EA43-FFDC-90581CEBF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8F08F3-A93B-A102-2FC1-C51B1040D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B5C6D-252F-1950-920D-00BE75630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1216D-0C5A-D5D8-6511-389259221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5810C-3A2D-B531-2DD0-3270C920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8E86C-6CC8-F1CF-2E0E-56BC52A5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F8E007-DB1A-804C-D05D-8A9CE6C8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C570F-3A7B-8021-CC56-7F6F1EDD2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7ECB2-320B-F258-4A82-15C0FE50B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C5359-107B-DBD3-D1D8-BEB7C1226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CB3C8-1FEC-C52C-479C-3AEADD8DA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youtube.com/%20ch&#432;&#417;ng+tr&#236;nh+ngh&#7879;+thu&#7853;t+d&#224;nh+cho+thi&#7871;u+nhiresults?search_query=ch%C6%B0%C6%A1ng+tr%C3%ACnh+ngh%E1%BB%87+thu%E1%BA%ADt+d%C3%A0nh+cho+thi%E1%BA%BFu+nh" TargetMode="External"/><Relationship Id="rId7" Type="http://schemas.openxmlformats.org/officeDocument/2006/relationships/image" Target="../media/image37.png"/><Relationship Id="rId2" Type="http://schemas.openxmlformats.org/officeDocument/2006/relationships/hyperlink" Target="https://www.cucnghethuatbieudien.gov.vn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hyperlink" Target="https://www.youtube.com/" TargetMode="Externa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-fNNvJyuUWA&amp;t=1190s" TargetMode="External"/><Relationship Id="rId5" Type="http://schemas.openxmlformats.org/officeDocument/2006/relationships/image" Target="../media/image50.png"/><Relationship Id="rId4" Type="http://schemas.openxmlformats.org/officeDocument/2006/relationships/hyperlink" Target="https://www.youtube.com/watch?v=zPZfpJVFLI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2.gif"/><Relationship Id="rId3" Type="http://schemas.openxmlformats.org/officeDocument/2006/relationships/image" Target="../media/image11.png"/><Relationship Id="rId21" Type="http://schemas.openxmlformats.org/officeDocument/2006/relationships/image" Target="../media/image25.gif"/><Relationship Id="rId7" Type="http://schemas.openxmlformats.org/officeDocument/2006/relationships/image" Target="../media/image15.png"/><Relationship Id="rId12" Type="http://schemas.openxmlformats.org/officeDocument/2006/relationships/slide" Target="slide4.xml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10" Type="http://schemas.openxmlformats.org/officeDocument/2006/relationships/slide" Target="slide3.xml"/><Relationship Id="rId19" Type="http://schemas.openxmlformats.org/officeDocument/2006/relationships/image" Target="../media/image23.gif"/><Relationship Id="rId4" Type="http://schemas.openxmlformats.org/officeDocument/2006/relationships/image" Target="../media/image12.jpg"/><Relationship Id="rId9" Type="http://schemas.openxmlformats.org/officeDocument/2006/relationships/image" Target="../media/image17.png"/><Relationship Id="rId14" Type="http://schemas.openxmlformats.org/officeDocument/2006/relationships/slide" Target="slide5.xml"/><Relationship Id="rId22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slide" Target="slide2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anh lịch với hình nền PowerPoint tone trắng tinh khôi by fixmar1 - Issuu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" y="0"/>
            <a:ext cx="12178619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-2438400" y="6369050"/>
            <a:ext cx="6934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600" b="1" i="1">
              <a:solidFill>
                <a:srgbClr val="FF3300"/>
              </a:solidFill>
              <a:latin typeface=".VnCentury Schoolbook" pitchFamily="34" charset="0"/>
            </a:endParaRP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2655793" y="1658272"/>
            <a:ext cx="6934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3600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vi-VN" sz="3200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ác thầy cô về </a:t>
            </a:r>
            <a:r>
              <a:rPr lang="vi-VN" sz="3200" kern="1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dự </a:t>
            </a:r>
            <a:r>
              <a:rPr lang="en-US" sz="3200" kern="1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chuyên đề </a:t>
            </a:r>
            <a:endParaRPr lang="en-US" sz="3600" kern="1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78" name="Picture 6" descr="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28" y="5771980"/>
            <a:ext cx="3758599" cy="66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47" y="2206022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~~~~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200" y="2133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~~~~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257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WordArt 7"/>
          <p:cNvSpPr>
            <a:spLocks noChangeArrowheads="1" noChangeShapeType="1" noTextEdit="1"/>
          </p:cNvSpPr>
          <p:nvPr/>
        </p:nvSpPr>
        <p:spPr bwMode="auto">
          <a:xfrm>
            <a:off x="2195582" y="702213"/>
            <a:ext cx="7814214" cy="1501994"/>
          </a:xfrm>
          <a:prstGeom prst="rect">
            <a:avLst/>
          </a:prstGeom>
        </p:spPr>
        <p:txBody>
          <a:bodyPr spcFirstLastPara="1" wrap="none" fromWordArt="1"/>
          <a:lstStyle/>
          <a:p>
            <a:pPr algn="ctr" eaLnBrk="1" hangingPunct="1">
              <a:defRPr/>
            </a:pPr>
            <a:r>
              <a:rPr lang="en-US" sz="3200" kern="10" spc="-22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/>
              </a:rPr>
              <a:t> </a:t>
            </a:r>
            <a:r>
              <a:rPr lang="en-US" sz="6000" kern="10" spc="-22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  <a:endParaRPr lang="en-US" sz="6000" kern="10" spc="-22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9" name="Text Box 28"/>
          <p:cNvSpPr txBox="1">
            <a:spLocks noChangeArrowheads="1"/>
          </p:cNvSpPr>
          <p:nvPr/>
        </p:nvSpPr>
        <p:spPr bwMode="auto">
          <a:xfrm>
            <a:off x="197953" y="2771044"/>
            <a:ext cx="11849879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C82285"/>
                </a:solidFill>
                <a:cs typeface="Times New Roman" panose="02020603050405020304" pitchFamily="18" charset="0"/>
              </a:rPr>
              <a:t>Môn Tiếng Việt</a:t>
            </a:r>
            <a:endParaRPr lang="en-US" altLang="en-US" sz="4000" b="1" dirty="0">
              <a:solidFill>
                <a:srgbClr val="C82285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C82285"/>
                </a:solidFill>
                <a:cs typeface="Times New Roman" panose="02020603050405020304" pitchFamily="18" charset="0"/>
              </a:rPr>
              <a:t>Nói và nghe: Chương trình nghệ thuật mà em yêu thích</a:t>
            </a:r>
            <a:endParaRPr lang="en-US" altLang="en-US" sz="3600" b="1" dirty="0">
              <a:solidFill>
                <a:srgbClr val="C82285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C82285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srgbClr val="C8228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C82285"/>
                </a:solidFill>
                <a:cs typeface="Times New Roman" panose="02020603050405020304" pitchFamily="18" charset="0"/>
              </a:rPr>
              <a:t>5 C</a:t>
            </a:r>
            <a:endParaRPr lang="en-US" altLang="en-US" sz="4000" b="1" dirty="0">
              <a:solidFill>
                <a:srgbClr val="C82285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Giáo</a:t>
            </a:r>
            <a:r>
              <a:rPr lang="en-US" altLang="en-US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viên</a:t>
            </a:r>
            <a:r>
              <a:rPr lang="en-US" altLang="en-US" b="1" i="1">
                <a:solidFill>
                  <a:srgbClr val="0000FF"/>
                </a:solidFill>
                <a:cs typeface="Times New Roman" panose="02020603050405020304" pitchFamily="18" charset="0"/>
              </a:rPr>
              <a:t>: Đoàn Thị Liễu </a:t>
            </a:r>
            <a:endParaRPr lang="en-US" altLang="en-US" b="1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8" name="Picture 8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276" y="353366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430" y="969853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42" y="365125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427" y="379168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72" y="4771177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927" y="4902201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264" y="60198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93" y="1103997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184943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15367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8" y="2367564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884" y="2943853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1" y="4152407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436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433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8C03F1-8503-FD36-51FD-EB9F09BCB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-109181" y="-109181"/>
            <a:ext cx="12419462" cy="7165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C6355C-849F-D39C-13F5-51E1ACEDE899}"/>
              </a:ext>
            </a:extLst>
          </p:cNvPr>
          <p:cNvSpPr txBox="1"/>
          <p:nvPr/>
        </p:nvSpPr>
        <p:spPr>
          <a:xfrm>
            <a:off x="809690" y="1406620"/>
            <a:ext cx="1057261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>
            <a:extLst>
              <a:ext uri="{FF2B5EF4-FFF2-40B4-BE49-F238E27FC236}">
                <a16:creationId xmlns:a16="http://schemas.microsoft.com/office/drawing/2014/main" id="{2E4CA05D-DE01-0B3F-1DFD-F9493BFCF5AC}"/>
              </a:ext>
            </a:extLst>
          </p:cNvPr>
          <p:cNvSpPr/>
          <p:nvPr/>
        </p:nvSpPr>
        <p:spPr>
          <a:xfrm rot="20146028">
            <a:off x="7464536" y="5309230"/>
            <a:ext cx="2746625" cy="585474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5B2782E0-3113-D73E-C6DE-FA63A307D703}"/>
              </a:ext>
            </a:extLst>
          </p:cNvPr>
          <p:cNvSpPr/>
          <p:nvPr/>
        </p:nvSpPr>
        <p:spPr>
          <a:xfrm>
            <a:off x="556248" y="2411586"/>
            <a:ext cx="2824480" cy="168656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Thông tin </a:t>
            </a:r>
            <a:r>
              <a:rPr lang="en-US" sz="2400" b="1" dirty="0" err="1">
                <a:solidFill>
                  <a:srgbClr val="002060"/>
                </a:solidFill>
              </a:rPr>
              <a:t>về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chương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trình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F481BD-B658-EB44-BB96-8653E55E43B2}"/>
              </a:ext>
            </a:extLst>
          </p:cNvPr>
          <p:cNvCxnSpPr>
            <a:cxnSpLocks/>
          </p:cNvCxnSpPr>
          <p:nvPr/>
        </p:nvCxnSpPr>
        <p:spPr>
          <a:xfrm flipV="1">
            <a:off x="3264908" y="2199629"/>
            <a:ext cx="957173" cy="6999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AD7B8B5-B962-35C4-92A6-22BA9312C54C}"/>
              </a:ext>
            </a:extLst>
          </p:cNvPr>
          <p:cNvSpPr/>
          <p:nvPr/>
        </p:nvSpPr>
        <p:spPr>
          <a:xfrm>
            <a:off x="4222081" y="2077579"/>
            <a:ext cx="6401415" cy="58847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Tên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3F28CD-F550-9E5C-661B-39EC92D22462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350224" y="3199104"/>
            <a:ext cx="871857" cy="1135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3C1103-6E64-6471-24EB-3F8A4FB79E52}"/>
              </a:ext>
            </a:extLst>
          </p:cNvPr>
          <p:cNvSpPr/>
          <p:nvPr/>
        </p:nvSpPr>
        <p:spPr>
          <a:xfrm>
            <a:off x="4222081" y="2889097"/>
            <a:ext cx="6546003" cy="62001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D262D5-12B2-DD76-29C4-FFE42ECA2546}"/>
              </a:ext>
            </a:extLst>
          </p:cNvPr>
          <p:cNvCxnSpPr>
            <a:cxnSpLocks/>
          </p:cNvCxnSpPr>
          <p:nvPr/>
        </p:nvCxnSpPr>
        <p:spPr>
          <a:xfrm>
            <a:off x="3122749" y="3509997"/>
            <a:ext cx="1099332" cy="13922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CD357CB-8C29-48A9-40DA-1CB294896E7A}"/>
              </a:ext>
            </a:extLst>
          </p:cNvPr>
          <p:cNvSpPr/>
          <p:nvPr/>
        </p:nvSpPr>
        <p:spPr>
          <a:xfrm>
            <a:off x="4222082" y="3725821"/>
            <a:ext cx="6546002" cy="59679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Những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30D5F6-4AD6-E9A5-F51D-9A1102045072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3264908" y="3364579"/>
            <a:ext cx="957174" cy="6596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66A3EE-BE56-3D91-1EB0-F4E1415B5316}"/>
              </a:ext>
            </a:extLst>
          </p:cNvPr>
          <p:cNvSpPr/>
          <p:nvPr/>
        </p:nvSpPr>
        <p:spPr>
          <a:xfrm>
            <a:off x="4222082" y="4599616"/>
            <a:ext cx="6546002" cy="56886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Cảm nghĩ của em khi xem chương trình 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3DDAB1-ECE0-3A6C-BB5A-F6F6D402BB12}"/>
              </a:ext>
            </a:extLst>
          </p:cNvPr>
          <p:cNvSpPr txBox="1"/>
          <p:nvPr/>
        </p:nvSpPr>
        <p:spPr>
          <a:xfrm>
            <a:off x="809690" y="914172"/>
            <a:ext cx="1057261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Lựa chọn chương trình nghệ thuật mà em muốn giới thiệu.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3781DF-D95B-9CA9-3425-E1886DF3AB43}"/>
              </a:ext>
            </a:extLst>
          </p:cNvPr>
          <p:cNvSpPr txBox="1"/>
          <p:nvPr/>
        </p:nvSpPr>
        <p:spPr>
          <a:xfrm>
            <a:off x="809690" y="5695239"/>
            <a:ext cx="1057261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Lựa chọn các phương tiện hỗ trợ phù hợp.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F796F-44A8-55BF-F6D7-46C52FE0386B}"/>
              </a:ext>
            </a:extLst>
          </p:cNvPr>
          <p:cNvSpPr txBox="1"/>
          <p:nvPr/>
        </p:nvSpPr>
        <p:spPr>
          <a:xfrm>
            <a:off x="809689" y="333534"/>
            <a:ext cx="257103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bị: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59423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26925-EE8B-4A94-A3A6-0658DFE19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9B0A06-A0EC-11BE-CDB3-24A363AE265A}"/>
              </a:ext>
            </a:extLst>
          </p:cNvPr>
          <p:cNvSpPr txBox="1"/>
          <p:nvPr/>
        </p:nvSpPr>
        <p:spPr>
          <a:xfrm>
            <a:off x="1046968" y="1602538"/>
            <a:ext cx="10904562" cy="18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en-US" sz="2400" i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 </a:t>
            </a:r>
            <a:r>
              <a:rPr lang="en-US" sz="2400" b="1" i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https://www.cucnghethuatbieudien.gov.vn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https://www.youtube.com/chương+trình+nghệ+thuật+dành+cho+thiếu+nhi 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2400" b="1" i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https://www.youtube.com/</a:t>
            </a: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Chương+trình+nghệ+thuật+của+thành+phố+hải+phòng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https://www.youtube.com/Chương+trình+biểu+diễn+kỉ+niệm+ngày+lễ+lớn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39A9BF49-BC9B-1AC0-0D42-34A16A98CA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20" y="4378926"/>
            <a:ext cx="2073720" cy="2161006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208DDCA0-0B73-1242-EA10-C5BCDCCF2D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0728" y="4121624"/>
            <a:ext cx="2784142" cy="3233950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8D6BE604-B091-2756-EB58-8B3966DB5C2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9403" y="721164"/>
            <a:ext cx="590664" cy="9794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FFF561-00E0-BD7E-E2C4-F08BAAE232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9039"/>
            <a:ext cx="12191999" cy="388961"/>
          </a:xfrm>
          <a:prstGeom prst="rect">
            <a:avLst/>
          </a:prstGeom>
        </p:spPr>
      </p:pic>
      <p:pic>
        <p:nvPicPr>
          <p:cNvPr id="10" name="15">
            <a:extLst>
              <a:ext uri="{FF2B5EF4-FFF2-40B4-BE49-F238E27FC236}">
                <a16:creationId xmlns:a16="http://schemas.microsoft.com/office/drawing/2014/main" id="{D62DBA26-50B8-8365-C73D-1446B657B9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93" y="17950"/>
            <a:ext cx="4420607" cy="746325"/>
          </a:xfrm>
          <a:prstGeom prst="rect">
            <a:avLst/>
          </a:prstGeom>
        </p:spPr>
      </p:pic>
      <p:pic>
        <p:nvPicPr>
          <p:cNvPr id="11" name="15">
            <a:extLst>
              <a:ext uri="{FF2B5EF4-FFF2-40B4-BE49-F238E27FC236}">
                <a16:creationId xmlns:a16="http://schemas.microsoft.com/office/drawing/2014/main" id="{E2ED2B42-A6CE-86D1-A242-20B31DA0E9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601" y="0"/>
            <a:ext cx="4420607" cy="617506"/>
          </a:xfrm>
          <a:prstGeom prst="rect">
            <a:avLst/>
          </a:prstGeom>
        </p:spPr>
      </p:pic>
      <p:pic>
        <p:nvPicPr>
          <p:cNvPr id="12" name="15">
            <a:extLst>
              <a:ext uri="{FF2B5EF4-FFF2-40B4-BE49-F238E27FC236}">
                <a16:creationId xmlns:a16="http://schemas.microsoft.com/office/drawing/2014/main" id="{2660973F-9896-8BE3-95E5-A1588CC6DF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" y="-50998"/>
            <a:ext cx="4420607" cy="81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13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189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361ED6-86E6-D652-162F-2485B7FC3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44" y="1415955"/>
            <a:ext cx="5470556" cy="4299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7E06D0-B52F-773B-AAC3-B2236CE31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937" y="1511490"/>
            <a:ext cx="5078619" cy="4203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6FAF37-C651-F1A6-EF9B-24B1ADCB95BC}"/>
              </a:ext>
            </a:extLst>
          </p:cNvPr>
          <p:cNvSpPr txBox="1"/>
          <p:nvPr/>
        </p:nvSpPr>
        <p:spPr>
          <a:xfrm>
            <a:off x="918871" y="712113"/>
            <a:ext cx="257103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Trình bày: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343856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9894C4-AF9A-CCBB-9E77-079D7FFECB82}"/>
              </a:ext>
            </a:extLst>
          </p:cNvPr>
          <p:cNvSpPr txBox="1"/>
          <p:nvPr/>
        </p:nvSpPr>
        <p:spPr>
          <a:xfrm>
            <a:off x="4032911" y="1000276"/>
            <a:ext cx="188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 </a:t>
            </a: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1FF51F-2C33-CC6E-C033-772F2E70B851}"/>
              </a:ext>
            </a:extLst>
          </p:cNvPr>
          <p:cNvSpPr txBox="1"/>
          <p:nvPr/>
        </p:nvSpPr>
        <p:spPr>
          <a:xfrm>
            <a:off x="912124" y="2265528"/>
            <a:ext cx="5008729" cy="32316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trình bày : </a:t>
            </a:r>
          </a:p>
          <a:p>
            <a:pPr>
              <a:lnSpc>
                <a:spcPct val="150000"/>
              </a:lnSpc>
            </a:pPr>
            <a:r>
              <a:rPr lang="nl-NL" sz="2400" kern="0">
                <a:latin typeface="Times New Roman" panose="02020603050405020304" pitchFamily="18" charset="0"/>
                <a:cs typeface="Times New Roman" panose="02020603050405020304" pitchFamily="18" charset="0"/>
              </a:rPr>
              <a:t>    - N</a:t>
            </a:r>
            <a:r>
              <a:rPr lang="nl-NL" sz="24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ói to, rõ ràng và thể hiện cảm xúc của mình về chương trình đó </a:t>
            </a:r>
          </a:p>
          <a:p>
            <a:pPr>
              <a:lnSpc>
                <a:spcPct val="150000"/>
              </a:lnSpc>
            </a:pPr>
            <a:r>
              <a:rPr lang="nl-NL" sz="2400" ker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nl-NL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dùng tranh ảnh video để minh hoạ cho chương trình đó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0FB4CF-0375-B821-D744-C5343E0CEB59}"/>
              </a:ext>
            </a:extLst>
          </p:cNvPr>
          <p:cNvSpPr txBox="1"/>
          <p:nvPr/>
        </p:nvSpPr>
        <p:spPr>
          <a:xfrm>
            <a:off x="6096000" y="2265528"/>
            <a:ext cx="4804012" cy="32316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nghe: </a:t>
            </a:r>
          </a:p>
          <a:p>
            <a:pPr>
              <a:lnSpc>
                <a:spcPct val="150000"/>
              </a:lnSpc>
            </a:pPr>
            <a:r>
              <a:rPr lang="nl-NL" sz="2400" kern="0">
                <a:latin typeface="Times New Roman" panose="02020603050405020304" pitchFamily="18" charset="0"/>
                <a:cs typeface="Times New Roman" panose="02020603050405020304" pitchFamily="18" charset="0"/>
              </a:rPr>
              <a:t>    - C</a:t>
            </a:r>
            <a:r>
              <a:rPr lang="nl-NL" sz="2400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hú ý lắng nghe, ghi chép lại thông tin nổi bật </a:t>
            </a:r>
            <a:endParaRPr lang="nl-NL" sz="2400" ker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400" kern="0">
                <a:latin typeface="Times New Roman" panose="02020603050405020304" pitchFamily="18" charset="0"/>
                <a:cs typeface="Times New Roman" panose="02020603050405020304" pitchFamily="18" charset="0"/>
              </a:rPr>
              <a:t>     - T</a:t>
            </a:r>
            <a:r>
              <a:rPr lang="nl-NL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rao đổi ý kiến về những nội dung vừa nghe.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5AB3D8D7-C147-06C0-6F30-9DC8D9327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356" y="2928937"/>
            <a:ext cx="2807039" cy="4363318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91A09A76-B0D1-1707-63AF-6DCBBC88E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7" y="545269"/>
            <a:ext cx="2304201" cy="161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646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2">
            <a:extLst>
              <a:ext uri="{FF2B5EF4-FFF2-40B4-BE49-F238E27FC236}">
                <a16:creationId xmlns:a16="http://schemas.microsoft.com/office/drawing/2014/main" id="{61A62931-E0DB-0032-D92E-D6F3DDEE3EB3}"/>
              </a:ext>
            </a:extLst>
          </p:cNvPr>
          <p:cNvSpPr/>
          <p:nvPr/>
        </p:nvSpPr>
        <p:spPr>
          <a:xfrm>
            <a:off x="191069" y="361449"/>
            <a:ext cx="11478416" cy="6135102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4">
            <a:extLst>
              <a:ext uri="{FF2B5EF4-FFF2-40B4-BE49-F238E27FC236}">
                <a16:creationId xmlns:a16="http://schemas.microsoft.com/office/drawing/2014/main" id="{16F75411-90CB-45E6-EB1A-8A28557EF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22">
            <a:extLst>
              <a:ext uri="{FF2B5EF4-FFF2-40B4-BE49-F238E27FC236}">
                <a16:creationId xmlns:a16="http://schemas.microsoft.com/office/drawing/2014/main" id="{EDFC2D96-1B53-9DD2-1E6A-CFBBD6A609D8}"/>
              </a:ext>
            </a:extLst>
          </p:cNvPr>
          <p:cNvSpPr/>
          <p:nvPr/>
        </p:nvSpPr>
        <p:spPr>
          <a:xfrm>
            <a:off x="382138" y="513849"/>
            <a:ext cx="11478416" cy="6135102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B1AA230E-B86D-8A08-ED23-58B6127EB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75642"/>
            <a:ext cx="6096001" cy="4877833"/>
          </a:xfrm>
          <a:prstGeom prst="rect">
            <a:avLst/>
          </a:prstGeom>
        </p:spPr>
      </p:pic>
      <p:sp>
        <p:nvSpPr>
          <p:cNvPr id="7" name="文本框 3">
            <a:extLst>
              <a:ext uri="{FF2B5EF4-FFF2-40B4-BE49-F238E27FC236}">
                <a16:creationId xmlns:a16="http://schemas.microsoft.com/office/drawing/2014/main" id="{1DDC8173-EB3A-C66A-0862-6437E3320DB6}"/>
              </a:ext>
            </a:extLst>
          </p:cNvPr>
          <p:cNvSpPr txBox="1"/>
          <p:nvPr/>
        </p:nvSpPr>
        <p:spPr>
          <a:xfrm>
            <a:off x="1105469" y="1551903"/>
            <a:ext cx="7956646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thực hiện theo yêu cầu sau: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vi-VN" sz="28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 1: T</a:t>
            </a:r>
            <a:r>
              <a:rPr lang="vi-VN" sz="28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hống nhất hình thức báo cáo dự án</a:t>
            </a:r>
            <a:r>
              <a:rPr lang="en-US" sz="28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phân công nhiệm vụ trong nhóm.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vi-VN" sz="28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8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Việc 2: Nói cho nhau nghe về chương trình nghệ thuật mà nhóm đã lựa chọn</a:t>
            </a:r>
            <a:r>
              <a:rPr lang="vi-VN" sz="28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17">
            <a:extLst>
              <a:ext uri="{FF2B5EF4-FFF2-40B4-BE49-F238E27FC236}">
                <a16:creationId xmlns:a16="http://schemas.microsoft.com/office/drawing/2014/main" id="{ECD5B2AC-65EF-1DBD-244E-09653C5EE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446" y="4552275"/>
            <a:ext cx="2064304" cy="208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27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2">
            <a:extLst>
              <a:ext uri="{FF2B5EF4-FFF2-40B4-BE49-F238E27FC236}">
                <a16:creationId xmlns:a16="http://schemas.microsoft.com/office/drawing/2014/main" id="{DEE5B55D-2D62-B54C-AC8D-9DB695D040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-11722" y="252270"/>
            <a:ext cx="12203722" cy="6858000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C93D1E4E-B064-75B9-C6AF-7F40183453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3748" y="3219535"/>
            <a:ext cx="3116302" cy="41072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C44FE4-E556-2C39-DCD9-C842D335BCEF}"/>
              </a:ext>
            </a:extLst>
          </p:cNvPr>
          <p:cNvSpPr txBox="1"/>
          <p:nvPr/>
        </p:nvSpPr>
        <p:spPr>
          <a:xfrm>
            <a:off x="4467225" y="2599531"/>
            <a:ext cx="325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010B57-46FE-9ABE-CEBE-FB736D954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089" y="4422844"/>
            <a:ext cx="1949586" cy="243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43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80F25-9D18-AB7D-1681-20F55DF75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swww.youtube.comlekiniem2011 (3)">
            <a:hlinkClick r:id="" action="ppaction://media"/>
            <a:extLst>
              <a:ext uri="{FF2B5EF4-FFF2-40B4-BE49-F238E27FC236}">
                <a16:creationId xmlns:a16="http://schemas.microsoft.com/office/drawing/2014/main" id="{F4BE4D2D-0DB0-546A-A9CE-357959755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8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6EACF-F56A-4DC4-63E3-3E5E0ED93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2">
            <a:extLst>
              <a:ext uri="{FF2B5EF4-FFF2-40B4-BE49-F238E27FC236}">
                <a16:creationId xmlns:a16="http://schemas.microsoft.com/office/drawing/2014/main" id="{C57F2184-AAB2-4E3D-C109-411A4A1B6A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81823"/>
            <a:ext cx="1220372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66CF56-671A-A6E5-BD84-A5BE31D03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766" y="1579110"/>
            <a:ext cx="1801505" cy="8287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33D048-D246-5132-CF23-7453D2FF536D}"/>
              </a:ext>
            </a:extLst>
          </p:cNvPr>
          <p:cNvSpPr txBox="1"/>
          <p:nvPr/>
        </p:nvSpPr>
        <p:spPr>
          <a:xfrm>
            <a:off x="2477531" y="2407899"/>
            <a:ext cx="79831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u="sng" kern="0">
                <a:solidFill>
                  <a:srgbClr val="00FF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https://www.youtube.com/watch?v=zPZfpJVFLIk</a:t>
            </a:r>
            <a:r>
              <a:rPr lang="en-US" sz="2400" i="1" u="sng" kern="0">
                <a:solidFill>
                  <a:srgbClr val="00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CT kỉ niệm 70 năm thành lập ngành GD và 42 năm ngày NGVD 20/11</a:t>
            </a:r>
            <a:endParaRPr lang="en-US" sz="2400">
              <a:solidFill>
                <a:srgbClr val="00FFFF"/>
              </a:solidFill>
            </a:endParaRPr>
          </a:p>
        </p:txBody>
      </p:sp>
      <p:pic>
        <p:nvPicPr>
          <p:cNvPr id="4" name="图片 1" descr="7">
            <a:extLst>
              <a:ext uri="{FF2B5EF4-FFF2-40B4-BE49-F238E27FC236}">
                <a16:creationId xmlns:a16="http://schemas.microsoft.com/office/drawing/2014/main" id="{31D52D27-B3E4-E9CE-BB72-75F70E02B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11" y="3907335"/>
            <a:ext cx="2035102" cy="3032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7B8D4E-C54D-E96D-30E4-2E81B5947C3E}"/>
              </a:ext>
            </a:extLst>
          </p:cNvPr>
          <p:cNvSpPr txBox="1"/>
          <p:nvPr/>
        </p:nvSpPr>
        <p:spPr>
          <a:xfrm>
            <a:off x="2512113" y="3522616"/>
            <a:ext cx="7913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https://www.youtube.com/watch?v=-fNNvJyuUWA&amp;t=1190s</a:t>
            </a:r>
            <a:endParaRPr lang="en-US" sz="2400" i="1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 nghệ thuật đặc biệt kỉ niệm ngày thành lập QĐND VN 22/12</a:t>
            </a:r>
          </a:p>
        </p:txBody>
      </p:sp>
    </p:spTree>
    <p:extLst>
      <p:ext uri="{BB962C8B-B14F-4D97-AF65-F5344CB8AC3E}">
        <p14:creationId xmlns:p14="http://schemas.microsoft.com/office/powerpoint/2010/main" val="84220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DA498F2-95DB-4782-AC50-20E7893504EB}"/>
              </a:ext>
            </a:extLst>
          </p:cNvPr>
          <p:cNvSpPr/>
          <p:nvPr/>
        </p:nvSpPr>
        <p:spPr>
          <a:xfrm>
            <a:off x="3870420" y="1030057"/>
            <a:ext cx="6778154" cy="468429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0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47427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2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6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2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photo-1">
            <a:extLst>
              <a:ext uri="{FF2B5EF4-FFF2-40B4-BE49-F238E27FC236}">
                <a16:creationId xmlns:a16="http://schemas.microsoft.com/office/drawing/2014/main" id="{D1851E24-51A3-677D-29A1-D7F1FD37FFB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21187"/>
            <a:ext cx="5384800" cy="744013"/>
          </a:xfrm>
          <a:noFill/>
        </p:spPr>
      </p:pic>
      <p:sp>
        <p:nvSpPr>
          <p:cNvPr id="188420" name="AutoShape 4">
            <a:extLst>
              <a:ext uri="{FF2B5EF4-FFF2-40B4-BE49-F238E27FC236}">
                <a16:creationId xmlns:a16="http://schemas.microsoft.com/office/drawing/2014/main" id="{AE518C92-9AF4-E4D9-84E2-B2B580BC244C}"/>
              </a:ext>
            </a:extLst>
          </p:cNvPr>
          <p:cNvSpPr>
            <a:spLocks noChangeArrowheads="1"/>
          </p:cNvSpPr>
          <p:nvPr/>
        </p:nvSpPr>
        <p:spPr bwMode="auto">
          <a:xfrm rot="21430010">
            <a:off x="1312862" y="-460375"/>
            <a:ext cx="1582738" cy="7770813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rgbClr val="66FF33">
                  <a:alpha val="22000"/>
                </a:srgbClr>
              </a:gs>
              <a:gs pos="50000">
                <a:schemeClr val="tx1">
                  <a:alpha val="0"/>
                </a:schemeClr>
              </a:gs>
              <a:gs pos="100000">
                <a:srgbClr val="66FF33">
                  <a:alpha val="22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8422" name="AutoShape 6">
            <a:extLst>
              <a:ext uri="{FF2B5EF4-FFF2-40B4-BE49-F238E27FC236}">
                <a16:creationId xmlns:a16="http://schemas.microsoft.com/office/drawing/2014/main" id="{09AC5187-920C-E4A0-C698-C0DEE67D1E93}"/>
              </a:ext>
            </a:extLst>
          </p:cNvPr>
          <p:cNvSpPr>
            <a:spLocks noChangeArrowheads="1"/>
          </p:cNvSpPr>
          <p:nvPr/>
        </p:nvSpPr>
        <p:spPr bwMode="auto">
          <a:xfrm rot="2318770">
            <a:off x="2289175" y="-882650"/>
            <a:ext cx="2057400" cy="7239000"/>
          </a:xfrm>
          <a:prstGeom prst="lightningBolt">
            <a:avLst/>
          </a:prstGeom>
          <a:gradFill rotWithShape="1">
            <a:gsLst>
              <a:gs pos="0">
                <a:schemeClr val="tx1">
                  <a:alpha val="14000"/>
                </a:schemeClr>
              </a:gs>
              <a:gs pos="50000">
                <a:srgbClr val="FFFF00">
                  <a:alpha val="49001"/>
                </a:srgbClr>
              </a:gs>
              <a:gs pos="100000">
                <a:schemeClr val="tx1">
                  <a:alpha val="14000"/>
                </a:scheme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8423" name="AutoShape 7">
            <a:extLst>
              <a:ext uri="{FF2B5EF4-FFF2-40B4-BE49-F238E27FC236}">
                <a16:creationId xmlns:a16="http://schemas.microsoft.com/office/drawing/2014/main" id="{3EA1319E-7124-3CA5-39C6-C05AE8F96101}"/>
              </a:ext>
            </a:extLst>
          </p:cNvPr>
          <p:cNvSpPr>
            <a:spLocks noChangeArrowheads="1"/>
          </p:cNvSpPr>
          <p:nvPr/>
        </p:nvSpPr>
        <p:spPr bwMode="auto">
          <a:xfrm rot="3785814">
            <a:off x="4391026" y="-2714625"/>
            <a:ext cx="2936875" cy="10439401"/>
          </a:xfrm>
          <a:prstGeom prst="lightningBolt">
            <a:avLst/>
          </a:prstGeom>
          <a:gradFill rotWithShape="1">
            <a:gsLst>
              <a:gs pos="0">
                <a:srgbClr val="00FFFF">
                  <a:alpha val="52000"/>
                </a:srgbClr>
              </a:gs>
              <a:gs pos="50000">
                <a:schemeClr val="tx1">
                  <a:alpha val="21001"/>
                </a:schemeClr>
              </a:gs>
              <a:gs pos="100000">
                <a:srgbClr val="00FFFF">
                  <a:alpha val="52000"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8425" name="WordArt 9">
            <a:extLst>
              <a:ext uri="{FF2B5EF4-FFF2-40B4-BE49-F238E27FC236}">
                <a16:creationId xmlns:a16="http://schemas.microsoft.com/office/drawing/2014/main" id="{CB747A75-EFE9-9884-82D3-AD9BA96641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36520" y="795977"/>
            <a:ext cx="8534400" cy="18710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các thầy cô giáo và các em!</a:t>
            </a:r>
            <a:endParaRPr lang="en-US" sz="4000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chemeClr val="tx2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03" name="Picture 11" descr="59">
            <a:extLst>
              <a:ext uri="{FF2B5EF4-FFF2-40B4-BE49-F238E27FC236}">
                <a16:creationId xmlns:a16="http://schemas.microsoft.com/office/drawing/2014/main" id="{D7427A33-1528-A4E4-95E7-58EBB8D1EF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412750"/>
            <a:ext cx="11144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8" name="WordArt 12">
            <a:extLst>
              <a:ext uri="{FF2B5EF4-FFF2-40B4-BE49-F238E27FC236}">
                <a16:creationId xmlns:a16="http://schemas.microsoft.com/office/drawing/2014/main" id="{98070788-1B74-0725-B91D-0499F11AD6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86457" y="2736850"/>
            <a:ext cx="8162925" cy="217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mạnh khỏe.</a:t>
            </a:r>
          </a:p>
          <a:p>
            <a:pPr algn="ctr"/>
            <a:r>
              <a:rPr lang="vi-VN" sz="32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</a:t>
            </a:r>
            <a:r>
              <a:rPr lang="en-US" sz="32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351128" y="1354238"/>
            <a:ext cx="98046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32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Trong các đáp án sau,  đáp án nào chỉ môn nghệ thuật?</a:t>
            </a:r>
          </a:p>
          <a:p>
            <a:pPr lvl="0"/>
            <a:endParaRPr lang="en-US" sz="320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A. Võ         B. Bơi         C. Ca Trù        D. Toán    </a:t>
            </a:r>
          </a:p>
          <a:p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792263" y="4471579"/>
            <a:ext cx="2489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Đáp án:  </a:t>
            </a:r>
            <a:r>
              <a:rPr lang="en-US" sz="3600" b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" name="DONG HO CAT">
            <a:extLst>
              <a:ext uri="{FF2B5EF4-FFF2-40B4-BE49-F238E27FC236}">
                <a16:creationId xmlns:a16="http://schemas.microsoft.com/office/drawing/2014/main" id="{ADB32A2B-B4D0-13AC-9B9B-EFF1197F21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7910"/>
            <a:ext cx="1351128" cy="15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472C0C-3D14-0EDE-30EB-930D1AC5A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881" y="874455"/>
            <a:ext cx="4156846" cy="4641382"/>
          </a:xfrm>
          <a:prstGeom prst="rect">
            <a:avLst/>
          </a:prstGeom>
        </p:spPr>
      </p:pic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059976" y="1342163"/>
            <a:ext cx="10072048" cy="2712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 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loại hình nghệ thuật nào? 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 nói     B. Múa rối nước  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Cải lương   D. Xiếc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2546602" y="4639219"/>
            <a:ext cx="2089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Đáp án:  </a:t>
            </a:r>
            <a:r>
              <a:rPr lang="en-US" sz="3600" b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DONG HO CAT">
            <a:extLst>
              <a:ext uri="{FF2B5EF4-FFF2-40B4-BE49-F238E27FC236}">
                <a16:creationId xmlns:a16="http://schemas.microsoft.com/office/drawing/2014/main" id="{A854F884-F27D-3DDF-90E2-CDD579E6CE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62" y="5285550"/>
            <a:ext cx="1351128" cy="15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862918"/>
            <a:ext cx="984556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32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Dòng nào gồm các từ chỉ lĩnh vực nghệ thuật: </a:t>
            </a:r>
          </a:p>
          <a:p>
            <a:pPr lvl="0">
              <a:lnSpc>
                <a:spcPct val="150000"/>
              </a:lnSpc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A. Kinh doanh, xuất khẩu, kiến trúc, sân khấu </a:t>
            </a:r>
          </a:p>
          <a:p>
            <a:pPr lvl="0">
              <a:lnSpc>
                <a:spcPct val="150000"/>
              </a:lnSpc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B. Sân khấu, hội hoạ, điện ảnh, buôn bán </a:t>
            </a:r>
          </a:p>
          <a:p>
            <a:pPr lvl="0">
              <a:lnSpc>
                <a:spcPct val="150000"/>
              </a:lnSpc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C. Âm nhạc, điêu khắc, văn chương, hội hoạ </a:t>
            </a:r>
          </a:p>
          <a:p>
            <a:pPr lvl="0">
              <a:lnSpc>
                <a:spcPct val="150000"/>
              </a:lnSpc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D. May mặc, hội hoạ, múa rối nước, điện ảnh 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2546604" y="4949314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Đáp án: C</a:t>
            </a:r>
          </a:p>
        </p:txBody>
      </p:sp>
      <p:pic>
        <p:nvPicPr>
          <p:cNvPr id="4" name="DONG HO CAT">
            <a:extLst>
              <a:ext uri="{FF2B5EF4-FFF2-40B4-BE49-F238E27FC236}">
                <a16:creationId xmlns:a16="http://schemas.microsoft.com/office/drawing/2014/main" id="{C280D3F9-41AC-1467-47F6-04A4929F6D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7910"/>
            <a:ext cx="1351128" cy="15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452997" y="944807"/>
            <a:ext cx="92860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>
                <a:solidFill>
                  <a:srgbClr val="FFFF00"/>
                </a:solidFill>
              </a:rPr>
              <a:t> 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nào không phải là một chương trình nghệ thuật ?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 violympic                 B. Buổi biểu diễn xiếc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Sân khấu cải lương.        D. Đêm hội trăng rằm  </a:t>
            </a:r>
          </a:p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2546141" y="4533135"/>
            <a:ext cx="1943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Đáp án: A</a:t>
            </a:r>
          </a:p>
        </p:txBody>
      </p:sp>
      <p:pic>
        <p:nvPicPr>
          <p:cNvPr id="3" name="DONG HO CAT">
            <a:extLst>
              <a:ext uri="{FF2B5EF4-FFF2-40B4-BE49-F238E27FC236}">
                <a16:creationId xmlns:a16="http://schemas.microsoft.com/office/drawing/2014/main" id="{620A4A04-34C4-DAD2-1897-96AB4861BD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7910"/>
            <a:ext cx="1351128" cy="15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21EEAFE4-9E9C-CFF3-A609-68852484E1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4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1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3E616-DF0C-809B-1CB7-153ABCAE5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962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1D8D0-853F-4D70-1FAD-E65706950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50ED8722-B283-99B6-0730-43AA0D1F8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0"/>
            <a:ext cx="12353419" cy="6858000"/>
          </a:xfrm>
          <a:prstGeom prst="rect">
            <a:avLst/>
          </a:prstGeom>
        </p:spPr>
      </p:pic>
      <p:grpSp>
        <p:nvGrpSpPr>
          <p:cNvPr id="8" name="16">
            <a:extLst>
              <a:ext uri="{FF2B5EF4-FFF2-40B4-BE49-F238E27FC236}">
                <a16:creationId xmlns:a16="http://schemas.microsoft.com/office/drawing/2014/main" id="{44B4101E-EEDD-AE8B-BDD2-1C04A732144A}"/>
              </a:ext>
            </a:extLst>
          </p:cNvPr>
          <p:cNvGrpSpPr/>
          <p:nvPr/>
        </p:nvGrpSpPr>
        <p:grpSpPr>
          <a:xfrm flipH="1">
            <a:off x="10467833" y="3542209"/>
            <a:ext cx="1427764" cy="2934572"/>
            <a:chOff x="9782175" y="3675063"/>
            <a:chExt cx="2058988" cy="2673350"/>
          </a:xfrm>
        </p:grpSpPr>
        <p:sp>
          <p:nvSpPr>
            <p:cNvPr id="9" name="Freeform 423">
              <a:extLst>
                <a:ext uri="{FF2B5EF4-FFF2-40B4-BE49-F238E27FC236}">
                  <a16:creationId xmlns:a16="http://schemas.microsoft.com/office/drawing/2014/main" id="{BF26BA58-B33C-F214-52B0-2D89CF62E790}"/>
                </a:ext>
              </a:extLst>
            </p:cNvPr>
            <p:cNvSpPr/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30 w 190"/>
                <a:gd name="T1" fmla="*/ 188 h 206"/>
                <a:gd name="T2" fmla="*/ 5 w 190"/>
                <a:gd name="T3" fmla="*/ 138 h 206"/>
                <a:gd name="T4" fmla="*/ 27 w 190"/>
                <a:gd name="T5" fmla="*/ 137 h 206"/>
                <a:gd name="T6" fmla="*/ 36 w 190"/>
                <a:gd name="T7" fmla="*/ 151 h 206"/>
                <a:gd name="T8" fmla="*/ 56 w 190"/>
                <a:gd name="T9" fmla="*/ 140 h 206"/>
                <a:gd name="T10" fmla="*/ 42 w 190"/>
                <a:gd name="T11" fmla="*/ 123 h 206"/>
                <a:gd name="T12" fmla="*/ 25 w 190"/>
                <a:gd name="T13" fmla="*/ 132 h 206"/>
                <a:gd name="T14" fmla="*/ 3 w 190"/>
                <a:gd name="T15" fmla="*/ 132 h 206"/>
                <a:gd name="T16" fmla="*/ 18 w 190"/>
                <a:gd name="T17" fmla="*/ 97 h 206"/>
                <a:gd name="T18" fmla="*/ 61 w 190"/>
                <a:gd name="T19" fmla="*/ 104 h 206"/>
                <a:gd name="T20" fmla="*/ 46 w 190"/>
                <a:gd name="T21" fmla="*/ 11 h 206"/>
                <a:gd name="T22" fmla="*/ 77 w 190"/>
                <a:gd name="T23" fmla="*/ 6 h 206"/>
                <a:gd name="T24" fmla="*/ 86 w 190"/>
                <a:gd name="T25" fmla="*/ 88 h 206"/>
                <a:gd name="T26" fmla="*/ 93 w 190"/>
                <a:gd name="T27" fmla="*/ 88 h 206"/>
                <a:gd name="T28" fmla="*/ 102 w 190"/>
                <a:gd name="T29" fmla="*/ 2 h 206"/>
                <a:gd name="T30" fmla="*/ 137 w 190"/>
                <a:gd name="T31" fmla="*/ 14 h 206"/>
                <a:gd name="T32" fmla="*/ 114 w 190"/>
                <a:gd name="T33" fmla="*/ 95 h 206"/>
                <a:gd name="T34" fmla="*/ 118 w 190"/>
                <a:gd name="T35" fmla="*/ 95 h 206"/>
                <a:gd name="T36" fmla="*/ 162 w 190"/>
                <a:gd name="T37" fmla="*/ 33 h 206"/>
                <a:gd name="T38" fmla="*/ 185 w 190"/>
                <a:gd name="T39" fmla="*/ 62 h 206"/>
                <a:gd name="T40" fmla="*/ 134 w 190"/>
                <a:gd name="T41" fmla="*/ 118 h 206"/>
                <a:gd name="T42" fmla="*/ 79 w 190"/>
                <a:gd name="T43" fmla="*/ 206 h 206"/>
                <a:gd name="T44" fmla="*/ 30 w 190"/>
                <a:gd name="T45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424">
              <a:extLst>
                <a:ext uri="{FF2B5EF4-FFF2-40B4-BE49-F238E27FC236}">
                  <a16:creationId xmlns:a16="http://schemas.microsoft.com/office/drawing/2014/main" id="{B6868106-11F8-1593-AB9D-F72919C86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1 h 122"/>
                <a:gd name="T2" fmla="*/ 10 w 120"/>
                <a:gd name="T3" fmla="*/ 2 h 122"/>
                <a:gd name="T4" fmla="*/ 19 w 120"/>
                <a:gd name="T5" fmla="*/ 84 h 122"/>
                <a:gd name="T6" fmla="*/ 26 w 120"/>
                <a:gd name="T7" fmla="*/ 84 h 122"/>
                <a:gd name="T8" fmla="*/ 16 w 120"/>
                <a:gd name="T9" fmla="*/ 90 h 122"/>
                <a:gd name="T10" fmla="*/ 3 w 120"/>
                <a:gd name="T11" fmla="*/ 14 h 122"/>
                <a:gd name="T12" fmla="*/ 0 w 120"/>
                <a:gd name="T13" fmla="*/ 1 h 122"/>
                <a:gd name="T14" fmla="*/ 58 w 120"/>
                <a:gd name="T15" fmla="*/ 0 h 122"/>
                <a:gd name="T16" fmla="*/ 70 w 120"/>
                <a:gd name="T17" fmla="*/ 10 h 122"/>
                <a:gd name="T18" fmla="*/ 47 w 120"/>
                <a:gd name="T19" fmla="*/ 91 h 122"/>
                <a:gd name="T20" fmla="*/ 51 w 120"/>
                <a:gd name="T21" fmla="*/ 91 h 122"/>
                <a:gd name="T22" fmla="*/ 42 w 120"/>
                <a:gd name="T23" fmla="*/ 94 h 122"/>
                <a:gd name="T24" fmla="*/ 60 w 120"/>
                <a:gd name="T25" fmla="*/ 17 h 122"/>
                <a:gd name="T26" fmla="*/ 58 w 120"/>
                <a:gd name="T27" fmla="*/ 0 h 122"/>
                <a:gd name="T28" fmla="*/ 115 w 120"/>
                <a:gd name="T29" fmla="*/ 46 h 122"/>
                <a:gd name="T30" fmla="*/ 107 w 120"/>
                <a:gd name="T31" fmla="*/ 59 h 122"/>
                <a:gd name="T32" fmla="*/ 61 w 120"/>
                <a:gd name="T33" fmla="*/ 114 h 122"/>
                <a:gd name="T34" fmla="*/ 68 w 120"/>
                <a:gd name="T35" fmla="*/ 122 h 122"/>
                <a:gd name="T36" fmla="*/ 67 w 120"/>
                <a:gd name="T37" fmla="*/ 114 h 122"/>
                <a:gd name="T38" fmla="*/ 118 w 120"/>
                <a:gd name="T39" fmla="*/ 58 h 122"/>
                <a:gd name="T40" fmla="*/ 115 w 120"/>
                <a:gd name="T41" fmla="*/ 4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25">
              <a:extLst>
                <a:ext uri="{FF2B5EF4-FFF2-40B4-BE49-F238E27FC236}">
                  <a16:creationId xmlns:a16="http://schemas.microsoft.com/office/drawing/2014/main" id="{27523671-CD38-E32E-8BEF-44201504AD98}"/>
                </a:ext>
              </a:extLst>
            </p:cNvPr>
            <p:cNvSpPr/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6 h 50"/>
                <a:gd name="T2" fmla="*/ 22 w 64"/>
                <a:gd name="T3" fmla="*/ 25 h 50"/>
                <a:gd name="T4" fmla="*/ 31 w 64"/>
                <a:gd name="T5" fmla="*/ 39 h 50"/>
                <a:gd name="T6" fmla="*/ 51 w 64"/>
                <a:gd name="T7" fmla="*/ 28 h 50"/>
                <a:gd name="T8" fmla="*/ 37 w 64"/>
                <a:gd name="T9" fmla="*/ 11 h 50"/>
                <a:gd name="T10" fmla="*/ 20 w 64"/>
                <a:gd name="T11" fmla="*/ 20 h 50"/>
                <a:gd name="T12" fmla="*/ 5 w 64"/>
                <a:gd name="T13" fmla="*/ 20 h 50"/>
                <a:gd name="T14" fmla="*/ 20 w 64"/>
                <a:gd name="T15" fmla="*/ 15 h 50"/>
                <a:gd name="T16" fmla="*/ 47 w 64"/>
                <a:gd name="T17" fmla="*/ 8 h 50"/>
                <a:gd name="T18" fmla="*/ 51 w 64"/>
                <a:gd name="T19" fmla="*/ 43 h 50"/>
                <a:gd name="T20" fmla="*/ 19 w 64"/>
                <a:gd name="T21" fmla="*/ 38 h 50"/>
                <a:gd name="T22" fmla="*/ 9 w 64"/>
                <a:gd name="T23" fmla="*/ 28 h 50"/>
                <a:gd name="T24" fmla="*/ 0 w 64"/>
                <a:gd name="T2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26">
              <a:extLst>
                <a:ext uri="{FF2B5EF4-FFF2-40B4-BE49-F238E27FC236}">
                  <a16:creationId xmlns:a16="http://schemas.microsoft.com/office/drawing/2014/main" id="{6F4C8413-9E2F-E5A7-5EA2-FE746665E020}"/>
                </a:ext>
              </a:extLst>
            </p:cNvPr>
            <p:cNvSpPr/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53 w 70"/>
                <a:gd name="T1" fmla="*/ 9 h 77"/>
                <a:gd name="T2" fmla="*/ 38 w 70"/>
                <a:gd name="T3" fmla="*/ 4 h 77"/>
                <a:gd name="T4" fmla="*/ 11 w 70"/>
                <a:gd name="T5" fmla="*/ 18 h 77"/>
                <a:gd name="T6" fmla="*/ 3 w 70"/>
                <a:gd name="T7" fmla="*/ 41 h 77"/>
                <a:gd name="T8" fmla="*/ 17 w 70"/>
                <a:gd name="T9" fmla="*/ 68 h 77"/>
                <a:gd name="T10" fmla="*/ 32 w 70"/>
                <a:gd name="T11" fmla="*/ 73 h 77"/>
                <a:gd name="T12" fmla="*/ 59 w 70"/>
                <a:gd name="T13" fmla="*/ 59 h 77"/>
                <a:gd name="T14" fmla="*/ 67 w 70"/>
                <a:gd name="T15" fmla="*/ 36 h 77"/>
                <a:gd name="T16" fmla="*/ 53 w 70"/>
                <a:gd name="T17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27">
              <a:extLst>
                <a:ext uri="{FF2B5EF4-FFF2-40B4-BE49-F238E27FC236}">
                  <a16:creationId xmlns:a16="http://schemas.microsoft.com/office/drawing/2014/main" id="{C5463225-D5B3-6ECD-0BBE-8A9CC15AA729}"/>
                </a:ext>
              </a:extLst>
            </p:cNvPr>
            <p:cNvSpPr/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39 w 52"/>
                <a:gd name="T1" fmla="*/ 6 h 56"/>
                <a:gd name="T2" fmla="*/ 29 w 52"/>
                <a:gd name="T3" fmla="*/ 3 h 56"/>
                <a:gd name="T4" fmla="*/ 9 w 52"/>
                <a:gd name="T5" fmla="*/ 13 h 56"/>
                <a:gd name="T6" fmla="*/ 3 w 52"/>
                <a:gd name="T7" fmla="*/ 30 h 56"/>
                <a:gd name="T8" fmla="*/ 13 w 52"/>
                <a:gd name="T9" fmla="*/ 50 h 56"/>
                <a:gd name="T10" fmla="*/ 24 w 52"/>
                <a:gd name="T11" fmla="*/ 54 h 56"/>
                <a:gd name="T12" fmla="*/ 44 w 52"/>
                <a:gd name="T13" fmla="*/ 43 h 56"/>
                <a:gd name="T14" fmla="*/ 49 w 52"/>
                <a:gd name="T15" fmla="*/ 26 h 56"/>
                <a:gd name="T16" fmla="*/ 39 w 52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28">
              <a:extLst>
                <a:ext uri="{FF2B5EF4-FFF2-40B4-BE49-F238E27FC236}">
                  <a16:creationId xmlns:a16="http://schemas.microsoft.com/office/drawing/2014/main" id="{8962D67F-9E0C-8781-824F-3FA4E5E20E95}"/>
                </a:ext>
              </a:extLst>
            </p:cNvPr>
            <p:cNvSpPr/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19 w 67"/>
                <a:gd name="T1" fmla="*/ 5 h 74"/>
                <a:gd name="T2" fmla="*/ 34 w 67"/>
                <a:gd name="T3" fmla="*/ 2 h 74"/>
                <a:gd name="T4" fmla="*/ 60 w 67"/>
                <a:gd name="T5" fmla="*/ 19 h 74"/>
                <a:gd name="T6" fmla="*/ 64 w 67"/>
                <a:gd name="T7" fmla="*/ 43 h 74"/>
                <a:gd name="T8" fmla="*/ 47 w 67"/>
                <a:gd name="T9" fmla="*/ 68 h 74"/>
                <a:gd name="T10" fmla="*/ 32 w 67"/>
                <a:gd name="T11" fmla="*/ 71 h 74"/>
                <a:gd name="T12" fmla="*/ 7 w 67"/>
                <a:gd name="T13" fmla="*/ 54 h 74"/>
                <a:gd name="T14" fmla="*/ 2 w 67"/>
                <a:gd name="T15" fmla="*/ 30 h 74"/>
                <a:gd name="T16" fmla="*/ 19 w 67"/>
                <a:gd name="T1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29">
              <a:extLst>
                <a:ext uri="{FF2B5EF4-FFF2-40B4-BE49-F238E27FC236}">
                  <a16:creationId xmlns:a16="http://schemas.microsoft.com/office/drawing/2014/main" id="{1402183D-BA0B-7D13-33CD-3906914D478F}"/>
                </a:ext>
              </a:extLst>
            </p:cNvPr>
            <p:cNvSpPr/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14 w 49"/>
                <a:gd name="T1" fmla="*/ 4 h 55"/>
                <a:gd name="T2" fmla="*/ 25 w 49"/>
                <a:gd name="T3" fmla="*/ 2 h 55"/>
                <a:gd name="T4" fmla="*/ 44 w 49"/>
                <a:gd name="T5" fmla="*/ 14 h 55"/>
                <a:gd name="T6" fmla="*/ 47 w 49"/>
                <a:gd name="T7" fmla="*/ 32 h 55"/>
                <a:gd name="T8" fmla="*/ 35 w 49"/>
                <a:gd name="T9" fmla="*/ 51 h 55"/>
                <a:gd name="T10" fmla="*/ 24 w 49"/>
                <a:gd name="T11" fmla="*/ 53 h 55"/>
                <a:gd name="T12" fmla="*/ 5 w 49"/>
                <a:gd name="T13" fmla="*/ 40 h 55"/>
                <a:gd name="T14" fmla="*/ 1 w 49"/>
                <a:gd name="T15" fmla="*/ 23 h 55"/>
                <a:gd name="T16" fmla="*/ 14 w 49"/>
                <a:gd name="T17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430">
              <a:extLst>
                <a:ext uri="{FF2B5EF4-FFF2-40B4-BE49-F238E27FC236}">
                  <a16:creationId xmlns:a16="http://schemas.microsoft.com/office/drawing/2014/main" id="{53171CED-F5AF-20EE-C0BC-5465478CF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31">
              <a:extLst>
                <a:ext uri="{FF2B5EF4-FFF2-40B4-BE49-F238E27FC236}">
                  <a16:creationId xmlns:a16="http://schemas.microsoft.com/office/drawing/2014/main" id="{7CFCAB3F-6CF8-91CA-A74A-694542AE3F25}"/>
                </a:ext>
              </a:extLst>
            </p:cNvPr>
            <p:cNvSpPr/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15 h 103"/>
                <a:gd name="T2" fmla="*/ 88 w 220"/>
                <a:gd name="T3" fmla="*/ 62 h 103"/>
                <a:gd name="T4" fmla="*/ 131 w 220"/>
                <a:gd name="T5" fmla="*/ 0 h 103"/>
                <a:gd name="T6" fmla="*/ 220 w 220"/>
                <a:gd name="T7" fmla="*/ 21 h 103"/>
                <a:gd name="T8" fmla="*/ 102 w 220"/>
                <a:gd name="T9" fmla="*/ 102 h 103"/>
                <a:gd name="T10" fmla="*/ 1 w 220"/>
                <a:gd name="T11" fmla="*/ 66 h 103"/>
                <a:gd name="T12" fmla="*/ 0 w 220"/>
                <a:gd name="T13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432">
              <a:extLst>
                <a:ext uri="{FF2B5EF4-FFF2-40B4-BE49-F238E27FC236}">
                  <a16:creationId xmlns:a16="http://schemas.microsoft.com/office/drawing/2014/main" id="{D907BE71-DBF8-3494-DCD2-C1398C5ED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433">
              <a:extLst>
                <a:ext uri="{FF2B5EF4-FFF2-40B4-BE49-F238E27FC236}">
                  <a16:creationId xmlns:a16="http://schemas.microsoft.com/office/drawing/2014/main" id="{22255EE3-FDBA-C6DF-7F48-845C96339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34">
              <a:extLst>
                <a:ext uri="{FF2B5EF4-FFF2-40B4-BE49-F238E27FC236}">
                  <a16:creationId xmlns:a16="http://schemas.microsoft.com/office/drawing/2014/main" id="{28D2F24F-D715-FB48-F016-B5A8FA848D4C}"/>
                </a:ext>
              </a:extLst>
            </p:cNvPr>
            <p:cNvSpPr/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73 w 76"/>
                <a:gd name="T1" fmla="*/ 3 h 189"/>
                <a:gd name="T2" fmla="*/ 63 w 76"/>
                <a:gd name="T3" fmla="*/ 189 h 189"/>
                <a:gd name="T4" fmla="*/ 0 w 76"/>
                <a:gd name="T5" fmla="*/ 174 h 189"/>
                <a:gd name="T6" fmla="*/ 40 w 76"/>
                <a:gd name="T7" fmla="*/ 9 h 189"/>
                <a:gd name="T8" fmla="*/ 73 w 76"/>
                <a:gd name="T9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35">
              <a:extLst>
                <a:ext uri="{FF2B5EF4-FFF2-40B4-BE49-F238E27FC236}">
                  <a16:creationId xmlns:a16="http://schemas.microsoft.com/office/drawing/2014/main" id="{AAFE9683-8550-501B-C0CA-99B38C4B3B9C}"/>
                </a:ext>
              </a:extLst>
            </p:cNvPr>
            <p:cNvSpPr/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3 w 75"/>
                <a:gd name="T1" fmla="*/ 3 h 186"/>
                <a:gd name="T2" fmla="*/ 12 w 75"/>
                <a:gd name="T3" fmla="*/ 186 h 186"/>
                <a:gd name="T4" fmla="*/ 75 w 75"/>
                <a:gd name="T5" fmla="*/ 171 h 186"/>
                <a:gd name="T6" fmla="*/ 35 w 75"/>
                <a:gd name="T7" fmla="*/ 6 h 186"/>
                <a:gd name="T8" fmla="*/ 3 w 75"/>
                <a:gd name="T9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36">
              <a:extLst>
                <a:ext uri="{FF2B5EF4-FFF2-40B4-BE49-F238E27FC236}">
                  <a16:creationId xmlns:a16="http://schemas.microsoft.com/office/drawing/2014/main" id="{143C109B-37E0-6F57-9E05-3A32C159501A}"/>
                </a:ext>
              </a:extLst>
            </p:cNvPr>
            <p:cNvSpPr/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9 w 93"/>
                <a:gd name="T1" fmla="*/ 0 h 285"/>
                <a:gd name="T2" fmla="*/ 5 w 93"/>
                <a:gd name="T3" fmla="*/ 47 h 285"/>
                <a:gd name="T4" fmla="*/ 29 w 93"/>
                <a:gd name="T5" fmla="*/ 73 h 285"/>
                <a:gd name="T6" fmla="*/ 0 w 93"/>
                <a:gd name="T7" fmla="*/ 237 h 285"/>
                <a:gd name="T8" fmla="*/ 45 w 93"/>
                <a:gd name="T9" fmla="*/ 282 h 285"/>
                <a:gd name="T10" fmla="*/ 45 w 93"/>
                <a:gd name="T11" fmla="*/ 285 h 285"/>
                <a:gd name="T12" fmla="*/ 45 w 93"/>
                <a:gd name="T13" fmla="*/ 282 h 285"/>
                <a:gd name="T14" fmla="*/ 48 w 93"/>
                <a:gd name="T15" fmla="*/ 285 h 285"/>
                <a:gd name="T16" fmla="*/ 48 w 93"/>
                <a:gd name="T17" fmla="*/ 282 h 285"/>
                <a:gd name="T18" fmla="*/ 93 w 93"/>
                <a:gd name="T19" fmla="*/ 237 h 285"/>
                <a:gd name="T20" fmla="*/ 64 w 93"/>
                <a:gd name="T21" fmla="*/ 73 h 285"/>
                <a:gd name="T22" fmla="*/ 88 w 93"/>
                <a:gd name="T23" fmla="*/ 47 h 285"/>
                <a:gd name="T24" fmla="*/ 64 w 93"/>
                <a:gd name="T25" fmla="*/ 0 h 285"/>
                <a:gd name="T26" fmla="*/ 45 w 93"/>
                <a:gd name="T27" fmla="*/ 2 h 285"/>
                <a:gd name="T28" fmla="*/ 29 w 93"/>
                <a:gd name="T2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37">
              <a:extLst>
                <a:ext uri="{FF2B5EF4-FFF2-40B4-BE49-F238E27FC236}">
                  <a16:creationId xmlns:a16="http://schemas.microsoft.com/office/drawing/2014/main" id="{C719E099-414D-5B36-C583-DECC7BE76A99}"/>
                </a:ext>
              </a:extLst>
            </p:cNvPr>
            <p:cNvSpPr/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46 w 56"/>
                <a:gd name="T1" fmla="*/ 0 h 64"/>
                <a:gd name="T2" fmla="*/ 0 w 56"/>
                <a:gd name="T3" fmla="*/ 40 h 64"/>
                <a:gd name="T4" fmla="*/ 18 w 56"/>
                <a:gd name="T5" fmla="*/ 63 h 64"/>
                <a:gd name="T6" fmla="*/ 56 w 56"/>
                <a:gd name="T7" fmla="*/ 9 h 64"/>
                <a:gd name="T8" fmla="*/ 46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38">
              <a:extLst>
                <a:ext uri="{FF2B5EF4-FFF2-40B4-BE49-F238E27FC236}">
                  <a16:creationId xmlns:a16="http://schemas.microsoft.com/office/drawing/2014/main" id="{41D03705-B632-C20D-E640-1A0A2F02990E}"/>
                </a:ext>
              </a:extLst>
            </p:cNvPr>
            <p:cNvSpPr/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31 w 38"/>
                <a:gd name="T1" fmla="*/ 31 h 31"/>
                <a:gd name="T2" fmla="*/ 21 w 38"/>
                <a:gd name="T3" fmla="*/ 13 h 31"/>
                <a:gd name="T4" fmla="*/ 0 w 38"/>
                <a:gd name="T5" fmla="*/ 7 h 31"/>
                <a:gd name="T6" fmla="*/ 0 w 38"/>
                <a:gd name="T7" fmla="*/ 0 h 31"/>
                <a:gd name="T8" fmla="*/ 26 w 38"/>
                <a:gd name="T9" fmla="*/ 8 h 31"/>
                <a:gd name="T10" fmla="*/ 38 w 38"/>
                <a:gd name="T11" fmla="*/ 31 h 31"/>
                <a:gd name="T12" fmla="*/ 31 w 38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39">
              <a:extLst>
                <a:ext uri="{FF2B5EF4-FFF2-40B4-BE49-F238E27FC236}">
                  <a16:creationId xmlns:a16="http://schemas.microsoft.com/office/drawing/2014/main" id="{0A92861E-F4A3-FCBA-F3AE-B43CE9F2B0A9}"/>
                </a:ext>
              </a:extLst>
            </p:cNvPr>
            <p:cNvSpPr/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11 w 48"/>
                <a:gd name="T1" fmla="*/ 0 h 68"/>
                <a:gd name="T2" fmla="*/ 2 w 48"/>
                <a:gd name="T3" fmla="*/ 50 h 68"/>
                <a:gd name="T4" fmla="*/ 24 w 48"/>
                <a:gd name="T5" fmla="*/ 67 h 68"/>
                <a:gd name="T6" fmla="*/ 43 w 48"/>
                <a:gd name="T7" fmla="*/ 58 h 68"/>
                <a:gd name="T8" fmla="*/ 28 w 48"/>
                <a:gd name="T9" fmla="*/ 44 h 68"/>
                <a:gd name="T10" fmla="*/ 35 w 48"/>
                <a:gd name="T11" fmla="*/ 37 h 68"/>
                <a:gd name="T12" fmla="*/ 39 w 48"/>
                <a:gd name="T13" fmla="*/ 49 h 68"/>
                <a:gd name="T14" fmla="*/ 46 w 48"/>
                <a:gd name="T15" fmla="*/ 47 h 68"/>
                <a:gd name="T16" fmla="*/ 43 w 48"/>
                <a:gd name="T17" fmla="*/ 26 h 68"/>
                <a:gd name="T18" fmla="*/ 37 w 48"/>
                <a:gd name="T19" fmla="*/ 0 h 68"/>
                <a:gd name="T20" fmla="*/ 11 w 4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40">
              <a:extLst>
                <a:ext uri="{FF2B5EF4-FFF2-40B4-BE49-F238E27FC236}">
                  <a16:creationId xmlns:a16="http://schemas.microsoft.com/office/drawing/2014/main" id="{AF97A1FD-1D24-64A7-0953-7E95561FAA94}"/>
                </a:ext>
              </a:extLst>
            </p:cNvPr>
            <p:cNvSpPr/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4 w 31"/>
                <a:gd name="T1" fmla="*/ 37 h 37"/>
                <a:gd name="T2" fmla="*/ 31 w 31"/>
                <a:gd name="T3" fmla="*/ 32 h 37"/>
                <a:gd name="T4" fmla="*/ 16 w 31"/>
                <a:gd name="T5" fmla="*/ 18 h 37"/>
                <a:gd name="T6" fmla="*/ 23 w 31"/>
                <a:gd name="T7" fmla="*/ 11 h 37"/>
                <a:gd name="T8" fmla="*/ 9 w 31"/>
                <a:gd name="T9" fmla="*/ 0 h 37"/>
                <a:gd name="T10" fmla="*/ 2 w 31"/>
                <a:gd name="T11" fmla="*/ 21 h 37"/>
                <a:gd name="T12" fmla="*/ 24 w 31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41">
              <a:extLst>
                <a:ext uri="{FF2B5EF4-FFF2-40B4-BE49-F238E27FC236}">
                  <a16:creationId xmlns:a16="http://schemas.microsoft.com/office/drawing/2014/main" id="{FCF34C92-E0FE-CBAA-27DE-01F414BE0538}"/>
                </a:ext>
              </a:extLst>
            </p:cNvPr>
            <p:cNvSpPr/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1 w 27"/>
                <a:gd name="T1" fmla="*/ 40 h 40"/>
                <a:gd name="T2" fmla="*/ 3 w 27"/>
                <a:gd name="T3" fmla="*/ 13 h 40"/>
                <a:gd name="T4" fmla="*/ 27 w 27"/>
                <a:gd name="T5" fmla="*/ 1 h 40"/>
                <a:gd name="T6" fmla="*/ 26 w 27"/>
                <a:gd name="T7" fmla="*/ 7 h 40"/>
                <a:gd name="T8" fmla="*/ 10 w 27"/>
                <a:gd name="T9" fmla="*/ 16 h 40"/>
                <a:gd name="T10" fmla="*/ 8 w 27"/>
                <a:gd name="T11" fmla="*/ 39 h 40"/>
                <a:gd name="T12" fmla="*/ 1 w 2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42">
              <a:extLst>
                <a:ext uri="{FF2B5EF4-FFF2-40B4-BE49-F238E27FC236}">
                  <a16:creationId xmlns:a16="http://schemas.microsoft.com/office/drawing/2014/main" id="{CAF4D5AB-623C-A506-986B-20DAF92745D5}"/>
                </a:ext>
              </a:extLst>
            </p:cNvPr>
            <p:cNvSpPr/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52 w 57"/>
                <a:gd name="T1" fmla="*/ 1 h 39"/>
                <a:gd name="T2" fmla="*/ 57 w 57"/>
                <a:gd name="T3" fmla="*/ 20 h 39"/>
                <a:gd name="T4" fmla="*/ 7 w 57"/>
                <a:gd name="T5" fmla="*/ 39 h 39"/>
                <a:gd name="T6" fmla="*/ 39 w 57"/>
                <a:gd name="T7" fmla="*/ 15 h 39"/>
                <a:gd name="T8" fmla="*/ 33 w 57"/>
                <a:gd name="T9" fmla="*/ 0 h 39"/>
                <a:gd name="T10" fmla="*/ 52 w 57"/>
                <a:gd name="T1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43">
              <a:extLst>
                <a:ext uri="{FF2B5EF4-FFF2-40B4-BE49-F238E27FC236}">
                  <a16:creationId xmlns:a16="http://schemas.microsoft.com/office/drawing/2014/main" id="{326806F2-A029-385D-CDB2-A7BA6A48F989}"/>
                </a:ext>
              </a:extLst>
            </p:cNvPr>
            <p:cNvSpPr/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 w 53"/>
                <a:gd name="T1" fmla="*/ 2 h 30"/>
                <a:gd name="T2" fmla="*/ 19 w 53"/>
                <a:gd name="T3" fmla="*/ 12 h 30"/>
                <a:gd name="T4" fmla="*/ 53 w 53"/>
                <a:gd name="T5" fmla="*/ 30 h 30"/>
                <a:gd name="T6" fmla="*/ 0 w 53"/>
                <a:gd name="T7" fmla="*/ 27 h 30"/>
                <a:gd name="T8" fmla="*/ 0 w 53"/>
                <a:gd name="T9" fmla="*/ 8 h 30"/>
                <a:gd name="T10" fmla="*/ 13 w 53"/>
                <a:gd name="T11" fmla="*/ 0 h 30"/>
                <a:gd name="T12" fmla="*/ 21 w 53"/>
                <a:gd name="T13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44">
              <a:extLst>
                <a:ext uri="{FF2B5EF4-FFF2-40B4-BE49-F238E27FC236}">
                  <a16:creationId xmlns:a16="http://schemas.microsoft.com/office/drawing/2014/main" id="{9FD9EBBF-0A6A-9719-8714-A6EC1D71D67A}"/>
                </a:ext>
              </a:extLst>
            </p:cNvPr>
            <p:cNvSpPr/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4 h 114"/>
                <a:gd name="T2" fmla="*/ 20 w 46"/>
                <a:gd name="T3" fmla="*/ 114 h 114"/>
                <a:gd name="T4" fmla="*/ 46 w 46"/>
                <a:gd name="T5" fmla="*/ 114 h 114"/>
                <a:gd name="T6" fmla="*/ 42 w 46"/>
                <a:gd name="T7" fmla="*/ 0 h 114"/>
                <a:gd name="T8" fmla="*/ 0 w 46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45">
              <a:extLst>
                <a:ext uri="{FF2B5EF4-FFF2-40B4-BE49-F238E27FC236}">
                  <a16:creationId xmlns:a16="http://schemas.microsoft.com/office/drawing/2014/main" id="{58B13ED2-F3BA-3401-79FA-72CB81782024}"/>
                </a:ext>
              </a:extLst>
            </p:cNvPr>
            <p:cNvSpPr/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10 w 56"/>
                <a:gd name="T1" fmla="*/ 0 h 64"/>
                <a:gd name="T2" fmla="*/ 56 w 56"/>
                <a:gd name="T3" fmla="*/ 40 h 64"/>
                <a:gd name="T4" fmla="*/ 38 w 56"/>
                <a:gd name="T5" fmla="*/ 63 h 64"/>
                <a:gd name="T6" fmla="*/ 0 w 56"/>
                <a:gd name="T7" fmla="*/ 9 h 64"/>
                <a:gd name="T8" fmla="*/ 10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46">
              <a:extLst>
                <a:ext uri="{FF2B5EF4-FFF2-40B4-BE49-F238E27FC236}">
                  <a16:creationId xmlns:a16="http://schemas.microsoft.com/office/drawing/2014/main" id="{1D9376BF-2D2E-07E7-E5DE-73FF9C6F8805}"/>
                </a:ext>
              </a:extLst>
            </p:cNvPr>
            <p:cNvSpPr/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9 w 291"/>
                <a:gd name="T1" fmla="*/ 18 h 275"/>
                <a:gd name="T2" fmla="*/ 32 w 291"/>
                <a:gd name="T3" fmla="*/ 227 h 275"/>
                <a:gd name="T4" fmla="*/ 243 w 291"/>
                <a:gd name="T5" fmla="*/ 240 h 275"/>
                <a:gd name="T6" fmla="*/ 291 w 291"/>
                <a:gd name="T7" fmla="*/ 35 h 275"/>
                <a:gd name="T8" fmla="*/ 169 w 291"/>
                <a:gd name="T9" fmla="*/ 8 h 275"/>
                <a:gd name="T10" fmla="*/ 169 w 291"/>
                <a:gd name="T11" fmla="*/ 2 h 275"/>
                <a:gd name="T12" fmla="*/ 151 w 291"/>
                <a:gd name="T13" fmla="*/ 4 h 275"/>
                <a:gd name="T14" fmla="*/ 134 w 291"/>
                <a:gd name="T15" fmla="*/ 0 h 275"/>
                <a:gd name="T16" fmla="*/ 133 w 291"/>
                <a:gd name="T17" fmla="*/ 6 h 275"/>
                <a:gd name="T18" fmla="*/ 9 w 291"/>
                <a:gd name="T19" fmla="*/ 1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47">
              <a:extLst>
                <a:ext uri="{FF2B5EF4-FFF2-40B4-BE49-F238E27FC236}">
                  <a16:creationId xmlns:a16="http://schemas.microsoft.com/office/drawing/2014/main" id="{89EEE96C-FEAC-3286-7796-25B5AF94A6D0}"/>
                </a:ext>
              </a:extLst>
            </p:cNvPr>
            <p:cNvSpPr/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140 h 156"/>
                <a:gd name="T2" fmla="*/ 82 w 268"/>
                <a:gd name="T3" fmla="*/ 56 h 156"/>
                <a:gd name="T4" fmla="*/ 194 w 268"/>
                <a:gd name="T5" fmla="*/ 62 h 156"/>
                <a:gd name="T6" fmla="*/ 266 w 268"/>
                <a:gd name="T7" fmla="*/ 156 h 156"/>
                <a:gd name="T8" fmla="*/ 267 w 268"/>
                <a:gd name="T9" fmla="*/ 38 h 156"/>
                <a:gd name="T10" fmla="*/ 268 w 268"/>
                <a:gd name="T11" fmla="*/ 17 h 156"/>
                <a:gd name="T12" fmla="*/ 237 w 268"/>
                <a:gd name="T13" fmla="*/ 11 h 156"/>
                <a:gd name="T14" fmla="*/ 140 w 268"/>
                <a:gd name="T15" fmla="*/ 34 h 156"/>
                <a:gd name="T16" fmla="*/ 46 w 268"/>
                <a:gd name="T17" fmla="*/ 0 h 156"/>
                <a:gd name="T18" fmla="*/ 14 w 268"/>
                <a:gd name="T19" fmla="*/ 3 h 156"/>
                <a:gd name="T20" fmla="*/ 12 w 268"/>
                <a:gd name="T21" fmla="*/ 23 h 156"/>
                <a:gd name="T22" fmla="*/ 0 w 268"/>
                <a:gd name="T23" fmla="*/ 1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48">
              <a:extLst>
                <a:ext uri="{FF2B5EF4-FFF2-40B4-BE49-F238E27FC236}">
                  <a16:creationId xmlns:a16="http://schemas.microsoft.com/office/drawing/2014/main" id="{34783F2F-6F12-A958-A4CC-DF6F3210FA39}"/>
                </a:ext>
              </a:extLst>
            </p:cNvPr>
            <p:cNvSpPr/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16 w 337"/>
                <a:gd name="T1" fmla="*/ 227 h 245"/>
                <a:gd name="T2" fmla="*/ 27 w 337"/>
                <a:gd name="T3" fmla="*/ 229 h 245"/>
                <a:gd name="T4" fmla="*/ 56 w 337"/>
                <a:gd name="T5" fmla="*/ 130 h 245"/>
                <a:gd name="T6" fmla="*/ 123 w 337"/>
                <a:gd name="T7" fmla="*/ 136 h 245"/>
                <a:gd name="T8" fmla="*/ 204 w 337"/>
                <a:gd name="T9" fmla="*/ 141 h 245"/>
                <a:gd name="T10" fmla="*/ 272 w 337"/>
                <a:gd name="T11" fmla="*/ 143 h 245"/>
                <a:gd name="T12" fmla="*/ 288 w 337"/>
                <a:gd name="T13" fmla="*/ 245 h 245"/>
                <a:gd name="T14" fmla="*/ 300 w 337"/>
                <a:gd name="T15" fmla="*/ 244 h 245"/>
                <a:gd name="T16" fmla="*/ 328 w 337"/>
                <a:gd name="T17" fmla="*/ 129 h 245"/>
                <a:gd name="T18" fmla="*/ 2 w 337"/>
                <a:gd name="T19" fmla="*/ 110 h 245"/>
                <a:gd name="T20" fmla="*/ 16 w 337"/>
                <a:gd name="T21" fmla="*/ 22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49">
              <a:extLst>
                <a:ext uri="{FF2B5EF4-FFF2-40B4-BE49-F238E27FC236}">
                  <a16:creationId xmlns:a16="http://schemas.microsoft.com/office/drawing/2014/main" id="{71DB88F2-CAC0-025B-58F3-F1E92A2A8C71}"/>
                </a:ext>
              </a:extLst>
            </p:cNvPr>
            <p:cNvSpPr/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99 w 103"/>
                <a:gd name="T1" fmla="*/ 15 h 52"/>
                <a:gd name="T2" fmla="*/ 0 w 103"/>
                <a:gd name="T3" fmla="*/ 0 h 52"/>
                <a:gd name="T4" fmla="*/ 18 w 103"/>
                <a:gd name="T5" fmla="*/ 44 h 52"/>
                <a:gd name="T6" fmla="*/ 88 w 103"/>
                <a:gd name="T7" fmla="*/ 39 h 52"/>
                <a:gd name="T8" fmla="*/ 99 w 103"/>
                <a:gd name="T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50">
              <a:extLst>
                <a:ext uri="{FF2B5EF4-FFF2-40B4-BE49-F238E27FC236}">
                  <a16:creationId xmlns:a16="http://schemas.microsoft.com/office/drawing/2014/main" id="{61475BD7-6E45-CFB2-CDB0-F9F2B69C7BE3}"/>
                </a:ext>
              </a:extLst>
            </p:cNvPr>
            <p:cNvSpPr/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10 h 11"/>
                <a:gd name="T2" fmla="*/ 40 w 40"/>
                <a:gd name="T3" fmla="*/ 6 h 11"/>
                <a:gd name="T4" fmla="*/ 28 w 40"/>
                <a:gd name="T5" fmla="*/ 1 h 11"/>
                <a:gd name="T6" fmla="*/ 23 w 40"/>
                <a:gd name="T7" fmla="*/ 3 h 11"/>
                <a:gd name="T8" fmla="*/ 13 w 40"/>
                <a:gd name="T9" fmla="*/ 0 h 11"/>
                <a:gd name="T10" fmla="*/ 0 w 40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51">
              <a:extLst>
                <a:ext uri="{FF2B5EF4-FFF2-40B4-BE49-F238E27FC236}">
                  <a16:creationId xmlns:a16="http://schemas.microsoft.com/office/drawing/2014/main" id="{44715B72-83FF-199F-F8B6-6ED00BD0CEA9}"/>
                </a:ext>
              </a:extLst>
            </p:cNvPr>
            <p:cNvSpPr/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99 w 100"/>
                <a:gd name="T1" fmla="*/ 15 h 28"/>
                <a:gd name="T2" fmla="*/ 0 w 100"/>
                <a:gd name="T3" fmla="*/ 0 h 28"/>
                <a:gd name="T4" fmla="*/ 3 w 100"/>
                <a:gd name="T5" fmla="*/ 21 h 28"/>
                <a:gd name="T6" fmla="*/ 33 w 100"/>
                <a:gd name="T7" fmla="*/ 26 h 28"/>
                <a:gd name="T8" fmla="*/ 99 w 100"/>
                <a:gd name="T9" fmla="*/ 24 h 28"/>
                <a:gd name="T10" fmla="*/ 99 w 100"/>
                <a:gd name="T11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52">
              <a:extLst>
                <a:ext uri="{FF2B5EF4-FFF2-40B4-BE49-F238E27FC236}">
                  <a16:creationId xmlns:a16="http://schemas.microsoft.com/office/drawing/2014/main" id="{D12F1C2A-53ED-A75E-3E04-97490BA89992}"/>
                </a:ext>
              </a:extLst>
            </p:cNvPr>
            <p:cNvSpPr/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51 w 55"/>
                <a:gd name="T1" fmla="*/ 58 h 58"/>
                <a:gd name="T2" fmla="*/ 0 w 55"/>
                <a:gd name="T3" fmla="*/ 49 h 58"/>
                <a:gd name="T4" fmla="*/ 15 w 55"/>
                <a:gd name="T5" fmla="*/ 5 h 58"/>
                <a:gd name="T6" fmla="*/ 52 w 55"/>
                <a:gd name="T7" fmla="*/ 19 h 58"/>
                <a:gd name="T8" fmla="*/ 51 w 55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53">
              <a:extLst>
                <a:ext uri="{FF2B5EF4-FFF2-40B4-BE49-F238E27FC236}">
                  <a16:creationId xmlns:a16="http://schemas.microsoft.com/office/drawing/2014/main" id="{FBA8C02F-8596-8D12-C4EC-433F8A7E3BC3}"/>
                </a:ext>
              </a:extLst>
            </p:cNvPr>
            <p:cNvSpPr/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6 w 34"/>
                <a:gd name="T1" fmla="*/ 38 h 38"/>
                <a:gd name="T2" fmla="*/ 3 w 34"/>
                <a:gd name="T3" fmla="*/ 35 h 38"/>
                <a:gd name="T4" fmla="*/ 0 w 34"/>
                <a:gd name="T5" fmla="*/ 21 h 38"/>
                <a:gd name="T6" fmla="*/ 18 w 34"/>
                <a:gd name="T7" fmla="*/ 0 h 38"/>
                <a:gd name="T8" fmla="*/ 33 w 34"/>
                <a:gd name="T9" fmla="*/ 23 h 38"/>
                <a:gd name="T10" fmla="*/ 26 w 3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54">
              <a:extLst>
                <a:ext uri="{FF2B5EF4-FFF2-40B4-BE49-F238E27FC236}">
                  <a16:creationId xmlns:a16="http://schemas.microsoft.com/office/drawing/2014/main" id="{BC8C1141-64B3-3E45-C5FF-753337F99398}"/>
                </a:ext>
              </a:extLst>
            </p:cNvPr>
            <p:cNvSpPr/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1 h 84"/>
                <a:gd name="T2" fmla="*/ 148 w 172"/>
                <a:gd name="T3" fmla="*/ 84 h 84"/>
                <a:gd name="T4" fmla="*/ 99 w 172"/>
                <a:gd name="T5" fmla="*/ 36 h 84"/>
                <a:gd name="T6" fmla="*/ 0 w 172"/>
                <a:gd name="T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55">
              <a:extLst>
                <a:ext uri="{FF2B5EF4-FFF2-40B4-BE49-F238E27FC236}">
                  <a16:creationId xmlns:a16="http://schemas.microsoft.com/office/drawing/2014/main" id="{409C3EC0-29CC-4CF9-2685-AB29BC1B5A6A}"/>
                </a:ext>
              </a:extLst>
            </p:cNvPr>
            <p:cNvSpPr/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1 w 19"/>
                <a:gd name="T1" fmla="*/ 2 h 10"/>
                <a:gd name="T2" fmla="*/ 19 w 19"/>
                <a:gd name="T3" fmla="*/ 3 h 10"/>
                <a:gd name="T4" fmla="*/ 19 w 19"/>
                <a:gd name="T5" fmla="*/ 10 h 10"/>
                <a:gd name="T6" fmla="*/ 0 w 19"/>
                <a:gd name="T7" fmla="*/ 9 h 10"/>
                <a:gd name="T8" fmla="*/ 1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56">
              <a:extLst>
                <a:ext uri="{FF2B5EF4-FFF2-40B4-BE49-F238E27FC236}">
                  <a16:creationId xmlns:a16="http://schemas.microsoft.com/office/drawing/2014/main" id="{D039DE0D-C81C-A7CB-2317-B1086D8E94B7}"/>
                </a:ext>
              </a:extLst>
            </p:cNvPr>
            <p:cNvSpPr/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6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57">
              <a:extLst>
                <a:ext uri="{FF2B5EF4-FFF2-40B4-BE49-F238E27FC236}">
                  <a16:creationId xmlns:a16="http://schemas.microsoft.com/office/drawing/2014/main" id="{C47A67FF-F59C-C725-2750-8F678350563D}"/>
                </a:ext>
              </a:extLst>
            </p:cNvPr>
            <p:cNvSpPr/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5 w 9"/>
                <a:gd name="T1" fmla="*/ 0 h 12"/>
                <a:gd name="T2" fmla="*/ 9 w 9"/>
                <a:gd name="T3" fmla="*/ 6 h 12"/>
                <a:gd name="T4" fmla="*/ 4 w 9"/>
                <a:gd name="T5" fmla="*/ 11 h 12"/>
                <a:gd name="T6" fmla="*/ 0 w 9"/>
                <a:gd name="T7" fmla="*/ 6 h 12"/>
                <a:gd name="T8" fmla="*/ 5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58">
              <a:extLst>
                <a:ext uri="{FF2B5EF4-FFF2-40B4-BE49-F238E27FC236}">
                  <a16:creationId xmlns:a16="http://schemas.microsoft.com/office/drawing/2014/main" id="{35074417-908E-4375-ADA6-B7A4BDFF1EC1}"/>
                </a:ext>
              </a:extLst>
            </p:cNvPr>
            <p:cNvSpPr/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10 w 88"/>
                <a:gd name="T1" fmla="*/ 9 h 49"/>
                <a:gd name="T2" fmla="*/ 0 w 88"/>
                <a:gd name="T3" fmla="*/ 35 h 49"/>
                <a:gd name="T4" fmla="*/ 88 w 88"/>
                <a:gd name="T5" fmla="*/ 49 h 49"/>
                <a:gd name="T6" fmla="*/ 83 w 88"/>
                <a:gd name="T7" fmla="*/ 0 h 49"/>
                <a:gd name="T8" fmla="*/ 10 w 88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59">
              <a:extLst>
                <a:ext uri="{FF2B5EF4-FFF2-40B4-BE49-F238E27FC236}">
                  <a16:creationId xmlns:a16="http://schemas.microsoft.com/office/drawing/2014/main" id="{2DFBB10A-9ADD-8558-E9BA-E8E595DC6683}"/>
                </a:ext>
              </a:extLst>
            </p:cNvPr>
            <p:cNvSpPr/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76 w 88"/>
                <a:gd name="T1" fmla="*/ 38 h 48"/>
                <a:gd name="T2" fmla="*/ 88 w 88"/>
                <a:gd name="T3" fmla="*/ 12 h 48"/>
                <a:gd name="T4" fmla="*/ 0 w 88"/>
                <a:gd name="T5" fmla="*/ 0 h 48"/>
                <a:gd name="T6" fmla="*/ 5 w 88"/>
                <a:gd name="T7" fmla="*/ 48 h 48"/>
                <a:gd name="T8" fmla="*/ 76 w 88"/>
                <a:gd name="T9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60">
              <a:extLst>
                <a:ext uri="{FF2B5EF4-FFF2-40B4-BE49-F238E27FC236}">
                  <a16:creationId xmlns:a16="http://schemas.microsoft.com/office/drawing/2014/main" id="{1D099B3A-9475-384E-3163-1E58A2BA748A}"/>
                </a:ext>
              </a:extLst>
            </p:cNvPr>
            <p:cNvSpPr/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19 h 23"/>
                <a:gd name="T2" fmla="*/ 52 w 52"/>
                <a:gd name="T3" fmla="*/ 22 h 23"/>
                <a:gd name="T4" fmla="*/ 49 w 52"/>
                <a:gd name="T5" fmla="*/ 23 h 23"/>
                <a:gd name="T6" fmla="*/ 3 w 52"/>
                <a:gd name="T7" fmla="*/ 21 h 23"/>
                <a:gd name="T8" fmla="*/ 0 w 52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1">
              <a:extLst>
                <a:ext uri="{FF2B5EF4-FFF2-40B4-BE49-F238E27FC236}">
                  <a16:creationId xmlns:a16="http://schemas.microsoft.com/office/drawing/2014/main" id="{78444D04-6DD1-68F2-7C11-C8020C29A77C}"/>
                </a:ext>
              </a:extLst>
            </p:cNvPr>
            <p:cNvSpPr/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19 h 23"/>
                <a:gd name="T2" fmla="*/ 53 w 53"/>
                <a:gd name="T3" fmla="*/ 22 h 23"/>
                <a:gd name="T4" fmla="*/ 50 w 53"/>
                <a:gd name="T5" fmla="*/ 23 h 23"/>
                <a:gd name="T6" fmla="*/ 3 w 53"/>
                <a:gd name="T7" fmla="*/ 22 h 23"/>
                <a:gd name="T8" fmla="*/ 0 w 5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62">
              <a:extLst>
                <a:ext uri="{FF2B5EF4-FFF2-40B4-BE49-F238E27FC236}">
                  <a16:creationId xmlns:a16="http://schemas.microsoft.com/office/drawing/2014/main" id="{77CF6592-06D0-BD56-C719-7ACE956C323B}"/>
                </a:ext>
              </a:extLst>
            </p:cNvPr>
            <p:cNvSpPr/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0 h 24"/>
                <a:gd name="T2" fmla="*/ 27 w 57"/>
                <a:gd name="T3" fmla="*/ 3 h 24"/>
                <a:gd name="T4" fmla="*/ 57 w 57"/>
                <a:gd name="T5" fmla="*/ 9 h 24"/>
                <a:gd name="T6" fmla="*/ 55 w 57"/>
                <a:gd name="T7" fmla="*/ 16 h 24"/>
                <a:gd name="T8" fmla="*/ 26 w 57"/>
                <a:gd name="T9" fmla="*/ 14 h 24"/>
                <a:gd name="T10" fmla="*/ 2 w 57"/>
                <a:gd name="T11" fmla="*/ 24 h 24"/>
                <a:gd name="T12" fmla="*/ 0 w 57"/>
                <a:gd name="T13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63">
              <a:extLst>
                <a:ext uri="{FF2B5EF4-FFF2-40B4-BE49-F238E27FC236}">
                  <a16:creationId xmlns:a16="http://schemas.microsoft.com/office/drawing/2014/main" id="{B87D6F12-8AA1-C760-8863-84BB2B786BAC}"/>
                </a:ext>
              </a:extLst>
            </p:cNvPr>
            <p:cNvSpPr/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95 w 102"/>
                <a:gd name="T1" fmla="*/ 0 h 114"/>
                <a:gd name="T2" fmla="*/ 6 w 102"/>
                <a:gd name="T3" fmla="*/ 114 h 114"/>
                <a:gd name="T4" fmla="*/ 47 w 102"/>
                <a:gd name="T5" fmla="*/ 113 h 114"/>
                <a:gd name="T6" fmla="*/ 92 w 102"/>
                <a:gd name="T7" fmla="*/ 36 h 114"/>
                <a:gd name="T8" fmla="*/ 95 w 102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64">
              <a:extLst>
                <a:ext uri="{FF2B5EF4-FFF2-40B4-BE49-F238E27FC236}">
                  <a16:creationId xmlns:a16="http://schemas.microsoft.com/office/drawing/2014/main" id="{8251001F-6A84-C953-5D27-77299C99EBD9}"/>
                </a:ext>
              </a:extLst>
            </p:cNvPr>
            <p:cNvSpPr/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98 w 116"/>
                <a:gd name="T1" fmla="*/ 1 h 102"/>
                <a:gd name="T2" fmla="*/ 13 w 116"/>
                <a:gd name="T3" fmla="*/ 5 h 102"/>
                <a:gd name="T4" fmla="*/ 0 w 116"/>
                <a:gd name="T5" fmla="*/ 19 h 102"/>
                <a:gd name="T6" fmla="*/ 3 w 116"/>
                <a:gd name="T7" fmla="*/ 89 h 102"/>
                <a:gd name="T8" fmla="*/ 17 w 116"/>
                <a:gd name="T9" fmla="*/ 101 h 102"/>
                <a:gd name="T10" fmla="*/ 103 w 116"/>
                <a:gd name="T11" fmla="*/ 98 h 102"/>
                <a:gd name="T12" fmla="*/ 115 w 116"/>
                <a:gd name="T13" fmla="*/ 84 h 102"/>
                <a:gd name="T14" fmla="*/ 112 w 116"/>
                <a:gd name="T15" fmla="*/ 14 h 102"/>
                <a:gd name="T16" fmla="*/ 98 w 116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65">
              <a:extLst>
                <a:ext uri="{FF2B5EF4-FFF2-40B4-BE49-F238E27FC236}">
                  <a16:creationId xmlns:a16="http://schemas.microsoft.com/office/drawing/2014/main" id="{E5C4DE44-6913-7D2D-7026-0549D914C66E}"/>
                </a:ext>
              </a:extLst>
            </p:cNvPr>
            <p:cNvSpPr/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3 h 22"/>
                <a:gd name="T2" fmla="*/ 38 w 38"/>
                <a:gd name="T3" fmla="*/ 0 h 22"/>
                <a:gd name="T4" fmla="*/ 38 w 38"/>
                <a:gd name="T5" fmla="*/ 22 h 22"/>
                <a:gd name="T6" fmla="*/ 0 w 38"/>
                <a:gd name="T7" fmla="*/ 22 h 22"/>
                <a:gd name="T8" fmla="*/ 0 w 38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66">
              <a:extLst>
                <a:ext uri="{FF2B5EF4-FFF2-40B4-BE49-F238E27FC236}">
                  <a16:creationId xmlns:a16="http://schemas.microsoft.com/office/drawing/2014/main" id="{703EC05A-90F4-7E73-83C1-4F26E6064F82}"/>
                </a:ext>
              </a:extLst>
            </p:cNvPr>
            <p:cNvSpPr/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 h 21"/>
                <a:gd name="T2" fmla="*/ 38 w 41"/>
                <a:gd name="T3" fmla="*/ 0 h 21"/>
                <a:gd name="T4" fmla="*/ 41 w 41"/>
                <a:gd name="T5" fmla="*/ 21 h 21"/>
                <a:gd name="T6" fmla="*/ 3 w 41"/>
                <a:gd name="T7" fmla="*/ 21 h 21"/>
                <a:gd name="T8" fmla="*/ 0 w 4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67">
              <a:extLst>
                <a:ext uri="{FF2B5EF4-FFF2-40B4-BE49-F238E27FC236}">
                  <a16:creationId xmlns:a16="http://schemas.microsoft.com/office/drawing/2014/main" id="{35649E75-A7DC-B9EE-9703-E9065B5974C2}"/>
                </a:ext>
              </a:extLst>
            </p:cNvPr>
            <p:cNvSpPr/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1 w 28"/>
                <a:gd name="T1" fmla="*/ 0 h 70"/>
                <a:gd name="T2" fmla="*/ 3 w 28"/>
                <a:gd name="T3" fmla="*/ 65 h 70"/>
                <a:gd name="T4" fmla="*/ 28 w 28"/>
                <a:gd name="T5" fmla="*/ 67 h 70"/>
                <a:gd name="T6" fmla="*/ 13 w 28"/>
                <a:gd name="T7" fmla="*/ 49 h 70"/>
                <a:gd name="T8" fmla="*/ 1 w 2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68">
              <a:extLst>
                <a:ext uri="{FF2B5EF4-FFF2-40B4-BE49-F238E27FC236}">
                  <a16:creationId xmlns:a16="http://schemas.microsoft.com/office/drawing/2014/main" id="{89E12867-2055-3A1F-DDAB-6597546D626D}"/>
                </a:ext>
              </a:extLst>
            </p:cNvPr>
            <p:cNvSpPr/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46 w 49"/>
                <a:gd name="T1" fmla="*/ 4 h 114"/>
                <a:gd name="T2" fmla="*/ 26 w 49"/>
                <a:gd name="T3" fmla="*/ 114 h 114"/>
                <a:gd name="T4" fmla="*/ 0 w 49"/>
                <a:gd name="T5" fmla="*/ 114 h 114"/>
                <a:gd name="T6" fmla="*/ 4 w 49"/>
                <a:gd name="T7" fmla="*/ 0 h 114"/>
                <a:gd name="T8" fmla="*/ 46 w 49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69">
              <a:extLst>
                <a:ext uri="{FF2B5EF4-FFF2-40B4-BE49-F238E27FC236}">
                  <a16:creationId xmlns:a16="http://schemas.microsoft.com/office/drawing/2014/main" id="{F2A84BBF-E604-C601-9F20-BB1B815FCCDB}"/>
                </a:ext>
              </a:extLst>
            </p:cNvPr>
            <p:cNvSpPr/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 h 22"/>
                <a:gd name="T2" fmla="*/ 20 w 20"/>
                <a:gd name="T3" fmla="*/ 2 h 22"/>
                <a:gd name="T4" fmla="*/ 20 w 20"/>
                <a:gd name="T5" fmla="*/ 5 h 22"/>
                <a:gd name="T6" fmla="*/ 4 w 20"/>
                <a:gd name="T7" fmla="*/ 22 h 22"/>
                <a:gd name="T8" fmla="*/ 0 w 20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7" name="15">
            <a:extLst>
              <a:ext uri="{FF2B5EF4-FFF2-40B4-BE49-F238E27FC236}">
                <a16:creationId xmlns:a16="http://schemas.microsoft.com/office/drawing/2014/main" id="{DCFDE080-30D4-C163-F321-1A650323A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93" y="0"/>
            <a:ext cx="4420607" cy="69435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D695A38-6F6E-DBE6-F8F6-813C364EE04C}"/>
              </a:ext>
            </a:extLst>
          </p:cNvPr>
          <p:cNvSpPr txBox="1"/>
          <p:nvPr/>
        </p:nvSpPr>
        <p:spPr>
          <a:xfrm>
            <a:off x="1807941" y="1333450"/>
            <a:ext cx="89601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cầu:  </a:t>
            </a:r>
          </a:p>
          <a:p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Giới thiệu một chương trình nghệ thuật mà em đã được xem trực tiếp hoặc trên ti vi.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62CB1C4-0287-6D91-9459-3661DE9C00FA}"/>
              </a:ext>
            </a:extLst>
          </p:cNvPr>
          <p:cNvCxnSpPr>
            <a:cxnSpLocks/>
          </p:cNvCxnSpPr>
          <p:nvPr/>
        </p:nvCxnSpPr>
        <p:spPr>
          <a:xfrm>
            <a:off x="4465927" y="2213133"/>
            <a:ext cx="343612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61D1EB6-0076-28E3-BB05-A5059D59334B}"/>
              </a:ext>
            </a:extLst>
          </p:cNvPr>
          <p:cNvSpPr txBox="1"/>
          <p:nvPr/>
        </p:nvSpPr>
        <p:spPr>
          <a:xfrm>
            <a:off x="2065146" y="2823754"/>
            <a:ext cx="85816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nghệ thuật:  </a:t>
            </a:r>
          </a:p>
          <a:p>
            <a:r>
              <a:rPr lang="en-US" sz="28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Hoạt động văn hoá phi vật thể, gồm nhiều tiết mục văn hoá,  nghệ thuật khác nhau </a:t>
            </a:r>
          </a:p>
          <a:p>
            <a:r>
              <a:rPr lang="en-US" sz="28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Diễn ra liên tục, trực tiếp trước người xem theo trình tự thời gian nhất định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-  </a:t>
            </a:r>
          </a:p>
        </p:txBody>
      </p:sp>
    </p:spTree>
    <p:extLst>
      <p:ext uri="{BB962C8B-B14F-4D97-AF65-F5344CB8AC3E}">
        <p14:creationId xmlns:p14="http://schemas.microsoft.com/office/powerpoint/2010/main" val="3629021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2384</TotalTime>
  <Words>670</Words>
  <Application>Microsoft Office PowerPoint</Application>
  <PresentationFormat>Widescreen</PresentationFormat>
  <Paragraphs>65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Times New Roman</vt:lpstr>
      <vt:lpstr>Arial</vt:lpstr>
      <vt:lpstr>Calibri</vt:lpstr>
      <vt:lpstr>.VnTime</vt:lpstr>
      <vt:lpstr>.VnCentury Schoolbook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Administrator</cp:lastModifiedBy>
  <cp:revision>131</cp:revision>
  <dcterms:created xsi:type="dcterms:W3CDTF">2018-11-27T03:58:53Z</dcterms:created>
  <dcterms:modified xsi:type="dcterms:W3CDTF">2024-12-09T15:10:33Z</dcterms:modified>
</cp:coreProperties>
</file>