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485" r:id="rId3"/>
    <p:sldId id="436" r:id="rId4"/>
    <p:sldId id="484" r:id="rId5"/>
    <p:sldId id="415" r:id="rId6"/>
    <p:sldId id="478" r:id="rId7"/>
    <p:sldId id="417" r:id="rId8"/>
    <p:sldId id="481" r:id="rId9"/>
    <p:sldId id="434" r:id="rId10"/>
    <p:sldId id="483" r:id="rId11"/>
    <p:sldId id="439" r:id="rId12"/>
    <p:sldId id="474" r:id="rId13"/>
    <p:sldId id="467" r:id="rId14"/>
    <p:sldId id="265" r:id="rId15"/>
    <p:sldId id="470" r:id="rId16"/>
    <p:sldId id="469" r:id="rId17"/>
    <p:sldId id="472" r:id="rId18"/>
    <p:sldId id="447" r:id="rId19"/>
    <p:sldId id="454" r:id="rId20"/>
    <p:sldId id="432" r:id="rId21"/>
    <p:sldId id="445" r:id="rId22"/>
    <p:sldId id="489" r:id="rId23"/>
    <p:sldId id="444" r:id="rId24"/>
    <p:sldId id="490" r:id="rId25"/>
    <p:sldId id="443" r:id="rId26"/>
    <p:sldId id="442" r:id="rId27"/>
    <p:sldId id="441" r:id="rId28"/>
    <p:sldId id="475" r:id="rId29"/>
    <p:sldId id="433" r:id="rId30"/>
    <p:sldId id="440" r:id="rId31"/>
    <p:sldId id="429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CEB99"/>
    <a:srgbClr val="C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5BF4-F508-465D-8740-146D6EA673B1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D0053-661B-4177-99CF-2BF7D16AFB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1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D0053-661B-4177-99CF-2BF7D16AFB5D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383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2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5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47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14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8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7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16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387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58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20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26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49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50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9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DEA8E-602C-4108-AE5A-AA7C99D06A89}" type="datetimeFigureOut">
              <a:rPr lang="vi-VN" smtClean="0"/>
              <a:t>18/08/2024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97207-C4FA-49A1-A7C3-1FC39D1985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56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180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54" y="3629463"/>
            <a:ext cx="2442754" cy="3566160"/>
          </a:xfrm>
          <a:prstGeom prst="rect">
            <a:avLst/>
          </a:prstGeom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222068" y="343869"/>
            <a:ext cx="11704319" cy="263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en-US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           </a:t>
            </a:r>
            <a:r>
              <a:rPr lang="en-US" alt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Nhiệt</a:t>
            </a:r>
            <a:r>
              <a:rPr lang="en-US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liệt</a:t>
            </a:r>
            <a:r>
              <a:rPr lang="en-US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</a:t>
            </a:r>
            <a:r>
              <a:rPr lang="en-US" alt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en-US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!</a:t>
            </a:r>
            <a:endParaRPr lang="en-US" altLang="en-US" sz="40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spcAft>
                <a:spcPts val="1200"/>
              </a:spcAft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r>
              <a:rPr lang="vi-VN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 </a:t>
            </a:r>
            <a:r>
              <a:rPr lang="en-US" altLang="en-US" sz="54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lớp 5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  <a:defRPr/>
            </a:pPr>
            <a:endParaRPr lang="en-US" altLang="en-US" sz="4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7409" y="3644869"/>
            <a:ext cx="110240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Hỗn số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2147" y="2451907"/>
            <a:ext cx="4914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42084" y="4683056"/>
            <a:ext cx="5894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 </a:t>
            </a:r>
            <a:r>
              <a:rPr lang="vi-VN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  Thị Thủy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F1295B8-980E-26CC-CF50-000258835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776" y="3712191"/>
            <a:ext cx="2442754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8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28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tranh toán z5713754659646_eed66dd8c07ea4ced282e57203ad61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75" y="-22860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46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8C154-2E6D-F553-1AFB-FDCFFCD48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8982" cy="6996545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0D9EF410-9A1E-8E6F-1B34-A1EAE38B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/>
              <p:nvPr/>
            </p:nvSpPr>
            <p:spPr>
              <a:xfrm>
                <a:off x="1405023" y="895112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altLang="zh-CN" sz="36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   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ỗ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ố, đọ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600" b="1" i="0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ộ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ầ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600" b="1" i="1" smtClean="0">
                        <a:latin typeface="Cambria Math" panose="02040503050406030204" pitchFamily="18" charset="0"/>
                      </a:rPr>
                      <m:t>ư</m:t>
                    </m:r>
                  </m:oMath>
                </a14:m>
                <a:r>
                  <a:rPr lang="en-US" sz="3600" i="1" dirty="0"/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023" y="895112"/>
                <a:ext cx="9370032" cy="889924"/>
              </a:xfrm>
              <a:prstGeom prst="rect">
                <a:avLst/>
              </a:prstGeom>
              <a:blipFill>
                <a:blip r:embed="rId2"/>
                <a:stretch>
                  <a:fillRect l="-1951" b="-130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131083" y="1785036"/>
            <a:ext cx="5979558" cy="2686950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614423" y="2754136"/>
            <a:ext cx="65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5970775" y="2542696"/>
                <a:ext cx="65754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775" y="2542696"/>
                <a:ext cx="657546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596201" y="3582224"/>
            <a:ext cx="2958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120862" y="3602303"/>
            <a:ext cx="2958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138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91465" y="874643"/>
            <a:ext cx="10813774" cy="446598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     </a:t>
            </a:r>
            <a:r>
              <a:rPr lang="vi-VN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* Mỗi hỗn số gồm hai phần: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phần nguyên </a:t>
            </a:r>
            <a:r>
              <a:rPr lang="vi-VN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là số tự nhiên và </a:t>
            </a:r>
            <a:r>
              <a:rPr lang="vi-VN" sz="3200" b="1" dirty="0">
                <a:solidFill>
                  <a:srgbClr val="00B050"/>
                </a:solidFill>
                <a:latin typeface="Times New Roman"/>
                <a:cs typeface="Times New Roman" pitchFamily="18" charset="0"/>
              </a:rPr>
              <a:t>phần phân số </a:t>
            </a:r>
            <a:r>
              <a:rPr lang="vi-VN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bé hơn 1.</a:t>
            </a:r>
          </a:p>
          <a:p>
            <a:pPr lvl="0" algn="just">
              <a:defRPr/>
            </a:pP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    *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hỗn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, 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và”rồi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66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073" y="407419"/>
            <a:ext cx="10287000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Viết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đọc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thích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hợp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hình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(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mẫu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雷盖体" panose="00000800000000000000" pitchFamily="2" charset="-122"/>
              <a:cs typeface="Times New Roman" pitchFamily="18" charset="0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124688" y="331713"/>
            <a:ext cx="1605179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E755-EC73-407D-CA9C-7AFD8165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" y="1343024"/>
            <a:ext cx="11425646" cy="51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859" y="407419"/>
            <a:ext cx="113211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Hãy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chỉ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ra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nguyên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phân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trong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mỗi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hỗn</a:t>
            </a:r>
            <a:r>
              <a:rPr lang="en-US" altLang="zh-CN" sz="3200" b="1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雷盖体" panose="00000800000000000000" pitchFamily="2" charset="-122"/>
              <a:cs typeface="Times New Roman" pitchFamily="18" charset="0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-58198" y="381000"/>
            <a:ext cx="1614444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/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/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41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2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671" y="407419"/>
            <a:ext cx="3454891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mẫu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雷盖体" panose="00000800000000000000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雷盖体" panose="00000800000000000000" pitchFamily="2" charset="-122"/>
              <a:cs typeface="Times New Roman" pitchFamily="18" charset="0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332528" y="381000"/>
            <a:ext cx="161902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E31CD1-4503-DB88-0D80-D92DCDB1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B21334-C561-261E-0F5C-2BB58CA51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11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-532261"/>
            <a:ext cx="12099485" cy="80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790700" y="762000"/>
            <a:ext cx="8610600" cy="6400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9985052"/>
              </a:avLst>
            </a:prstTxWarp>
          </a:bodyPr>
          <a:lstStyle/>
          <a:p>
            <a:pPr algn="ctr"/>
            <a:endParaRPr lang="en-US" sz="1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73"/>
              </a:solidFill>
              <a:latin typeface=".VnTifani Heavy"/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7804179" y="544857"/>
            <a:ext cx="4101738" cy="45262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319"/>
              </a:avLst>
            </a:prstTxWarp>
          </a:bodyPr>
          <a:lstStyle/>
          <a:p>
            <a:pPr algn="ctr"/>
            <a:r>
              <a:rPr lang="vi-VN" sz="2000" b="1" kern="10" dirty="0">
                <a:solidFill>
                  <a:srgbClr val="0000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</a:p>
          <a:p>
            <a:pPr algn="ctr"/>
            <a:r>
              <a:rPr lang="vi-VN" sz="2000" b="1" kern="10" dirty="0">
                <a:solidFill>
                  <a:srgbClr val="0000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THẦY CÔ GIÁO </a:t>
            </a:r>
          </a:p>
          <a:p>
            <a:pPr algn="ctr"/>
            <a:r>
              <a:rPr lang="vi-VN" sz="2000" b="1" kern="10" dirty="0">
                <a:solidFill>
                  <a:srgbClr val="0000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SINH!</a:t>
            </a:r>
            <a:endParaRPr lang="en-US" sz="2000" b="1" kern="10" dirty="0">
              <a:solidFill>
                <a:srgbClr val="000099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3" y="-397568"/>
            <a:ext cx="6661321" cy="7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59202"/>
      </p:ext>
    </p:extLst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49CF87-C877-3308-1C3C-7AB0D570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483E69-E189-1A37-9988-9FE2C38B9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67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G 5727759737757">
            <a:hlinkClick r:id="" action="ppaction://media"/>
            <a:extLst>
              <a:ext uri="{FF2B5EF4-FFF2-40B4-BE49-F238E27FC236}">
                <a16:creationId xmlns:a16="http://schemas.microsoft.com/office/drawing/2014/main" id="{C3A66FB7-3B6F-4760-9D3F-ED2CC052F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-1005840"/>
            <a:ext cx="12099925" cy="8788400"/>
          </a:xfrm>
          <a:prstGeom prst="rect">
            <a:avLst/>
          </a:prstGeom>
        </p:spPr>
      </p:pic>
      <p:pic>
        <p:nvPicPr>
          <p:cNvPr id="3" name="5 G 5727759737757">
            <a:hlinkClick r:id="" action="ppaction://media"/>
            <a:extLst>
              <a:ext uri="{FF2B5EF4-FFF2-40B4-BE49-F238E27FC236}">
                <a16:creationId xmlns:a16="http://schemas.microsoft.com/office/drawing/2014/main" id="{891378A0-9A86-70AE-C5B6-DACED2251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71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4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29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57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897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391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752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E7781-396C-120D-1D6B-1C37FC99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977" y="-566057"/>
            <a:ext cx="12714514" cy="7424057"/>
          </a:xfrm>
          <a:prstGeom prst="rect">
            <a:avLst/>
          </a:prstGeom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2E2042C-D587-7E0B-EC28-4CC528191E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985861"/>
              </p:ext>
            </p:extLst>
          </p:nvPr>
        </p:nvGraphicFramePr>
        <p:xfrm>
          <a:off x="6038850" y="3338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38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824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toán 2">
            <a:hlinkClick r:id="" action="ppaction://media"/>
            <a:extLst>
              <a:ext uri="{FF2B5EF4-FFF2-40B4-BE49-F238E27FC236}">
                <a16:creationId xmlns:a16="http://schemas.microsoft.com/office/drawing/2014/main" id="{7B6A74CF-4CBF-621A-69BB-BBC1C7F42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i con 5728901442239">
            <a:hlinkClick r:id="" action="ppaction://media"/>
            <a:extLst>
              <a:ext uri="{FF2B5EF4-FFF2-40B4-BE49-F238E27FC236}">
                <a16:creationId xmlns:a16="http://schemas.microsoft.com/office/drawing/2014/main" id="{CE210D11-CAF0-7381-8D9F-81D3CE0BBA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" y="0"/>
            <a:ext cx="12100560" cy="6624320"/>
          </a:xfrm>
        </p:spPr>
      </p:pic>
    </p:spTree>
    <p:extLst>
      <p:ext uri="{BB962C8B-B14F-4D97-AF65-F5344CB8AC3E}">
        <p14:creationId xmlns:p14="http://schemas.microsoft.com/office/powerpoint/2010/main" val="12456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8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89347-A015-1046-24B9-0459E615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 phá">
            <a:hlinkClick r:id="" action="ppaction://media"/>
            <a:extLst>
              <a:ext uri="{FF2B5EF4-FFF2-40B4-BE49-F238E27FC236}">
                <a16:creationId xmlns:a16="http://schemas.microsoft.com/office/drawing/2014/main" id="{435A1BF4-80E1-584D-0181-C4BD9A47A5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828" y="0"/>
            <a:ext cx="11577710" cy="6738425"/>
          </a:xfrm>
        </p:spPr>
      </p:pic>
    </p:spTree>
    <p:extLst>
      <p:ext uri="{BB962C8B-B14F-4D97-AF65-F5344CB8AC3E}">
        <p14:creationId xmlns:p14="http://schemas.microsoft.com/office/powerpoint/2010/main" val="34842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9FE19E-AAA5-F795-3F76-605ABC73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BB1FBC-B8DA-C664-2E20-EB3EC8AAA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95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152939" y="528308"/>
            <a:ext cx="718002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TRÒ CHƠI: Ong đi tìm mật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44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270519" y="4517908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058" y="5051308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A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3049752" y="4866365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673" y="5110840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B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grpSp>
        <p:nvGrpSpPr>
          <p:cNvPr id="48" name="Group 42">
            <a:extLst>
              <a:ext uri="{FF2B5EF4-FFF2-40B4-BE49-F238E27FC236}">
                <a16:creationId xmlns:a16="http://schemas.microsoft.com/office/drawing/2014/main" id="{FF81C955-61EF-4CA9-9C32-B0DAE29719E4}"/>
              </a:ext>
            </a:extLst>
          </p:cNvPr>
          <p:cNvGrpSpPr>
            <a:grpSpLocks/>
          </p:cNvGrpSpPr>
          <p:nvPr/>
        </p:nvGrpSpPr>
        <p:grpSpPr bwMode="auto">
          <a:xfrm>
            <a:off x="6045289" y="4854458"/>
            <a:ext cx="1020763" cy="1219200"/>
            <a:chOff x="3888" y="2688"/>
            <a:chExt cx="547" cy="624"/>
          </a:xfrm>
        </p:grpSpPr>
        <p:pic>
          <p:nvPicPr>
            <p:cNvPr id="49" name="Picture 39">
              <a:extLst>
                <a:ext uri="{FF2B5EF4-FFF2-40B4-BE49-F238E27FC236}">
                  <a16:creationId xmlns:a16="http://schemas.microsoft.com/office/drawing/2014/main" id="{940936AE-E3AA-4DDE-9895-2A4756BF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Oval 8">
              <a:extLst>
                <a:ext uri="{FF2B5EF4-FFF2-40B4-BE49-F238E27FC236}">
                  <a16:creationId xmlns:a16="http://schemas.microsoft.com/office/drawing/2014/main" id="{30AC1BA1-67DE-452B-83FC-77FA5D6EC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vi-VN" altLang="en-US" b="1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endParaRPr lang="en-US" altLang="en-US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1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757" y="4895735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9276" y="5137033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E1B73F-EFF8-4CA8-A7F5-E4F64C45EB54}"/>
              </a:ext>
            </a:extLst>
          </p:cNvPr>
          <p:cNvSpPr txBox="1"/>
          <p:nvPr/>
        </p:nvSpPr>
        <p:spPr>
          <a:xfrm>
            <a:off x="296806" y="1489646"/>
            <a:ext cx="1100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Câu 1: </a:t>
            </a:r>
            <a:r>
              <a:rPr lang="vi-VN" sz="3200" dirty="0">
                <a:latin typeface="+mj-lt"/>
              </a:rPr>
              <a:t>Phân số  chỉ phần tô màu của hình dưới đây là:         </a:t>
            </a:r>
            <a:endParaRPr lang="en-US" sz="3200" dirty="0">
              <a:latin typeface="+mj-lt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4E3794-6209-411A-ACB9-95240CD1F5D1}"/>
              </a:ext>
            </a:extLst>
          </p:cNvPr>
          <p:cNvGrpSpPr>
            <a:grpSpLocks/>
          </p:cNvGrpSpPr>
          <p:nvPr/>
        </p:nvGrpSpPr>
        <p:grpSpPr bwMode="auto">
          <a:xfrm>
            <a:off x="1235540" y="4933833"/>
            <a:ext cx="914400" cy="1089025"/>
            <a:chOff x="672" y="3637"/>
            <a:chExt cx="576" cy="686"/>
          </a:xfrm>
        </p:grpSpPr>
        <p:grpSp>
          <p:nvGrpSpPr>
            <p:cNvPr id="60" name="Group 45">
              <a:extLst>
                <a:ext uri="{FF2B5EF4-FFF2-40B4-BE49-F238E27FC236}">
                  <a16:creationId xmlns:a16="http://schemas.microsoft.com/office/drawing/2014/main" id="{D0A04476-62B9-4447-8236-40EE4A4D4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62" name="Text Box 46">
                <a:extLst>
                  <a:ext uri="{FF2B5EF4-FFF2-40B4-BE49-F238E27FC236}">
                    <a16:creationId xmlns:a16="http://schemas.microsoft.com/office/drawing/2014/main" id="{DBA7063C-44CF-4075-B5E8-CF2E58CF82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63" name="Text Box 47">
                <a:extLst>
                  <a:ext uri="{FF2B5EF4-FFF2-40B4-BE49-F238E27FC236}">
                    <a16:creationId xmlns:a16="http://schemas.microsoft.com/office/drawing/2014/main" id="{7145B4D2-A938-42BA-8707-2426DD43F2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64" name="Line 48">
                <a:extLst>
                  <a:ext uri="{FF2B5EF4-FFF2-40B4-BE49-F238E27FC236}">
                    <a16:creationId xmlns:a16="http://schemas.microsoft.com/office/drawing/2014/main" id="{7CE2769C-3EBB-49EC-8988-2EA0A4163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Text Box 56">
              <a:extLst>
                <a:ext uri="{FF2B5EF4-FFF2-40B4-BE49-F238E27FC236}">
                  <a16:creationId xmlns:a16="http://schemas.microsoft.com/office/drawing/2014/main" id="{27A2ADC3-F407-456A-A280-6701207D7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792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5" name="Group 45">
            <a:extLst>
              <a:ext uri="{FF2B5EF4-FFF2-40B4-BE49-F238E27FC236}">
                <a16:creationId xmlns:a16="http://schemas.microsoft.com/office/drawing/2014/main" id="{D56F25AD-028E-40B6-81F3-6BCD3DCB769F}"/>
              </a:ext>
            </a:extLst>
          </p:cNvPr>
          <p:cNvGrpSpPr>
            <a:grpSpLocks/>
          </p:cNvGrpSpPr>
          <p:nvPr/>
        </p:nvGrpSpPr>
        <p:grpSpPr bwMode="auto">
          <a:xfrm>
            <a:off x="4140003" y="4922606"/>
            <a:ext cx="533400" cy="1089025"/>
            <a:chOff x="480" y="3157"/>
            <a:chExt cx="336" cy="686"/>
          </a:xfrm>
        </p:grpSpPr>
        <p:sp>
          <p:nvSpPr>
            <p:cNvPr id="66" name="Text Box 46">
              <a:extLst>
                <a:ext uri="{FF2B5EF4-FFF2-40B4-BE49-F238E27FC236}">
                  <a16:creationId xmlns:a16="http://schemas.microsoft.com/office/drawing/2014/main" id="{F80492A8-50D5-4BE9-85CB-C59EFA884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" y="3157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8</a:t>
              </a:r>
              <a:endPara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Text Box 47">
              <a:extLst>
                <a:ext uri="{FF2B5EF4-FFF2-40B4-BE49-F238E27FC236}">
                  <a16:creationId xmlns:a16="http://schemas.microsoft.com/office/drawing/2014/main" id="{1FE2F14F-4DA6-40EE-88E2-0AE1ECA0C4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75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25ACFFA0-6CB4-449C-9842-30D0C253D3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41">
            <a:extLst>
              <a:ext uri="{FF2B5EF4-FFF2-40B4-BE49-F238E27FC236}">
                <a16:creationId xmlns:a16="http://schemas.microsoft.com/office/drawing/2014/main" id="{F89F3B46-5120-466E-B2D4-08CD8A22EA04}"/>
              </a:ext>
            </a:extLst>
          </p:cNvPr>
          <p:cNvGrpSpPr>
            <a:grpSpLocks/>
          </p:cNvGrpSpPr>
          <p:nvPr/>
        </p:nvGrpSpPr>
        <p:grpSpPr bwMode="auto">
          <a:xfrm>
            <a:off x="7110871" y="4962293"/>
            <a:ext cx="533400" cy="1089025"/>
            <a:chOff x="480" y="3157"/>
            <a:chExt cx="336" cy="686"/>
          </a:xfrm>
        </p:grpSpPr>
        <p:sp>
          <p:nvSpPr>
            <p:cNvPr id="74" name="Text Box 42">
              <a:extLst>
                <a:ext uri="{FF2B5EF4-FFF2-40B4-BE49-F238E27FC236}">
                  <a16:creationId xmlns:a16="http://schemas.microsoft.com/office/drawing/2014/main" id="{59DEE8E6-6069-4A66-BCCF-165B55286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157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5" name="Text Box 43">
              <a:extLst>
                <a:ext uri="{FF2B5EF4-FFF2-40B4-BE49-F238E27FC236}">
                  <a16:creationId xmlns:a16="http://schemas.microsoft.com/office/drawing/2014/main" id="{A4EB547B-DD50-415C-A548-830D091A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75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6" name="Line 44">
              <a:extLst>
                <a:ext uri="{FF2B5EF4-FFF2-40B4-BE49-F238E27FC236}">
                  <a16:creationId xmlns:a16="http://schemas.microsoft.com/office/drawing/2014/main" id="{E20F804B-2E13-4E85-98B7-BF1E2CADC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45">
            <a:extLst>
              <a:ext uri="{FF2B5EF4-FFF2-40B4-BE49-F238E27FC236}">
                <a16:creationId xmlns:a16="http://schemas.microsoft.com/office/drawing/2014/main" id="{C3D49A2A-EBA7-4890-AFA8-C6D2D2B84EA4}"/>
              </a:ext>
            </a:extLst>
          </p:cNvPr>
          <p:cNvGrpSpPr>
            <a:grpSpLocks/>
          </p:cNvGrpSpPr>
          <p:nvPr/>
        </p:nvGrpSpPr>
        <p:grpSpPr bwMode="auto">
          <a:xfrm>
            <a:off x="10054155" y="4854458"/>
            <a:ext cx="533400" cy="1089025"/>
            <a:chOff x="480" y="3157"/>
            <a:chExt cx="336" cy="686"/>
          </a:xfrm>
        </p:grpSpPr>
        <p:sp>
          <p:nvSpPr>
            <p:cNvPr id="78" name="Text Box 46">
              <a:extLst>
                <a:ext uri="{FF2B5EF4-FFF2-40B4-BE49-F238E27FC236}">
                  <a16:creationId xmlns:a16="http://schemas.microsoft.com/office/drawing/2014/main" id="{DA1B16E6-5CB8-4585-ABC9-AE4D68DAA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157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8</a:t>
              </a:r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Text Box 47">
              <a:extLst>
                <a:ext uri="{FF2B5EF4-FFF2-40B4-BE49-F238E27FC236}">
                  <a16:creationId xmlns:a16="http://schemas.microsoft.com/office/drawing/2014/main" id="{0EC2B7BE-3D80-44A4-87FF-723BC8686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75"/>
              <a:ext cx="24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0" name="Line 48">
              <a:extLst>
                <a:ext uri="{FF2B5EF4-FFF2-40B4-BE49-F238E27FC236}">
                  <a16:creationId xmlns:a16="http://schemas.microsoft.com/office/drawing/2014/main" id="{3D16CE91-0B7F-4DA2-AE58-6AE656779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504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12">
            <a:extLst>
              <a:ext uri="{FF2B5EF4-FFF2-40B4-BE49-F238E27FC236}">
                <a16:creationId xmlns:a16="http://schemas.microsoft.com/office/drawing/2014/main" id="{2C3E2078-6DD0-46F1-9CA4-CEF8BB832EDA}"/>
              </a:ext>
            </a:extLst>
          </p:cNvPr>
          <p:cNvGrpSpPr>
            <a:grpSpLocks/>
          </p:cNvGrpSpPr>
          <p:nvPr/>
        </p:nvGrpSpPr>
        <p:grpSpPr bwMode="auto">
          <a:xfrm>
            <a:off x="7481071" y="2629709"/>
            <a:ext cx="1160463" cy="1081088"/>
            <a:chOff x="4059" y="753"/>
            <a:chExt cx="731" cy="681"/>
          </a:xfrm>
        </p:grpSpPr>
        <p:pic>
          <p:nvPicPr>
            <p:cNvPr id="82" name="Picture 6">
              <a:extLst>
                <a:ext uri="{FF2B5EF4-FFF2-40B4-BE49-F238E27FC236}">
                  <a16:creationId xmlns:a16="http://schemas.microsoft.com/office/drawing/2014/main" id="{425F8042-BFC5-4E05-A7EE-E6163B334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Oval 14">
              <a:extLst>
                <a:ext uri="{FF2B5EF4-FFF2-40B4-BE49-F238E27FC236}">
                  <a16:creationId xmlns:a16="http://schemas.microsoft.com/office/drawing/2014/main" id="{A7C41299-4491-4371-B704-6492A319A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FF3300"/>
                </a:solidFill>
              </a:endParaRPr>
            </a:p>
          </p:txBody>
        </p:sp>
      </p:grpSp>
      <p:pic>
        <p:nvPicPr>
          <p:cNvPr id="86" name="Picture 6">
            <a:extLst>
              <a:ext uri="{FF2B5EF4-FFF2-40B4-BE49-F238E27FC236}">
                <a16:creationId xmlns:a16="http://schemas.microsoft.com/office/drawing/2014/main" id="{4D771909-0DB9-4DBA-AD9E-AA4FE9C24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87" y="2062867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0" descr="1">
            <a:extLst>
              <a:ext uri="{FF2B5EF4-FFF2-40B4-BE49-F238E27FC236}">
                <a16:creationId xmlns:a16="http://schemas.microsoft.com/office/drawing/2014/main" id="{CEC4D195-F4CA-4DBA-9431-814F608B3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8" y="2365375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">
            <a:extLst>
              <a:ext uri="{FF2B5EF4-FFF2-40B4-BE49-F238E27FC236}">
                <a16:creationId xmlns:a16="http://schemas.microsoft.com/office/drawing/2014/main" id="{76BC35ED-18CA-4A2D-A140-5F3D615D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752" y="177005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Oval 14">
            <a:extLst>
              <a:ext uri="{FF2B5EF4-FFF2-40B4-BE49-F238E27FC236}">
                <a16:creationId xmlns:a16="http://schemas.microsoft.com/office/drawing/2014/main" id="{8A813B4F-8664-4ABB-B4E6-8704BC71910B}"/>
              </a:ext>
            </a:extLst>
          </p:cNvPr>
          <p:cNvSpPr>
            <a:spLocks noChangeArrowheads="1"/>
          </p:cNvSpPr>
          <p:nvPr/>
        </p:nvSpPr>
        <p:spPr bwMode="auto">
          <a:xfrm rot="20636401">
            <a:off x="2294645" y="2387820"/>
            <a:ext cx="728943" cy="29199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95" name="Oval 14">
            <a:extLst>
              <a:ext uri="{FF2B5EF4-FFF2-40B4-BE49-F238E27FC236}">
                <a16:creationId xmlns:a16="http://schemas.microsoft.com/office/drawing/2014/main" id="{7E05C164-F470-4FA9-A551-AE7C1654B93F}"/>
              </a:ext>
            </a:extLst>
          </p:cNvPr>
          <p:cNvSpPr>
            <a:spLocks noChangeArrowheads="1"/>
          </p:cNvSpPr>
          <p:nvPr/>
        </p:nvSpPr>
        <p:spPr bwMode="auto">
          <a:xfrm rot="20636401">
            <a:off x="10943181" y="2075659"/>
            <a:ext cx="728943" cy="2919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pic>
        <p:nvPicPr>
          <p:cNvPr id="2" name="Picture 23">
            <a:extLst>
              <a:ext uri="{FF2B5EF4-FFF2-40B4-BE49-F238E27FC236}">
                <a16:creationId xmlns:a16="http://schemas.microsoft.com/office/drawing/2014/main" id="{3F9A7F66-44A8-E192-0826-81031A42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64" y="2510420"/>
            <a:ext cx="2782677" cy="24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y2mate.com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4B1B66E1-B9DC-09FD-D9D1-BED199D16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4698" y="318515"/>
            <a:ext cx="1203342" cy="9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27435 1.48148E-6 C -0.39714 1.48148E-6 -0.54857 0.06898 -0.54857 0.125 L -0.54857 0.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452879" y="259086"/>
            <a:ext cx="688008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TRÒ CHƠI: Ong đi tìm mật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44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810626" y="3350424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09" y="3902757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A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3849694" y="3806020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9" y="4015137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B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6118">
            <a:off x="7405007" y="3792507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4009" y="4080638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sz="3600" b="1" dirty="0">
                <a:solidFill>
                  <a:srgbClr val="0000FF"/>
                </a:solidFill>
                <a:latin typeface="+mj-lt"/>
              </a:rPr>
              <a:t>C</a:t>
            </a:r>
            <a:endParaRPr lang="en-US" altLang="en-US" sz="3600" b="1" dirty="0"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81" name="Group 12">
            <a:extLst>
              <a:ext uri="{FF2B5EF4-FFF2-40B4-BE49-F238E27FC236}">
                <a16:creationId xmlns:a16="http://schemas.microsoft.com/office/drawing/2014/main" id="{2C3E2078-6DD0-46F1-9CA4-CEF8BB832EDA}"/>
              </a:ext>
            </a:extLst>
          </p:cNvPr>
          <p:cNvGrpSpPr>
            <a:grpSpLocks/>
          </p:cNvGrpSpPr>
          <p:nvPr/>
        </p:nvGrpSpPr>
        <p:grpSpPr bwMode="auto">
          <a:xfrm>
            <a:off x="11198143" y="1306253"/>
            <a:ext cx="1160463" cy="1081088"/>
            <a:chOff x="4059" y="753"/>
            <a:chExt cx="731" cy="681"/>
          </a:xfrm>
        </p:grpSpPr>
        <p:pic>
          <p:nvPicPr>
            <p:cNvPr id="82" name="Picture 6">
              <a:extLst>
                <a:ext uri="{FF2B5EF4-FFF2-40B4-BE49-F238E27FC236}">
                  <a16:creationId xmlns:a16="http://schemas.microsoft.com/office/drawing/2014/main" id="{425F8042-BFC5-4E05-A7EE-E6163B334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Oval 14">
              <a:extLst>
                <a:ext uri="{FF2B5EF4-FFF2-40B4-BE49-F238E27FC236}">
                  <a16:creationId xmlns:a16="http://schemas.microsoft.com/office/drawing/2014/main" id="{A7C41299-4491-4371-B704-6492A319A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FF3300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754DF24-4303-4C13-96D9-5B2BF97814E0}"/>
              </a:ext>
            </a:extLst>
          </p:cNvPr>
          <p:cNvSpPr txBox="1"/>
          <p:nvPr/>
        </p:nvSpPr>
        <p:spPr>
          <a:xfrm>
            <a:off x="634209" y="1109011"/>
            <a:ext cx="1100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Câu 2</a:t>
            </a:r>
            <a:r>
              <a:rPr lang="vi-VN" sz="2800" dirty="0">
                <a:latin typeface="+mj-lt"/>
              </a:rPr>
              <a:t>: </a:t>
            </a:r>
            <a:r>
              <a:rPr lang="vi-VN" sz="2800" dirty="0"/>
              <a:t>Số bánh có màu xanh của hình dưới đây là:         </a:t>
            </a:r>
            <a:endParaRPr lang="en-US" sz="2800" dirty="0"/>
          </a:p>
        </p:txBody>
      </p:sp>
      <p:grpSp>
        <p:nvGrpSpPr>
          <p:cNvPr id="88" name="Group 42">
            <a:extLst>
              <a:ext uri="{FF2B5EF4-FFF2-40B4-BE49-F238E27FC236}">
                <a16:creationId xmlns:a16="http://schemas.microsoft.com/office/drawing/2014/main" id="{2B15DC25-7609-4551-A68E-F1C782246BD9}"/>
              </a:ext>
            </a:extLst>
          </p:cNvPr>
          <p:cNvGrpSpPr>
            <a:grpSpLocks/>
          </p:cNvGrpSpPr>
          <p:nvPr/>
        </p:nvGrpSpPr>
        <p:grpSpPr bwMode="auto">
          <a:xfrm>
            <a:off x="9908402" y="3624809"/>
            <a:ext cx="1020763" cy="1219200"/>
            <a:chOff x="3888" y="2688"/>
            <a:chExt cx="547" cy="624"/>
          </a:xfrm>
        </p:grpSpPr>
        <p:pic>
          <p:nvPicPr>
            <p:cNvPr id="89" name="Picture 39">
              <a:extLst>
                <a:ext uri="{FF2B5EF4-FFF2-40B4-BE49-F238E27FC236}">
                  <a16:creationId xmlns:a16="http://schemas.microsoft.com/office/drawing/2014/main" id="{3B09801F-2432-4C01-A579-45FC7275E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Oval 8">
              <a:extLst>
                <a:ext uri="{FF2B5EF4-FFF2-40B4-BE49-F238E27FC236}">
                  <a16:creationId xmlns:a16="http://schemas.microsoft.com/office/drawing/2014/main" id="{DFBACE7C-58B2-4C20-801E-CC432688A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vi-VN" altLang="en-US" b="1">
                  <a:solidFill>
                    <a:srgbClr val="0000FF"/>
                  </a:solidFill>
                  <a:latin typeface="Arial" panose="020B0604020202020204" pitchFamily="34" charset="0"/>
                </a:rPr>
                <a:t>C</a:t>
              </a:r>
              <a:endParaRPr lang="en-US" altLang="en-US" b="1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91" name="Picture 6">
            <a:extLst>
              <a:ext uri="{FF2B5EF4-FFF2-40B4-BE49-F238E27FC236}">
                <a16:creationId xmlns:a16="http://schemas.microsoft.com/office/drawing/2014/main" id="{36461B07-A239-4D9F-B502-C267ECDD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470" y="-220289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0" descr="1">
            <a:extLst>
              <a:ext uri="{FF2B5EF4-FFF2-40B4-BE49-F238E27FC236}">
                <a16:creationId xmlns:a16="http://schemas.microsoft.com/office/drawing/2014/main" id="{9D6E6359-FFA5-4BF4-B86A-D007BA17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19" y="1606957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0" descr="1">
            <a:extLst>
              <a:ext uri="{FF2B5EF4-FFF2-40B4-BE49-F238E27FC236}">
                <a16:creationId xmlns:a16="http://schemas.microsoft.com/office/drawing/2014/main" id="{CF2C5E2A-ED02-4E5D-9701-87B70834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9" y="2415628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Oval 14">
            <a:extLst>
              <a:ext uri="{FF2B5EF4-FFF2-40B4-BE49-F238E27FC236}">
                <a16:creationId xmlns:a16="http://schemas.microsoft.com/office/drawing/2014/main" id="{EA11CEC6-1D2F-48B3-91FF-A6983C6FAB21}"/>
              </a:ext>
            </a:extLst>
          </p:cNvPr>
          <p:cNvSpPr>
            <a:spLocks noChangeArrowheads="1"/>
          </p:cNvSpPr>
          <p:nvPr/>
        </p:nvSpPr>
        <p:spPr bwMode="auto">
          <a:xfrm rot="968573">
            <a:off x="1144388" y="1911711"/>
            <a:ext cx="772341" cy="2945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E9986C24-9E8F-4D85-B989-FA8EAA5D8C6C}"/>
              </a:ext>
            </a:extLst>
          </p:cNvPr>
          <p:cNvSpPr>
            <a:spLocks noChangeArrowheads="1"/>
          </p:cNvSpPr>
          <p:nvPr/>
        </p:nvSpPr>
        <p:spPr bwMode="auto">
          <a:xfrm rot="20636401">
            <a:off x="8922759" y="44218"/>
            <a:ext cx="771727" cy="38555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101" name="Oval 14">
            <a:extLst>
              <a:ext uri="{FF2B5EF4-FFF2-40B4-BE49-F238E27FC236}">
                <a16:creationId xmlns:a16="http://schemas.microsoft.com/office/drawing/2014/main" id="{A8B84F98-E96E-4204-B796-9FE8436A79DE}"/>
              </a:ext>
            </a:extLst>
          </p:cNvPr>
          <p:cNvSpPr>
            <a:spLocks noChangeArrowheads="1"/>
          </p:cNvSpPr>
          <p:nvPr/>
        </p:nvSpPr>
        <p:spPr bwMode="auto">
          <a:xfrm rot="968573" flipV="1">
            <a:off x="744059" y="2678980"/>
            <a:ext cx="649319" cy="34499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64F8CD0-4DC8-89D8-AF9C-9C1429FD3057}"/>
              </a:ext>
            </a:extLst>
          </p:cNvPr>
          <p:cNvSpPr/>
          <p:nvPr/>
        </p:nvSpPr>
        <p:spPr>
          <a:xfrm>
            <a:off x="3237747" y="1927064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7B1594-CB89-CA42-8472-9E815BEAFCF8}"/>
              </a:ext>
            </a:extLst>
          </p:cNvPr>
          <p:cNvSpPr/>
          <p:nvPr/>
        </p:nvSpPr>
        <p:spPr>
          <a:xfrm>
            <a:off x="4782579" y="1959851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8B8767-0F2C-EF43-97C8-AAEB7E2D91F2}"/>
              </a:ext>
            </a:extLst>
          </p:cNvPr>
          <p:cNvSpPr/>
          <p:nvPr/>
        </p:nvSpPr>
        <p:spPr>
          <a:xfrm>
            <a:off x="6306239" y="1907012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94E5B1-1BDC-A921-0BC2-0BBBC54CFF90}"/>
              </a:ext>
            </a:extLst>
          </p:cNvPr>
          <p:cNvGrpSpPr/>
          <p:nvPr/>
        </p:nvGrpSpPr>
        <p:grpSpPr>
          <a:xfrm>
            <a:off x="6323045" y="1897380"/>
            <a:ext cx="1450964" cy="1467065"/>
            <a:chOff x="6312508" y="2631698"/>
            <a:chExt cx="1450964" cy="1467065"/>
          </a:xfrm>
        </p:grpSpPr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FD68E997-1DDE-1978-4CE3-9A46B806DF2D}"/>
                </a:ext>
              </a:extLst>
            </p:cNvPr>
            <p:cNvSpPr/>
            <p:nvPr/>
          </p:nvSpPr>
          <p:spPr>
            <a:xfrm>
              <a:off x="6312508" y="2631698"/>
              <a:ext cx="1450964" cy="1467065"/>
            </a:xfrm>
            <a:prstGeom prst="pie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EC25F71-1EDB-9AF7-C830-6E58595BCFD1}"/>
                </a:ext>
              </a:extLst>
            </p:cNvPr>
            <p:cNvCxnSpPr>
              <a:endCxn id="13" idx="2"/>
            </p:cNvCxnSpPr>
            <p:nvPr/>
          </p:nvCxnSpPr>
          <p:spPr>
            <a:xfrm flipH="1">
              <a:off x="6312508" y="3365230"/>
              <a:ext cx="723899" cy="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2D0C7B-2C5B-CE27-F5A8-6AE93189968D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7048527" y="2640546"/>
            <a:ext cx="0" cy="723899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F20F33-3A2F-917D-CEA4-5E7E3C928D6A}"/>
              </a:ext>
            </a:extLst>
          </p:cNvPr>
          <p:cNvSpPr txBox="1"/>
          <p:nvPr/>
        </p:nvSpPr>
        <p:spPr>
          <a:xfrm>
            <a:off x="3440563" y="5004237"/>
            <a:ext cx="2519004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3 cái bánh 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và      cái bánh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2" name="Group 58">
            <a:extLst>
              <a:ext uri="{FF2B5EF4-FFF2-40B4-BE49-F238E27FC236}">
                <a16:creationId xmlns:a16="http://schemas.microsoft.com/office/drawing/2014/main" id="{FFEEB09C-9793-BF6B-D326-4FD0DB3B922C}"/>
              </a:ext>
            </a:extLst>
          </p:cNvPr>
          <p:cNvGrpSpPr>
            <a:grpSpLocks/>
          </p:cNvGrpSpPr>
          <p:nvPr/>
        </p:nvGrpSpPr>
        <p:grpSpPr bwMode="auto">
          <a:xfrm>
            <a:off x="3656031" y="5249765"/>
            <a:ext cx="628803" cy="1012859"/>
            <a:chOff x="688" y="3636"/>
            <a:chExt cx="560" cy="693"/>
          </a:xfrm>
        </p:grpSpPr>
        <p:grpSp>
          <p:nvGrpSpPr>
            <p:cNvPr id="23" name="Group 45">
              <a:extLst>
                <a:ext uri="{FF2B5EF4-FFF2-40B4-BE49-F238E27FC236}">
                  <a16:creationId xmlns:a16="http://schemas.microsoft.com/office/drawing/2014/main" id="{3AD8ADD6-C98F-0B72-07EC-8F8F4C845A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6"/>
              <a:ext cx="336" cy="693"/>
              <a:chOff x="480" y="3156"/>
              <a:chExt cx="336" cy="693"/>
            </a:xfrm>
          </p:grpSpPr>
          <p:sp>
            <p:nvSpPr>
              <p:cNvPr id="25" name="Text Box 46">
                <a:extLst>
                  <a:ext uri="{FF2B5EF4-FFF2-40B4-BE49-F238E27FC236}">
                    <a16:creationId xmlns:a16="http://schemas.microsoft.com/office/drawing/2014/main" id="{068B22FC-A934-D280-BFF4-CDC7EB88DD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" y="315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1</a:t>
                </a:r>
                <a:endParaRPr lang="en-US" altLang="en-US" sz="3200" b="1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Text Box 47">
                <a:extLst>
                  <a:ext uri="{FF2B5EF4-FFF2-40B4-BE49-F238E27FC236}">
                    <a16:creationId xmlns:a16="http://schemas.microsoft.com/office/drawing/2014/main" id="{542132E4-33DF-D574-8F7E-301F721207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2" y="3481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4</a:t>
                </a:r>
                <a:endParaRPr lang="en-US" altLang="en-US" sz="3200" b="1" dirty="0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45A16F5C-D8B7-7A09-4BDE-BC504138D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 Box 56">
              <a:extLst>
                <a:ext uri="{FF2B5EF4-FFF2-40B4-BE49-F238E27FC236}">
                  <a16:creationId xmlns:a16="http://schemas.microsoft.com/office/drawing/2014/main" id="{D615DD67-787B-6D94-C57F-C802BE27E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790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75D2476-8AF5-7546-2B53-F1ADDAA28A85}"/>
              </a:ext>
            </a:extLst>
          </p:cNvPr>
          <p:cNvSpPr txBox="1"/>
          <p:nvPr/>
        </p:nvSpPr>
        <p:spPr>
          <a:xfrm>
            <a:off x="304072" y="4998779"/>
            <a:ext cx="2638013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2 cái bánh 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và      cái bánh</a:t>
            </a:r>
          </a:p>
          <a:p>
            <a:endParaRPr lang="vi-VN" sz="2800" dirty="0">
              <a:solidFill>
                <a:srgbClr val="FF0000"/>
              </a:solidFill>
            </a:endParaRPr>
          </a:p>
        </p:txBody>
      </p:sp>
      <p:grpSp>
        <p:nvGrpSpPr>
          <p:cNvPr id="29" name="Group 60">
            <a:extLst>
              <a:ext uri="{FF2B5EF4-FFF2-40B4-BE49-F238E27FC236}">
                <a16:creationId xmlns:a16="http://schemas.microsoft.com/office/drawing/2014/main" id="{F5C03201-4830-4135-D0CC-AF20645A2AA2}"/>
              </a:ext>
            </a:extLst>
          </p:cNvPr>
          <p:cNvGrpSpPr>
            <a:grpSpLocks/>
          </p:cNvGrpSpPr>
          <p:nvPr/>
        </p:nvGrpSpPr>
        <p:grpSpPr bwMode="auto">
          <a:xfrm>
            <a:off x="438267" y="5251043"/>
            <a:ext cx="920750" cy="1089025"/>
            <a:chOff x="3500" y="2112"/>
            <a:chExt cx="580" cy="686"/>
          </a:xfrm>
        </p:grpSpPr>
        <p:grpSp>
          <p:nvGrpSpPr>
            <p:cNvPr id="30" name="Group 41">
              <a:extLst>
                <a:ext uri="{FF2B5EF4-FFF2-40B4-BE49-F238E27FC236}">
                  <a16:creationId xmlns:a16="http://schemas.microsoft.com/office/drawing/2014/main" id="{FC13D0C5-3160-DE47-CA5D-0424F5766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112"/>
              <a:ext cx="336" cy="686"/>
              <a:chOff x="480" y="3157"/>
              <a:chExt cx="336" cy="686"/>
            </a:xfrm>
          </p:grpSpPr>
          <p:sp>
            <p:nvSpPr>
              <p:cNvPr id="32" name="Text Box 42">
                <a:extLst>
                  <a:ext uri="{FF2B5EF4-FFF2-40B4-BE49-F238E27FC236}">
                    <a16:creationId xmlns:a16="http://schemas.microsoft.com/office/drawing/2014/main" id="{0986D443-09B6-ACAB-DAA8-FF243E7EC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3" name="Text Box 43">
                <a:extLst>
                  <a:ext uri="{FF2B5EF4-FFF2-40B4-BE49-F238E27FC236}">
                    <a16:creationId xmlns:a16="http://schemas.microsoft.com/office/drawing/2014/main" id="{1F9027B2-8580-0E8E-F786-563F59C9A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4" name="Line 44">
                <a:extLst>
                  <a:ext uri="{FF2B5EF4-FFF2-40B4-BE49-F238E27FC236}">
                    <a16:creationId xmlns:a16="http://schemas.microsoft.com/office/drawing/2014/main" id="{D13B919C-40D1-4F41-58BD-2B5AA0B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 Box 55">
              <a:extLst>
                <a:ext uri="{FF2B5EF4-FFF2-40B4-BE49-F238E27FC236}">
                  <a16:creationId xmlns:a16="http://schemas.microsoft.com/office/drawing/2014/main" id="{3BE454A5-E1E2-F00B-927E-87FB560AF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B2D0608-DA14-B6D9-5329-2F0C0FFE698D}"/>
              </a:ext>
            </a:extLst>
          </p:cNvPr>
          <p:cNvSpPr txBox="1"/>
          <p:nvPr/>
        </p:nvSpPr>
        <p:spPr>
          <a:xfrm>
            <a:off x="6453730" y="4937311"/>
            <a:ext cx="2638013" cy="13849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2 cái bánh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và       cái bánh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D7C4A8-F49C-77C4-C68B-A31D4A408174}"/>
              </a:ext>
            </a:extLst>
          </p:cNvPr>
          <p:cNvSpPr txBox="1"/>
          <p:nvPr/>
        </p:nvSpPr>
        <p:spPr>
          <a:xfrm>
            <a:off x="9379582" y="4921110"/>
            <a:ext cx="2638013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3 cái bánh 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và        cái bánh </a:t>
            </a: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grpSp>
        <p:nvGrpSpPr>
          <p:cNvPr id="48" name="Group 58">
            <a:extLst>
              <a:ext uri="{FF2B5EF4-FFF2-40B4-BE49-F238E27FC236}">
                <a16:creationId xmlns:a16="http://schemas.microsoft.com/office/drawing/2014/main" id="{8C0E4988-91F0-EED9-C555-06EFA1399946}"/>
              </a:ext>
            </a:extLst>
          </p:cNvPr>
          <p:cNvGrpSpPr>
            <a:grpSpLocks/>
          </p:cNvGrpSpPr>
          <p:nvPr/>
        </p:nvGrpSpPr>
        <p:grpSpPr bwMode="auto">
          <a:xfrm>
            <a:off x="6584326" y="5160930"/>
            <a:ext cx="889000" cy="1089025"/>
            <a:chOff x="688" y="3637"/>
            <a:chExt cx="560" cy="686"/>
          </a:xfrm>
        </p:grpSpPr>
        <p:grpSp>
          <p:nvGrpSpPr>
            <p:cNvPr id="49" name="Group 45">
              <a:extLst>
                <a:ext uri="{FF2B5EF4-FFF2-40B4-BE49-F238E27FC236}">
                  <a16:creationId xmlns:a16="http://schemas.microsoft.com/office/drawing/2014/main" id="{7B330DAC-4FF4-9359-BA05-713EC7B68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54" name="Text Box 46">
                <a:extLst>
                  <a:ext uri="{FF2B5EF4-FFF2-40B4-BE49-F238E27FC236}">
                    <a16:creationId xmlns:a16="http://schemas.microsoft.com/office/drawing/2014/main" id="{DA85463F-6B1D-4207-8989-8F2EE82DAF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1</a:t>
                </a:r>
                <a:endParaRPr lang="en-US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Text Box 47">
                <a:extLst>
                  <a:ext uri="{FF2B5EF4-FFF2-40B4-BE49-F238E27FC236}">
                    <a16:creationId xmlns:a16="http://schemas.microsoft.com/office/drawing/2014/main" id="{70F134BF-47DA-2FA6-FA09-D6BD16B50D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vi-VN" altLang="en-US" sz="3200" b="1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4</a:t>
                </a:r>
                <a:endParaRPr lang="en-US" altLang="en-US" sz="3200" b="1">
                  <a:solidFill>
                    <a:srgbClr val="FF0066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Line 48">
                <a:extLst>
                  <a:ext uri="{FF2B5EF4-FFF2-40B4-BE49-F238E27FC236}">
                    <a16:creationId xmlns:a16="http://schemas.microsoft.com/office/drawing/2014/main" id="{DEDC82FD-B928-60A2-9F75-BE60B5FAC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 Box 56">
              <a:extLst>
                <a:ext uri="{FF2B5EF4-FFF2-40B4-BE49-F238E27FC236}">
                  <a16:creationId xmlns:a16="http://schemas.microsoft.com/office/drawing/2014/main" id="{FCD1BAC0-2EEC-0B23-C175-6102A49F4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790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3" name="Group 60">
            <a:extLst>
              <a:ext uri="{FF2B5EF4-FFF2-40B4-BE49-F238E27FC236}">
                <a16:creationId xmlns:a16="http://schemas.microsoft.com/office/drawing/2014/main" id="{44CA1F92-E898-2172-8AC8-9B28FDD8992C}"/>
              </a:ext>
            </a:extLst>
          </p:cNvPr>
          <p:cNvGrpSpPr>
            <a:grpSpLocks/>
          </p:cNvGrpSpPr>
          <p:nvPr/>
        </p:nvGrpSpPr>
        <p:grpSpPr bwMode="auto">
          <a:xfrm>
            <a:off x="9732758" y="5088664"/>
            <a:ext cx="626816" cy="1120777"/>
            <a:chOff x="3500" y="2092"/>
            <a:chExt cx="617" cy="706"/>
          </a:xfrm>
        </p:grpSpPr>
        <p:grpSp>
          <p:nvGrpSpPr>
            <p:cNvPr id="64" name="Group 41">
              <a:extLst>
                <a:ext uri="{FF2B5EF4-FFF2-40B4-BE49-F238E27FC236}">
                  <a16:creationId xmlns:a16="http://schemas.microsoft.com/office/drawing/2014/main" id="{71DFBD57-AA3A-A38A-E811-9F12C1A0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2" y="2092"/>
              <a:ext cx="375" cy="706"/>
              <a:chOff x="478" y="3137"/>
              <a:chExt cx="375" cy="706"/>
            </a:xfrm>
          </p:grpSpPr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5BD091B4-327B-73EF-CD82-567E3DA039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" y="313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3  </a:t>
                </a:r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311D2ED9-C6CE-11FE-7894-FC0DB2C8D9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68" name="Line 44">
                <a:extLst>
                  <a:ext uri="{FF2B5EF4-FFF2-40B4-BE49-F238E27FC236}">
                    <a16:creationId xmlns:a16="http://schemas.microsoft.com/office/drawing/2014/main" id="{82DC22D4-AEBC-E0ED-2145-0EBE4F457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 Box 55">
              <a:extLst>
                <a:ext uri="{FF2B5EF4-FFF2-40B4-BE49-F238E27FC236}">
                  <a16:creationId xmlns:a16="http://schemas.microsoft.com/office/drawing/2014/main" id="{B8DF7CF1-F865-384D-9DBD-7DC2549F7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4B1F768-1118-C0FB-771F-3180A018A7D0}"/>
              </a:ext>
            </a:extLst>
          </p:cNvPr>
          <p:cNvSpPr txBox="1"/>
          <p:nvPr/>
        </p:nvSpPr>
        <p:spPr>
          <a:xfrm>
            <a:off x="3161099" y="1810149"/>
            <a:ext cx="4927600" cy="166682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vi-VN"/>
          </a:p>
        </p:txBody>
      </p:sp>
      <p:pic>
        <p:nvPicPr>
          <p:cNvPr id="4" name="y2mate.com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52EE1F9C-7E10-F459-446C-921BA1C54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299" y="65960"/>
            <a:ext cx="1203342" cy="9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94 0.0375 L -0.08906 0.17523 C -0.09206 0.2368 -0.15495 0.30393 -0.2026 0.29629 L -0.31003 0.27986 " pathEditMode="relative" rAng="5700000" ptsTypes="AA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452879" y="259086"/>
            <a:ext cx="688008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TRÒ CHƠI: Ong đi tìm mật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44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810626" y="3350424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09" y="3902757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A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3849694" y="3806020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9" y="4015137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B</a:t>
            </a:r>
            <a:endParaRPr lang="en-US" altLang="en-US" b="1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6118">
            <a:off x="7405007" y="3792507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4009" y="4080638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  <a:endParaRPr lang="en-US" alt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81" name="Group 12">
            <a:extLst>
              <a:ext uri="{FF2B5EF4-FFF2-40B4-BE49-F238E27FC236}">
                <a16:creationId xmlns:a16="http://schemas.microsoft.com/office/drawing/2014/main" id="{2C3E2078-6DD0-46F1-9CA4-CEF8BB832EDA}"/>
              </a:ext>
            </a:extLst>
          </p:cNvPr>
          <p:cNvGrpSpPr>
            <a:grpSpLocks/>
          </p:cNvGrpSpPr>
          <p:nvPr/>
        </p:nvGrpSpPr>
        <p:grpSpPr bwMode="auto">
          <a:xfrm>
            <a:off x="8341728" y="1889725"/>
            <a:ext cx="1160463" cy="1081088"/>
            <a:chOff x="4059" y="753"/>
            <a:chExt cx="731" cy="681"/>
          </a:xfrm>
        </p:grpSpPr>
        <p:pic>
          <p:nvPicPr>
            <p:cNvPr id="82" name="Picture 6">
              <a:extLst>
                <a:ext uri="{FF2B5EF4-FFF2-40B4-BE49-F238E27FC236}">
                  <a16:creationId xmlns:a16="http://schemas.microsoft.com/office/drawing/2014/main" id="{425F8042-BFC5-4E05-A7EE-E6163B334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Oval 14">
              <a:extLst>
                <a:ext uri="{FF2B5EF4-FFF2-40B4-BE49-F238E27FC236}">
                  <a16:creationId xmlns:a16="http://schemas.microsoft.com/office/drawing/2014/main" id="{A7C41299-4491-4371-B704-6492A319A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FF33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54DF24-4303-4C13-96D9-5B2BF97814E0}"/>
                  </a:ext>
                </a:extLst>
              </p:cNvPr>
              <p:cNvSpPr txBox="1"/>
              <p:nvPr/>
            </p:nvSpPr>
            <p:spPr>
              <a:xfrm>
                <a:off x="634209" y="1109011"/>
                <a:ext cx="11004605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>
                    <a:latin typeface="+mj-lt"/>
                  </a:rPr>
                  <a:t>Câu 3</a:t>
                </a:r>
                <a:r>
                  <a:rPr lang="vi-VN" sz="3200">
                    <a:latin typeface="+mj-lt"/>
                  </a:rPr>
                  <a:t>: </a:t>
                </a:r>
                <a:r>
                  <a:rPr lang="vi-VN" sz="3200" dirty="0">
                    <a:latin typeface="+mj-lt"/>
                  </a:rPr>
                  <a:t>Kết quả của phép tính 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>
                    <a:latin typeface="+mj-lt"/>
                  </a:rPr>
                  <a:t> là:         </a:t>
                </a:r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754DF24-4303-4C13-96D9-5B2BF9781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09" y="1109011"/>
                <a:ext cx="11004605" cy="801310"/>
              </a:xfrm>
              <a:prstGeom prst="rect">
                <a:avLst/>
              </a:prstGeom>
              <a:blipFill>
                <a:blip r:embed="rId7"/>
                <a:stretch>
                  <a:fillRect l="-1385" b="-91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Picture 6">
            <a:extLst>
              <a:ext uri="{FF2B5EF4-FFF2-40B4-BE49-F238E27FC236}">
                <a16:creationId xmlns:a16="http://schemas.microsoft.com/office/drawing/2014/main" id="{36461B07-A239-4D9F-B502-C267ECDD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707" y="1965564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0" descr="1">
            <a:extLst>
              <a:ext uri="{FF2B5EF4-FFF2-40B4-BE49-F238E27FC236}">
                <a16:creationId xmlns:a16="http://schemas.microsoft.com/office/drawing/2014/main" id="{9D6E6359-FFA5-4BF4-B86A-D007BA17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19" y="1606957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0" descr="1">
            <a:extLst>
              <a:ext uri="{FF2B5EF4-FFF2-40B4-BE49-F238E27FC236}">
                <a16:creationId xmlns:a16="http://schemas.microsoft.com/office/drawing/2014/main" id="{CF2C5E2A-ED02-4E5D-9701-87B70834E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9" y="2415628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Oval 14">
            <a:extLst>
              <a:ext uri="{FF2B5EF4-FFF2-40B4-BE49-F238E27FC236}">
                <a16:creationId xmlns:a16="http://schemas.microsoft.com/office/drawing/2014/main" id="{EA11CEC6-1D2F-48B3-91FF-A6983C6FAB21}"/>
              </a:ext>
            </a:extLst>
          </p:cNvPr>
          <p:cNvSpPr>
            <a:spLocks noChangeArrowheads="1"/>
          </p:cNvSpPr>
          <p:nvPr/>
        </p:nvSpPr>
        <p:spPr bwMode="auto">
          <a:xfrm rot="968573">
            <a:off x="1144388" y="1911711"/>
            <a:ext cx="772341" cy="2945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E9986C24-9E8F-4D85-B989-FA8EAA5D8C6C}"/>
              </a:ext>
            </a:extLst>
          </p:cNvPr>
          <p:cNvSpPr>
            <a:spLocks noChangeArrowheads="1"/>
          </p:cNvSpPr>
          <p:nvPr/>
        </p:nvSpPr>
        <p:spPr bwMode="auto">
          <a:xfrm rot="20636401">
            <a:off x="11135619" y="2262024"/>
            <a:ext cx="737676" cy="298414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sp>
        <p:nvSpPr>
          <p:cNvPr id="101" name="Oval 14">
            <a:extLst>
              <a:ext uri="{FF2B5EF4-FFF2-40B4-BE49-F238E27FC236}">
                <a16:creationId xmlns:a16="http://schemas.microsoft.com/office/drawing/2014/main" id="{A8B84F98-E96E-4204-B796-9FE8436A79DE}"/>
              </a:ext>
            </a:extLst>
          </p:cNvPr>
          <p:cNvSpPr>
            <a:spLocks noChangeArrowheads="1"/>
          </p:cNvSpPr>
          <p:nvPr/>
        </p:nvSpPr>
        <p:spPr bwMode="auto">
          <a:xfrm rot="968573" flipV="1">
            <a:off x="744059" y="2678980"/>
            <a:ext cx="649319" cy="34499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b="1">
              <a:solidFill>
                <a:srgbClr val="FF3300"/>
              </a:solidFill>
            </a:endParaRPr>
          </a:p>
        </p:txBody>
      </p:sp>
      <p:grpSp>
        <p:nvGrpSpPr>
          <p:cNvPr id="63" name="Group 60">
            <a:extLst>
              <a:ext uri="{FF2B5EF4-FFF2-40B4-BE49-F238E27FC236}">
                <a16:creationId xmlns:a16="http://schemas.microsoft.com/office/drawing/2014/main" id="{44CA1F92-E898-2172-8AC8-9B28FDD8992C}"/>
              </a:ext>
            </a:extLst>
          </p:cNvPr>
          <p:cNvGrpSpPr>
            <a:grpSpLocks/>
          </p:cNvGrpSpPr>
          <p:nvPr/>
        </p:nvGrpSpPr>
        <p:grpSpPr bwMode="auto">
          <a:xfrm>
            <a:off x="9968126" y="4785667"/>
            <a:ext cx="920750" cy="1143000"/>
            <a:chOff x="3500" y="2024"/>
            <a:chExt cx="580" cy="720"/>
          </a:xfrm>
        </p:grpSpPr>
        <p:grpSp>
          <p:nvGrpSpPr>
            <p:cNvPr id="64" name="Group 41">
              <a:extLst>
                <a:ext uri="{FF2B5EF4-FFF2-40B4-BE49-F238E27FC236}">
                  <a16:creationId xmlns:a16="http://schemas.microsoft.com/office/drawing/2014/main" id="{71DFBD57-AA3A-A38A-E811-9F12C1A0F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24"/>
              <a:ext cx="336" cy="720"/>
              <a:chOff x="480" y="3069"/>
              <a:chExt cx="336" cy="720"/>
            </a:xfrm>
          </p:grpSpPr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5BD091B4-327B-73EF-CD82-567E3DA039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069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311D2ED9-C6CE-11FE-7894-FC0DB2C8D9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59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68" name="Line 44">
                <a:extLst>
                  <a:ext uri="{FF2B5EF4-FFF2-40B4-BE49-F238E27FC236}">
                    <a16:creationId xmlns:a16="http://schemas.microsoft.com/office/drawing/2014/main" id="{82DC22D4-AEBC-E0ED-2145-0EBE4F457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456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" name="Text Box 55">
              <a:extLst>
                <a:ext uri="{FF2B5EF4-FFF2-40B4-BE49-F238E27FC236}">
                  <a16:creationId xmlns:a16="http://schemas.microsoft.com/office/drawing/2014/main" id="{B8DF7CF1-F865-384D-9DBD-7DC2549F7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16463" y="4987196"/>
                <a:ext cx="542136" cy="808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</a:rPr>
                  <a:t> </a:t>
                </a:r>
                <a:endParaRPr lang="vi-VN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463" y="4987196"/>
                <a:ext cx="542136" cy="808619"/>
              </a:xfrm>
              <a:prstGeom prst="rect">
                <a:avLst/>
              </a:prstGeom>
              <a:blipFill>
                <a:blip r:embed="rId9"/>
                <a:stretch>
                  <a:fillRect l="-10227" r="-28409" b="-97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34813" y="4974670"/>
                <a:ext cx="721672" cy="80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𝟏𝟏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7030A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</a:rPr>
                  <a:t> </a:t>
                </a:r>
                <a:endParaRPr lang="vi-VN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813" y="4974670"/>
                <a:ext cx="721672" cy="8013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842717" y="4937092"/>
                <a:ext cx="513282" cy="80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b="1" dirty="0">
                    <a:solidFill>
                      <a:srgbClr val="FF0000"/>
                    </a:solidFill>
                  </a:rPr>
                  <a:t> </a:t>
                </a:r>
                <a:endParaRPr lang="vi-VN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717" y="4937092"/>
                <a:ext cx="513282" cy="8013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2">
            <a:extLst>
              <a:ext uri="{FF2B5EF4-FFF2-40B4-BE49-F238E27FC236}">
                <a16:creationId xmlns:a16="http://schemas.microsoft.com/office/drawing/2014/main" id="{7A990F2A-0BDC-DBB9-B4F2-36FD3D2E4F6F}"/>
              </a:ext>
            </a:extLst>
          </p:cNvPr>
          <p:cNvGrpSpPr>
            <a:grpSpLocks/>
          </p:cNvGrpSpPr>
          <p:nvPr/>
        </p:nvGrpSpPr>
        <p:grpSpPr bwMode="auto">
          <a:xfrm>
            <a:off x="10060201" y="3749072"/>
            <a:ext cx="1020763" cy="1219200"/>
            <a:chOff x="3888" y="2688"/>
            <a:chExt cx="547" cy="624"/>
          </a:xfrm>
        </p:grpSpPr>
        <p:pic>
          <p:nvPicPr>
            <p:cNvPr id="9" name="Picture 39">
              <a:extLst>
                <a:ext uri="{FF2B5EF4-FFF2-40B4-BE49-F238E27FC236}">
                  <a16:creationId xmlns:a16="http://schemas.microsoft.com/office/drawing/2014/main" id="{AE174206-9ACD-28CB-5A36-31278604E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38D42821-855E-EC9B-57ED-E44F4FCD8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vi-VN" altLang="en-US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D</a:t>
              </a:r>
              <a:endParaRPr lang="en-US" altLang="en-US" b="1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y2mate.com - ĐỒNG HỒ ĐẾM NGƯỢC 5 GIÂY  CHUÔNG BÁO HẾT GIỜ_v720P">
            <a:hlinkClick r:id="" action="ppaction://media"/>
            <a:extLst>
              <a:ext uri="{FF2B5EF4-FFF2-40B4-BE49-F238E27FC236}">
                <a16:creationId xmlns:a16="http://schemas.microsoft.com/office/drawing/2014/main" id="{D48D3B73-97E7-DFB6-12D9-23F0C1B84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94698" y="318515"/>
            <a:ext cx="1203342" cy="9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81 0.02754 L -0.08893 0.16527 C -0.09193 0.22685 -0.15482 0.29398 -0.20247 0.28634 L -0.30989 0.2699 " pathEditMode="relative" rAng="5700000" ptsTypes="AA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407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toán 3">
            <a:hlinkClick r:id="" action="ppaction://media"/>
            <a:extLst>
              <a:ext uri="{FF2B5EF4-FFF2-40B4-BE49-F238E27FC236}">
                <a16:creationId xmlns:a16="http://schemas.microsoft.com/office/drawing/2014/main" id="{8285D414-A7C0-D5F2-A0D3-AB7837ACA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39" y="92074"/>
            <a:ext cx="11887201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303</Words>
  <Application>Microsoft Office PowerPoint</Application>
  <PresentationFormat>Màn hình rộng</PresentationFormat>
  <Paragraphs>81</Paragraphs>
  <Slides>31</Slides>
  <Notes>5</Notes>
  <HiddenSlides>0</HiddenSlides>
  <MMClips>9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2" baseType="lpstr">
      <vt:lpstr>等线</vt:lpstr>
      <vt:lpstr>.VnTifani Heavy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Nguyet Pham</cp:lastModifiedBy>
  <cp:revision>118</cp:revision>
  <dcterms:created xsi:type="dcterms:W3CDTF">2024-07-01T08:11:47Z</dcterms:created>
  <dcterms:modified xsi:type="dcterms:W3CDTF">2024-08-18T13:32:29Z</dcterms:modified>
</cp:coreProperties>
</file>