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550" r:id="rId2"/>
    <p:sldId id="566" r:id="rId3"/>
    <p:sldId id="569" r:id="rId4"/>
    <p:sldId id="570" r:id="rId5"/>
    <p:sldId id="541" r:id="rId6"/>
    <p:sldId id="574" r:id="rId7"/>
    <p:sldId id="576" r:id="rId8"/>
    <p:sldId id="552" r:id="rId9"/>
    <p:sldId id="551" r:id="rId10"/>
    <p:sldId id="575" r:id="rId11"/>
    <p:sldId id="556" r:id="rId12"/>
    <p:sldId id="571" r:id="rId13"/>
    <p:sldId id="557" r:id="rId14"/>
    <p:sldId id="559" r:id="rId15"/>
    <p:sldId id="560" r:id="rId16"/>
    <p:sldId id="561" r:id="rId17"/>
    <p:sldId id="565" r:id="rId18"/>
    <p:sldId id="5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CC3300"/>
    <a:srgbClr val="FFFF00"/>
    <a:srgbClr val="FF0066"/>
    <a:srgbClr val="CC00FF"/>
    <a:srgbClr val="FF3300"/>
    <a:srgbClr val="FF6600"/>
    <a:srgbClr val="FF9900"/>
    <a:srgbClr val="7A1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2" autoAdjust="0"/>
    <p:restoredTop sz="78058" autoAdjust="0"/>
  </p:normalViewPr>
  <p:slideViewPr>
    <p:cSldViewPr>
      <p:cViewPr varScale="1">
        <p:scale>
          <a:sx n="70" d="100"/>
          <a:sy n="70" d="100"/>
        </p:scale>
        <p:origin x="49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532E5-36A2-4315-B1C4-3028E1DC945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57B59-F7F3-4B9F-AD7C-949164CD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8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7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3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9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5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8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84DEC-2E58-440F-9F68-F07D5389CB9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2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h lịch với hình nền PowerPoint tone trắng tinh khôi by fixmar1 - Issu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" y="0"/>
            <a:ext cx="12178619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740357" y="2154188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ác thầy cô về </a:t>
            </a:r>
            <a:r>
              <a:rPr lang="vi-VN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chuyên đề </a:t>
            </a:r>
            <a:endParaRPr lang="en-US" sz="3600" kern="1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28" y="5771980"/>
            <a:ext cx="3758599" cy="6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47" y="2206022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300350" y="1173182"/>
            <a:ext cx="7814214" cy="1501994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 eaLnBrk="1" hangingPunct="1">
              <a:defRPr/>
            </a:pPr>
            <a:r>
              <a:rPr lang="en-US" sz="32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6000" kern="10" spc="-22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sz="60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2040427" y="3479819"/>
            <a:ext cx="80710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Môn Tiếng Việt- LTVC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Từ đồng nghĩa - Lớp </a:t>
            </a: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5 </a:t>
            </a:r>
            <a:r>
              <a:rPr lang="en-US" altLang="en-US" sz="40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Giáo viên: Nguyễn Thị Thu Hà</a:t>
            </a:r>
          </a:p>
        </p:txBody>
      </p:sp>
      <p:pic>
        <p:nvPicPr>
          <p:cNvPr id="28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76" y="353366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70" y="319941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25" y="4684602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30" y="969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2" y="365125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7" y="379168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2" y="477117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27" y="490220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4" y="6019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3" y="110399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84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536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" y="2367564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84" y="2943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" y="4152407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29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3415042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11 cách xếp vali siêu gọn cho chuyến đi 1 tuầ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01780"/>
            <a:ext cx="3486188" cy="234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phòng ngừa cong vẹo cột sống trong trường học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1000"/>
            <a:ext cx="3201602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Kỹ thuật bưng khay phục vụ nhà hàng, khách sạn thế nào là chuẩ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15042" cy="2411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00" y="3581399"/>
            <a:ext cx="3486188" cy="2411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949" y="3581398"/>
            <a:ext cx="3275785" cy="2411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90838" y="2809807"/>
            <a:ext cx="71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  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015" y="28127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  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9467" y="2764407"/>
            <a:ext cx="71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  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0838" y="6073373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 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606283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   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62039" y="6043412"/>
            <a:ext cx="135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                                         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6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1165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*Bài 2: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mỗi nhóm từ dưới đây những từ có nghĩa giống nhau</a:t>
            </a: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cần cù, sắt đá, siêng năng, chịu khó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non sông, đất nước, núi non, giang sơn, quốc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25802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nền Powerpoint đơn giản tinh tế màu trắ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264" r="5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914400"/>
            <a:ext cx="11353800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*Bài 2: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mỗi nhóm từ dưới đây những từ có nghĩa giống nhau.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cần cù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 đá,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năng, chịu khó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sông, đất nước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núi non,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sơn, quốc gia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bình, tĩnh lặng, thanh bình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bình tĩnh,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tĩnh</a:t>
            </a:r>
          </a:p>
        </p:txBody>
      </p:sp>
    </p:spTree>
    <p:extLst>
      <p:ext uri="{BB962C8B-B14F-4D97-AF65-F5344CB8AC3E}">
        <p14:creationId xmlns:p14="http://schemas.microsoft.com/office/powerpoint/2010/main" val="32150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ega.com.vn/media/news/2707_hinh-nen-powerpoint-chuyen-nghiep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0"/>
          <p:cNvSpPr txBox="1"/>
          <p:nvPr/>
        </p:nvSpPr>
        <p:spPr>
          <a:xfrm>
            <a:off x="2286000" y="2486561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đồng nghĩa với từ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3194447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từ đồng nghĩa với từ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6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màu trắng cho slide Powerpoint đơn giản đẹp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057400"/>
            <a:ext cx="117348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GHI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</a:p>
          <a:p>
            <a:pPr lvl="0"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 là những từ có nghĩa giống nhau </a:t>
            </a:r>
            <a:r>
              <a:rPr lang="fr-FR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fr-FR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bố, ba</a:t>
            </a:r>
            <a:r>
              <a:rPr lang="fr-FR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, cha</a:t>
            </a:r>
            <a:r>
              <a:rPr lang="fr-FR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fr-FR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gần giống nhau </a:t>
            </a:r>
            <a:r>
              <a:rPr lang="fr-FR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(ví dụ: ăn, xơi, chén,…)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fr-FR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Khi viết hoặc nói, cần lựa chọn từ phù hợp nhất với ý nghĩa được thể hiện.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 đơn giản tinh tế màu trắng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8600" y="152400"/>
            <a:ext cx="11734800" cy="1630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3: Những thành ngữ nào dưới đây chứa các từ đồng nghĩa</a:t>
            </a: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 là những từ nào?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66800" y="2362200"/>
            <a:ext cx="3886200" cy="838200"/>
            <a:chOff x="1362693" y="1008424"/>
            <a:chExt cx="6649494" cy="762000"/>
          </a:xfrm>
        </p:grpSpPr>
        <p:sp>
          <p:nvSpPr>
            <p:cNvPr id="7" name="Rectangle 6"/>
            <p:cNvSpPr/>
            <p:nvPr/>
          </p:nvSpPr>
          <p:spPr>
            <a:xfrm>
              <a:off x="1362693" y="100842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93970" y="1115163"/>
              <a:ext cx="641821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Chân yếu tay mềm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1651" y="2375780"/>
            <a:ext cx="3940552" cy="838200"/>
            <a:chOff x="1338706" y="1008424"/>
            <a:chExt cx="6966088" cy="762000"/>
          </a:xfrm>
        </p:grpSpPr>
        <p:sp>
          <p:nvSpPr>
            <p:cNvPr id="23" name="Rectangle 22"/>
            <p:cNvSpPr/>
            <p:nvPr/>
          </p:nvSpPr>
          <p:spPr>
            <a:xfrm>
              <a:off x="1362693" y="100842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38706" y="1110042"/>
              <a:ext cx="6966088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Thức khuya dậy sớm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91571" y="3632078"/>
            <a:ext cx="3761462" cy="838200"/>
            <a:chOff x="1362693" y="1008424"/>
            <a:chExt cx="6649494" cy="762000"/>
          </a:xfrm>
        </p:grpSpPr>
        <p:sp>
          <p:nvSpPr>
            <p:cNvPr id="26" name="Rectangle 25"/>
            <p:cNvSpPr/>
            <p:nvPr/>
          </p:nvSpPr>
          <p:spPr>
            <a:xfrm>
              <a:off x="1362693" y="100842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93970" y="1115163"/>
              <a:ext cx="641821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Đầu voi đuôi chuột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91571" y="4948967"/>
            <a:ext cx="3784397" cy="838200"/>
            <a:chOff x="-1039564" y="984230"/>
            <a:chExt cx="6690038" cy="762000"/>
          </a:xfrm>
        </p:grpSpPr>
        <p:sp>
          <p:nvSpPr>
            <p:cNvPr id="35" name="Rectangle 34"/>
            <p:cNvSpPr/>
            <p:nvPr/>
          </p:nvSpPr>
          <p:spPr>
            <a:xfrm>
              <a:off x="-1039564" y="98423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767743" y="1115163"/>
              <a:ext cx="641821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Ngăn sông cấm chợ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65468" y="4989044"/>
            <a:ext cx="3761462" cy="838200"/>
            <a:chOff x="1362693" y="1008424"/>
            <a:chExt cx="6649494" cy="762000"/>
          </a:xfrm>
        </p:grpSpPr>
        <p:sp>
          <p:nvSpPr>
            <p:cNvPr id="38" name="Rectangle 37"/>
            <p:cNvSpPr/>
            <p:nvPr/>
          </p:nvSpPr>
          <p:spPr>
            <a:xfrm>
              <a:off x="1362693" y="100842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93970" y="1115163"/>
              <a:ext cx="641821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Thay hình đổi dạng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50873" y="3657478"/>
            <a:ext cx="3706991" cy="838200"/>
            <a:chOff x="1389369" y="994279"/>
            <a:chExt cx="6553200" cy="762000"/>
          </a:xfrm>
        </p:grpSpPr>
        <p:sp>
          <p:nvSpPr>
            <p:cNvPr id="41" name="Rectangle 40"/>
            <p:cNvSpPr/>
            <p:nvPr/>
          </p:nvSpPr>
          <p:spPr>
            <a:xfrm>
              <a:off x="1389369" y="994279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11512" y="1132232"/>
              <a:ext cx="6418217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d. 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Một nắng hai sương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11506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thích hợp trong mỗi nhóm từ đồng nghĩa để hoàn thiện đoạn văn. 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Tháng Ba, tháng Tư, Tây Trường Sơn (1) (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khai mạc/ bắt đầu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mùa mưa. Mưa tới đâu, cỏ lá (2) (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tốt tươi/ tươi tắn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tới đó. Phía trước bầy voi luôn luôn là những vùng đất (3) (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no nê/ no đủ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), nơi chúng có thể sống những ngày sung sướng bù lại thời gian (4) (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đói khát/ đói rách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của mùa thu. Vì thế, bầy voi cứ theo sau những cơn mưa mà đi. Đó là luật lệ của rừng.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Theo Vũ Hùng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đơn giản tinh tế màu trắng 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57201"/>
            <a:ext cx="11430000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Tháng Ba, tháng Tư, Tây Trường Sơn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mùa mưa. Mưa tới đâu, cỏ lá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tươi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tới đó. Phía trước bầy voi luôn luôn là những vùng đất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đủ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nơi chúng có thể sống những ngày sung sướng bù lại thời gian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 khát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của mùa thu. Vì thế, bầy voi cứ theo sau những cơn mưa mà đi. Đó là luật lệ của rừng.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mega.com.vn/media/news/2707_background-ppt-dep-chuyen-nghie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10515600" cy="17847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TRÂN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TRỌNG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CẢM ƠN CÁC THẦY CÔ VÀ CÁC EM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8" name="Picture 6" descr="11_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03954"/>
            <a:ext cx="3276600" cy="2787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234806"/>
              </p:ext>
            </p:extLst>
          </p:nvPr>
        </p:nvGraphicFramePr>
        <p:xfrm>
          <a:off x="3517900" y="3760788"/>
          <a:ext cx="51562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Packager Shell Object" showAsIcon="1" r:id="rId5" imgW="5156280" imgH="481320" progId="Package">
                  <p:embed/>
                </p:oleObj>
              </mc:Choice>
              <mc:Fallback>
                <p:oleObj name="Packager Shell Object" showAsIcon="1" r:id="rId5" imgW="51562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7900" y="3760788"/>
                        <a:ext cx="5156200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815832"/>
              </p:ext>
            </p:extLst>
          </p:nvPr>
        </p:nvGraphicFramePr>
        <p:xfrm>
          <a:off x="1622425" y="98426"/>
          <a:ext cx="5156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Packager Shell Object" showAsIcon="1" r:id="rId7" imgW="5156280" imgH="481320" progId="Package">
                  <p:embed/>
                </p:oleObj>
              </mc:Choice>
              <mc:Fallback>
                <p:oleObj name="Packager Shell Object" showAsIcon="1" r:id="rId7" imgW="51562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2425" y="98426"/>
                        <a:ext cx="5156200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ải xuố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693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ái Bình mùa lúa chín - Đài Phát Thanh và Truyền Hình Thái B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158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0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-66973"/>
            <a:ext cx="115062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2 đoạn văn sau và trả lời câu hỏi </a:t>
            </a:r>
          </a:p>
          <a:p>
            <a:pPr algn="just">
              <a:lnSpc>
                <a:spcPct val="15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Đàn kiến tiếp tục công việc của chúng: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khuân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đất,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nhặt lá khô,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tha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mồi. Kiến bé tí tẹo nhưng rất khỏe và hăng say. Kiến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kiến lôi, kiến đ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ẩy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kiến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bổng lên được một vật nặng khổng lồ. Kiến chạy tíu tít, gặp nhau đụng đầu chào, rồi lại vội vàng, tíu tít … </a:t>
            </a:r>
          </a:p>
          <a:p>
            <a:pPr algn="just">
              <a:lnSpc>
                <a:spcPct val="150000"/>
              </a:lnSpc>
            </a:pP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(Theo Nguyễn Kiên)</a:t>
            </a:r>
          </a:p>
          <a:p>
            <a:pPr algn="just">
              <a:lnSpc>
                <a:spcPct val="15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Một chú ve kéo đàn. Tiếng đàn ngân lên phá tan bầu không khí tĩnh lặng của buổi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ban mai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Rồi chú thứ hai, thứ ba, thứ tư cùng hòa vào khúc tấu. Từ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sáng sớm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khi mặt trời mới ló rạng, tiếng ve đã át tiếng chim. </a:t>
            </a:r>
          </a:p>
          <a:p>
            <a:pPr algn="just">
              <a:lnSpc>
                <a:spcPct val="150000"/>
              </a:lnSpc>
            </a:pP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(Theo Hữu Vi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3549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6019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287"/>
          <a:stretch/>
        </p:blipFill>
        <p:spPr>
          <a:xfrm>
            <a:off x="6172200" y="838199"/>
            <a:ext cx="5943600" cy="480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0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71600"/>
            <a:ext cx="116586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*Bài 1:</a:t>
            </a:r>
            <a:r>
              <a:rPr lang="en-US" sz="32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2 đoạn văn sau và trả lời câu hỏi </a:t>
            </a:r>
            <a:endParaRPr lang="en-US" sz="32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Những từ in đậm trong đoạn văn nào có nghĩa giống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 Những từ in đậm trong đoạn văn nào có nghĩa gần giống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 ? 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Nêu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nét nghĩa khác nhau giữa chúng.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đơn giản  màu trắng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0"/>
          <p:cNvSpPr txBox="1"/>
          <p:nvPr/>
        </p:nvSpPr>
        <p:spPr>
          <a:xfrm>
            <a:off x="381000" y="1066800"/>
            <a:ext cx="11658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Từ in đậm trong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văn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thứ hai có nghĩa giống nhau: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mai, sáng sớm. 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Những từ in đậm trong đoạn văn thứ nhất: </a:t>
            </a:r>
            <a:r>
              <a:rPr lang="vi-VN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khuân, tha, vác, nhấ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nghĩa gần giống nhau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4829</TotalTime>
  <Words>295</Words>
  <Application>Microsoft Office PowerPoint</Application>
  <PresentationFormat>Widescreen</PresentationFormat>
  <Paragraphs>52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.VnCentury Schoolbook</vt:lpstr>
      <vt:lpstr>.VnTime</vt:lpstr>
      <vt:lpstr>Arial</vt:lpstr>
      <vt:lpstr>AvantGarde</vt:lpstr>
      <vt:lpstr>Calibri</vt:lpstr>
      <vt:lpstr>Calibri Light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 CẢM ƠN CÁC THẦY CÔ VÀ CÁC 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831</cp:revision>
  <dcterms:created xsi:type="dcterms:W3CDTF">2021-04-03T03:26:40Z</dcterms:created>
  <dcterms:modified xsi:type="dcterms:W3CDTF">2024-08-18T13:28:42Z</dcterms:modified>
</cp:coreProperties>
</file>