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276" r:id="rId5"/>
    <p:sldId id="272" r:id="rId6"/>
    <p:sldId id="273" r:id="rId7"/>
    <p:sldId id="274" r:id="rId8"/>
    <p:sldId id="265" r:id="rId9"/>
    <p:sldId id="324" r:id="rId10"/>
    <p:sldId id="325" r:id="rId11"/>
    <p:sldId id="320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3CD"/>
    <a:srgbClr val="F35757"/>
    <a:srgbClr val="FFBA75"/>
    <a:srgbClr val="FFD974"/>
    <a:srgbClr val="FFECAF"/>
    <a:srgbClr val="FFE285"/>
    <a:srgbClr val="B40C60"/>
    <a:srgbClr val="E36785"/>
    <a:srgbClr val="14B9EC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97565E-08F0-480F-9044-DC796170DB9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592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https://thquangphuc.haiphong.edu.vn/homegd4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5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video" Target="../media/media4.wmv"/><Relationship Id="rId11" Type="http://schemas.openxmlformats.org/officeDocument/2006/relationships/image" Target="../media/image6.png"/><Relationship Id="rId5" Type="http://schemas.microsoft.com/office/2007/relationships/media" Target="../media/media4.wmv"/><Relationship Id="rId10" Type="http://schemas.openxmlformats.org/officeDocument/2006/relationships/image" Target="../media/image8.gif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media" Target="../media/media4.wm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9.png"/><Relationship Id="rId4" Type="http://schemas.openxmlformats.org/officeDocument/2006/relationships/video" Target="../media/media4.wm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</p:cNvPr>
          <p:cNvSpPr txBox="1"/>
          <p:nvPr/>
        </p:nvSpPr>
        <p:spPr>
          <a:xfrm>
            <a:off x="1104899" y="854958"/>
            <a:ext cx="967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VÀ CÁC EM HỌC SINH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460" y="3207772"/>
            <a:ext cx="11602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000" b="1" smtClean="0">
                <a:solidFill>
                  <a:srgbClr val="5B33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MÔN TOÁN 2</a:t>
            </a:r>
            <a:endParaRPr lang="en-US" altLang="en-US" sz="4000" b="1" dirty="0">
              <a:solidFill>
                <a:srgbClr val="5B33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3707222"/>
            <a:ext cx="3352800" cy="328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5984" y="-51851"/>
            <a:ext cx="293263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53600" y="4354615"/>
            <a:ext cx="2438394" cy="257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895600" cy="270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2397" y="5430633"/>
            <a:ext cx="11602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3200" b="1" smtClean="0">
                <a:solidFill>
                  <a:srgbClr val="5B33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Oanh</a:t>
            </a:r>
            <a:endParaRPr lang="en-US" altLang="en-US" sz="3200" b="1" dirty="0">
              <a:solidFill>
                <a:srgbClr val="5B33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7">
            <a:extLst>
              <a:ext uri="{FF2B5EF4-FFF2-40B4-BE49-F238E27FC236}">
                <a16:creationId xmlns:a16="http://schemas.microsoft.com/office/drawing/2014/main" xmlns="" id="{9D7CB9BB-A04C-41D2-B0F7-C00A22EDB42E}"/>
              </a:ext>
            </a:extLst>
          </p:cNvPr>
          <p:cNvSpPr txBox="1"/>
          <p:nvPr/>
        </p:nvSpPr>
        <p:spPr>
          <a:xfrm>
            <a:off x="3152760" y="372423"/>
            <a:ext cx="7134240" cy="76944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MX" sz="4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45 + 5 + 8 =?</a:t>
            </a:r>
            <a:endParaRPr lang="es-CL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xmlns="" id="{31FEFF30-32AE-493D-A217-C266990B2C54}"/>
              </a:ext>
            </a:extLst>
          </p:cNvPr>
          <p:cNvSpPr/>
          <p:nvPr/>
        </p:nvSpPr>
        <p:spPr>
          <a:xfrm>
            <a:off x="2603500" y="3658326"/>
            <a:ext cx="3603047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0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s-MX" sz="4000" b="1" i="0" u="none" strike="noStrike" kern="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58</a:t>
            </a:r>
            <a:endParaRPr kumimoji="0" lang="es-CL" sz="4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xmlns="" id="{3033AFDD-5F3E-4173-ACB2-1628DA910C80}"/>
              </a:ext>
            </a:extLst>
          </p:cNvPr>
          <p:cNvSpPr/>
          <p:nvPr/>
        </p:nvSpPr>
        <p:spPr>
          <a:xfrm>
            <a:off x="2603500" y="2163894"/>
            <a:ext cx="353630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0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s-MX" sz="4000" b="1" i="0" u="none" strike="noStrike" kern="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48</a:t>
            </a:r>
            <a:endParaRPr kumimoji="0" lang="es-CL" sz="4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xmlns="" id="{B3A869E3-F650-4CE3-A818-5C7A599715D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3300" b="1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s-MX" sz="3300" b="1" i="0" u="none" strike="noStrike" kern="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68</a:t>
            </a:r>
            <a:endParaRPr kumimoji="0" lang="es-CL" sz="33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xmlns="" id="{EAD7036E-90BB-422D-8E15-3DA0317A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64" y="1730628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xmlns="" id="{9943448D-F3AD-4AD7-AA91-76390333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41" y="4772677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85C0444-F409-476A-8C4D-E42658BDA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1954" y="3303635"/>
            <a:ext cx="1648073" cy="1161142"/>
          </a:xfrm>
          <a:prstGeom prst="rect">
            <a:avLst/>
          </a:prstGeom>
        </p:spPr>
      </p:pic>
      <p:pic>
        <p:nvPicPr>
          <p:cNvPr id="13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8EBC962C-0867-4C58-ACB0-7A3FC6D1DE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57857" y="7118872"/>
            <a:ext cx="609600" cy="609600"/>
          </a:xfrm>
          <a:prstGeom prst="rect">
            <a:avLst/>
          </a:prstGeom>
        </p:spPr>
      </p:pic>
      <p:pic>
        <p:nvPicPr>
          <p:cNvPr id="12" name="DH">
            <a:hlinkClick r:id="" action="ppaction://media"/>
            <a:extLst>
              <a:ext uri="{FF2B5EF4-FFF2-40B4-BE49-F238E27FC236}">
                <a16:creationId xmlns:a16="http://schemas.microsoft.com/office/drawing/2014/main" xmlns="" id="{46C6688C-B809-4EDA-89E1-56B6B0D4308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" y="6037785"/>
            <a:ext cx="1728521" cy="8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6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="" xmlns:a16="http://schemas.microsoft.com/office/drawing/2014/main" id="{D57FED00-0142-4096-A6AA-50F9FA9640BE}"/>
              </a:ext>
            </a:extLst>
          </p:cNvPr>
          <p:cNvSpPr/>
          <p:nvPr/>
        </p:nvSpPr>
        <p:spPr>
          <a:xfrm>
            <a:off x="734669" y="62431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9CFC5E-E559-4656-BF03-F582573D92BC}"/>
              </a:ext>
            </a:extLst>
          </p:cNvPr>
          <p:cNvSpPr txBox="1"/>
          <p:nvPr/>
        </p:nvSpPr>
        <p:spPr>
          <a:xfrm>
            <a:off x="1171991" y="621888"/>
            <a:ext cx="9660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Tính tổng các số trên những hạt dẻ mà chú sóc nhặt được trên đường về nhà.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9681BEB-7C2D-43BB-903B-EA467063C8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140" y="1477132"/>
            <a:ext cx="9806608" cy="477789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263F0E0-8466-8970-4940-B1D24D815847}"/>
              </a:ext>
            </a:extLst>
          </p:cNvPr>
          <p:cNvCxnSpPr>
            <a:cxnSpLocks/>
          </p:cNvCxnSpPr>
          <p:nvPr/>
        </p:nvCxnSpPr>
        <p:spPr>
          <a:xfrm>
            <a:off x="1291261" y="1037386"/>
            <a:ext cx="2445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BC01E0E-1368-CDFF-1C65-0BE4477FFC3B}"/>
              </a:ext>
            </a:extLst>
          </p:cNvPr>
          <p:cNvCxnSpPr>
            <a:cxnSpLocks/>
          </p:cNvCxnSpPr>
          <p:nvPr/>
        </p:nvCxnSpPr>
        <p:spPr>
          <a:xfrm>
            <a:off x="5658679" y="1037386"/>
            <a:ext cx="49960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A73FF83-0B56-4503-0955-E24FE47B1005}"/>
              </a:ext>
            </a:extLst>
          </p:cNvPr>
          <p:cNvCxnSpPr>
            <a:cxnSpLocks/>
          </p:cNvCxnSpPr>
          <p:nvPr/>
        </p:nvCxnSpPr>
        <p:spPr>
          <a:xfrm>
            <a:off x="1291261" y="1452885"/>
            <a:ext cx="1902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1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">
            <a:hlinkClick r:id="" action="ppaction://media"/>
            <a:extLst>
              <a:ext uri="{FF2B5EF4-FFF2-40B4-BE49-F238E27FC236}">
                <a16:creationId xmlns="" xmlns:a16="http://schemas.microsoft.com/office/drawing/2014/main" id="{4FB31C30-E031-124F-27C6-BA190987A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8702F8-66F3-7747-E093-6B6A37C7057C}"/>
              </a:ext>
            </a:extLst>
          </p:cNvPr>
          <p:cNvSpPr txBox="1"/>
          <p:nvPr/>
        </p:nvSpPr>
        <p:spPr>
          <a:xfrm>
            <a:off x="1868557" y="1616765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25 + 7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32834D-6B63-C8D3-398B-6488ED6D46D5}"/>
              </a:ext>
            </a:extLst>
          </p:cNvPr>
          <p:cNvSpPr txBox="1"/>
          <p:nvPr/>
        </p:nvSpPr>
        <p:spPr>
          <a:xfrm>
            <a:off x="4883429" y="1716157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36 + 8</a:t>
            </a:r>
          </a:p>
        </p:txBody>
      </p:sp>
    </p:spTree>
    <p:extLst>
      <p:ext uri="{BB962C8B-B14F-4D97-AF65-F5344CB8AC3E}">
        <p14:creationId xmlns:p14="http://schemas.microsoft.com/office/powerpoint/2010/main" val="20014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2156792" y="234279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D849344-661F-A257-5A5F-9BD1438E4EAC}"/>
              </a:ext>
            </a:extLst>
          </p:cNvPr>
          <p:cNvCxnSpPr/>
          <p:nvPr/>
        </p:nvCxnSpPr>
        <p:spPr>
          <a:xfrm>
            <a:off x="1510748" y="1849311"/>
            <a:ext cx="1046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1C0CF46-3160-5141-71E6-C29C8ABB247E}"/>
              </a:ext>
            </a:extLst>
          </p:cNvPr>
          <p:cNvCxnSpPr>
            <a:cxnSpLocks/>
          </p:cNvCxnSpPr>
          <p:nvPr/>
        </p:nvCxnSpPr>
        <p:spPr>
          <a:xfrm>
            <a:off x="3041373" y="1842687"/>
            <a:ext cx="642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3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38250" y="1293547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14D6A4-3F47-4121-967B-8A152D0723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528430"/>
            <a:ext cx="4857750" cy="3124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B4CB7DB-713A-7658-60BA-9F0182F83B7C}"/>
              </a:ext>
            </a:extLst>
          </p:cNvPr>
          <p:cNvSpPr txBox="1"/>
          <p:nvPr/>
        </p:nvSpPr>
        <p:spPr>
          <a:xfrm>
            <a:off x="3051312" y="4018486"/>
            <a:ext cx="6753772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Tóm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tắt</a:t>
            </a:r>
            <a:r>
              <a:rPr lang="en-US" sz="3000" dirty="0">
                <a:solidFill>
                  <a:srgbClr val="FF0000"/>
                </a:solidFill>
              </a:rPr>
              <a:t>: </a:t>
            </a:r>
          </a:p>
          <a:p>
            <a:r>
              <a:rPr lang="en-US" sz="3000" dirty="0" err="1"/>
              <a:t>Buổi</a:t>
            </a:r>
            <a:r>
              <a:rPr lang="en-US" sz="3000" dirty="0"/>
              <a:t> </a:t>
            </a:r>
            <a:r>
              <a:rPr lang="en-US" sz="3000" dirty="0" err="1"/>
              <a:t>sáng</a:t>
            </a:r>
            <a:r>
              <a:rPr lang="en-US" sz="3000" dirty="0"/>
              <a:t>: 87 bao</a:t>
            </a:r>
          </a:p>
          <a:p>
            <a:r>
              <a:rPr lang="en-US" sz="3000" dirty="0" err="1"/>
              <a:t>Buổi</a:t>
            </a:r>
            <a:r>
              <a:rPr lang="en-US" sz="3000" dirty="0"/>
              <a:t> </a:t>
            </a:r>
            <a:r>
              <a:rPr lang="en-US" sz="3000" dirty="0" err="1"/>
              <a:t>chiều</a:t>
            </a:r>
            <a:r>
              <a:rPr lang="en-US" sz="3000" dirty="0"/>
              <a:t>: </a:t>
            </a:r>
            <a:r>
              <a:rPr lang="en-US" sz="3000" dirty="0" err="1"/>
              <a:t>nhiều</a:t>
            </a:r>
            <a:r>
              <a:rPr lang="en-US" sz="3000" dirty="0"/>
              <a:t> </a:t>
            </a:r>
            <a:r>
              <a:rPr lang="en-US" sz="3000" dirty="0" err="1"/>
              <a:t>hơn</a:t>
            </a:r>
            <a:r>
              <a:rPr lang="en-US" sz="3000" dirty="0"/>
              <a:t> </a:t>
            </a:r>
            <a:r>
              <a:rPr lang="en-US" sz="3000" dirty="0" err="1"/>
              <a:t>buổi</a:t>
            </a:r>
            <a:r>
              <a:rPr lang="en-US" sz="3000" dirty="0"/>
              <a:t> </a:t>
            </a:r>
            <a:r>
              <a:rPr lang="en-US" sz="3000" dirty="0" err="1"/>
              <a:t>sáng</a:t>
            </a:r>
            <a:r>
              <a:rPr lang="en-US" sz="3000" dirty="0"/>
              <a:t> 6 bao</a:t>
            </a:r>
          </a:p>
          <a:p>
            <a:r>
              <a:rPr lang="en-US" sz="3000" dirty="0" err="1"/>
              <a:t>Hỏi</a:t>
            </a:r>
            <a:r>
              <a:rPr lang="en-US" sz="3000" dirty="0"/>
              <a:t>: </a:t>
            </a:r>
            <a:r>
              <a:rPr lang="en-US" sz="3000" dirty="0" err="1"/>
              <a:t>buổi</a:t>
            </a:r>
            <a:r>
              <a:rPr lang="en-US" sz="3000" dirty="0"/>
              <a:t> </a:t>
            </a:r>
            <a:r>
              <a:rPr lang="en-US" sz="3000" dirty="0" err="1"/>
              <a:t>chiều</a:t>
            </a:r>
            <a:r>
              <a:rPr lang="en-US" sz="3000" dirty="0"/>
              <a:t>….bao </a:t>
            </a:r>
            <a:r>
              <a:rPr lang="en-US" sz="3000" dirty="0" err="1"/>
              <a:t>thóc</a:t>
            </a:r>
            <a:r>
              <a:rPr lang="en-US" sz="3000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467577C-C247-D9B5-C743-BD64DBE0D62B}"/>
              </a:ext>
            </a:extLst>
          </p:cNvPr>
          <p:cNvSpPr txBox="1"/>
          <p:nvPr/>
        </p:nvSpPr>
        <p:spPr>
          <a:xfrm>
            <a:off x="2674961" y="5227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2962275" y="62847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399596" y="62847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6C0EFB-2248-4EB7-B18F-3862FFAE8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11722" y="1491964"/>
            <a:ext cx="8551428" cy="46266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37F604B-4127-8B9B-56BD-D76A3BF27FB0}"/>
              </a:ext>
            </a:extLst>
          </p:cNvPr>
          <p:cNvCxnSpPr/>
          <p:nvPr/>
        </p:nvCxnSpPr>
        <p:spPr>
          <a:xfrm>
            <a:off x="5698435" y="1026037"/>
            <a:ext cx="4837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0063F2D-C9F0-C26C-C591-9E9A7D3BA867}"/>
              </a:ext>
            </a:extLst>
          </p:cNvPr>
          <p:cNvCxnSpPr/>
          <p:nvPr/>
        </p:nvCxnSpPr>
        <p:spPr>
          <a:xfrm>
            <a:off x="5406887" y="1393208"/>
            <a:ext cx="4890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38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10E50D-D428-4264-A4A0-90F1A1205EEB}"/>
              </a:ext>
            </a:extLst>
          </p:cNvPr>
          <p:cNvSpPr txBox="1"/>
          <p:nvPr/>
        </p:nvSpPr>
        <p:spPr>
          <a:xfrm>
            <a:off x="1238250" y="1028404"/>
            <a:ext cx="8879942" cy="2844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/>
              <a:t> 28 + 9 + 2 = ?</a:t>
            </a:r>
          </a:p>
          <a:p>
            <a:pPr algn="just">
              <a:lnSpc>
                <a:spcPct val="250000"/>
              </a:lnSpc>
            </a:pPr>
            <a:r>
              <a:rPr lang="vi-VN" sz="4400" dirty="0">
                <a:solidFill>
                  <a:srgbClr val="F35757"/>
                </a:solidFill>
              </a:rPr>
              <a:t>A. </a:t>
            </a:r>
            <a:r>
              <a:rPr lang="vi-VN" sz="4400" dirty="0"/>
              <a:t>37		</a:t>
            </a:r>
            <a:r>
              <a:rPr lang="vi-VN" sz="4400" dirty="0">
                <a:solidFill>
                  <a:srgbClr val="F35757"/>
                </a:solidFill>
              </a:rPr>
              <a:t>B. </a:t>
            </a:r>
            <a:r>
              <a:rPr lang="vi-VN" sz="4400" dirty="0"/>
              <a:t>39		</a:t>
            </a:r>
            <a:r>
              <a:rPr lang="vi-VN" sz="4400" dirty="0">
                <a:solidFill>
                  <a:srgbClr val="F35757"/>
                </a:solidFill>
              </a:rPr>
              <a:t>C. </a:t>
            </a:r>
            <a:r>
              <a:rPr lang="vi-VN" sz="4400" dirty="0"/>
              <a:t>30</a:t>
            </a:r>
          </a:p>
        </p:txBody>
      </p:sp>
      <p:pic>
        <p:nvPicPr>
          <p:cNvPr id="3" name="NHẠC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DB8DC54D-1630-37FB-162A-50911B79F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430" y="5101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139697" y="383320"/>
            <a:ext cx="5961888" cy="707886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0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28 + 9 + 2 =?</a:t>
            </a:r>
            <a:endParaRPr kumimoji="0" lang="es-CL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BUENO"/>
          <p:cNvSpPr/>
          <p:nvPr/>
        </p:nvSpPr>
        <p:spPr>
          <a:xfrm>
            <a:off x="2805782" y="1618938"/>
            <a:ext cx="4281209" cy="1015148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MX" sz="33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s-MX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39</a:t>
            </a:r>
            <a:endParaRPr kumimoji="0" lang="es-CL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33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3" name="MALO1"/>
          <p:cNvSpPr/>
          <p:nvPr/>
        </p:nvSpPr>
        <p:spPr>
          <a:xfrm>
            <a:off x="2805782" y="3240350"/>
            <a:ext cx="4250925" cy="1057738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3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s-MX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37</a:t>
            </a:r>
            <a:endParaRPr kumimoji="0" lang="es-CL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33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4" name="MALO2"/>
          <p:cNvSpPr/>
          <p:nvPr/>
        </p:nvSpPr>
        <p:spPr>
          <a:xfrm>
            <a:off x="2993509" y="4904352"/>
            <a:ext cx="4063197" cy="1004079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MX" sz="33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  <a:r>
              <a:rPr kumimoji="0" lang="es-MX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30</a:t>
            </a:r>
            <a:endParaRPr kumimoji="0" lang="es-CL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33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88" y="307508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1" y="4643324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0D9CF2-73B9-43C3-8023-64CCB2474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0018" y="1532205"/>
            <a:ext cx="1648073" cy="1161142"/>
          </a:xfrm>
          <a:prstGeom prst="rect">
            <a:avLst/>
          </a:prstGeom>
        </p:spPr>
      </p:pic>
      <p:pic>
        <p:nvPicPr>
          <p:cNvPr id="1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2" name="DH">
            <a:hlinkClick r:id="" action="ppaction://media"/>
            <a:extLst>
              <a:ext uri="{FF2B5EF4-FFF2-40B4-BE49-F238E27FC236}">
                <a16:creationId xmlns:a16="http://schemas.microsoft.com/office/drawing/2014/main" xmlns="" id="{3768520A-90C2-4204-9642-74CA3A107D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961363"/>
            <a:ext cx="1974664" cy="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3333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205</Words>
  <Application>Microsoft Office PowerPoint</Application>
  <PresentationFormat>Widescreen</PresentationFormat>
  <Paragraphs>34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58</cp:revision>
  <dcterms:created xsi:type="dcterms:W3CDTF">2021-06-02T01:34:28Z</dcterms:created>
  <dcterms:modified xsi:type="dcterms:W3CDTF">2024-11-17T14:19:01Z</dcterms:modified>
</cp:coreProperties>
</file>