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</p:sldMasterIdLst>
  <p:notesMasterIdLst>
    <p:notesMasterId r:id="rId24"/>
  </p:notesMasterIdLst>
  <p:sldIdLst>
    <p:sldId id="443" r:id="rId4"/>
    <p:sldId id="4260" r:id="rId5"/>
    <p:sldId id="4190" r:id="rId6"/>
    <p:sldId id="4261" r:id="rId7"/>
    <p:sldId id="4266" r:id="rId8"/>
    <p:sldId id="4259" r:id="rId9"/>
    <p:sldId id="4264" r:id="rId10"/>
    <p:sldId id="4262" r:id="rId11"/>
    <p:sldId id="4263" r:id="rId12"/>
    <p:sldId id="4221" r:id="rId13"/>
    <p:sldId id="4269" r:id="rId14"/>
    <p:sldId id="4257" r:id="rId15"/>
    <p:sldId id="4153" r:id="rId16"/>
    <p:sldId id="4270" r:id="rId17"/>
    <p:sldId id="4265" r:id="rId18"/>
    <p:sldId id="4271" r:id="rId19"/>
    <p:sldId id="4235" r:id="rId20"/>
    <p:sldId id="4253" r:id="rId21"/>
    <p:sldId id="4268" r:id="rId22"/>
    <p:sldId id="4230" r:id="rId23"/>
  </p:sldIdLst>
  <p:sldSz cx="12192000" cy="6858000"/>
  <p:notesSz cx="6858000" cy="9144000"/>
  <p:embeddedFontLst>
    <p:embeddedFont>
      <p:font typeface="PT Serif" panose="020A0603040505020204" pitchFamily="18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lack" panose="02000000000000000000" pitchFamily="2" charset="0"/>
      <p:regular r:id="rId33"/>
      <p:bold r:id="rId34"/>
      <p:boldItalic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100"/>
    <a:srgbClr val="DE2ED1"/>
    <a:srgbClr val="68A142"/>
    <a:srgbClr val="43C1F3"/>
    <a:srgbClr val="DA6142"/>
    <a:srgbClr val="9FD299"/>
    <a:srgbClr val="D0E2B8"/>
    <a:srgbClr val="3CAB89"/>
    <a:srgbClr val="55C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88029" autoAdjust="0"/>
  </p:normalViewPr>
  <p:slideViewPr>
    <p:cSldViewPr snapToGrid="0">
      <p:cViewPr varScale="1">
        <p:scale>
          <a:sx n="59" d="100"/>
          <a:sy n="59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về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10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8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19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9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7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31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9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00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9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67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47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9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9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74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726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12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762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76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84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07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9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0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438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42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4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38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95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64" y="1691030"/>
            <a:ext cx="2689962" cy="40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348" y="2101043"/>
            <a:ext cx="521524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6938" y="1938067"/>
            <a:ext cx="2360579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32" y="2267450"/>
            <a:ext cx="521524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8483"/>
            <a:ext cx="1866504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5441" y="5168862"/>
            <a:ext cx="1540552" cy="182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15814" y="5441393"/>
            <a:ext cx="1866504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89654" y="-39352"/>
            <a:ext cx="1866504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47" y="964147"/>
            <a:ext cx="4345293" cy="162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1685125" y="826321"/>
            <a:ext cx="9361750" cy="211099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793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1041412" y="2605274"/>
            <a:ext cx="10375568" cy="13162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Các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thầy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cô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giáo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về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dự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giờ</a:t>
            </a:r>
            <a:endParaRPr lang="en-US" sz="302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  <a:p>
            <a:pPr algn="ctr"/>
            <a:r>
              <a:rPr lang="en-US" sz="3025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GIÁO DỤC STEM TRONG MÔN TOÁN 2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023820" y="3977688"/>
            <a:ext cx="10320671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3025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25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Món quà yêu thương</a:t>
            </a:r>
          </a:p>
          <a:p>
            <a:pPr algn="ctr"/>
            <a:r>
              <a:rPr lang="en-US" sz="3025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02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Phạm Thị Tân - Lớp: 2B</a:t>
            </a:r>
            <a:endParaRPr lang="en-US" sz="302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2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Quang </a:t>
            </a:r>
            <a:r>
              <a:rPr lang="en-US" sz="302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2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59579" y="-299687"/>
            <a:ext cx="12740544" cy="3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90480" y="3347624"/>
            <a:ext cx="7411120" cy="3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3617" y="3060001"/>
            <a:ext cx="7321634" cy="33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45" y="6772953"/>
            <a:ext cx="12394871" cy="2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A5458-03FF-D39A-95EC-6188E1556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80" y="268402"/>
            <a:ext cx="5168167" cy="6330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6C9BE-E0FF-31E3-212D-BCE5A0E24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0" y="387382"/>
            <a:ext cx="5456752" cy="622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44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9EEBD7-60B5-5606-C7C4-6F65F997508B}"/>
              </a:ext>
            </a:extLst>
          </p:cNvPr>
          <p:cNvSpPr txBox="1"/>
          <p:nvPr/>
        </p:nvSpPr>
        <p:spPr>
          <a:xfrm>
            <a:off x="836091" y="1631138"/>
            <a:ext cx="11010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– Bước 1</a:t>
            </a:r>
            <a:r>
              <a:rPr lang="vi-VN" sz="3200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 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</a:t>
            </a:r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ấp đôi tờ giấy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bìa màu.  </a:t>
            </a:r>
            <a:endParaRPr lang="vi-VN" sz="3200" b="1" i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 fontAlgn="base"/>
            <a:endParaRPr lang="vi-VN" sz="3200" i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5DCC4-3DC1-1ED8-6A5C-A11B117670C3}"/>
              </a:ext>
            </a:extLst>
          </p:cNvPr>
          <p:cNvSpPr txBox="1"/>
          <p:nvPr/>
        </p:nvSpPr>
        <p:spPr>
          <a:xfrm>
            <a:off x="803754" y="2261924"/>
            <a:ext cx="10462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– Bước 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 Sau đó, 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cắt, vẽ </a:t>
            </a:r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bông hoa</a:t>
            </a:r>
            <a:r>
              <a:rPr lang="en-US" sz="3200" b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và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một số hình phẳng đã học</a:t>
            </a:r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 trí.</a:t>
            </a:r>
            <a:endParaRPr lang="en-US" sz="32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0ED72-7F9F-785E-62E2-79B5A5747645}"/>
              </a:ext>
            </a:extLst>
          </p:cNvPr>
          <p:cNvSpPr txBox="1"/>
          <p:nvPr/>
        </p:nvSpPr>
        <p:spPr>
          <a:xfrm>
            <a:off x="836091" y="3521914"/>
            <a:ext cx="10858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– Bước 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vi-VN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 </a:t>
            </a:r>
            <a:r>
              <a:rPr lang="vi-VN" sz="3200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 lời chúc và h</a:t>
            </a:r>
            <a:r>
              <a:rPr lang="en-US" sz="3200" b="1" i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oàn thiện sản phẩm</a:t>
            </a:r>
            <a:r>
              <a:rPr lang="vi-VN" sz="3200" b="1" i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.</a:t>
            </a:r>
            <a:endParaRPr lang="en-US" sz="32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E90E3-4895-06A6-953D-19F43C9E45A1}"/>
              </a:ext>
            </a:extLst>
          </p:cNvPr>
          <p:cNvSpPr txBox="1"/>
          <p:nvPr/>
        </p:nvSpPr>
        <p:spPr>
          <a:xfrm>
            <a:off x="1018304" y="746202"/>
            <a:ext cx="11010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3600" b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bước làm sản phẩm “Món quà yêu thương” </a:t>
            </a:r>
            <a:endParaRPr lang="vi-VN" sz="3600" i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5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45"/>
            <a:ext cx="1563329" cy="1143376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6B943F-1296-E3D9-9647-C44AE02A9ED8}"/>
              </a:ext>
            </a:extLst>
          </p:cNvPr>
          <p:cNvGrpSpPr/>
          <p:nvPr/>
        </p:nvGrpSpPr>
        <p:grpSpPr>
          <a:xfrm>
            <a:off x="2307771" y="2382913"/>
            <a:ext cx="7358743" cy="1797201"/>
            <a:chOff x="2699656" y="3101370"/>
            <a:chExt cx="7565572" cy="1797201"/>
          </a:xfrm>
        </p:grpSpPr>
        <p:sp>
          <p:nvSpPr>
            <p:cNvPr id="5" name="Rectangle: Diagonal Corners Snipped 4">
              <a:extLst>
                <a:ext uri="{FF2B5EF4-FFF2-40B4-BE49-F238E27FC236}">
                  <a16:creationId xmlns:a16="http://schemas.microsoft.com/office/drawing/2014/main" id="{A0DF49D5-80F6-CC67-3A21-B65CDBD5498A}"/>
                </a:ext>
              </a:extLst>
            </p:cNvPr>
            <p:cNvSpPr/>
            <p:nvPr/>
          </p:nvSpPr>
          <p:spPr>
            <a:xfrm>
              <a:off x="2699656" y="3101370"/>
              <a:ext cx="7565572" cy="1797201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7AB4BA-A199-AF69-37DB-E7B4F0CF090A}"/>
                </a:ext>
              </a:extLst>
            </p:cNvPr>
            <p:cNvSpPr txBox="1"/>
            <p:nvPr/>
          </p:nvSpPr>
          <p:spPr>
            <a:xfrm>
              <a:off x="3265714" y="3215141"/>
              <a:ext cx="635725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Còn em, em đã làm gì trong ngày Tết để thể hiện tình cảm của mình với người thân? </a:t>
              </a:r>
              <a:endParaRPr lang="en-US" sz="3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F55CADA-1950-2E67-16EB-AC7FA93C5565}"/>
              </a:ext>
            </a:extLst>
          </p:cNvPr>
          <p:cNvSpPr txBox="1">
            <a:spLocks/>
          </p:cNvSpPr>
          <p:nvPr/>
        </p:nvSpPr>
        <p:spPr>
          <a:xfrm>
            <a:off x="3013147" y="546287"/>
            <a:ext cx="6783995" cy="7579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TIÊU CHÍ CẦN ĐẠT CỦA SẢN PHẨM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A63BE8-7AFC-AEA6-13A2-B6F316356A6D}"/>
              </a:ext>
            </a:extLst>
          </p:cNvPr>
          <p:cNvSpPr/>
          <p:nvPr/>
        </p:nvSpPr>
        <p:spPr>
          <a:xfrm>
            <a:off x="870856" y="1304284"/>
            <a:ext cx="10635343" cy="43791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Thiếp chúc mừng, Lì xì làm từ giấy, bìa có dạng hình phẳng đã học, gấp vào, mở ra được.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Tấm thiệp hoặc bao Lì xì thể hiện được tình cảm, sự quan tâm của bản thân với người được tặng (có lời chúc)</a:t>
            </a:r>
            <a:endParaRPr lang="en-US" sz="3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Trang trí sáng tạo, đẹp mắt, có thẩm mĩ.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Có vận dụng những hình phẳng đã học.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6136-15F3-E3DA-3119-65B26ADF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0884-8BB2-E133-FF79-E38905930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0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id="{2407855D-C89E-78BF-8C97-B3F45E82F074}"/>
              </a:ext>
            </a:extLst>
          </p:cNvPr>
          <p:cNvSpPr/>
          <p:nvPr/>
        </p:nvSpPr>
        <p:spPr>
          <a:xfrm>
            <a:off x="1412176" y="2117767"/>
            <a:ext cx="9473538" cy="2373086"/>
          </a:xfrm>
          <a:prstGeom prst="plaqu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n-US" sz="140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en-US" sz="50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Gợi ý: Ý tưởng thiết kế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 Món quà nhóm sẽ làm là gì?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 Nhóm sử dụng hình nào để trang trí sáng tạo? 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 Lời chúc mà nhóm muốn gửi gắm là gì?</a:t>
            </a:r>
            <a:endParaRPr lang="en-US" sz="3200" b="1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01059-89C2-BF7F-40BD-B473DA05BB39}"/>
              </a:ext>
            </a:extLst>
          </p:cNvPr>
          <p:cNvSpPr txBox="1"/>
          <p:nvPr/>
        </p:nvSpPr>
        <p:spPr>
          <a:xfrm>
            <a:off x="1453243" y="671347"/>
            <a:ext cx="92855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Thảo luận nhóm 6: trao đổi, đưa ra ý tưởng thiết kế để thực hiện Món quà yêu thương trong thời gian (10’).</a:t>
            </a:r>
          </a:p>
        </p:txBody>
      </p:sp>
    </p:spTree>
    <p:extLst>
      <p:ext uri="{BB962C8B-B14F-4D97-AF65-F5344CB8AC3E}">
        <p14:creationId xmlns:p14="http://schemas.microsoft.com/office/powerpoint/2010/main" val="8873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74A5-652C-64A5-6E3A-4E8EDA51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40F04-A89C-8458-88A0-0A71C40AE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5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516" y="0"/>
            <a:ext cx="1563329" cy="1143376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42C344-4D6D-C702-D6F2-52B5507D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1" y="264902"/>
            <a:ext cx="11053006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768126-8F2F-251F-F5B6-C35FB6CB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147" y="732345"/>
            <a:ext cx="6783995" cy="75799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TIÊU CHÍ </a:t>
            </a: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CẦN ĐẠT CỦA SẢN PHẨM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6A093D-34AF-51CC-A411-42443437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60" y="0"/>
            <a:ext cx="1560711" cy="1146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99D5A7-64E5-4486-5C96-C13F421AA42A}"/>
              </a:ext>
            </a:extLst>
          </p:cNvPr>
          <p:cNvSpPr/>
          <p:nvPr/>
        </p:nvSpPr>
        <p:spPr>
          <a:xfrm>
            <a:off x="778328" y="1490342"/>
            <a:ext cx="10635343" cy="38773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Thiếp chúc mừng, Lì xì làm từ giấy, bìa có dạng hình phẳng đã học, gấp vào, mở ra được.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Tấm thiệp hoặc bao Lì xì thể hiện được tình cảm, sự quan tâm của bản thân với người được tặng (có lời chúc)</a:t>
            </a:r>
            <a:endParaRPr lang="en-US" sz="3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Trang trí sáng tạo, đẹp mắt, có thẩm mĩ.</a:t>
            </a:r>
          </a:p>
        </p:txBody>
      </p:sp>
    </p:spTree>
    <p:extLst>
      <p:ext uri="{BB962C8B-B14F-4D97-AF65-F5344CB8AC3E}">
        <p14:creationId xmlns:p14="http://schemas.microsoft.com/office/powerpoint/2010/main" val="21422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9AF5BF-E891-1519-98A2-E7D3FFEDE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0"/>
            <a:ext cx="1242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11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2"/>
            <a:ext cx="2015612" cy="14741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8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501769" y="3704844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17E58-ACBA-D07C-CC14-6CD350A97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45"/>
            <a:ext cx="1563329" cy="1143376"/>
          </a:xfrm>
          <a:prstGeom prst="rect">
            <a:avLst/>
          </a:prstGeom>
          <a:ln>
            <a:noFill/>
          </a:ln>
        </p:spPr>
      </p:pic>
      <p:pic>
        <p:nvPicPr>
          <p:cNvPr id="3" name="Tết Đến Rồi Ngày Tết Quê Em - Mùa Xuân Ơi Xuân Đã Về - Nhạc thiếu nhi tết Happy lunar new year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9D93157-6721-D1CB-4A9D-0ED280E2C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528" y="265176"/>
            <a:ext cx="10634471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C4EB64-6893-6625-F8AC-28ACEDD5342A}"/>
              </a:ext>
            </a:extLst>
          </p:cNvPr>
          <p:cNvGrpSpPr/>
          <p:nvPr/>
        </p:nvGrpSpPr>
        <p:grpSpPr>
          <a:xfrm>
            <a:off x="2209799" y="2382913"/>
            <a:ext cx="7565572" cy="1797201"/>
            <a:chOff x="2699656" y="3101370"/>
            <a:chExt cx="7565572" cy="1797201"/>
          </a:xfrm>
        </p:grpSpPr>
        <p:sp>
          <p:nvSpPr>
            <p:cNvPr id="4" name="Rectangle: Diagonal Corners Snipped 3">
              <a:extLst>
                <a:ext uri="{FF2B5EF4-FFF2-40B4-BE49-F238E27FC236}">
                  <a16:creationId xmlns:a16="http://schemas.microsoft.com/office/drawing/2014/main" id="{3BF3E347-2A70-5BF5-CCB8-FC24F2553F4F}"/>
                </a:ext>
              </a:extLst>
            </p:cNvPr>
            <p:cNvSpPr/>
            <p:nvPr/>
          </p:nvSpPr>
          <p:spPr>
            <a:xfrm>
              <a:off x="2699656" y="3101370"/>
              <a:ext cx="7565572" cy="1797201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AFA93C-BBFE-3A4F-5968-52E69C7A3839}"/>
                </a:ext>
              </a:extLst>
            </p:cNvPr>
            <p:cNvSpPr txBox="1"/>
            <p:nvPr/>
          </p:nvSpPr>
          <p:spPr>
            <a:xfrm>
              <a:off x="3265714" y="3215141"/>
              <a:ext cx="635725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Còn em, em đã làm gì trong ngày Tết để thể hiện tình cảm của mình với người thân? </a:t>
              </a:r>
              <a:endParaRPr lang="en-US" sz="3200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05200"/>
            <a:ext cx="2712359" cy="27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258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1962F9-13AC-E14F-1F19-8D5B2128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9647"/>
            <a:ext cx="9820656" cy="65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065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3AC50-BC5B-8C43-650F-B75B8C379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5" y="153715"/>
            <a:ext cx="9278715" cy="6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68D30-48B4-CAD3-7E18-32DA6518F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35" y="232205"/>
            <a:ext cx="7982769" cy="63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82ABC9-E223-1953-E3EC-C68210832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32" y="155210"/>
            <a:ext cx="8175035" cy="65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5032</TotalTime>
  <Words>414</Words>
  <Application>Microsoft Office PowerPoint</Application>
  <PresentationFormat>Widescreen</PresentationFormat>
  <Paragraphs>39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 Light</vt:lpstr>
      <vt:lpstr>PT Serif</vt:lpstr>
      <vt:lpstr>Times New Roman</vt:lpstr>
      <vt:lpstr>Roboto Black</vt:lpstr>
      <vt:lpstr>Roboto</vt:lpstr>
      <vt:lpstr>Calibri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CẦN ĐẠT CỦA SẢN PHẨM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315</cp:revision>
  <dcterms:created xsi:type="dcterms:W3CDTF">2023-04-01T23:44:56Z</dcterms:created>
  <dcterms:modified xsi:type="dcterms:W3CDTF">2024-01-29T16:01:21Z</dcterms:modified>
</cp:coreProperties>
</file>