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7" r:id="rId3"/>
    <p:sldMasterId id="2147483729" r:id="rId4"/>
    <p:sldMasterId id="2147483757" r:id="rId5"/>
  </p:sldMasterIdLst>
  <p:notesMasterIdLst>
    <p:notesMasterId r:id="rId21"/>
  </p:notesMasterIdLst>
  <p:sldIdLst>
    <p:sldId id="424" r:id="rId6"/>
    <p:sldId id="2007577181" r:id="rId7"/>
    <p:sldId id="513" r:id="rId8"/>
    <p:sldId id="2007577172" r:id="rId9"/>
    <p:sldId id="496" r:id="rId10"/>
    <p:sldId id="503" r:id="rId11"/>
    <p:sldId id="514" r:id="rId12"/>
    <p:sldId id="515" r:id="rId13"/>
    <p:sldId id="516" r:id="rId14"/>
    <p:sldId id="2007577175" r:id="rId15"/>
    <p:sldId id="2007577184" r:id="rId16"/>
    <p:sldId id="2007577176" r:id="rId17"/>
    <p:sldId id="2007577186" r:id="rId18"/>
    <p:sldId id="2007577178" r:id="rId19"/>
    <p:sldId id="42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89388" autoAdjust="0"/>
  </p:normalViewPr>
  <p:slideViewPr>
    <p:cSldViewPr snapToGrid="0">
      <p:cViewPr varScale="1">
        <p:scale>
          <a:sx n="76" d="100"/>
          <a:sy n="76" d="100"/>
        </p:scale>
        <p:origin x="96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109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6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06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9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80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864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895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490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691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020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584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508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817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58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589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5263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43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fd8cb973bc_0_5"/>
          <p:cNvSpPr/>
          <p:nvPr/>
        </p:nvSpPr>
        <p:spPr>
          <a:xfrm>
            <a:off x="41" y="3766000"/>
            <a:ext cx="9827241" cy="30921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15" name="Google Shape;15;gfd8cb973bc_0_5"/>
          <p:cNvSpPr/>
          <p:nvPr/>
        </p:nvSpPr>
        <p:spPr>
          <a:xfrm flipH="1">
            <a:off x="4776731" y="2067600"/>
            <a:ext cx="7415269" cy="47904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16" name="Google Shape;16;gfd8cb973bc_0_5"/>
          <p:cNvSpPr/>
          <p:nvPr/>
        </p:nvSpPr>
        <p:spPr>
          <a:xfrm rot="10800000">
            <a:off x="6745124" y="-100"/>
            <a:ext cx="5446882" cy="27369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17" name="Google Shape;17;gfd8cb973bc_0_5"/>
          <p:cNvSpPr/>
          <p:nvPr/>
        </p:nvSpPr>
        <p:spPr>
          <a:xfrm>
            <a:off x="271034" y="275000"/>
            <a:ext cx="11649866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grpSp>
        <p:nvGrpSpPr>
          <p:cNvPr id="18" name="Google Shape;18;gfd8cb973bc_0_5"/>
          <p:cNvGrpSpPr/>
          <p:nvPr/>
        </p:nvGrpSpPr>
        <p:grpSpPr>
          <a:xfrm>
            <a:off x="340273" y="791"/>
            <a:ext cx="3000528" cy="1392365"/>
            <a:chOff x="255200" y="592"/>
            <a:chExt cx="2250363" cy="1044300"/>
          </a:xfrm>
        </p:grpSpPr>
        <p:sp>
          <p:nvSpPr>
            <p:cNvPr id="19" name="Google Shape;19;gfd8cb973bc_0_5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0" name="Google Shape;20;gfd8cb973bc_0_5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1" name="Google Shape;21;gfd8cb973bc_0_5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grpSp>
        <p:nvGrpSpPr>
          <p:cNvPr id="22" name="Google Shape;22;gfd8cb973bc_0_5"/>
          <p:cNvGrpSpPr/>
          <p:nvPr/>
        </p:nvGrpSpPr>
        <p:grpSpPr>
          <a:xfrm>
            <a:off x="1207211" y="791"/>
            <a:ext cx="3000528" cy="1392365"/>
            <a:chOff x="905395" y="592"/>
            <a:chExt cx="2250363" cy="1044300"/>
          </a:xfrm>
        </p:grpSpPr>
        <p:sp>
          <p:nvSpPr>
            <p:cNvPr id="23" name="Google Shape;23;gfd8cb973bc_0_5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4" name="Google Shape;24;gfd8cb973bc_0_5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25;gfd8cb973bc_0_5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grpSp>
        <p:nvGrpSpPr>
          <p:cNvPr id="26" name="Google Shape;26;gfd8cb973bc_0_5"/>
          <p:cNvGrpSpPr/>
          <p:nvPr/>
        </p:nvGrpSpPr>
        <p:grpSpPr>
          <a:xfrm>
            <a:off x="9410037" y="6785"/>
            <a:ext cx="2468402" cy="1002839"/>
            <a:chOff x="6917201" y="0"/>
            <a:chExt cx="2227777" cy="863400"/>
          </a:xfrm>
        </p:grpSpPr>
        <p:sp>
          <p:nvSpPr>
            <p:cNvPr id="27" name="Google Shape;27;gfd8cb973bc_0_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28;gfd8cb973bc_0_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29;gfd8cb973bc_0_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grpSp>
        <p:nvGrpSpPr>
          <p:cNvPr id="30" name="Google Shape;30;gfd8cb973bc_0_5"/>
          <p:cNvGrpSpPr/>
          <p:nvPr/>
        </p:nvGrpSpPr>
        <p:grpSpPr>
          <a:xfrm>
            <a:off x="8737106" y="5623803"/>
            <a:ext cx="3185336" cy="1234317"/>
            <a:chOff x="6917201" y="0"/>
            <a:chExt cx="2227777" cy="863400"/>
          </a:xfrm>
        </p:grpSpPr>
        <p:sp>
          <p:nvSpPr>
            <p:cNvPr id="31" name="Google Shape;31;gfd8cb973bc_0_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32;gfd8cb973bc_0_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33;gfd8cb973bc_0_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grpSp>
        <p:nvGrpSpPr>
          <p:cNvPr id="34" name="Google Shape;34;gfd8cb973bc_0_5"/>
          <p:cNvGrpSpPr/>
          <p:nvPr/>
        </p:nvGrpSpPr>
        <p:grpSpPr>
          <a:xfrm>
            <a:off x="265516" y="5407536"/>
            <a:ext cx="3727213" cy="1444382"/>
            <a:chOff x="6917201" y="0"/>
            <a:chExt cx="2227777" cy="863400"/>
          </a:xfrm>
        </p:grpSpPr>
        <p:sp>
          <p:nvSpPr>
            <p:cNvPr id="35" name="Google Shape;35;gfd8cb973bc_0_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36;gfd8cb973bc_0_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37;gfd8cb973bc_0_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38" name="Google Shape;38;gfd8cb973bc_0_5"/>
          <p:cNvSpPr txBox="1">
            <a:spLocks noGrp="1"/>
          </p:cNvSpPr>
          <p:nvPr>
            <p:ph type="ctrTitle"/>
          </p:nvPr>
        </p:nvSpPr>
        <p:spPr>
          <a:xfrm>
            <a:off x="2478271" y="2430444"/>
            <a:ext cx="7148338" cy="1930800"/>
          </a:xfrm>
          <a:prstGeom prst="rect">
            <a:avLst/>
          </a:prstGeom>
        </p:spPr>
        <p:txBody>
          <a:bodyPr spcFirstLastPara="1" wrap="square" lIns="121925" tIns="121925" rIns="121925" bIns="1219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098"/>
            </a:lvl1pPr>
            <a:lvl2pPr lvl="1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098"/>
            </a:lvl2pPr>
            <a:lvl3pPr lvl="2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098"/>
            </a:lvl3pPr>
            <a:lvl4pPr lvl="3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098"/>
            </a:lvl4pPr>
            <a:lvl5pPr lvl="4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098"/>
            </a:lvl5pPr>
            <a:lvl6pPr lvl="5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098"/>
            </a:lvl6pPr>
            <a:lvl7pPr lvl="6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098"/>
            </a:lvl7pPr>
            <a:lvl8pPr lvl="7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098"/>
            </a:lvl8pPr>
            <a:lvl9pPr lvl="8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098"/>
            </a:lvl9pPr>
          </a:lstStyle>
          <a:p>
            <a:endParaRPr/>
          </a:p>
        </p:txBody>
      </p:sp>
      <p:sp>
        <p:nvSpPr>
          <p:cNvPr id="39" name="Google Shape;39;gfd8cb973bc_0_5"/>
          <p:cNvSpPr txBox="1">
            <a:spLocks noGrp="1"/>
          </p:cNvSpPr>
          <p:nvPr>
            <p:ph type="subTitle" idx="1"/>
          </p:nvPr>
        </p:nvSpPr>
        <p:spPr>
          <a:xfrm>
            <a:off x="2478267" y="4550878"/>
            <a:ext cx="7148338" cy="696900"/>
          </a:xfrm>
          <a:prstGeom prst="rect">
            <a:avLst/>
          </a:prstGeom>
        </p:spPr>
        <p:txBody>
          <a:bodyPr spcFirstLastPara="1" wrap="square" lIns="121925" tIns="121925" rIns="121925" bIns="1219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gfd8cb973bc_0_5"/>
          <p:cNvSpPr txBox="1">
            <a:spLocks noGrp="1"/>
          </p:cNvSpPr>
          <p:nvPr>
            <p:ph type="sldNum" idx="12"/>
          </p:nvPr>
        </p:nvSpPr>
        <p:spPr>
          <a:xfrm>
            <a:off x="11187644" y="6058224"/>
            <a:ext cx="731510" cy="524700"/>
          </a:xfrm>
          <a:prstGeom prst="rect">
            <a:avLst/>
          </a:prstGeom>
        </p:spPr>
        <p:txBody>
          <a:bodyPr spcFirstLastPara="1" wrap="square" lIns="121925" tIns="121925" rIns="121925" bIns="12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108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fd8cb973bc_0_33"/>
          <p:cNvSpPr/>
          <p:nvPr/>
        </p:nvSpPr>
        <p:spPr>
          <a:xfrm flipH="1">
            <a:off x="6342923" y="3079200"/>
            <a:ext cx="5849077" cy="37788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grpSp>
        <p:nvGrpSpPr>
          <p:cNvPr id="43" name="Google Shape;43;gfd8cb973bc_0_33"/>
          <p:cNvGrpSpPr/>
          <p:nvPr/>
        </p:nvGrpSpPr>
        <p:grpSpPr>
          <a:xfrm>
            <a:off x="7459011" y="5281486"/>
            <a:ext cx="3880222" cy="1576482"/>
            <a:chOff x="6917201" y="0"/>
            <a:chExt cx="2227777" cy="863400"/>
          </a:xfrm>
        </p:grpSpPr>
        <p:sp>
          <p:nvSpPr>
            <p:cNvPr id="44" name="Google Shape;44;gfd8cb973bc_0_3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45;gfd8cb973bc_0_3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46;gfd8cb973bc_0_3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grpSp>
        <p:nvGrpSpPr>
          <p:cNvPr id="47" name="Google Shape;47;gfd8cb973bc_0_33"/>
          <p:cNvGrpSpPr/>
          <p:nvPr/>
        </p:nvGrpSpPr>
        <p:grpSpPr>
          <a:xfrm>
            <a:off x="265516" y="3"/>
            <a:ext cx="3727213" cy="1444382"/>
            <a:chOff x="6917201" y="0"/>
            <a:chExt cx="2227777" cy="863400"/>
          </a:xfrm>
        </p:grpSpPr>
        <p:sp>
          <p:nvSpPr>
            <p:cNvPr id="48" name="Google Shape;48;gfd8cb973bc_0_3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49;gfd8cb973bc_0_3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50;gfd8cb973bc_0_3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51" name="Google Shape;51;gfd8cb973bc_0_33"/>
          <p:cNvSpPr txBox="1">
            <a:spLocks noGrp="1"/>
          </p:cNvSpPr>
          <p:nvPr>
            <p:ph type="title"/>
          </p:nvPr>
        </p:nvSpPr>
        <p:spPr>
          <a:xfrm>
            <a:off x="2518245" y="2328133"/>
            <a:ext cx="7169933" cy="2194800"/>
          </a:xfrm>
          <a:prstGeom prst="rect">
            <a:avLst/>
          </a:prstGeom>
        </p:spPr>
        <p:txBody>
          <a:bodyPr spcFirstLastPara="1" wrap="square" lIns="121925" tIns="121925" rIns="121925" bIns="1219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299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299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299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299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299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299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299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299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299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gfd8cb973bc_0_33"/>
          <p:cNvSpPr txBox="1">
            <a:spLocks noGrp="1"/>
          </p:cNvSpPr>
          <p:nvPr>
            <p:ph type="sldNum" idx="12"/>
          </p:nvPr>
        </p:nvSpPr>
        <p:spPr>
          <a:xfrm>
            <a:off x="11187644" y="6058224"/>
            <a:ext cx="731510" cy="524700"/>
          </a:xfrm>
          <a:prstGeom prst="rect">
            <a:avLst/>
          </a:prstGeom>
        </p:spPr>
        <p:txBody>
          <a:bodyPr spcFirstLastPara="1" wrap="square" lIns="121925" tIns="121925" rIns="121925" bIns="12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fd8cb973bc_0_45"/>
          <p:cNvSpPr/>
          <p:nvPr/>
        </p:nvSpPr>
        <p:spPr>
          <a:xfrm flipH="1">
            <a:off x="4776731" y="2067600"/>
            <a:ext cx="7415269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5" name="Google Shape;55;gfd8cb973bc_0_45"/>
          <p:cNvSpPr/>
          <p:nvPr/>
        </p:nvSpPr>
        <p:spPr>
          <a:xfrm>
            <a:off x="41" y="3766000"/>
            <a:ext cx="9827241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6" name="Google Shape;56;gfd8cb973bc_0_45"/>
          <p:cNvSpPr/>
          <p:nvPr/>
        </p:nvSpPr>
        <p:spPr>
          <a:xfrm>
            <a:off x="270967" y="275000"/>
            <a:ext cx="11649866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7" name="Google Shape;57;gfd8cb973bc_0_45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494" cy="1272900"/>
          </a:xfrm>
          <a:prstGeom prst="rect">
            <a:avLst/>
          </a:prstGeom>
        </p:spPr>
        <p:txBody>
          <a:bodyPr spcFirstLastPara="1" wrap="square" lIns="121925" tIns="121925" rIns="121925" bIns="1219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9pPr>
          </a:lstStyle>
          <a:p>
            <a:endParaRPr/>
          </a:p>
        </p:txBody>
      </p:sp>
      <p:sp>
        <p:nvSpPr>
          <p:cNvPr id="58" name="Google Shape;58;gfd8cb973bc_0_45"/>
          <p:cNvSpPr txBox="1">
            <a:spLocks noGrp="1"/>
          </p:cNvSpPr>
          <p:nvPr>
            <p:ph type="body" idx="1"/>
          </p:nvPr>
        </p:nvSpPr>
        <p:spPr>
          <a:xfrm>
            <a:off x="1092200" y="2654300"/>
            <a:ext cx="10007494" cy="3264000"/>
          </a:xfrm>
          <a:prstGeom prst="rect">
            <a:avLst/>
          </a:prstGeom>
        </p:spPr>
        <p:txBody>
          <a:bodyPr spcFirstLastPara="1" wrap="square" lIns="121925" tIns="121925" rIns="121925" bIns="121925" anchor="t" anchorCtr="0">
            <a:normAutofit/>
          </a:bodyPr>
          <a:lstStyle>
            <a:lvl1pPr marL="457063" lvl="0" indent="-336449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126" lvl="1" indent="-323753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189" lvl="2" indent="-323753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251" lvl="3" indent="-323753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5314" lvl="4" indent="-323753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2377" lvl="5" indent="-323753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199440" lvl="6" indent="-323753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6503" lvl="7" indent="-323753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3566" lvl="8" indent="-323753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gfd8cb973bc_0_45"/>
          <p:cNvSpPr txBox="1">
            <a:spLocks noGrp="1"/>
          </p:cNvSpPr>
          <p:nvPr>
            <p:ph type="sldNum" idx="12"/>
          </p:nvPr>
        </p:nvSpPr>
        <p:spPr>
          <a:xfrm>
            <a:off x="11187644" y="6058224"/>
            <a:ext cx="731510" cy="524700"/>
          </a:xfrm>
          <a:prstGeom prst="rect">
            <a:avLst/>
          </a:prstGeom>
        </p:spPr>
        <p:txBody>
          <a:bodyPr spcFirstLastPara="1" wrap="square" lIns="121925" tIns="121925" rIns="121925" bIns="12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455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fd8cb973bc_0_52"/>
          <p:cNvSpPr/>
          <p:nvPr/>
        </p:nvSpPr>
        <p:spPr>
          <a:xfrm flipH="1">
            <a:off x="4776731" y="2067600"/>
            <a:ext cx="7415269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62" name="Google Shape;62;gfd8cb973bc_0_52"/>
          <p:cNvSpPr/>
          <p:nvPr/>
        </p:nvSpPr>
        <p:spPr>
          <a:xfrm>
            <a:off x="41" y="3766000"/>
            <a:ext cx="9827241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63" name="Google Shape;63;gfd8cb973bc_0_52"/>
          <p:cNvSpPr/>
          <p:nvPr/>
        </p:nvSpPr>
        <p:spPr>
          <a:xfrm>
            <a:off x="270967" y="275000"/>
            <a:ext cx="11649866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64" name="Google Shape;64;gfd8cb973bc_0_52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494" cy="1272900"/>
          </a:xfrm>
          <a:prstGeom prst="rect">
            <a:avLst/>
          </a:prstGeom>
        </p:spPr>
        <p:txBody>
          <a:bodyPr spcFirstLastPara="1" wrap="square" lIns="121925" tIns="121925" rIns="121925" bIns="1219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9pPr>
          </a:lstStyle>
          <a:p>
            <a:endParaRPr/>
          </a:p>
        </p:txBody>
      </p:sp>
      <p:sp>
        <p:nvSpPr>
          <p:cNvPr id="65" name="Google Shape;65;gfd8cb973bc_0_52"/>
          <p:cNvSpPr txBox="1">
            <a:spLocks noGrp="1"/>
          </p:cNvSpPr>
          <p:nvPr>
            <p:ph type="body" idx="1"/>
          </p:nvPr>
        </p:nvSpPr>
        <p:spPr>
          <a:xfrm>
            <a:off x="1092200" y="2654300"/>
            <a:ext cx="4914820" cy="3264000"/>
          </a:xfrm>
          <a:prstGeom prst="rect">
            <a:avLst/>
          </a:prstGeom>
        </p:spPr>
        <p:txBody>
          <a:bodyPr spcFirstLastPara="1" wrap="square" lIns="121925" tIns="121925" rIns="121925" bIns="121925" anchor="t" anchorCtr="0">
            <a:normAutofit/>
          </a:bodyPr>
          <a:lstStyle>
            <a:lvl1pPr marL="457063" lvl="0" indent="-336449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126" lvl="1" indent="-323753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189" lvl="2" indent="-323753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251" lvl="3" indent="-323753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5314" lvl="4" indent="-323753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2377" lvl="5" indent="-323753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199440" lvl="6" indent="-323753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6503" lvl="7" indent="-323753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3566" lvl="8" indent="-323753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gfd8cb973bc_0_52"/>
          <p:cNvSpPr txBox="1">
            <a:spLocks noGrp="1"/>
          </p:cNvSpPr>
          <p:nvPr>
            <p:ph type="body" idx="2"/>
          </p:nvPr>
        </p:nvSpPr>
        <p:spPr>
          <a:xfrm>
            <a:off x="6184900" y="2654300"/>
            <a:ext cx="4914820" cy="3264000"/>
          </a:xfrm>
          <a:prstGeom prst="rect">
            <a:avLst/>
          </a:prstGeom>
        </p:spPr>
        <p:txBody>
          <a:bodyPr spcFirstLastPara="1" wrap="square" lIns="121925" tIns="121925" rIns="121925" bIns="121925" anchor="t" anchorCtr="0">
            <a:normAutofit/>
          </a:bodyPr>
          <a:lstStyle>
            <a:lvl1pPr marL="457063" lvl="0" indent="-336449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126" lvl="1" indent="-323753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189" lvl="2" indent="-323753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251" lvl="3" indent="-323753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5314" lvl="4" indent="-323753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2377" lvl="5" indent="-323753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199440" lvl="6" indent="-323753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6503" lvl="7" indent="-323753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3566" lvl="8" indent="-323753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gfd8cb973bc_0_52"/>
          <p:cNvSpPr txBox="1">
            <a:spLocks noGrp="1"/>
          </p:cNvSpPr>
          <p:nvPr>
            <p:ph type="sldNum" idx="12"/>
          </p:nvPr>
        </p:nvSpPr>
        <p:spPr>
          <a:xfrm>
            <a:off x="11187644" y="6058224"/>
            <a:ext cx="731510" cy="524700"/>
          </a:xfrm>
          <a:prstGeom prst="rect">
            <a:avLst/>
          </a:prstGeom>
        </p:spPr>
        <p:txBody>
          <a:bodyPr spcFirstLastPara="1" wrap="square" lIns="121925" tIns="121925" rIns="121925" bIns="12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118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fd8cb973bc_0_60"/>
          <p:cNvSpPr/>
          <p:nvPr/>
        </p:nvSpPr>
        <p:spPr>
          <a:xfrm flipH="1">
            <a:off x="4776731" y="2067600"/>
            <a:ext cx="7415269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70" name="Google Shape;70;gfd8cb973bc_0_60"/>
          <p:cNvSpPr/>
          <p:nvPr/>
        </p:nvSpPr>
        <p:spPr>
          <a:xfrm>
            <a:off x="41" y="3766000"/>
            <a:ext cx="9827241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71" name="Google Shape;71;gfd8cb973bc_0_60"/>
          <p:cNvSpPr/>
          <p:nvPr/>
        </p:nvSpPr>
        <p:spPr>
          <a:xfrm>
            <a:off x="270967" y="275000"/>
            <a:ext cx="11649866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72" name="Google Shape;72;gfd8cb973bc_0_60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494" cy="1272900"/>
          </a:xfrm>
          <a:prstGeom prst="rect">
            <a:avLst/>
          </a:prstGeom>
        </p:spPr>
        <p:txBody>
          <a:bodyPr spcFirstLastPara="1" wrap="square" lIns="121925" tIns="121925" rIns="121925" bIns="1219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9pPr>
          </a:lstStyle>
          <a:p>
            <a:endParaRPr/>
          </a:p>
        </p:txBody>
      </p:sp>
      <p:sp>
        <p:nvSpPr>
          <p:cNvPr id="73" name="Google Shape;73;gfd8cb973bc_0_60"/>
          <p:cNvSpPr txBox="1">
            <a:spLocks noGrp="1"/>
          </p:cNvSpPr>
          <p:nvPr>
            <p:ph type="sldNum" idx="12"/>
          </p:nvPr>
        </p:nvSpPr>
        <p:spPr>
          <a:xfrm>
            <a:off x="11187644" y="6058224"/>
            <a:ext cx="731510" cy="524700"/>
          </a:xfrm>
          <a:prstGeom prst="rect">
            <a:avLst/>
          </a:prstGeom>
        </p:spPr>
        <p:txBody>
          <a:bodyPr spcFirstLastPara="1" wrap="square" lIns="121925" tIns="121925" rIns="121925" bIns="12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8272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3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fd8cb973bc_0_66"/>
          <p:cNvSpPr/>
          <p:nvPr/>
        </p:nvSpPr>
        <p:spPr>
          <a:xfrm flipH="1">
            <a:off x="4776731" y="2067600"/>
            <a:ext cx="7415269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76" name="Google Shape;76;gfd8cb973bc_0_66"/>
          <p:cNvSpPr/>
          <p:nvPr/>
        </p:nvSpPr>
        <p:spPr>
          <a:xfrm>
            <a:off x="41" y="3766000"/>
            <a:ext cx="9827241" cy="30921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77" name="Google Shape;77;gfd8cb973bc_0_66"/>
          <p:cNvSpPr/>
          <p:nvPr/>
        </p:nvSpPr>
        <p:spPr>
          <a:xfrm>
            <a:off x="270967" y="275000"/>
            <a:ext cx="11649866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78" name="Google Shape;78;gfd8cb973bc_0_66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4945712" cy="1844100"/>
          </a:xfrm>
          <a:prstGeom prst="rect">
            <a:avLst/>
          </a:prstGeom>
        </p:spPr>
        <p:txBody>
          <a:bodyPr spcFirstLastPara="1" wrap="square" lIns="121925" tIns="121925" rIns="121925" bIns="1219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9pPr>
          </a:lstStyle>
          <a:p>
            <a:endParaRPr/>
          </a:p>
        </p:txBody>
      </p:sp>
      <p:sp>
        <p:nvSpPr>
          <p:cNvPr id="79" name="Google Shape;79;gfd8cb973bc_0_66"/>
          <p:cNvSpPr txBox="1">
            <a:spLocks noGrp="1"/>
          </p:cNvSpPr>
          <p:nvPr>
            <p:ph type="body" idx="1"/>
          </p:nvPr>
        </p:nvSpPr>
        <p:spPr>
          <a:xfrm>
            <a:off x="1107600" y="3092067"/>
            <a:ext cx="4945712" cy="2826300"/>
          </a:xfrm>
          <a:prstGeom prst="rect">
            <a:avLst/>
          </a:prstGeom>
        </p:spPr>
        <p:txBody>
          <a:bodyPr spcFirstLastPara="1" wrap="square" lIns="121925" tIns="121925" rIns="121925" bIns="121925" anchor="t" anchorCtr="0">
            <a:normAutofit/>
          </a:bodyPr>
          <a:lstStyle>
            <a:lvl1pPr marL="457063" lvl="0" indent="-336449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126" lvl="1" indent="-323753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189" lvl="2" indent="-323753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251" lvl="3" indent="-323753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5314" lvl="4" indent="-323753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2377" lvl="5" indent="-323753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199440" lvl="6" indent="-323753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6503" lvl="7" indent="-323753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3566" lvl="8" indent="-323753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gfd8cb973bc_0_66"/>
          <p:cNvSpPr txBox="1">
            <a:spLocks noGrp="1"/>
          </p:cNvSpPr>
          <p:nvPr>
            <p:ph type="sldNum" idx="12"/>
          </p:nvPr>
        </p:nvSpPr>
        <p:spPr>
          <a:xfrm>
            <a:off x="11187644" y="6058224"/>
            <a:ext cx="731510" cy="524700"/>
          </a:xfrm>
          <a:prstGeom prst="rect">
            <a:avLst/>
          </a:prstGeom>
        </p:spPr>
        <p:txBody>
          <a:bodyPr spcFirstLastPara="1" wrap="square" lIns="121925" tIns="121925" rIns="121925" bIns="12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2166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fd8cb973bc_0_73"/>
          <p:cNvSpPr/>
          <p:nvPr/>
        </p:nvSpPr>
        <p:spPr>
          <a:xfrm>
            <a:off x="0" y="3764192"/>
            <a:ext cx="9825741" cy="30891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83" name="Google Shape;83;gfd8cb973bc_0_73"/>
          <p:cNvSpPr/>
          <p:nvPr/>
        </p:nvSpPr>
        <p:spPr>
          <a:xfrm flipH="1">
            <a:off x="4777544" y="2072150"/>
            <a:ext cx="7414069" cy="478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grpSp>
        <p:nvGrpSpPr>
          <p:cNvPr id="84" name="Google Shape;84;gfd8cb973bc_0_73"/>
          <p:cNvGrpSpPr/>
          <p:nvPr/>
        </p:nvGrpSpPr>
        <p:grpSpPr>
          <a:xfrm>
            <a:off x="341294" y="-11"/>
            <a:ext cx="3001788" cy="1391229"/>
            <a:chOff x="3961956" y="4383950"/>
            <a:chExt cx="1160548" cy="548700"/>
          </a:xfrm>
        </p:grpSpPr>
        <p:sp>
          <p:nvSpPr>
            <p:cNvPr id="85" name="Google Shape;85;gfd8cb973bc_0_73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86" name="Google Shape;86;gfd8cb973bc_0_73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87" name="Google Shape;87;gfd8cb973bc_0_73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88" name="Google Shape;88;gfd8cb973bc_0_73"/>
          <p:cNvSpPr/>
          <p:nvPr/>
        </p:nvSpPr>
        <p:spPr>
          <a:xfrm>
            <a:off x="270967" y="275000"/>
            <a:ext cx="11649866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grpSp>
        <p:nvGrpSpPr>
          <p:cNvPr id="89" name="Google Shape;89;gfd8cb973bc_0_73"/>
          <p:cNvGrpSpPr/>
          <p:nvPr/>
        </p:nvGrpSpPr>
        <p:grpSpPr>
          <a:xfrm>
            <a:off x="46245" y="6029501"/>
            <a:ext cx="2124300" cy="822734"/>
            <a:chOff x="6917201" y="0"/>
            <a:chExt cx="2227777" cy="863400"/>
          </a:xfrm>
        </p:grpSpPr>
        <p:sp>
          <p:nvSpPr>
            <p:cNvPr id="90" name="Google Shape;90;gfd8cb973bc_0_7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91" name="Google Shape;91;gfd8cb973bc_0_7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92" name="Google Shape;92;gfd8cb973bc_0_7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grpSp>
        <p:nvGrpSpPr>
          <p:cNvPr id="93" name="Google Shape;93;gfd8cb973bc_0_73"/>
          <p:cNvGrpSpPr/>
          <p:nvPr/>
        </p:nvGrpSpPr>
        <p:grpSpPr>
          <a:xfrm>
            <a:off x="7848418" y="1657"/>
            <a:ext cx="4343256" cy="1681990"/>
            <a:chOff x="6917201" y="0"/>
            <a:chExt cx="2227777" cy="863400"/>
          </a:xfrm>
        </p:grpSpPr>
        <p:sp>
          <p:nvSpPr>
            <p:cNvPr id="94" name="Google Shape;94;gfd8cb973bc_0_7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95" name="Google Shape;95;gfd8cb973bc_0_7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96" name="Google Shape;96;gfd8cb973bc_0_7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97" name="Google Shape;97;gfd8cb973bc_0_73"/>
          <p:cNvSpPr txBox="1">
            <a:spLocks noGrp="1"/>
          </p:cNvSpPr>
          <p:nvPr>
            <p:ph type="title"/>
          </p:nvPr>
        </p:nvSpPr>
        <p:spPr>
          <a:xfrm>
            <a:off x="1858572" y="1734861"/>
            <a:ext cx="8489289" cy="3385500"/>
          </a:xfrm>
          <a:prstGeom prst="rect">
            <a:avLst/>
          </a:prstGeom>
        </p:spPr>
        <p:txBody>
          <a:bodyPr spcFirstLastPara="1" wrap="square" lIns="121925" tIns="121925" rIns="121925" bIns="1219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299"/>
            </a:lvl1pPr>
            <a:lvl2pPr lvl="1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299"/>
            </a:lvl2pPr>
            <a:lvl3pPr lvl="2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299"/>
            </a:lvl3pPr>
            <a:lvl4pPr lvl="3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299"/>
            </a:lvl4pPr>
            <a:lvl5pPr lvl="4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299"/>
            </a:lvl5pPr>
            <a:lvl6pPr lvl="5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299"/>
            </a:lvl6pPr>
            <a:lvl7pPr lvl="6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299"/>
            </a:lvl7pPr>
            <a:lvl8pPr lvl="7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299"/>
            </a:lvl8pPr>
            <a:lvl9pPr lvl="8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299"/>
            </a:lvl9pPr>
          </a:lstStyle>
          <a:p>
            <a:endParaRPr/>
          </a:p>
        </p:txBody>
      </p:sp>
      <p:sp>
        <p:nvSpPr>
          <p:cNvPr id="98" name="Google Shape;98;gfd8cb973bc_0_73"/>
          <p:cNvSpPr txBox="1">
            <a:spLocks noGrp="1"/>
          </p:cNvSpPr>
          <p:nvPr>
            <p:ph type="sldNum" idx="12"/>
          </p:nvPr>
        </p:nvSpPr>
        <p:spPr>
          <a:xfrm>
            <a:off x="11187644" y="6058224"/>
            <a:ext cx="731510" cy="524700"/>
          </a:xfrm>
          <a:prstGeom prst="rect">
            <a:avLst/>
          </a:prstGeom>
        </p:spPr>
        <p:txBody>
          <a:bodyPr spcFirstLastPara="1" wrap="square" lIns="121925" tIns="121925" rIns="121925" bIns="12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7366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d8cb973bc_0_91"/>
          <p:cNvSpPr/>
          <p:nvPr/>
        </p:nvSpPr>
        <p:spPr>
          <a:xfrm flipH="1">
            <a:off x="4776731" y="2067600"/>
            <a:ext cx="7415269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101" name="Google Shape;101;gfd8cb973bc_0_91"/>
          <p:cNvSpPr/>
          <p:nvPr/>
        </p:nvSpPr>
        <p:spPr>
          <a:xfrm>
            <a:off x="41" y="3766000"/>
            <a:ext cx="9827241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102" name="Google Shape;102;gfd8cb973bc_0_91"/>
          <p:cNvSpPr/>
          <p:nvPr/>
        </p:nvSpPr>
        <p:spPr>
          <a:xfrm>
            <a:off x="270967" y="275000"/>
            <a:ext cx="11649866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103" name="Google Shape;103;gfd8cb973bc_0_91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8565469" cy="939900"/>
          </a:xfrm>
          <a:prstGeom prst="rect">
            <a:avLst/>
          </a:prstGeom>
        </p:spPr>
        <p:txBody>
          <a:bodyPr spcFirstLastPara="1" wrap="square" lIns="121925" tIns="121925" rIns="121925" bIns="1219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3999"/>
            </a:lvl9pPr>
          </a:lstStyle>
          <a:p>
            <a:endParaRPr/>
          </a:p>
        </p:txBody>
      </p:sp>
      <p:sp>
        <p:nvSpPr>
          <p:cNvPr id="104" name="Google Shape;104;gfd8cb973bc_0_91"/>
          <p:cNvSpPr txBox="1">
            <a:spLocks noGrp="1"/>
          </p:cNvSpPr>
          <p:nvPr>
            <p:ph type="subTitle" idx="1"/>
          </p:nvPr>
        </p:nvSpPr>
        <p:spPr>
          <a:xfrm>
            <a:off x="1092200" y="2067600"/>
            <a:ext cx="7813265" cy="524700"/>
          </a:xfrm>
          <a:prstGeom prst="rect">
            <a:avLst/>
          </a:prstGeom>
        </p:spPr>
        <p:txBody>
          <a:bodyPr spcFirstLastPara="1" wrap="square" lIns="121925" tIns="121925" rIns="121925" bIns="1219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0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gfd8cb973bc_0_91"/>
          <p:cNvSpPr txBox="1">
            <a:spLocks noGrp="1"/>
          </p:cNvSpPr>
          <p:nvPr>
            <p:ph type="body" idx="2"/>
          </p:nvPr>
        </p:nvSpPr>
        <p:spPr>
          <a:xfrm>
            <a:off x="1092200" y="3289400"/>
            <a:ext cx="7813265" cy="2793900"/>
          </a:xfrm>
          <a:prstGeom prst="rect">
            <a:avLst/>
          </a:prstGeom>
        </p:spPr>
        <p:txBody>
          <a:bodyPr spcFirstLastPara="1" wrap="square" lIns="121925" tIns="121925" rIns="121925" bIns="121925" anchor="t" anchorCtr="0">
            <a:normAutofit/>
          </a:bodyPr>
          <a:lstStyle>
            <a:lvl1pPr marL="457063" lvl="0" indent="-336449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126" lvl="1" indent="-323753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189" lvl="2" indent="-323753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251" lvl="3" indent="-323753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5314" lvl="4" indent="-323753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2377" lvl="5" indent="-323753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199440" lvl="6" indent="-323753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6503" lvl="7" indent="-323753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3566" lvl="8" indent="-323753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gfd8cb973bc_0_91"/>
          <p:cNvSpPr txBox="1">
            <a:spLocks noGrp="1"/>
          </p:cNvSpPr>
          <p:nvPr>
            <p:ph type="sldNum" idx="12"/>
          </p:nvPr>
        </p:nvSpPr>
        <p:spPr>
          <a:xfrm>
            <a:off x="11187644" y="6058224"/>
            <a:ext cx="731510" cy="524700"/>
          </a:xfrm>
          <a:prstGeom prst="rect">
            <a:avLst/>
          </a:prstGeom>
        </p:spPr>
        <p:txBody>
          <a:bodyPr spcFirstLastPara="1" wrap="square" lIns="121925" tIns="121925" rIns="121925" bIns="12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fd8cb973bc_0_99"/>
          <p:cNvSpPr/>
          <p:nvPr/>
        </p:nvSpPr>
        <p:spPr>
          <a:xfrm>
            <a:off x="41" y="3766000"/>
            <a:ext cx="9827241" cy="30921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109" name="Google Shape;109;gfd8cb973bc_0_99"/>
          <p:cNvSpPr/>
          <p:nvPr/>
        </p:nvSpPr>
        <p:spPr>
          <a:xfrm flipH="1">
            <a:off x="4776731" y="2067600"/>
            <a:ext cx="7415269" cy="4790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110" name="Google Shape;110;gfd8cb973bc_0_99"/>
          <p:cNvSpPr/>
          <p:nvPr/>
        </p:nvSpPr>
        <p:spPr>
          <a:xfrm>
            <a:off x="270967" y="275000"/>
            <a:ext cx="11649866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111" name="Google Shape;111;gfd8cb973bc_0_99"/>
          <p:cNvSpPr txBox="1">
            <a:spLocks noGrp="1"/>
          </p:cNvSpPr>
          <p:nvPr>
            <p:ph type="body" idx="1"/>
          </p:nvPr>
        </p:nvSpPr>
        <p:spPr>
          <a:xfrm>
            <a:off x="437367" y="5551333"/>
            <a:ext cx="9886925" cy="806700"/>
          </a:xfrm>
          <a:prstGeom prst="rect">
            <a:avLst/>
          </a:prstGeom>
        </p:spPr>
        <p:txBody>
          <a:bodyPr spcFirstLastPara="1" wrap="square" lIns="121925" tIns="121925" rIns="121925" bIns="121925" anchor="b" anchorCtr="0">
            <a:normAutofit/>
          </a:bodyPr>
          <a:lstStyle>
            <a:lvl1pPr marL="457063" lvl="0" indent="-22853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>
            <a:endParaRPr/>
          </a:p>
        </p:txBody>
      </p:sp>
      <p:sp>
        <p:nvSpPr>
          <p:cNvPr id="112" name="Google Shape;112;gfd8cb973bc_0_99"/>
          <p:cNvSpPr txBox="1">
            <a:spLocks noGrp="1"/>
          </p:cNvSpPr>
          <p:nvPr>
            <p:ph type="sldNum" idx="12"/>
          </p:nvPr>
        </p:nvSpPr>
        <p:spPr>
          <a:xfrm>
            <a:off x="11187644" y="6058224"/>
            <a:ext cx="731510" cy="524700"/>
          </a:xfrm>
          <a:prstGeom prst="rect">
            <a:avLst/>
          </a:prstGeom>
        </p:spPr>
        <p:txBody>
          <a:bodyPr spcFirstLastPara="1" wrap="square" lIns="121925" tIns="121925" rIns="121925" bIns="12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5162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3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d8cb973bc_0_105"/>
          <p:cNvSpPr/>
          <p:nvPr/>
        </p:nvSpPr>
        <p:spPr>
          <a:xfrm flipH="1">
            <a:off x="7425641" y="3778767"/>
            <a:ext cx="4766359" cy="30792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grpSp>
        <p:nvGrpSpPr>
          <p:cNvPr id="115" name="Google Shape;115;gfd8cb973bc_0_105"/>
          <p:cNvGrpSpPr/>
          <p:nvPr/>
        </p:nvGrpSpPr>
        <p:grpSpPr>
          <a:xfrm>
            <a:off x="7945678" y="5492769"/>
            <a:ext cx="3361285" cy="1365553"/>
            <a:chOff x="6917201" y="0"/>
            <a:chExt cx="2227777" cy="863400"/>
          </a:xfrm>
        </p:grpSpPr>
        <p:sp>
          <p:nvSpPr>
            <p:cNvPr id="116" name="Google Shape;116;gfd8cb973bc_0_10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117" name="Google Shape;117;gfd8cb973bc_0_10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118" name="Google Shape;118;gfd8cb973bc_0_10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grpSp>
        <p:nvGrpSpPr>
          <p:cNvPr id="119" name="Google Shape;119;gfd8cb973bc_0_105"/>
          <p:cNvGrpSpPr/>
          <p:nvPr/>
        </p:nvGrpSpPr>
        <p:grpSpPr>
          <a:xfrm>
            <a:off x="265516" y="3"/>
            <a:ext cx="3727213" cy="1444382"/>
            <a:chOff x="6917201" y="0"/>
            <a:chExt cx="2227777" cy="863400"/>
          </a:xfrm>
        </p:grpSpPr>
        <p:sp>
          <p:nvSpPr>
            <p:cNvPr id="120" name="Google Shape;120;gfd8cb973bc_0_10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121" name="Google Shape;121;gfd8cb973bc_0_10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122" name="Google Shape;122;gfd8cb973bc_0_10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25" tIns="121925" rIns="121925" bIns="121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23" name="Google Shape;123;gfd8cb973bc_0_105"/>
          <p:cNvSpPr txBox="1">
            <a:spLocks noGrp="1"/>
          </p:cNvSpPr>
          <p:nvPr>
            <p:ph type="title" hasCustomPrompt="1"/>
          </p:nvPr>
        </p:nvSpPr>
        <p:spPr>
          <a:xfrm>
            <a:off x="1847800" y="1845133"/>
            <a:ext cx="8496487" cy="1839600"/>
          </a:xfrm>
          <a:prstGeom prst="rect">
            <a:avLst/>
          </a:prstGeom>
        </p:spPr>
        <p:txBody>
          <a:bodyPr spcFirstLastPara="1" wrap="square" lIns="121925" tIns="121925" rIns="121925" bIns="1219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49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497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497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497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497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497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497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497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49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4" name="Google Shape;124;gfd8cb973bc_0_105"/>
          <p:cNvSpPr txBox="1">
            <a:spLocks noGrp="1"/>
          </p:cNvSpPr>
          <p:nvPr>
            <p:ph type="body" idx="1"/>
          </p:nvPr>
        </p:nvSpPr>
        <p:spPr>
          <a:xfrm>
            <a:off x="1847800" y="3818467"/>
            <a:ext cx="8496487" cy="854700"/>
          </a:xfrm>
          <a:prstGeom prst="rect">
            <a:avLst/>
          </a:prstGeom>
        </p:spPr>
        <p:txBody>
          <a:bodyPr spcFirstLastPara="1" wrap="square" lIns="121925" tIns="121925" rIns="121925" bIns="121925" anchor="t" anchorCtr="0">
            <a:normAutofit/>
          </a:bodyPr>
          <a:lstStyle>
            <a:lvl1pPr marL="457063" lvl="0" indent="-336449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126" lvl="1" indent="-323753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189" lvl="2" indent="-323753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251" lvl="3" indent="-323753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5314" lvl="4" indent="-323753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2377" lvl="5" indent="-323753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199440" lvl="6" indent="-323753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6503" lvl="7" indent="-323753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3566" lvl="8" indent="-323753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gfd8cb973bc_0_105"/>
          <p:cNvSpPr txBox="1">
            <a:spLocks noGrp="1"/>
          </p:cNvSpPr>
          <p:nvPr>
            <p:ph type="sldNum" idx="12"/>
          </p:nvPr>
        </p:nvSpPr>
        <p:spPr>
          <a:xfrm>
            <a:off x="11187644" y="6058224"/>
            <a:ext cx="731510" cy="524700"/>
          </a:xfrm>
          <a:prstGeom prst="rect">
            <a:avLst/>
          </a:prstGeom>
        </p:spPr>
        <p:txBody>
          <a:bodyPr spcFirstLastPara="1" wrap="square" lIns="121925" tIns="121925" rIns="121925" bIns="12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776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d8cb973bc_0_118"/>
          <p:cNvSpPr txBox="1">
            <a:spLocks noGrp="1"/>
          </p:cNvSpPr>
          <p:nvPr>
            <p:ph type="sldNum" idx="12"/>
          </p:nvPr>
        </p:nvSpPr>
        <p:spPr>
          <a:xfrm>
            <a:off x="11187644" y="6058224"/>
            <a:ext cx="731510" cy="524700"/>
          </a:xfrm>
          <a:prstGeom prst="rect">
            <a:avLst/>
          </a:prstGeom>
        </p:spPr>
        <p:txBody>
          <a:bodyPr spcFirstLastPara="1" wrap="square" lIns="121925" tIns="121925" rIns="121925" bIns="12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400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>
  <p:cSld name="内容与标题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fd8cb973bc_0_125"/>
          <p:cNvSpPr/>
          <p:nvPr/>
        </p:nvSpPr>
        <p:spPr>
          <a:xfrm rot="-5400000">
            <a:off x="8749354" y="3298739"/>
            <a:ext cx="6741300" cy="143963"/>
          </a:xfrm>
          <a:prstGeom prst="rect">
            <a:avLst/>
          </a:prstGeom>
          <a:solidFill>
            <a:srgbClr val="640000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fd8cb973bc_0_125"/>
          <p:cNvSpPr/>
          <p:nvPr/>
        </p:nvSpPr>
        <p:spPr>
          <a:xfrm rot="5400000" flipH="1">
            <a:off x="-3287697" y="3287791"/>
            <a:ext cx="6741300" cy="165857"/>
          </a:xfrm>
          <a:prstGeom prst="rect">
            <a:avLst/>
          </a:prstGeom>
          <a:solidFill>
            <a:srgbClr val="640000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fd8cb973bc_0_125"/>
          <p:cNvSpPr/>
          <p:nvPr/>
        </p:nvSpPr>
        <p:spPr>
          <a:xfrm>
            <a:off x="0" y="0"/>
            <a:ext cx="12192125" cy="188700"/>
          </a:xfrm>
          <a:prstGeom prst="rect">
            <a:avLst/>
          </a:prstGeom>
          <a:solidFill>
            <a:srgbClr val="640000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fd8cb973bc_0_125"/>
          <p:cNvSpPr/>
          <p:nvPr/>
        </p:nvSpPr>
        <p:spPr>
          <a:xfrm>
            <a:off x="0" y="6669360"/>
            <a:ext cx="12192125" cy="188700"/>
          </a:xfrm>
          <a:prstGeom prst="rect">
            <a:avLst/>
          </a:prstGeom>
          <a:solidFill>
            <a:srgbClr val="640000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69776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068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71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4AD1-65C6-41EF-8F5F-708053C8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2AF4F-6B10-4608-A8A9-E87C120C4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3DBDB-B407-4B91-B824-E56482FB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55B-75FB-4531-B6A8-481CDF4A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D2CE9-45E0-4BE3-B255-A2D4CCB7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965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FE0F9-7B76-459B-894F-DE5DA83B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F33FD-12E4-4980-AD3C-43C5CB26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E9C7A-94F8-41C7-A688-8CE83FC5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49C68-985C-45B5-82C1-F84ED02E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740B0-E407-489D-B7DF-D888CAD6A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54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71B2-7679-46F8-9510-69F48530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5141B-3CA7-4AC7-BE5C-B00CB967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DB897-148C-40BE-85D2-23878D91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3FD5-DA2D-4DDC-9FC8-AFCD906C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163F-53D3-4702-BA7A-ED2D8F89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621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081BD-53A2-4314-8BE8-17FE88E1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7969C-A8DA-47FC-B6FF-88270BF13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DA803-5AB5-45C5-83AA-149A7F15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A05C9-3BAE-4A7E-88EA-6D7C6740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5B2A4-82B3-4BB1-9631-92286A43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5DE5C-6955-40CD-BFA3-8073E954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96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7BDE-98BA-4E93-B787-49F6A63D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AA0DE-CC94-4ED3-A51C-938BD78AB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24BF5-F41E-4390-86E8-5140554C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602BB-11D1-4702-8B0B-8946AA510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A6963-028B-4947-9636-A82244BFC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A5CA8-27B1-4245-BE70-BDE878E3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21DCC-D13C-4C7F-9EB1-777217A4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D96DA-02CD-4DCC-8BBB-D00E49BB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71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40A-1995-4092-B595-897675C6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85A9D-A4A3-4CD5-8856-8895B91A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2D4CC-48A3-4F57-B277-41808098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0E49C-C04F-44DB-8C49-825B3C37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827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C86B2-40DB-4ED8-B418-AF4B5C9C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9CAF09-D1BD-4F42-A8E3-D196C2A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CAE08-5359-40AA-9923-050654C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315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CDEA-E999-4DAE-82E8-4FFFA4C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855D1-9555-4C0C-BE20-71D47929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3C699-66A2-40D9-B1D0-6E108927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B6BFB-BF0A-4E68-98D6-279CAC07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40995-516A-46C6-902C-EA4AC1F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32919-8D3F-47F1-9D31-59AF1064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467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C794-F5BB-49A0-AA50-15D66EBE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831F7-5157-4E51-8095-8A7766A3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4F91B-7AB9-4B54-9F4A-77F09D64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26F1-25A3-4C35-B5BC-85683843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6DCAE-2AE9-4961-9F84-0A9F7A8A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97B57-1A19-4087-99C3-ABC3B3F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299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7282-AD34-4709-987E-EC070333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8A5C0-9288-4D35-91DB-22C98029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54F44-DCFE-4E8B-9227-07E8058B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C190-3BEE-4519-975F-95ADE0AA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0CBB-5298-4EE7-BF61-3DC6FD52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70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677C7-F9AC-4323-9738-03E4E4111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608DB-E362-48DC-BE45-0FD1A0F1E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DF88E-655D-4600-B71F-4484695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0D2C0-54C7-436E-9491-F04A5A4C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1DF0A-7E47-4ECA-81DB-9F4D6FA0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61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61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fd8cb973bc_0_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41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gfd8cb973bc_0_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41" cy="4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t" anchorCtr="0">
            <a:normAutofit/>
          </a:bodyPr>
          <a:lstStyle>
            <a:lvl1pPr marL="457200" lvl="0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○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■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○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■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○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■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gfd8cb973bc_0_1"/>
          <p:cNvSpPr txBox="1">
            <a:spLocks noGrp="1"/>
          </p:cNvSpPr>
          <p:nvPr>
            <p:ph type="sldNum" idx="12"/>
          </p:nvPr>
        </p:nvSpPr>
        <p:spPr>
          <a:xfrm>
            <a:off x="11187644" y="6058224"/>
            <a:ext cx="73151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4949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2" r:id="rId12"/>
    <p:sldLayoutId id="2147483743" r:id="rId13"/>
    <p:sldLayoutId id="2147483769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22B68-AF37-45CE-8F55-1CA6B928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1D025-545F-45BA-8D29-D8897C50B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AE66-72BE-45DD-AA18-E3777C387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9EB9-DE79-4BDB-8088-F8CDD7711246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C847-4BFA-47DD-8C28-AD6EB3F17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C35A6-BA0E-4759-A57D-C021B168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7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9.xml"/><Relationship Id="rId4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7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35E647-37E5-6549-61D0-51156FA1A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" b="94091" l="4667" r="97889">
                        <a14:foregroundMark x1="24889" y1="49545" x2="11333" y2="66212"/>
                        <a14:foregroundMark x1="8746" y1="82926" x2="8115" y2="86999"/>
                        <a14:foregroundMark x1="11333" y1="66212" x2="11088" y2="67795"/>
                        <a14:foregroundMark x1="87000" y1="69091" x2="87084" y2="69387"/>
                        <a14:backgroundMark x1="14556" y1="91364" x2="21778" y2="80758"/>
                        <a14:backgroundMark x1="21778" y1="80758" x2="24444" y2="78788"/>
                        <a14:backgroundMark x1="14111" y1="88030" x2="26556" y2="68030"/>
                        <a14:backgroundMark x1="18889" y1="71667" x2="27667" y2="60152"/>
                        <a14:backgroundMark x1="27667" y1="60152" x2="30444" y2="58788"/>
                        <a14:backgroundMark x1="25778" y1="58939" x2="37556" y2="51515"/>
                        <a14:backgroundMark x1="37556" y1="51515" x2="42778" y2="50909"/>
                        <a14:backgroundMark x1="42778" y1="50909" x2="42778" y2="50909"/>
                        <a14:backgroundMark x1="37556" y1="49394" x2="50778" y2="45909"/>
                        <a14:backgroundMark x1="50778" y1="45909" x2="53556" y2="46212"/>
                        <a14:backgroundMark x1="53556" y1="44091" x2="63778" y2="47576"/>
                        <a14:backgroundMark x1="63778" y1="47576" x2="64222" y2="48030"/>
                        <a14:backgroundMark x1="42556" y1="53333" x2="51000" y2="48939"/>
                        <a14:backgroundMark x1="51000" y1="48939" x2="51000" y2="48939"/>
                        <a14:backgroundMark x1="64667" y1="48030" x2="72889" y2="56061"/>
                        <a14:backgroundMark x1="52889" y1="49697" x2="62778" y2="50606"/>
                        <a14:backgroundMark x1="71000" y1="53030" x2="80111" y2="65455"/>
                        <a14:backgroundMark x1="83556" y1="71061" x2="87222" y2="84848"/>
                        <a14:backgroundMark x1="22444" y1="71364" x2="20556" y2="71515"/>
                        <a14:backgroundMark x1="36556" y1="6667" x2="66222" y2="28030"/>
                        <a14:backgroundMark x1="66222" y1="28030" x2="66222" y2="28030"/>
                        <a14:backgroundMark x1="32222" y1="20455" x2="54556" y2="22121"/>
                        <a14:backgroundMark x1="35222" y1="25606" x2="46222" y2="28030"/>
                        <a14:backgroundMark x1="39111" y1="23182" x2="54222" y2="23333"/>
                        <a14:backgroundMark x1="44667" y1="6061" x2="62889" y2="16970"/>
                        <a14:backgroundMark x1="45222" y1="3788" x2="52333" y2="4242"/>
                        <a14:backgroundMark x1="60889" y1="51212" x2="66333" y2="53939"/>
                        <a14:backgroundMark x1="66333" y1="53939" x2="78778" y2="68636"/>
                        <a14:backgroundMark x1="78778" y1="68636" x2="89111" y2="89242"/>
                        <a14:backgroundMark x1="89111" y1="89242" x2="90333" y2="94091"/>
                        <a14:backgroundMark x1="5667" y1="75758" x2="5111" y2="80758"/>
                        <a14:backgroundMark x1="8778" y1="66515" x2="3667" y2="82727"/>
                        <a14:backgroundMark x1="3667" y1="82727" x2="2667" y2="97121"/>
                        <a14:backgroundMark x1="8778" y1="68030" x2="14556" y2="53485"/>
                        <a14:backgroundMark x1="14556" y1="53485" x2="18333" y2="48333"/>
                        <a14:backgroundMark x1="17889" y1="48939" x2="33667" y2="33636"/>
                        <a14:backgroundMark x1="33778" y1="33636" x2="53111" y2="29242"/>
                        <a14:backgroundMark x1="53111" y1="29242" x2="64778" y2="30303"/>
                        <a14:backgroundMark x1="60778" y1="30152" x2="74111" y2="37879"/>
                        <a14:backgroundMark x1="72222" y1="37121" x2="81556" y2="44697"/>
                        <a14:backgroundMark x1="79444" y1="43485" x2="87778" y2="56061"/>
                        <a14:backgroundMark x1="87778" y1="56061" x2="88556" y2="58182"/>
                        <a14:backgroundMark x1="88222" y1="57273" x2="93556" y2="70606"/>
                        <a14:backgroundMark x1="93222" y1="71061" x2="96778" y2="82273"/>
                        <a14:backgroundMark x1="96222" y1="81364" x2="97778" y2="93485"/>
                        <a14:backgroundMark x1="28778" y1="54394" x2="34778" y2="50909"/>
                      </a14:backgroundRemoval>
                    </a14:imgEffect>
                  </a14:imgLayer>
                </a14:imgProps>
              </a:ext>
            </a:extLst>
          </a:blip>
          <a:srcRect t="23095"/>
          <a:stretch/>
        </p:blipFill>
        <p:spPr>
          <a:xfrm>
            <a:off x="-166458" y="-143660"/>
            <a:ext cx="11918514" cy="6516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C67C2E-AA34-6867-CF18-5CFCD39A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333" r="94111">
                        <a14:foregroundMark x1="5444" y1="38556" x2="11556" y2="42444"/>
                        <a14:foregroundMark x1="89667" y1="54222" x2="94111" y2="56556"/>
                        <a14:foregroundMark x1="21333" y1="28778" x2="25333" y2="31000"/>
                        <a14:foregroundMark x1="39778" y1="18111" x2="41111" y2="23778"/>
                        <a14:foregroundMark x1="58111" y1="21333" x2="58111" y2="22222"/>
                        <a14:foregroundMark x1="73333" y1="32778" x2="74000" y2="34222"/>
                        <a14:foregroundMark x1="76333" y1="44556" x2="78333" y2="46889"/>
                        <a14:foregroundMark x1="63000" y1="72222" x2="66444" y2="73222"/>
                        <a14:foregroundMark x1="56444" y1="76444" x2="58444" y2="77778"/>
                        <a14:foregroundMark x1="41222" y1="76111" x2="43667" y2="79222"/>
                        <a14:foregroundMark x1="29222" y1="72000" x2="30444" y2="72000"/>
                        <a14:foregroundMark x1="18111" y1="59556" x2="22556" y2="61444"/>
                        <a14:foregroundMark x1="20444" y1="37222" x2="24333" y2="39111"/>
                        <a14:backgroundMark x1="20556" y1="19778" x2="33889" y2="28333"/>
                        <a14:backgroundMark x1="15444" y1="54111" x2="22000" y2="5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9377" y="-183903"/>
            <a:ext cx="3587810" cy="3587810"/>
          </a:xfrm>
          <a:prstGeom prst="rect">
            <a:avLst/>
          </a:prstGeom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C3C60C77-EC88-14A4-2E51-226CA3B5E898}"/>
              </a:ext>
            </a:extLst>
          </p:cNvPr>
          <p:cNvSpPr txBox="1"/>
          <p:nvPr/>
        </p:nvSpPr>
        <p:spPr>
          <a:xfrm>
            <a:off x="2610102" y="2153638"/>
            <a:ext cx="6849728" cy="3636613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/>
          <a:p>
            <a:pPr marL="0" marR="0" lvl="0" indent="0" algn="ctr" defTabSz="406450" rtl="0" eaLnBrk="1" fontAlgn="auto" latinLnBrk="0" hangingPunct="1">
              <a:lnSpc>
                <a:spcPts val="7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CHÀO MỪNG CÁC THẦY CÔ VỀ DỰ GIỜ THĂM LỚP</a:t>
            </a:r>
          </a:p>
        </p:txBody>
      </p:sp>
      <p:pic>
        <p:nvPicPr>
          <p:cNvPr id="9" name="Picture 8" descr="A group of trees in a field&#10;&#10;Description automatically generated with low confidence">
            <a:extLst>
              <a:ext uri="{FF2B5EF4-FFF2-40B4-BE49-F238E27FC236}">
                <a16:creationId xmlns:a16="http://schemas.microsoft.com/office/drawing/2014/main" id="{AA5A87E4-5066-259B-E850-130463909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02" b="96956" l="938" r="98125">
                        <a14:foregroundMark x1="2500" y1="74473" x2="47656" y2="86651"/>
                        <a14:foregroundMark x1="47656" y1="86651" x2="79844" y2="87588"/>
                        <a14:foregroundMark x1="8906" y1="86885" x2="74219" y2="93677"/>
                        <a14:foregroundMark x1="938" y1="92272" x2="89688" y2="94614"/>
                        <a14:foregroundMark x1="87344" y1="79157" x2="98125" y2="82904"/>
                        <a14:foregroundMark x1="70938" y1="96956" x2="93906" y2="9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" y="2437686"/>
            <a:ext cx="12191999" cy="4420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1B459-A83E-F4D2-CD9D-6D1E2DB1A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6081" y="3771577"/>
            <a:ext cx="4517409" cy="42060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61D1BC-5314-842E-D3AA-6B87CDB1AB33}"/>
              </a:ext>
            </a:extLst>
          </p:cNvPr>
          <p:cNvSpPr txBox="1"/>
          <p:nvPr/>
        </p:nvSpPr>
        <p:spPr>
          <a:xfrm>
            <a:off x="2910683" y="2996701"/>
            <a:ext cx="63187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ĐẠO ĐỨC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9B6E1B-38F3-2223-5679-7D872508FC19}"/>
              </a:ext>
            </a:extLst>
          </p:cNvPr>
          <p:cNvSpPr txBox="1"/>
          <p:nvPr/>
        </p:nvSpPr>
        <p:spPr>
          <a:xfrm>
            <a:off x="4816519" y="4361808"/>
            <a:ext cx="63187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1" i="1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1" i="1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HẰNG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kumimoji="0" lang="en-US" sz="2800" b="1" i="1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54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2785BFD0-9FE2-6450-6FAA-63FF9BE7AA94}"/>
              </a:ext>
            </a:extLst>
          </p:cNvPr>
          <p:cNvSpPr/>
          <p:nvPr/>
        </p:nvSpPr>
        <p:spPr>
          <a:xfrm>
            <a:off x="830425" y="1212980"/>
            <a:ext cx="10105053" cy="2948473"/>
          </a:xfrm>
          <a:custGeom>
            <a:avLst/>
            <a:gdLst>
              <a:gd name="connsiteX0" fmla="*/ 0 w 10105053"/>
              <a:gd name="connsiteY0" fmla="*/ 491421 h 2948473"/>
              <a:gd name="connsiteX1" fmla="*/ 356712 w 10105053"/>
              <a:gd name="connsiteY1" fmla="*/ 0 h 2948473"/>
              <a:gd name="connsiteX2" fmla="*/ 9748340 w 10105053"/>
              <a:gd name="connsiteY2" fmla="*/ 0 h 2948473"/>
              <a:gd name="connsiteX3" fmla="*/ 10105053 w 10105053"/>
              <a:gd name="connsiteY3" fmla="*/ 491421 h 2948473"/>
              <a:gd name="connsiteX4" fmla="*/ 10105053 w 10105053"/>
              <a:gd name="connsiteY4" fmla="*/ 2457051 h 2948473"/>
              <a:gd name="connsiteX5" fmla="*/ 9748340 w 10105053"/>
              <a:gd name="connsiteY5" fmla="*/ 2948473 h 2948473"/>
              <a:gd name="connsiteX6" fmla="*/ 356712 w 10105053"/>
              <a:gd name="connsiteY6" fmla="*/ 2948473 h 2948473"/>
              <a:gd name="connsiteX7" fmla="*/ 0 w 10105053"/>
              <a:gd name="connsiteY7" fmla="*/ 2457051 h 2948473"/>
              <a:gd name="connsiteX8" fmla="*/ 0 w 10105053"/>
              <a:gd name="connsiteY8" fmla="*/ 491421 h 2948473"/>
              <a:gd name="connsiteX0" fmla="*/ 0 w 10105053"/>
              <a:gd name="connsiteY0" fmla="*/ 491421 h 2948473"/>
              <a:gd name="connsiteX1" fmla="*/ 356712 w 10105053"/>
              <a:gd name="connsiteY1" fmla="*/ 0 h 2948473"/>
              <a:gd name="connsiteX2" fmla="*/ 9748340 w 10105053"/>
              <a:gd name="connsiteY2" fmla="*/ 0 h 2948473"/>
              <a:gd name="connsiteX3" fmla="*/ 10105053 w 10105053"/>
              <a:gd name="connsiteY3" fmla="*/ 491421 h 2948473"/>
              <a:gd name="connsiteX4" fmla="*/ 10105053 w 10105053"/>
              <a:gd name="connsiteY4" fmla="*/ 2457051 h 2948473"/>
              <a:gd name="connsiteX5" fmla="*/ 9748340 w 10105053"/>
              <a:gd name="connsiteY5" fmla="*/ 2948473 h 2948473"/>
              <a:gd name="connsiteX6" fmla="*/ 356712 w 10105053"/>
              <a:gd name="connsiteY6" fmla="*/ 2948473 h 2948473"/>
              <a:gd name="connsiteX7" fmla="*/ 0 w 10105053"/>
              <a:gd name="connsiteY7" fmla="*/ 2457051 h 2948473"/>
              <a:gd name="connsiteX8" fmla="*/ 0 w 10105053"/>
              <a:gd name="connsiteY8" fmla="*/ 491421 h 2948473"/>
              <a:gd name="connsiteX0" fmla="*/ 0 w 10105053"/>
              <a:gd name="connsiteY0" fmla="*/ 491421 h 2948473"/>
              <a:gd name="connsiteX1" fmla="*/ 356712 w 10105053"/>
              <a:gd name="connsiteY1" fmla="*/ 0 h 2948473"/>
              <a:gd name="connsiteX2" fmla="*/ 9748340 w 10105053"/>
              <a:gd name="connsiteY2" fmla="*/ 0 h 2948473"/>
              <a:gd name="connsiteX3" fmla="*/ 10105053 w 10105053"/>
              <a:gd name="connsiteY3" fmla="*/ 491421 h 2948473"/>
              <a:gd name="connsiteX4" fmla="*/ 10105053 w 10105053"/>
              <a:gd name="connsiteY4" fmla="*/ 2457051 h 2948473"/>
              <a:gd name="connsiteX5" fmla="*/ 9748340 w 10105053"/>
              <a:gd name="connsiteY5" fmla="*/ 2948473 h 2948473"/>
              <a:gd name="connsiteX6" fmla="*/ 356712 w 10105053"/>
              <a:gd name="connsiteY6" fmla="*/ 2948473 h 2948473"/>
              <a:gd name="connsiteX7" fmla="*/ 0 w 10105053"/>
              <a:gd name="connsiteY7" fmla="*/ 2457051 h 2948473"/>
              <a:gd name="connsiteX8" fmla="*/ 0 w 10105053"/>
              <a:gd name="connsiteY8" fmla="*/ 491421 h 294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5053" h="2948473" fill="none" extrusionOk="0">
                <a:moveTo>
                  <a:pt x="0" y="491421"/>
                </a:moveTo>
                <a:cubicBezTo>
                  <a:pt x="2192" y="285444"/>
                  <a:pt x="190573" y="63618"/>
                  <a:pt x="356712" y="0"/>
                </a:cubicBezTo>
                <a:cubicBezTo>
                  <a:pt x="3543530" y="137541"/>
                  <a:pt x="7358298" y="471209"/>
                  <a:pt x="9748340" y="0"/>
                </a:cubicBezTo>
                <a:cubicBezTo>
                  <a:pt x="9935806" y="-72412"/>
                  <a:pt x="10037973" y="198578"/>
                  <a:pt x="10105053" y="491421"/>
                </a:cubicBezTo>
                <a:cubicBezTo>
                  <a:pt x="10150682" y="1032778"/>
                  <a:pt x="9950812" y="2167751"/>
                  <a:pt x="10105053" y="2457051"/>
                </a:cubicBezTo>
                <a:cubicBezTo>
                  <a:pt x="10123271" y="2621527"/>
                  <a:pt x="9905413" y="2901280"/>
                  <a:pt x="9748340" y="2948473"/>
                </a:cubicBezTo>
                <a:cubicBezTo>
                  <a:pt x="6971091" y="3076434"/>
                  <a:pt x="2344492" y="3186893"/>
                  <a:pt x="356712" y="2948473"/>
                </a:cubicBezTo>
                <a:cubicBezTo>
                  <a:pt x="241871" y="2938018"/>
                  <a:pt x="-98689" y="2749358"/>
                  <a:pt x="0" y="2457051"/>
                </a:cubicBezTo>
                <a:cubicBezTo>
                  <a:pt x="145434" y="1716620"/>
                  <a:pt x="-169050" y="946095"/>
                  <a:pt x="0" y="491421"/>
                </a:cubicBezTo>
                <a:close/>
              </a:path>
              <a:path w="10105053" h="2948473" stroke="0" extrusionOk="0">
                <a:moveTo>
                  <a:pt x="0" y="491421"/>
                </a:moveTo>
                <a:cubicBezTo>
                  <a:pt x="-7331" y="251367"/>
                  <a:pt x="162105" y="-7741"/>
                  <a:pt x="356712" y="0"/>
                </a:cubicBezTo>
                <a:cubicBezTo>
                  <a:pt x="4556185" y="-34049"/>
                  <a:pt x="5455704" y="-3896"/>
                  <a:pt x="9748340" y="0"/>
                </a:cubicBezTo>
                <a:cubicBezTo>
                  <a:pt x="9899902" y="-19376"/>
                  <a:pt x="10171863" y="209815"/>
                  <a:pt x="10105053" y="491421"/>
                </a:cubicBezTo>
                <a:cubicBezTo>
                  <a:pt x="10257246" y="693088"/>
                  <a:pt x="10170558" y="1640339"/>
                  <a:pt x="10105053" y="2457051"/>
                </a:cubicBezTo>
                <a:cubicBezTo>
                  <a:pt x="10098638" y="2707450"/>
                  <a:pt x="9910790" y="2935583"/>
                  <a:pt x="9748340" y="2948473"/>
                </a:cubicBezTo>
                <a:cubicBezTo>
                  <a:pt x="7317743" y="2268889"/>
                  <a:pt x="4464773" y="3608180"/>
                  <a:pt x="356712" y="2948473"/>
                </a:cubicBezTo>
                <a:cubicBezTo>
                  <a:pt x="152648" y="2997728"/>
                  <a:pt x="-38626" y="2637137"/>
                  <a:pt x="0" y="2457051"/>
                </a:cubicBezTo>
                <a:cubicBezTo>
                  <a:pt x="-113010" y="1905593"/>
                  <a:pt x="95519" y="1077186"/>
                  <a:pt x="0" y="491421"/>
                </a:cubicBezTo>
                <a:close/>
              </a:path>
              <a:path w="10105053" h="2948473" fill="none" stroke="0" extrusionOk="0">
                <a:moveTo>
                  <a:pt x="0" y="491421"/>
                </a:moveTo>
                <a:cubicBezTo>
                  <a:pt x="32925" y="244512"/>
                  <a:pt x="196139" y="43975"/>
                  <a:pt x="356712" y="0"/>
                </a:cubicBezTo>
                <a:cubicBezTo>
                  <a:pt x="4281355" y="259044"/>
                  <a:pt x="6731193" y="484139"/>
                  <a:pt x="9748340" y="0"/>
                </a:cubicBezTo>
                <a:cubicBezTo>
                  <a:pt x="9921621" y="-76677"/>
                  <a:pt x="10118943" y="140391"/>
                  <a:pt x="10105053" y="491421"/>
                </a:cubicBezTo>
                <a:cubicBezTo>
                  <a:pt x="10082681" y="989460"/>
                  <a:pt x="10018465" y="2091786"/>
                  <a:pt x="10105053" y="2457051"/>
                </a:cubicBezTo>
                <a:cubicBezTo>
                  <a:pt x="10121384" y="2679898"/>
                  <a:pt x="9913286" y="2925571"/>
                  <a:pt x="9748340" y="2948473"/>
                </a:cubicBezTo>
                <a:cubicBezTo>
                  <a:pt x="6807400" y="2620461"/>
                  <a:pt x="1794059" y="2860572"/>
                  <a:pt x="356712" y="2948473"/>
                </a:cubicBezTo>
                <a:cubicBezTo>
                  <a:pt x="113765" y="2908579"/>
                  <a:pt x="-56319" y="2677518"/>
                  <a:pt x="0" y="2457051"/>
                </a:cubicBezTo>
                <a:cubicBezTo>
                  <a:pt x="-17808" y="1978766"/>
                  <a:pt x="-162880" y="1130870"/>
                  <a:pt x="0" y="491421"/>
                </a:cubicBezTo>
                <a:close/>
              </a:path>
              <a:path w="10105053" h="2948473" fill="none" stroke="0" extrusionOk="0">
                <a:moveTo>
                  <a:pt x="0" y="491421"/>
                </a:moveTo>
                <a:cubicBezTo>
                  <a:pt x="35025" y="264491"/>
                  <a:pt x="192899" y="69501"/>
                  <a:pt x="356712" y="0"/>
                </a:cubicBezTo>
                <a:cubicBezTo>
                  <a:pt x="3843009" y="154266"/>
                  <a:pt x="6911206" y="531462"/>
                  <a:pt x="9748340" y="0"/>
                </a:cubicBezTo>
                <a:cubicBezTo>
                  <a:pt x="9929923" y="-41408"/>
                  <a:pt x="10075247" y="174108"/>
                  <a:pt x="10105053" y="491421"/>
                </a:cubicBezTo>
                <a:cubicBezTo>
                  <a:pt x="10137552" y="978072"/>
                  <a:pt x="9997669" y="2097153"/>
                  <a:pt x="10105053" y="2457051"/>
                </a:cubicBezTo>
                <a:cubicBezTo>
                  <a:pt x="10106014" y="2645775"/>
                  <a:pt x="9923714" y="2927081"/>
                  <a:pt x="9748340" y="2948473"/>
                </a:cubicBezTo>
                <a:cubicBezTo>
                  <a:pt x="6865021" y="2875014"/>
                  <a:pt x="2165307" y="3198638"/>
                  <a:pt x="356712" y="2948473"/>
                </a:cubicBezTo>
                <a:cubicBezTo>
                  <a:pt x="188410" y="2938175"/>
                  <a:pt x="-66712" y="2735999"/>
                  <a:pt x="0" y="2457051"/>
                </a:cubicBezTo>
                <a:cubicBezTo>
                  <a:pt x="116862" y="1776594"/>
                  <a:pt x="-232889" y="1085978"/>
                  <a:pt x="0" y="491421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0105053"/>
                      <a:gd name="connsiteY0" fmla="*/ 491421 h 2948473"/>
                      <a:gd name="connsiteX1" fmla="*/ 356712 w 10105053"/>
                      <a:gd name="connsiteY1" fmla="*/ 0 h 2948473"/>
                      <a:gd name="connsiteX2" fmla="*/ 9748340 w 10105053"/>
                      <a:gd name="connsiteY2" fmla="*/ 0 h 2948473"/>
                      <a:gd name="connsiteX3" fmla="*/ 10105053 w 10105053"/>
                      <a:gd name="connsiteY3" fmla="*/ 491421 h 2948473"/>
                      <a:gd name="connsiteX4" fmla="*/ 10105053 w 10105053"/>
                      <a:gd name="connsiteY4" fmla="*/ 2457051 h 2948473"/>
                      <a:gd name="connsiteX5" fmla="*/ 9748340 w 10105053"/>
                      <a:gd name="connsiteY5" fmla="*/ 2948473 h 2948473"/>
                      <a:gd name="connsiteX6" fmla="*/ 356712 w 10105053"/>
                      <a:gd name="connsiteY6" fmla="*/ 2948473 h 2948473"/>
                      <a:gd name="connsiteX7" fmla="*/ 0 w 10105053"/>
                      <a:gd name="connsiteY7" fmla="*/ 2457051 h 2948473"/>
                      <a:gd name="connsiteX8" fmla="*/ 0 w 10105053"/>
                      <a:gd name="connsiteY8" fmla="*/ 491421 h 2948473"/>
                      <a:gd name="connsiteX0" fmla="*/ 0 w 10105053"/>
                      <a:gd name="connsiteY0" fmla="*/ 491421 h 2948473"/>
                      <a:gd name="connsiteX1" fmla="*/ 356712 w 10105053"/>
                      <a:gd name="connsiteY1" fmla="*/ 0 h 2948473"/>
                      <a:gd name="connsiteX2" fmla="*/ 9748340 w 10105053"/>
                      <a:gd name="connsiteY2" fmla="*/ 0 h 2948473"/>
                      <a:gd name="connsiteX3" fmla="*/ 10105053 w 10105053"/>
                      <a:gd name="connsiteY3" fmla="*/ 491421 h 2948473"/>
                      <a:gd name="connsiteX4" fmla="*/ 10105053 w 10105053"/>
                      <a:gd name="connsiteY4" fmla="*/ 2457051 h 2948473"/>
                      <a:gd name="connsiteX5" fmla="*/ 9748340 w 10105053"/>
                      <a:gd name="connsiteY5" fmla="*/ 2948473 h 2948473"/>
                      <a:gd name="connsiteX6" fmla="*/ 356712 w 10105053"/>
                      <a:gd name="connsiteY6" fmla="*/ 2948473 h 2948473"/>
                      <a:gd name="connsiteX7" fmla="*/ 0 w 10105053"/>
                      <a:gd name="connsiteY7" fmla="*/ 2457051 h 2948473"/>
                      <a:gd name="connsiteX8" fmla="*/ 0 w 10105053"/>
                      <a:gd name="connsiteY8" fmla="*/ 491421 h 2948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05053" h="2948473" fill="none" extrusionOk="0">
                        <a:moveTo>
                          <a:pt x="0" y="491421"/>
                        </a:moveTo>
                        <a:cubicBezTo>
                          <a:pt x="1076" y="255237"/>
                          <a:pt x="188016" y="59327"/>
                          <a:pt x="356712" y="0"/>
                        </a:cubicBezTo>
                        <a:cubicBezTo>
                          <a:pt x="3795818" y="122567"/>
                          <a:pt x="7221533" y="166436"/>
                          <a:pt x="9748340" y="0"/>
                        </a:cubicBezTo>
                        <a:cubicBezTo>
                          <a:pt x="9941603" y="-32506"/>
                          <a:pt x="10059830" y="205189"/>
                          <a:pt x="10105053" y="491421"/>
                        </a:cubicBezTo>
                        <a:cubicBezTo>
                          <a:pt x="10107328" y="1003770"/>
                          <a:pt x="9980226" y="2109719"/>
                          <a:pt x="10105053" y="2457051"/>
                        </a:cubicBezTo>
                        <a:cubicBezTo>
                          <a:pt x="10119453" y="2640906"/>
                          <a:pt x="9929235" y="2927985"/>
                          <a:pt x="9748340" y="2948473"/>
                        </a:cubicBezTo>
                        <a:cubicBezTo>
                          <a:pt x="6909184" y="3054344"/>
                          <a:pt x="2338304" y="3108923"/>
                          <a:pt x="356712" y="2948473"/>
                        </a:cubicBezTo>
                        <a:cubicBezTo>
                          <a:pt x="207096" y="2941949"/>
                          <a:pt x="-55900" y="2740897"/>
                          <a:pt x="0" y="2457051"/>
                        </a:cubicBezTo>
                        <a:cubicBezTo>
                          <a:pt x="120738" y="1762596"/>
                          <a:pt x="-129667" y="1047687"/>
                          <a:pt x="0" y="491421"/>
                        </a:cubicBezTo>
                        <a:close/>
                      </a:path>
                      <a:path w="10105053" h="2948473" stroke="0" extrusionOk="0">
                        <a:moveTo>
                          <a:pt x="0" y="491421"/>
                        </a:moveTo>
                        <a:cubicBezTo>
                          <a:pt x="2776" y="227160"/>
                          <a:pt x="162488" y="-3874"/>
                          <a:pt x="356712" y="0"/>
                        </a:cubicBezTo>
                        <a:cubicBezTo>
                          <a:pt x="4541789" y="126179"/>
                          <a:pt x="5398761" y="-81521"/>
                          <a:pt x="9748340" y="0"/>
                        </a:cubicBezTo>
                        <a:cubicBezTo>
                          <a:pt x="9911720" y="-20568"/>
                          <a:pt x="10156662" y="206534"/>
                          <a:pt x="10105053" y="491421"/>
                        </a:cubicBezTo>
                        <a:cubicBezTo>
                          <a:pt x="10219941" y="697580"/>
                          <a:pt x="10144342" y="1634785"/>
                          <a:pt x="10105053" y="2457051"/>
                        </a:cubicBezTo>
                        <a:cubicBezTo>
                          <a:pt x="10091332" y="2733379"/>
                          <a:pt x="9918599" y="2939908"/>
                          <a:pt x="9748340" y="2948473"/>
                        </a:cubicBezTo>
                        <a:cubicBezTo>
                          <a:pt x="7298243" y="2470850"/>
                          <a:pt x="4498929" y="3373254"/>
                          <a:pt x="356712" y="2948473"/>
                        </a:cubicBezTo>
                        <a:cubicBezTo>
                          <a:pt x="143569" y="2971580"/>
                          <a:pt x="-29941" y="2679044"/>
                          <a:pt x="0" y="2457051"/>
                        </a:cubicBezTo>
                        <a:cubicBezTo>
                          <a:pt x="-114720" y="1929425"/>
                          <a:pt x="93196" y="1113924"/>
                          <a:pt x="0" y="491421"/>
                        </a:cubicBezTo>
                        <a:close/>
                      </a:path>
                      <a:path w="10105053" h="2948473" fill="none" stroke="0" extrusionOk="0">
                        <a:moveTo>
                          <a:pt x="0" y="491421"/>
                        </a:moveTo>
                        <a:cubicBezTo>
                          <a:pt x="24692" y="248841"/>
                          <a:pt x="183821" y="54504"/>
                          <a:pt x="356712" y="0"/>
                        </a:cubicBezTo>
                        <a:cubicBezTo>
                          <a:pt x="4198445" y="157703"/>
                          <a:pt x="7015550" y="288488"/>
                          <a:pt x="9748340" y="0"/>
                        </a:cubicBezTo>
                        <a:cubicBezTo>
                          <a:pt x="9913602" y="-46799"/>
                          <a:pt x="10109532" y="186501"/>
                          <a:pt x="10105053" y="491421"/>
                        </a:cubicBezTo>
                        <a:cubicBezTo>
                          <a:pt x="10119450" y="943533"/>
                          <a:pt x="10007672" y="2084446"/>
                          <a:pt x="10105053" y="2457051"/>
                        </a:cubicBezTo>
                        <a:cubicBezTo>
                          <a:pt x="10107358" y="2677605"/>
                          <a:pt x="9921844" y="2936713"/>
                          <a:pt x="9748340" y="2948473"/>
                        </a:cubicBezTo>
                        <a:cubicBezTo>
                          <a:pt x="6669175" y="2736399"/>
                          <a:pt x="2029103" y="2984265"/>
                          <a:pt x="356712" y="2948473"/>
                        </a:cubicBezTo>
                        <a:cubicBezTo>
                          <a:pt x="150465" y="2936834"/>
                          <a:pt x="-46545" y="2720862"/>
                          <a:pt x="0" y="2457051"/>
                        </a:cubicBezTo>
                        <a:cubicBezTo>
                          <a:pt x="51612" y="1952247"/>
                          <a:pt x="-154099" y="1159332"/>
                          <a:pt x="0" y="4914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giềng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96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E9950A-18AE-74DF-F05E-E886FD8270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0" t="4842" r="1522" b="8012"/>
          <a:stretch/>
        </p:blipFill>
        <p:spPr>
          <a:xfrm>
            <a:off x="4803228" y="0"/>
            <a:ext cx="7282755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0C0C7F-26C5-9147-5ED3-AB2E98CD2D86}"/>
              </a:ext>
            </a:extLst>
          </p:cNvPr>
          <p:cNvSpPr txBox="1"/>
          <p:nvPr/>
        </p:nvSpPr>
        <p:spPr>
          <a:xfrm>
            <a:off x="0" y="3324596"/>
            <a:ext cx="5864771" cy="707886"/>
          </a:xfrm>
          <a:prstGeom prst="rect">
            <a:avLst/>
          </a:prstGeom>
          <a:solidFill>
            <a:srgbClr val="FFFFFF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CHUYỆN PHÂN VAI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CAC342-17B3-C53F-904C-590C2630B9DB}"/>
              </a:ext>
            </a:extLst>
          </p:cNvPr>
          <p:cNvGrpSpPr/>
          <p:nvPr/>
        </p:nvGrpSpPr>
        <p:grpSpPr>
          <a:xfrm>
            <a:off x="276778" y="401813"/>
            <a:ext cx="5784014" cy="1477328"/>
            <a:chOff x="5705359" y="123605"/>
            <a:chExt cx="9365697" cy="3346370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B5C9B134-2BBB-48EE-0381-B7705B6E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705359" y="806190"/>
              <a:ext cx="9365697" cy="19812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754EE77-CFAD-A3B9-0147-62246F9F69C4}"/>
                </a:ext>
              </a:extLst>
            </p:cNvPr>
            <p:cNvSpPr/>
            <p:nvPr/>
          </p:nvSpPr>
          <p:spPr>
            <a:xfrm>
              <a:off x="5922403" y="123605"/>
              <a:ext cx="8481514" cy="33463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</a:t>
              </a:r>
              <a:endParaRPr lang="vi-VN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478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E9950A-18AE-74DF-F05E-E886FD8270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0" t="4842" r="1522" b="8012"/>
          <a:stretch/>
        </p:blipFill>
        <p:spPr>
          <a:xfrm>
            <a:off x="6096000" y="0"/>
            <a:ext cx="5989983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0C0C7F-26C5-9147-5ED3-AB2E98CD2D86}"/>
              </a:ext>
            </a:extLst>
          </p:cNvPr>
          <p:cNvSpPr txBox="1"/>
          <p:nvPr/>
        </p:nvSpPr>
        <p:spPr>
          <a:xfrm>
            <a:off x="282741" y="2339554"/>
            <a:ext cx="5612187" cy="1938992"/>
          </a:xfrm>
          <a:prstGeom prst="rect">
            <a:avLst/>
          </a:prstGeom>
          <a:solidFill>
            <a:srgbClr val="FFFFFF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147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E9950A-18AE-74DF-F05E-E886FD8270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0" t="4842" r="1522" b="8012"/>
          <a:stretch/>
        </p:blipFill>
        <p:spPr>
          <a:xfrm>
            <a:off x="6096000" y="0"/>
            <a:ext cx="5989983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0C0C7F-26C5-9147-5ED3-AB2E98CD2D86}"/>
              </a:ext>
            </a:extLst>
          </p:cNvPr>
          <p:cNvSpPr txBox="1"/>
          <p:nvPr/>
        </p:nvSpPr>
        <p:spPr>
          <a:xfrm>
            <a:off x="282741" y="2339554"/>
            <a:ext cx="5612187" cy="1938992"/>
          </a:xfrm>
          <a:prstGeom prst="rect">
            <a:avLst/>
          </a:prstGeom>
          <a:solidFill>
            <a:srgbClr val="FFFFFF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146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47AB5-6AEF-E1EC-591B-32617792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710254716325594610">
            <a:hlinkClick r:id="" action="ppaction://media"/>
            <a:extLst>
              <a:ext uri="{FF2B5EF4-FFF2-40B4-BE49-F238E27FC236}">
                <a16:creationId xmlns:a16="http://schemas.microsoft.com/office/drawing/2014/main" id="{099674DE-3D38-1691-C9A4-55521753E5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036" y="83126"/>
            <a:ext cx="11907981" cy="6639791"/>
          </a:xfrm>
        </p:spPr>
      </p:pic>
    </p:spTree>
    <p:extLst>
      <p:ext uri="{BB962C8B-B14F-4D97-AF65-F5344CB8AC3E}">
        <p14:creationId xmlns:p14="http://schemas.microsoft.com/office/powerpoint/2010/main" val="245755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7A412-F367-D27C-EA1A-E3366918D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683" y="453238"/>
            <a:ext cx="9840816" cy="121700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000" i="1" dirty="0">
                <a:solidFill>
                  <a:srgbClr val="FF0000"/>
                </a:solidFill>
                <a:latin typeface="Nunito Black" panose="00000A00000000000000" pitchFamily="2" charset="0"/>
                <a:ea typeface="Times New Roman" panose="02020603050405020304" pitchFamily="18" charset="0"/>
              </a:rPr>
              <a:t>X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in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kính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chúc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thầy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cô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giáo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mạnh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khoẻ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chúc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chăm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ngoan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giỏi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en-US" sz="4000" i="1" dirty="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2" descr="Hình ảnh động powerpoint tạm biệt sinh động nhất">
            <a:extLst>
              <a:ext uri="{FF2B5EF4-FFF2-40B4-BE49-F238E27FC236}">
                <a16:creationId xmlns:a16="http://schemas.microsoft.com/office/drawing/2014/main" id="{2045A5B7-606F-2C9E-7266-F72B71266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3747" y="2350772"/>
            <a:ext cx="6243837" cy="43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2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A19421-0232-6FA4-62D6-6480C3172667}"/>
              </a:ext>
            </a:extLst>
          </p:cNvPr>
          <p:cNvSpPr txBox="1"/>
          <p:nvPr/>
        </p:nvSpPr>
        <p:spPr>
          <a:xfrm>
            <a:off x="2213592" y="852349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19421-0232-6FA4-62D6-6480C3172667}"/>
              </a:ext>
            </a:extLst>
          </p:cNvPr>
          <p:cNvSpPr txBox="1"/>
          <p:nvPr/>
        </p:nvSpPr>
        <p:spPr>
          <a:xfrm>
            <a:off x="2289792" y="149868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A19421-0232-6FA4-62D6-6480C3172667}"/>
              </a:ext>
            </a:extLst>
          </p:cNvPr>
          <p:cNvSpPr txBox="1"/>
          <p:nvPr/>
        </p:nvSpPr>
        <p:spPr>
          <a:xfrm>
            <a:off x="1033670" y="2239288"/>
            <a:ext cx="10277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TÂM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HÀNG XÓM LÁNG GIỀNG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TIẾT 1 )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4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8037057" y="-259341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1959430" y="1027495"/>
            <a:ext cx="6885990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9549" y="3237018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0640" y="1940767"/>
            <a:ext cx="6031515" cy="167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2785BFD0-9FE2-6450-6FAA-63FF9BE7AA94}"/>
              </a:ext>
            </a:extLst>
          </p:cNvPr>
          <p:cNvSpPr/>
          <p:nvPr/>
        </p:nvSpPr>
        <p:spPr>
          <a:xfrm>
            <a:off x="830425" y="1212980"/>
            <a:ext cx="10105053" cy="2948473"/>
          </a:xfrm>
          <a:custGeom>
            <a:avLst/>
            <a:gdLst>
              <a:gd name="connsiteX0" fmla="*/ 0 w 10105053"/>
              <a:gd name="connsiteY0" fmla="*/ 491421 h 2948473"/>
              <a:gd name="connsiteX1" fmla="*/ 356712 w 10105053"/>
              <a:gd name="connsiteY1" fmla="*/ 0 h 2948473"/>
              <a:gd name="connsiteX2" fmla="*/ 9748340 w 10105053"/>
              <a:gd name="connsiteY2" fmla="*/ 0 h 2948473"/>
              <a:gd name="connsiteX3" fmla="*/ 10105053 w 10105053"/>
              <a:gd name="connsiteY3" fmla="*/ 491421 h 2948473"/>
              <a:gd name="connsiteX4" fmla="*/ 10105053 w 10105053"/>
              <a:gd name="connsiteY4" fmla="*/ 2457051 h 2948473"/>
              <a:gd name="connsiteX5" fmla="*/ 9748340 w 10105053"/>
              <a:gd name="connsiteY5" fmla="*/ 2948473 h 2948473"/>
              <a:gd name="connsiteX6" fmla="*/ 356712 w 10105053"/>
              <a:gd name="connsiteY6" fmla="*/ 2948473 h 2948473"/>
              <a:gd name="connsiteX7" fmla="*/ 0 w 10105053"/>
              <a:gd name="connsiteY7" fmla="*/ 2457051 h 2948473"/>
              <a:gd name="connsiteX8" fmla="*/ 0 w 10105053"/>
              <a:gd name="connsiteY8" fmla="*/ 491421 h 2948473"/>
              <a:gd name="connsiteX0" fmla="*/ 0 w 10105053"/>
              <a:gd name="connsiteY0" fmla="*/ 491421 h 2948473"/>
              <a:gd name="connsiteX1" fmla="*/ 356712 w 10105053"/>
              <a:gd name="connsiteY1" fmla="*/ 0 h 2948473"/>
              <a:gd name="connsiteX2" fmla="*/ 9748340 w 10105053"/>
              <a:gd name="connsiteY2" fmla="*/ 0 h 2948473"/>
              <a:gd name="connsiteX3" fmla="*/ 10105053 w 10105053"/>
              <a:gd name="connsiteY3" fmla="*/ 491421 h 2948473"/>
              <a:gd name="connsiteX4" fmla="*/ 10105053 w 10105053"/>
              <a:gd name="connsiteY4" fmla="*/ 2457051 h 2948473"/>
              <a:gd name="connsiteX5" fmla="*/ 9748340 w 10105053"/>
              <a:gd name="connsiteY5" fmla="*/ 2948473 h 2948473"/>
              <a:gd name="connsiteX6" fmla="*/ 356712 w 10105053"/>
              <a:gd name="connsiteY6" fmla="*/ 2948473 h 2948473"/>
              <a:gd name="connsiteX7" fmla="*/ 0 w 10105053"/>
              <a:gd name="connsiteY7" fmla="*/ 2457051 h 2948473"/>
              <a:gd name="connsiteX8" fmla="*/ 0 w 10105053"/>
              <a:gd name="connsiteY8" fmla="*/ 491421 h 2948473"/>
              <a:gd name="connsiteX0" fmla="*/ 0 w 10105053"/>
              <a:gd name="connsiteY0" fmla="*/ 491421 h 2948473"/>
              <a:gd name="connsiteX1" fmla="*/ 356712 w 10105053"/>
              <a:gd name="connsiteY1" fmla="*/ 0 h 2948473"/>
              <a:gd name="connsiteX2" fmla="*/ 9748340 w 10105053"/>
              <a:gd name="connsiteY2" fmla="*/ 0 h 2948473"/>
              <a:gd name="connsiteX3" fmla="*/ 10105053 w 10105053"/>
              <a:gd name="connsiteY3" fmla="*/ 491421 h 2948473"/>
              <a:gd name="connsiteX4" fmla="*/ 10105053 w 10105053"/>
              <a:gd name="connsiteY4" fmla="*/ 2457051 h 2948473"/>
              <a:gd name="connsiteX5" fmla="*/ 9748340 w 10105053"/>
              <a:gd name="connsiteY5" fmla="*/ 2948473 h 2948473"/>
              <a:gd name="connsiteX6" fmla="*/ 356712 w 10105053"/>
              <a:gd name="connsiteY6" fmla="*/ 2948473 h 2948473"/>
              <a:gd name="connsiteX7" fmla="*/ 0 w 10105053"/>
              <a:gd name="connsiteY7" fmla="*/ 2457051 h 2948473"/>
              <a:gd name="connsiteX8" fmla="*/ 0 w 10105053"/>
              <a:gd name="connsiteY8" fmla="*/ 491421 h 294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5053" h="2948473" fill="none" extrusionOk="0">
                <a:moveTo>
                  <a:pt x="0" y="491421"/>
                </a:moveTo>
                <a:cubicBezTo>
                  <a:pt x="2192" y="285444"/>
                  <a:pt x="190573" y="63618"/>
                  <a:pt x="356712" y="0"/>
                </a:cubicBezTo>
                <a:cubicBezTo>
                  <a:pt x="3543530" y="137541"/>
                  <a:pt x="7358298" y="471209"/>
                  <a:pt x="9748340" y="0"/>
                </a:cubicBezTo>
                <a:cubicBezTo>
                  <a:pt x="9935806" y="-72412"/>
                  <a:pt x="10037973" y="198578"/>
                  <a:pt x="10105053" y="491421"/>
                </a:cubicBezTo>
                <a:cubicBezTo>
                  <a:pt x="10150682" y="1032778"/>
                  <a:pt x="9950812" y="2167751"/>
                  <a:pt x="10105053" y="2457051"/>
                </a:cubicBezTo>
                <a:cubicBezTo>
                  <a:pt x="10123271" y="2621527"/>
                  <a:pt x="9905413" y="2901280"/>
                  <a:pt x="9748340" y="2948473"/>
                </a:cubicBezTo>
                <a:cubicBezTo>
                  <a:pt x="6971091" y="3076434"/>
                  <a:pt x="2344492" y="3186893"/>
                  <a:pt x="356712" y="2948473"/>
                </a:cubicBezTo>
                <a:cubicBezTo>
                  <a:pt x="241871" y="2938018"/>
                  <a:pt x="-98689" y="2749358"/>
                  <a:pt x="0" y="2457051"/>
                </a:cubicBezTo>
                <a:cubicBezTo>
                  <a:pt x="145434" y="1716620"/>
                  <a:pt x="-169050" y="946095"/>
                  <a:pt x="0" y="491421"/>
                </a:cubicBezTo>
                <a:close/>
              </a:path>
              <a:path w="10105053" h="2948473" stroke="0" extrusionOk="0">
                <a:moveTo>
                  <a:pt x="0" y="491421"/>
                </a:moveTo>
                <a:cubicBezTo>
                  <a:pt x="-7331" y="251367"/>
                  <a:pt x="162105" y="-7741"/>
                  <a:pt x="356712" y="0"/>
                </a:cubicBezTo>
                <a:cubicBezTo>
                  <a:pt x="4556185" y="-34049"/>
                  <a:pt x="5455704" y="-3896"/>
                  <a:pt x="9748340" y="0"/>
                </a:cubicBezTo>
                <a:cubicBezTo>
                  <a:pt x="9899902" y="-19376"/>
                  <a:pt x="10171863" y="209815"/>
                  <a:pt x="10105053" y="491421"/>
                </a:cubicBezTo>
                <a:cubicBezTo>
                  <a:pt x="10257246" y="693088"/>
                  <a:pt x="10170558" y="1640339"/>
                  <a:pt x="10105053" y="2457051"/>
                </a:cubicBezTo>
                <a:cubicBezTo>
                  <a:pt x="10098638" y="2707450"/>
                  <a:pt x="9910790" y="2935583"/>
                  <a:pt x="9748340" y="2948473"/>
                </a:cubicBezTo>
                <a:cubicBezTo>
                  <a:pt x="7317743" y="2268889"/>
                  <a:pt x="4464773" y="3608180"/>
                  <a:pt x="356712" y="2948473"/>
                </a:cubicBezTo>
                <a:cubicBezTo>
                  <a:pt x="152648" y="2997728"/>
                  <a:pt x="-38626" y="2637137"/>
                  <a:pt x="0" y="2457051"/>
                </a:cubicBezTo>
                <a:cubicBezTo>
                  <a:pt x="-113010" y="1905593"/>
                  <a:pt x="95519" y="1077186"/>
                  <a:pt x="0" y="491421"/>
                </a:cubicBezTo>
                <a:close/>
              </a:path>
              <a:path w="10105053" h="2948473" fill="none" stroke="0" extrusionOk="0">
                <a:moveTo>
                  <a:pt x="0" y="491421"/>
                </a:moveTo>
                <a:cubicBezTo>
                  <a:pt x="32925" y="244512"/>
                  <a:pt x="196139" y="43975"/>
                  <a:pt x="356712" y="0"/>
                </a:cubicBezTo>
                <a:cubicBezTo>
                  <a:pt x="4281355" y="259044"/>
                  <a:pt x="6731193" y="484139"/>
                  <a:pt x="9748340" y="0"/>
                </a:cubicBezTo>
                <a:cubicBezTo>
                  <a:pt x="9921621" y="-76677"/>
                  <a:pt x="10118943" y="140391"/>
                  <a:pt x="10105053" y="491421"/>
                </a:cubicBezTo>
                <a:cubicBezTo>
                  <a:pt x="10082681" y="989460"/>
                  <a:pt x="10018465" y="2091786"/>
                  <a:pt x="10105053" y="2457051"/>
                </a:cubicBezTo>
                <a:cubicBezTo>
                  <a:pt x="10121384" y="2679898"/>
                  <a:pt x="9913286" y="2925571"/>
                  <a:pt x="9748340" y="2948473"/>
                </a:cubicBezTo>
                <a:cubicBezTo>
                  <a:pt x="6807400" y="2620461"/>
                  <a:pt x="1794059" y="2860572"/>
                  <a:pt x="356712" y="2948473"/>
                </a:cubicBezTo>
                <a:cubicBezTo>
                  <a:pt x="113765" y="2908579"/>
                  <a:pt x="-56319" y="2677518"/>
                  <a:pt x="0" y="2457051"/>
                </a:cubicBezTo>
                <a:cubicBezTo>
                  <a:pt x="-17808" y="1978766"/>
                  <a:pt x="-162880" y="1130870"/>
                  <a:pt x="0" y="491421"/>
                </a:cubicBezTo>
                <a:close/>
              </a:path>
              <a:path w="10105053" h="2948473" fill="none" stroke="0" extrusionOk="0">
                <a:moveTo>
                  <a:pt x="0" y="491421"/>
                </a:moveTo>
                <a:cubicBezTo>
                  <a:pt x="35025" y="264491"/>
                  <a:pt x="192899" y="69501"/>
                  <a:pt x="356712" y="0"/>
                </a:cubicBezTo>
                <a:cubicBezTo>
                  <a:pt x="3843009" y="154266"/>
                  <a:pt x="6911206" y="531462"/>
                  <a:pt x="9748340" y="0"/>
                </a:cubicBezTo>
                <a:cubicBezTo>
                  <a:pt x="9929923" y="-41408"/>
                  <a:pt x="10075247" y="174108"/>
                  <a:pt x="10105053" y="491421"/>
                </a:cubicBezTo>
                <a:cubicBezTo>
                  <a:pt x="10137552" y="978072"/>
                  <a:pt x="9997669" y="2097153"/>
                  <a:pt x="10105053" y="2457051"/>
                </a:cubicBezTo>
                <a:cubicBezTo>
                  <a:pt x="10106014" y="2645775"/>
                  <a:pt x="9923714" y="2927081"/>
                  <a:pt x="9748340" y="2948473"/>
                </a:cubicBezTo>
                <a:cubicBezTo>
                  <a:pt x="6865021" y="2875014"/>
                  <a:pt x="2165307" y="3198638"/>
                  <a:pt x="356712" y="2948473"/>
                </a:cubicBezTo>
                <a:cubicBezTo>
                  <a:pt x="188410" y="2938175"/>
                  <a:pt x="-66712" y="2735999"/>
                  <a:pt x="0" y="2457051"/>
                </a:cubicBezTo>
                <a:cubicBezTo>
                  <a:pt x="116862" y="1776594"/>
                  <a:pt x="-232889" y="1085978"/>
                  <a:pt x="0" y="491421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0105053"/>
                      <a:gd name="connsiteY0" fmla="*/ 491421 h 2948473"/>
                      <a:gd name="connsiteX1" fmla="*/ 356712 w 10105053"/>
                      <a:gd name="connsiteY1" fmla="*/ 0 h 2948473"/>
                      <a:gd name="connsiteX2" fmla="*/ 9748340 w 10105053"/>
                      <a:gd name="connsiteY2" fmla="*/ 0 h 2948473"/>
                      <a:gd name="connsiteX3" fmla="*/ 10105053 w 10105053"/>
                      <a:gd name="connsiteY3" fmla="*/ 491421 h 2948473"/>
                      <a:gd name="connsiteX4" fmla="*/ 10105053 w 10105053"/>
                      <a:gd name="connsiteY4" fmla="*/ 2457051 h 2948473"/>
                      <a:gd name="connsiteX5" fmla="*/ 9748340 w 10105053"/>
                      <a:gd name="connsiteY5" fmla="*/ 2948473 h 2948473"/>
                      <a:gd name="connsiteX6" fmla="*/ 356712 w 10105053"/>
                      <a:gd name="connsiteY6" fmla="*/ 2948473 h 2948473"/>
                      <a:gd name="connsiteX7" fmla="*/ 0 w 10105053"/>
                      <a:gd name="connsiteY7" fmla="*/ 2457051 h 2948473"/>
                      <a:gd name="connsiteX8" fmla="*/ 0 w 10105053"/>
                      <a:gd name="connsiteY8" fmla="*/ 491421 h 2948473"/>
                      <a:gd name="connsiteX0" fmla="*/ 0 w 10105053"/>
                      <a:gd name="connsiteY0" fmla="*/ 491421 h 2948473"/>
                      <a:gd name="connsiteX1" fmla="*/ 356712 w 10105053"/>
                      <a:gd name="connsiteY1" fmla="*/ 0 h 2948473"/>
                      <a:gd name="connsiteX2" fmla="*/ 9748340 w 10105053"/>
                      <a:gd name="connsiteY2" fmla="*/ 0 h 2948473"/>
                      <a:gd name="connsiteX3" fmla="*/ 10105053 w 10105053"/>
                      <a:gd name="connsiteY3" fmla="*/ 491421 h 2948473"/>
                      <a:gd name="connsiteX4" fmla="*/ 10105053 w 10105053"/>
                      <a:gd name="connsiteY4" fmla="*/ 2457051 h 2948473"/>
                      <a:gd name="connsiteX5" fmla="*/ 9748340 w 10105053"/>
                      <a:gd name="connsiteY5" fmla="*/ 2948473 h 2948473"/>
                      <a:gd name="connsiteX6" fmla="*/ 356712 w 10105053"/>
                      <a:gd name="connsiteY6" fmla="*/ 2948473 h 2948473"/>
                      <a:gd name="connsiteX7" fmla="*/ 0 w 10105053"/>
                      <a:gd name="connsiteY7" fmla="*/ 2457051 h 2948473"/>
                      <a:gd name="connsiteX8" fmla="*/ 0 w 10105053"/>
                      <a:gd name="connsiteY8" fmla="*/ 491421 h 2948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05053" h="2948473" fill="none" extrusionOk="0">
                        <a:moveTo>
                          <a:pt x="0" y="491421"/>
                        </a:moveTo>
                        <a:cubicBezTo>
                          <a:pt x="1076" y="255237"/>
                          <a:pt x="188016" y="59327"/>
                          <a:pt x="356712" y="0"/>
                        </a:cubicBezTo>
                        <a:cubicBezTo>
                          <a:pt x="3795818" y="122567"/>
                          <a:pt x="7221533" y="166436"/>
                          <a:pt x="9748340" y="0"/>
                        </a:cubicBezTo>
                        <a:cubicBezTo>
                          <a:pt x="9941603" y="-32506"/>
                          <a:pt x="10059830" y="205189"/>
                          <a:pt x="10105053" y="491421"/>
                        </a:cubicBezTo>
                        <a:cubicBezTo>
                          <a:pt x="10107328" y="1003770"/>
                          <a:pt x="9980226" y="2109719"/>
                          <a:pt x="10105053" y="2457051"/>
                        </a:cubicBezTo>
                        <a:cubicBezTo>
                          <a:pt x="10119453" y="2640906"/>
                          <a:pt x="9929235" y="2927985"/>
                          <a:pt x="9748340" y="2948473"/>
                        </a:cubicBezTo>
                        <a:cubicBezTo>
                          <a:pt x="6909184" y="3054344"/>
                          <a:pt x="2338304" y="3108923"/>
                          <a:pt x="356712" y="2948473"/>
                        </a:cubicBezTo>
                        <a:cubicBezTo>
                          <a:pt x="207096" y="2941949"/>
                          <a:pt x="-55900" y="2740897"/>
                          <a:pt x="0" y="2457051"/>
                        </a:cubicBezTo>
                        <a:cubicBezTo>
                          <a:pt x="120738" y="1762596"/>
                          <a:pt x="-129667" y="1047687"/>
                          <a:pt x="0" y="491421"/>
                        </a:cubicBezTo>
                        <a:close/>
                      </a:path>
                      <a:path w="10105053" h="2948473" stroke="0" extrusionOk="0">
                        <a:moveTo>
                          <a:pt x="0" y="491421"/>
                        </a:moveTo>
                        <a:cubicBezTo>
                          <a:pt x="2776" y="227160"/>
                          <a:pt x="162488" y="-3874"/>
                          <a:pt x="356712" y="0"/>
                        </a:cubicBezTo>
                        <a:cubicBezTo>
                          <a:pt x="4541789" y="126179"/>
                          <a:pt x="5398761" y="-81521"/>
                          <a:pt x="9748340" y="0"/>
                        </a:cubicBezTo>
                        <a:cubicBezTo>
                          <a:pt x="9911720" y="-20568"/>
                          <a:pt x="10156662" y="206534"/>
                          <a:pt x="10105053" y="491421"/>
                        </a:cubicBezTo>
                        <a:cubicBezTo>
                          <a:pt x="10219941" y="697580"/>
                          <a:pt x="10144342" y="1634785"/>
                          <a:pt x="10105053" y="2457051"/>
                        </a:cubicBezTo>
                        <a:cubicBezTo>
                          <a:pt x="10091332" y="2733379"/>
                          <a:pt x="9918599" y="2939908"/>
                          <a:pt x="9748340" y="2948473"/>
                        </a:cubicBezTo>
                        <a:cubicBezTo>
                          <a:pt x="7298243" y="2470850"/>
                          <a:pt x="4498929" y="3373254"/>
                          <a:pt x="356712" y="2948473"/>
                        </a:cubicBezTo>
                        <a:cubicBezTo>
                          <a:pt x="143569" y="2971580"/>
                          <a:pt x="-29941" y="2679044"/>
                          <a:pt x="0" y="2457051"/>
                        </a:cubicBezTo>
                        <a:cubicBezTo>
                          <a:pt x="-114720" y="1929425"/>
                          <a:pt x="93196" y="1113924"/>
                          <a:pt x="0" y="491421"/>
                        </a:cubicBezTo>
                        <a:close/>
                      </a:path>
                      <a:path w="10105053" h="2948473" fill="none" stroke="0" extrusionOk="0">
                        <a:moveTo>
                          <a:pt x="0" y="491421"/>
                        </a:moveTo>
                        <a:cubicBezTo>
                          <a:pt x="24692" y="248841"/>
                          <a:pt x="183821" y="54504"/>
                          <a:pt x="356712" y="0"/>
                        </a:cubicBezTo>
                        <a:cubicBezTo>
                          <a:pt x="4198445" y="157703"/>
                          <a:pt x="7015550" y="288488"/>
                          <a:pt x="9748340" y="0"/>
                        </a:cubicBezTo>
                        <a:cubicBezTo>
                          <a:pt x="9913602" y="-46799"/>
                          <a:pt x="10109532" y="186501"/>
                          <a:pt x="10105053" y="491421"/>
                        </a:cubicBezTo>
                        <a:cubicBezTo>
                          <a:pt x="10119450" y="943533"/>
                          <a:pt x="10007672" y="2084446"/>
                          <a:pt x="10105053" y="2457051"/>
                        </a:cubicBezTo>
                        <a:cubicBezTo>
                          <a:pt x="10107358" y="2677605"/>
                          <a:pt x="9921844" y="2936713"/>
                          <a:pt x="9748340" y="2948473"/>
                        </a:cubicBezTo>
                        <a:cubicBezTo>
                          <a:pt x="6669175" y="2736399"/>
                          <a:pt x="2029103" y="2984265"/>
                          <a:pt x="356712" y="2948473"/>
                        </a:cubicBezTo>
                        <a:cubicBezTo>
                          <a:pt x="150465" y="2936834"/>
                          <a:pt x="-46545" y="2720862"/>
                          <a:pt x="0" y="2457051"/>
                        </a:cubicBezTo>
                        <a:cubicBezTo>
                          <a:pt x="51612" y="1952247"/>
                          <a:pt x="-154099" y="1159332"/>
                          <a:pt x="0" y="4914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217"/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7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6186834" y="0"/>
            <a:ext cx="6002961" cy="6789721"/>
            <a:chOff x="999224" y="609601"/>
            <a:chExt cx="9294762" cy="61386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4376" y="4090560"/>
              <a:ext cx="4555075" cy="26577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BE66D1-9C44-6095-010A-EF9AF37B9028}"/>
              </a:ext>
            </a:extLst>
          </p:cNvPr>
          <p:cNvGrpSpPr/>
          <p:nvPr/>
        </p:nvGrpSpPr>
        <p:grpSpPr>
          <a:xfrm>
            <a:off x="91403" y="1001226"/>
            <a:ext cx="5954775" cy="874644"/>
            <a:chOff x="5413800" y="1481366"/>
            <a:chExt cx="9365697" cy="1981200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C010A342-3661-4879-DC6D-EF045220D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413800" y="1481366"/>
              <a:ext cx="9365697" cy="19812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AEB644-9FBA-C550-A896-46BD0D371ACA}"/>
                </a:ext>
              </a:extLst>
            </p:cNvPr>
            <p:cNvSpPr/>
            <p:nvPr/>
          </p:nvSpPr>
          <p:spPr>
            <a:xfrm>
              <a:off x="6297985" y="1481366"/>
              <a:ext cx="8481512" cy="74251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THẢO LUẬN:</a:t>
              </a:r>
              <a:endPara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834CBC5-5F88-720B-9899-EB5A1AB09D4E}"/>
              </a:ext>
            </a:extLst>
          </p:cNvPr>
          <p:cNvSpPr txBox="1"/>
          <p:nvPr/>
        </p:nvSpPr>
        <p:spPr>
          <a:xfrm>
            <a:off x="321498" y="2339554"/>
            <a:ext cx="5865336" cy="175432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Mục này có hình ảnh của: ">
            <a:extLst>
              <a:ext uri="{FF2B5EF4-FFF2-40B4-BE49-F238E27FC236}">
                <a16:creationId xmlns:a16="http://schemas.microsoft.com/office/drawing/2014/main" id="{E3EFE6E8-3734-1350-790D-C468086F7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6106" y="5531599"/>
            <a:ext cx="3271594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48" y="159026"/>
            <a:ext cx="12026348" cy="6698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60" y="168965"/>
            <a:ext cx="11730097" cy="6589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5" y="139148"/>
            <a:ext cx="11719351" cy="6649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3" y="159026"/>
            <a:ext cx="11754130" cy="6698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205</Words>
  <Application>Microsoft Office PowerPoint</Application>
  <PresentationFormat>Màn hình rộng</PresentationFormat>
  <Paragraphs>33</Paragraphs>
  <Slides>15</Slides>
  <Notes>12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15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ITC Avant Garde Std Bk</vt:lpstr>
      <vt:lpstr>Nunito</vt:lpstr>
      <vt:lpstr>Nunito Black</vt:lpstr>
      <vt:lpstr>Times New Roman</vt:lpstr>
      <vt:lpstr>字魂59号-创粗黑</vt:lpstr>
      <vt:lpstr>Office Theme</vt:lpstr>
      <vt:lpstr>1_Office Theme</vt:lpstr>
      <vt:lpstr>3_Office Theme</vt:lpstr>
      <vt:lpstr>Shift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92</cp:revision>
  <dcterms:created xsi:type="dcterms:W3CDTF">2022-07-19T23:39:35Z</dcterms:created>
  <dcterms:modified xsi:type="dcterms:W3CDTF">2024-10-23T12:51:07Z</dcterms:modified>
</cp:coreProperties>
</file>