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4" r:id="rId1"/>
    <p:sldMasterId id="2147483806" r:id="rId2"/>
    <p:sldMasterId id="2147483967" r:id="rId3"/>
    <p:sldMasterId id="2147484001" r:id="rId4"/>
    <p:sldMasterId id="2147484004" r:id="rId5"/>
  </p:sldMasterIdLst>
  <p:notesMasterIdLst>
    <p:notesMasterId r:id="rId14"/>
  </p:notesMasterIdLst>
  <p:sldIdLst>
    <p:sldId id="308" r:id="rId6"/>
    <p:sldId id="7766" r:id="rId7"/>
    <p:sldId id="391" r:id="rId8"/>
    <p:sldId id="393" r:id="rId9"/>
    <p:sldId id="7757" r:id="rId10"/>
    <p:sldId id="394" r:id="rId11"/>
    <p:sldId id="7754" r:id="rId12"/>
    <p:sldId id="7762" r:id="rId13"/>
  </p:sldIdLst>
  <p:sldSz cx="12192000" cy="6858000"/>
  <p:notesSz cx="6858000" cy="9144000"/>
  <p:embeddedFontLst>
    <p:embeddedFont>
      <p:font typeface="等线" panose="02010600030101010101" pitchFamily="2" charset="-122"/>
      <p:regular r:id="rId15"/>
      <p:bold r:id="rId16"/>
    </p:embeddedFont>
    <p:embeddedFont>
      <p:font typeface="微软雅黑" panose="020B0503020204020204" pitchFamily="34" charset="-122"/>
      <p:regular r:id="rId17"/>
      <p:bold r:id="rId18"/>
    </p:embeddedFont>
    <p:embeddedFont>
      <p:font typeface="宋体" panose="02010600030101010101" pitchFamily="2" charset="-122"/>
      <p:regular r:id="rId19"/>
    </p:embeddedFont>
    <p:embeddedFont>
      <p:font typeface="Anton" pitchFamily="2" charset="0"/>
      <p:regular r:id="rId20"/>
    </p:embeddedFont>
    <p:embeddedFont>
      <p:font typeface="Arial-Rounded" panose="020B0500000000000000" charset="0"/>
      <p:regular r:id="rId21"/>
    </p:embeddedFont>
    <p:embeddedFont>
      <p:font typeface="Bebas Neue" panose="020B0606020202050201" pitchFamily="34" charset="0"/>
      <p:regular r:id="rId22"/>
    </p:embeddedFont>
    <p:embeddedFont>
      <p:font typeface="Fredoka One" panose="02000000000000000000" pitchFamily="2" charset="0"/>
      <p:regular r:id="rId23"/>
    </p:embeddedFont>
    <p:embeddedFont>
      <p:font typeface="Nunito" pitchFamily="2"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DC84B"/>
    <a:srgbClr val="8EC94B"/>
    <a:srgbClr val="BEE251"/>
    <a:srgbClr val="657FA3"/>
    <a:srgbClr val="0065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23/10/2024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2209980"/>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8605512"/>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4938418"/>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440963930"/>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639948999"/>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5606438"/>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234592924"/>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4015459947"/>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272599587"/>
      </p:ext>
    </p:extLst>
  </p:cSld>
  <p:clrMapOvr>
    <a:masterClrMapping/>
  </p:clrMapOvr>
  <p:transition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893509330"/>
      </p:ext>
    </p:extLst>
  </p:cSld>
  <p:clrMapOvr>
    <a:masterClrMapping/>
  </p:clrMapOvr>
  <p:transition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45717412"/>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230114"/>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181442368"/>
      </p:ext>
    </p:extLst>
  </p:cSld>
  <p:clrMapOvr>
    <a:masterClrMapping/>
  </p:clrMapOvr>
  <p:transition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656000404"/>
      </p:ext>
    </p:extLst>
  </p:cSld>
  <p:clrMapOvr>
    <a:masterClrMapping/>
  </p:clrMapOvr>
  <p:transition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33728868"/>
      </p:ext>
    </p:extLst>
  </p:cSld>
  <p:clrMapOvr>
    <a:masterClrMapping/>
  </p:clrMapOvr>
  <p:transition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E5CC29-D4C1-43AF-92DE-EAC9F1236EA8}" type="datetime1">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15745-2F8B-4195-AD23-8A2542AF7C2C}" type="slidenum">
              <a:rPr kumimoji="0" lang="zh-CN" alt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3719323772"/>
      </p:ext>
    </p:extLst>
  </p:cSld>
  <p:clrMapOvr>
    <a:masterClrMapping/>
  </p:clrMapOvr>
  <p:transition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2933060025"/>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grpSp>
        <p:nvGrpSpPr>
          <p:cNvPr id="79" name="Google Shape;79;p3"/>
          <p:cNvGrpSpPr/>
          <p:nvPr/>
        </p:nvGrpSpPr>
        <p:grpSpPr>
          <a:xfrm>
            <a:off x="-328358" y="4921367"/>
            <a:ext cx="12867572" cy="2690928"/>
            <a:chOff x="-246269" y="3691025"/>
            <a:chExt cx="9650679" cy="2018196"/>
          </a:xfrm>
        </p:grpSpPr>
        <p:sp>
          <p:nvSpPr>
            <p:cNvPr id="80" name="Google Shape;80;p3"/>
            <p:cNvSpPr/>
            <p:nvPr/>
          </p:nvSpPr>
          <p:spPr>
            <a:xfrm flipH="1">
              <a:off x="-246269" y="3691025"/>
              <a:ext cx="9650679" cy="2018196"/>
            </a:xfrm>
            <a:custGeom>
              <a:avLst/>
              <a:gdLst/>
              <a:ahLst/>
              <a:cxnLst/>
              <a:rect l="l" t="t" r="r" b="b"/>
              <a:pathLst>
                <a:path w="179314" h="37499" extrusionOk="0">
                  <a:moveTo>
                    <a:pt x="92556" y="1"/>
                  </a:moveTo>
                  <a:cubicBezTo>
                    <a:pt x="82965" y="1"/>
                    <a:pt x="72952" y="2341"/>
                    <a:pt x="66759" y="8988"/>
                  </a:cubicBezTo>
                  <a:cubicBezTo>
                    <a:pt x="65763" y="6542"/>
                    <a:pt x="55537" y="3153"/>
                    <a:pt x="44680" y="3153"/>
                  </a:cubicBezTo>
                  <a:cubicBezTo>
                    <a:pt x="36181" y="3153"/>
                    <a:pt x="27296" y="5230"/>
                    <a:pt x="22146" y="11461"/>
                  </a:cubicBezTo>
                  <a:cubicBezTo>
                    <a:pt x="21493" y="10412"/>
                    <a:pt x="20411" y="9966"/>
                    <a:pt x="19298" y="9966"/>
                  </a:cubicBezTo>
                  <a:cubicBezTo>
                    <a:pt x="17379" y="9966"/>
                    <a:pt x="15367" y="11291"/>
                    <a:pt x="15307" y="13130"/>
                  </a:cubicBezTo>
                  <a:cubicBezTo>
                    <a:pt x="13648" y="9002"/>
                    <a:pt x="5053" y="7256"/>
                    <a:pt x="1216" y="7256"/>
                  </a:cubicBezTo>
                  <a:cubicBezTo>
                    <a:pt x="725" y="7256"/>
                    <a:pt x="312" y="7285"/>
                    <a:pt x="1" y="7340"/>
                  </a:cubicBezTo>
                  <a:lnTo>
                    <a:pt x="1" y="37498"/>
                  </a:lnTo>
                  <a:lnTo>
                    <a:pt x="179313" y="37498"/>
                  </a:lnTo>
                  <a:lnTo>
                    <a:pt x="179313" y="7990"/>
                  </a:lnTo>
                  <a:cubicBezTo>
                    <a:pt x="179313" y="7990"/>
                    <a:pt x="177267" y="7283"/>
                    <a:pt x="174812" y="7283"/>
                  </a:cubicBezTo>
                  <a:cubicBezTo>
                    <a:pt x="172621" y="7283"/>
                    <a:pt x="170105" y="7846"/>
                    <a:pt x="168428" y="9979"/>
                  </a:cubicBezTo>
                  <a:cubicBezTo>
                    <a:pt x="167512" y="6525"/>
                    <a:pt x="156303" y="672"/>
                    <a:pt x="144885" y="672"/>
                  </a:cubicBezTo>
                  <a:cubicBezTo>
                    <a:pt x="138611" y="672"/>
                    <a:pt x="132275" y="2439"/>
                    <a:pt x="127547" y="7341"/>
                  </a:cubicBezTo>
                  <a:cubicBezTo>
                    <a:pt x="126583" y="6103"/>
                    <a:pt x="125128" y="5592"/>
                    <a:pt x="123656" y="5592"/>
                  </a:cubicBezTo>
                  <a:cubicBezTo>
                    <a:pt x="121599" y="5592"/>
                    <a:pt x="119508" y="6588"/>
                    <a:pt x="118672" y="7991"/>
                  </a:cubicBezTo>
                  <a:cubicBezTo>
                    <a:pt x="117746" y="4288"/>
                    <a:pt x="105536" y="1"/>
                    <a:pt x="9255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flipH="1">
              <a:off x="7865339" y="4530937"/>
              <a:ext cx="139921" cy="59784"/>
            </a:xfrm>
            <a:custGeom>
              <a:avLst/>
              <a:gdLst/>
              <a:ahLst/>
              <a:cxnLst/>
              <a:rect l="l" t="t" r="r" b="b"/>
              <a:pathLst>
                <a:path w="3410" h="1457" fill="none" extrusionOk="0">
                  <a:moveTo>
                    <a:pt x="3410" y="1456"/>
                  </a:moveTo>
                  <a:cubicBezTo>
                    <a:pt x="3333" y="647"/>
                    <a:pt x="2569" y="44"/>
                    <a:pt x="1776" y="22"/>
                  </a:cubicBezTo>
                  <a:cubicBezTo>
                    <a:pt x="983" y="0"/>
                    <a:pt x="513" y="512"/>
                    <a:pt x="1" y="115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 name="Google Shape;82;p3"/>
            <p:cNvGrpSpPr/>
            <p:nvPr/>
          </p:nvGrpSpPr>
          <p:grpSpPr>
            <a:xfrm flipH="1">
              <a:off x="7404357" y="4140062"/>
              <a:ext cx="239507" cy="102499"/>
              <a:chOff x="1852125" y="2937450"/>
              <a:chExt cx="145925" cy="62450"/>
            </a:xfrm>
          </p:grpSpPr>
          <p:sp>
            <p:nvSpPr>
              <p:cNvPr id="83" name="Google Shape;83;p3"/>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flipH="1">
              <a:off x="1498704" y="4203323"/>
              <a:ext cx="139921" cy="59825"/>
            </a:xfrm>
            <a:custGeom>
              <a:avLst/>
              <a:gdLst/>
              <a:ahLst/>
              <a:cxnLst/>
              <a:rect l="l" t="t" r="r" b="b"/>
              <a:pathLst>
                <a:path w="3410" h="1458" fill="none" extrusionOk="0">
                  <a:moveTo>
                    <a:pt x="0" y="1458"/>
                  </a:moveTo>
                  <a:cubicBezTo>
                    <a:pt x="77" y="648"/>
                    <a:pt x="842" y="45"/>
                    <a:pt x="1634" y="23"/>
                  </a:cubicBezTo>
                  <a:cubicBezTo>
                    <a:pt x="2427" y="1"/>
                    <a:pt x="2898" y="513"/>
                    <a:pt x="3410" y="116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flipH="1">
              <a:off x="1732385" y="3963716"/>
              <a:ext cx="239507" cy="102499"/>
              <a:chOff x="3312825" y="2965525"/>
              <a:chExt cx="145925" cy="62450"/>
            </a:xfrm>
          </p:grpSpPr>
          <p:sp>
            <p:nvSpPr>
              <p:cNvPr id="87" name="Google Shape;87;p3"/>
              <p:cNvSpPr/>
              <p:nvPr/>
            </p:nvSpPr>
            <p:spPr>
              <a:xfrm>
                <a:off x="3373475" y="2991550"/>
                <a:ext cx="85275" cy="36425"/>
              </a:xfrm>
              <a:custGeom>
                <a:avLst/>
                <a:gdLst/>
                <a:ahLst/>
                <a:cxnLst/>
                <a:rect l="l" t="t" r="r" b="b"/>
                <a:pathLst>
                  <a:path w="3411" h="1457" fill="none" extrusionOk="0">
                    <a:moveTo>
                      <a:pt x="0" y="1457"/>
                    </a:moveTo>
                    <a:cubicBezTo>
                      <a:pt x="77" y="648"/>
                      <a:pt x="841" y="44"/>
                      <a:pt x="1634" y="22"/>
                    </a:cubicBezTo>
                    <a:cubicBezTo>
                      <a:pt x="2427" y="0"/>
                      <a:pt x="2898" y="512"/>
                      <a:pt x="341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312825" y="2965525"/>
                <a:ext cx="85250" cy="36450"/>
              </a:xfrm>
              <a:custGeom>
                <a:avLst/>
                <a:gdLst/>
                <a:ahLst/>
                <a:cxnLst/>
                <a:rect l="l" t="t" r="r" b="b"/>
                <a:pathLst>
                  <a:path w="3410" h="1458" fill="none" extrusionOk="0">
                    <a:moveTo>
                      <a:pt x="0" y="1457"/>
                    </a:moveTo>
                    <a:cubicBezTo>
                      <a:pt x="77" y="648"/>
                      <a:pt x="840" y="45"/>
                      <a:pt x="1633" y="23"/>
                    </a:cubicBezTo>
                    <a:cubicBezTo>
                      <a:pt x="2426" y="1"/>
                      <a:pt x="2897" y="513"/>
                      <a:pt x="3409"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 name="Google Shape;89;p3"/>
          <p:cNvGrpSpPr/>
          <p:nvPr/>
        </p:nvGrpSpPr>
        <p:grpSpPr>
          <a:xfrm>
            <a:off x="-675850" y="5998734"/>
            <a:ext cx="13562747" cy="2789516"/>
            <a:chOff x="-506887" y="4499050"/>
            <a:chExt cx="10172060" cy="2092137"/>
          </a:xfrm>
        </p:grpSpPr>
        <p:sp>
          <p:nvSpPr>
            <p:cNvPr id="90" name="Google Shape;90;p3"/>
            <p:cNvSpPr/>
            <p:nvPr/>
          </p:nvSpPr>
          <p:spPr>
            <a:xfrm flipH="1">
              <a:off x="-506887" y="44990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flipH="1">
              <a:off x="1936008" y="49204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txBox="1">
            <a:spLocks noGrp="1"/>
          </p:cNvSpPr>
          <p:nvPr>
            <p:ph type="title"/>
          </p:nvPr>
        </p:nvSpPr>
        <p:spPr>
          <a:xfrm>
            <a:off x="960000" y="2486400"/>
            <a:ext cx="10272000" cy="12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3" name="Google Shape;93;p3"/>
          <p:cNvSpPr txBox="1">
            <a:spLocks noGrp="1"/>
          </p:cNvSpPr>
          <p:nvPr>
            <p:ph type="title" idx="2" hasCustomPrompt="1"/>
          </p:nvPr>
        </p:nvSpPr>
        <p:spPr>
          <a:xfrm>
            <a:off x="4365900" y="720000"/>
            <a:ext cx="3460000" cy="176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4" name="Google Shape;94;p3"/>
          <p:cNvSpPr txBox="1">
            <a:spLocks noGrp="1"/>
          </p:cNvSpPr>
          <p:nvPr>
            <p:ph type="subTitle" idx="1"/>
          </p:nvPr>
        </p:nvSpPr>
        <p:spPr>
          <a:xfrm>
            <a:off x="3404233" y="3731733"/>
            <a:ext cx="53832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 name="Google Shape;95;p3"/>
          <p:cNvGrpSpPr/>
          <p:nvPr/>
        </p:nvGrpSpPr>
        <p:grpSpPr>
          <a:xfrm flipH="1">
            <a:off x="844745" y="5577526"/>
            <a:ext cx="753337" cy="1109484"/>
            <a:chOff x="5515450" y="3969050"/>
            <a:chExt cx="439725" cy="645800"/>
          </a:xfrm>
        </p:grpSpPr>
        <p:sp>
          <p:nvSpPr>
            <p:cNvPr id="96" name="Google Shape;96;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3"/>
          <p:cNvGrpSpPr/>
          <p:nvPr/>
        </p:nvGrpSpPr>
        <p:grpSpPr>
          <a:xfrm flipH="1">
            <a:off x="1713045" y="5874326"/>
            <a:ext cx="753337" cy="1109484"/>
            <a:chOff x="5515450" y="3969050"/>
            <a:chExt cx="439725" cy="645800"/>
          </a:xfrm>
        </p:grpSpPr>
        <p:sp>
          <p:nvSpPr>
            <p:cNvPr id="109" name="Google Shape;109;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3"/>
          <p:cNvGrpSpPr/>
          <p:nvPr/>
        </p:nvGrpSpPr>
        <p:grpSpPr>
          <a:xfrm>
            <a:off x="10836878" y="5830159"/>
            <a:ext cx="753337" cy="1109484"/>
            <a:chOff x="5515450" y="3969050"/>
            <a:chExt cx="439725" cy="645800"/>
          </a:xfrm>
        </p:grpSpPr>
        <p:sp>
          <p:nvSpPr>
            <p:cNvPr id="122" name="Google Shape;122;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3"/>
          <p:cNvGrpSpPr/>
          <p:nvPr/>
        </p:nvGrpSpPr>
        <p:grpSpPr>
          <a:xfrm>
            <a:off x="9492928" y="5874326"/>
            <a:ext cx="753337" cy="1109484"/>
            <a:chOff x="5515450" y="3969050"/>
            <a:chExt cx="439725" cy="645800"/>
          </a:xfrm>
        </p:grpSpPr>
        <p:sp>
          <p:nvSpPr>
            <p:cNvPr id="135" name="Google Shape;135;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0531742"/>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sp>
        <p:nvSpPr>
          <p:cNvPr id="148" name="Google Shape;148;p4"/>
          <p:cNvSpPr/>
          <p:nvPr/>
        </p:nvSpPr>
        <p:spPr>
          <a:xfrm>
            <a:off x="390800" y="1478733"/>
            <a:ext cx="57052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76400" y="4748668"/>
            <a:ext cx="12344703" cy="1491667"/>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4"/>
          <p:cNvSpPr/>
          <p:nvPr/>
        </p:nvSpPr>
        <p:spPr>
          <a:xfrm>
            <a:off x="-76399" y="5079402"/>
            <a:ext cx="12344905" cy="1491733"/>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 name="Google Shape;152;p4"/>
          <p:cNvGrpSpPr/>
          <p:nvPr/>
        </p:nvGrpSpPr>
        <p:grpSpPr>
          <a:xfrm>
            <a:off x="-76400" y="5410202"/>
            <a:ext cx="12344703" cy="1491733"/>
            <a:chOff x="-57300" y="4057651"/>
            <a:chExt cx="9258527" cy="1118800"/>
          </a:xfrm>
        </p:grpSpPr>
        <p:sp>
          <p:nvSpPr>
            <p:cNvPr id="153" name="Google Shape;153;p4"/>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747050" y="479632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 name="Google Shape;155;p4"/>
          <p:cNvSpPr txBox="1">
            <a:spLocks noGrp="1"/>
          </p:cNvSpPr>
          <p:nvPr>
            <p:ph type="title"/>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6" name="Google Shape;156;p4"/>
          <p:cNvSpPr txBox="1">
            <a:spLocks noGrp="1"/>
          </p:cNvSpPr>
          <p:nvPr>
            <p:ph type="body" idx="1"/>
          </p:nvPr>
        </p:nvSpPr>
        <p:spPr>
          <a:xfrm>
            <a:off x="960000" y="1638233"/>
            <a:ext cx="4754800" cy="341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rial"/>
              <a:buChar char="●"/>
              <a:defRPr sz="1667"/>
            </a:lvl1pPr>
            <a:lvl2pPr marL="1219170" lvl="1" indent="-423323" rtl="0">
              <a:lnSpc>
                <a:spcPct val="115000"/>
              </a:lnSpc>
              <a:spcBef>
                <a:spcPts val="0"/>
              </a:spcBef>
              <a:spcAft>
                <a:spcPts val="0"/>
              </a:spcAft>
              <a:buSzPts val="1400"/>
              <a:buFont typeface="Arial"/>
              <a:buChar char="○"/>
              <a:defRPr/>
            </a:lvl2pPr>
            <a:lvl3pPr marL="1828754" lvl="2" indent="-423323" rtl="0">
              <a:lnSpc>
                <a:spcPct val="115000"/>
              </a:lnSpc>
              <a:spcBef>
                <a:spcPts val="0"/>
              </a:spcBef>
              <a:spcAft>
                <a:spcPts val="0"/>
              </a:spcAft>
              <a:buSzPts val="1400"/>
              <a:buFont typeface="Arial"/>
              <a:buChar char="■"/>
              <a:defRPr/>
            </a:lvl3pPr>
            <a:lvl4pPr marL="2438339" lvl="3" indent="-423323" rtl="0">
              <a:lnSpc>
                <a:spcPct val="115000"/>
              </a:lnSpc>
              <a:spcBef>
                <a:spcPts val="0"/>
              </a:spcBef>
              <a:spcAft>
                <a:spcPts val="0"/>
              </a:spcAft>
              <a:buSzPts val="1400"/>
              <a:buFont typeface="Arial"/>
              <a:buChar char="●"/>
              <a:defRPr/>
            </a:lvl4pPr>
            <a:lvl5pPr marL="3047924" lvl="4" indent="-423323" rtl="0">
              <a:lnSpc>
                <a:spcPct val="115000"/>
              </a:lnSpc>
              <a:spcBef>
                <a:spcPts val="0"/>
              </a:spcBef>
              <a:spcAft>
                <a:spcPts val="0"/>
              </a:spcAft>
              <a:buSzPts val="1400"/>
              <a:buFont typeface="Arial"/>
              <a:buChar char="○"/>
              <a:defRPr/>
            </a:lvl5pPr>
            <a:lvl6pPr marL="3657509" lvl="5" indent="-423323" rtl="0">
              <a:lnSpc>
                <a:spcPct val="115000"/>
              </a:lnSpc>
              <a:spcBef>
                <a:spcPts val="0"/>
              </a:spcBef>
              <a:spcAft>
                <a:spcPts val="0"/>
              </a:spcAft>
              <a:buSzPts val="1400"/>
              <a:buFont typeface="Arial"/>
              <a:buChar char="■"/>
              <a:defRPr/>
            </a:lvl6pPr>
            <a:lvl7pPr marL="4267093" lvl="6" indent="-423323" rtl="0">
              <a:lnSpc>
                <a:spcPct val="115000"/>
              </a:lnSpc>
              <a:spcBef>
                <a:spcPts val="0"/>
              </a:spcBef>
              <a:spcAft>
                <a:spcPts val="0"/>
              </a:spcAft>
              <a:buSzPts val="1400"/>
              <a:buFont typeface="Arial"/>
              <a:buChar char="●"/>
              <a:defRPr/>
            </a:lvl7pPr>
            <a:lvl8pPr marL="4876678" lvl="7" indent="-423323" rtl="0">
              <a:lnSpc>
                <a:spcPct val="115000"/>
              </a:lnSpc>
              <a:spcBef>
                <a:spcPts val="0"/>
              </a:spcBef>
              <a:spcAft>
                <a:spcPts val="0"/>
              </a:spcAft>
              <a:buSzPts val="1400"/>
              <a:buFont typeface="Arial"/>
              <a:buChar char="○"/>
              <a:defRPr/>
            </a:lvl8pPr>
            <a:lvl9pPr marL="5486263" lvl="8" indent="-423323" rtl="0">
              <a:lnSpc>
                <a:spcPct val="115000"/>
              </a:lnSpc>
              <a:spcBef>
                <a:spcPts val="0"/>
              </a:spcBef>
              <a:spcAft>
                <a:spcPts val="0"/>
              </a:spcAft>
              <a:buSzPts val="1400"/>
              <a:buFont typeface="Arial"/>
              <a:buChar char="■"/>
              <a:defRPr/>
            </a:lvl9pPr>
          </a:lstStyle>
          <a:p>
            <a:endParaRPr/>
          </a:p>
        </p:txBody>
      </p:sp>
      <p:grpSp>
        <p:nvGrpSpPr>
          <p:cNvPr id="157" name="Google Shape;157;p4"/>
          <p:cNvGrpSpPr/>
          <p:nvPr/>
        </p:nvGrpSpPr>
        <p:grpSpPr>
          <a:xfrm>
            <a:off x="755033" y="5211193"/>
            <a:ext cx="753337" cy="1109484"/>
            <a:chOff x="5515450" y="3969050"/>
            <a:chExt cx="439725" cy="645800"/>
          </a:xfrm>
        </p:grpSpPr>
        <p:sp>
          <p:nvSpPr>
            <p:cNvPr id="158" name="Google Shape;158;p4"/>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2809683"/>
      </p:ext>
    </p:extLst>
  </p:cSld>
  <p:clrMapOvr>
    <a:masterClrMapping/>
  </p:clrMapOvr>
  <p:transition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sp>
        <p:nvSpPr>
          <p:cNvPr id="198" name="Google Shape;198;p6"/>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txBox="1">
            <a:spLocks noGrp="1"/>
          </p:cNvSpPr>
          <p:nvPr>
            <p:ph type="title"/>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1" name="Google Shape;201;p6"/>
          <p:cNvGrpSpPr/>
          <p:nvPr/>
        </p:nvGrpSpPr>
        <p:grpSpPr>
          <a:xfrm>
            <a:off x="-43933" y="5215094"/>
            <a:ext cx="12279884" cy="1686855"/>
            <a:chOff x="-32950" y="3911320"/>
            <a:chExt cx="9209913" cy="1265141"/>
          </a:xfrm>
        </p:grpSpPr>
        <p:sp>
          <p:nvSpPr>
            <p:cNvPr id="202" name="Google Shape;202;p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6"/>
            <p:cNvGrpSpPr/>
            <p:nvPr/>
          </p:nvGrpSpPr>
          <p:grpSpPr>
            <a:xfrm flipH="1">
              <a:off x="8011161" y="3911320"/>
              <a:ext cx="565003" cy="832113"/>
              <a:chOff x="5515450" y="3969050"/>
              <a:chExt cx="439725" cy="645800"/>
            </a:xfrm>
          </p:grpSpPr>
          <p:sp>
            <p:nvSpPr>
              <p:cNvPr id="208" name="Google Shape;208;p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7827667"/>
      </p:ext>
    </p:extLst>
  </p:cSld>
  <p:clrMapOvr>
    <a:masterClrMapping/>
  </p:clrMapOvr>
  <p:transition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0"/>
        <p:cNvGrpSpPr/>
        <p:nvPr/>
      </p:nvGrpSpPr>
      <p:grpSpPr>
        <a:xfrm>
          <a:off x="0" y="0"/>
          <a:ext cx="0" cy="0"/>
          <a:chOff x="0" y="0"/>
          <a:chExt cx="0" cy="0"/>
        </a:xfrm>
      </p:grpSpPr>
      <p:sp>
        <p:nvSpPr>
          <p:cNvPr id="221" name="Google Shape;221;p7"/>
          <p:cNvSpPr/>
          <p:nvPr/>
        </p:nvSpPr>
        <p:spPr>
          <a:xfrm flipH="1">
            <a:off x="390800" y="638333"/>
            <a:ext cx="67720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2" name="Google Shape;222;p7"/>
          <p:cNvGrpSpPr/>
          <p:nvPr/>
        </p:nvGrpSpPr>
        <p:grpSpPr>
          <a:xfrm>
            <a:off x="-76399" y="4748668"/>
            <a:ext cx="12344905" cy="2153267"/>
            <a:chOff x="-57300" y="3561501"/>
            <a:chExt cx="9258679" cy="1614950"/>
          </a:xfrm>
        </p:grpSpPr>
        <p:sp>
          <p:nvSpPr>
            <p:cNvPr id="223" name="Google Shape;223;p7"/>
            <p:cNvSpPr/>
            <p:nvPr/>
          </p:nvSpPr>
          <p:spPr>
            <a:xfrm>
              <a:off x="-57300" y="3561501"/>
              <a:ext cx="9258527" cy="1118750"/>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57300" y="3809551"/>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 name="Google Shape;226;p7"/>
            <p:cNvGrpSpPr/>
            <p:nvPr/>
          </p:nvGrpSpPr>
          <p:grpSpPr>
            <a:xfrm>
              <a:off x="469425" y="4030912"/>
              <a:ext cx="8456252" cy="945053"/>
              <a:chOff x="469425" y="4030912"/>
              <a:chExt cx="8456252" cy="945053"/>
            </a:xfrm>
          </p:grpSpPr>
          <p:grpSp>
            <p:nvGrpSpPr>
              <p:cNvPr id="227" name="Google Shape;227;p7"/>
              <p:cNvGrpSpPr/>
              <p:nvPr/>
            </p:nvGrpSpPr>
            <p:grpSpPr>
              <a:xfrm>
                <a:off x="8423996" y="4030912"/>
                <a:ext cx="239507" cy="102499"/>
                <a:chOff x="1852125" y="2937450"/>
                <a:chExt cx="145925" cy="62450"/>
              </a:xfrm>
            </p:grpSpPr>
            <p:sp>
              <p:nvSpPr>
                <p:cNvPr id="228" name="Google Shape;228;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 name="Google Shape;230;p7"/>
              <p:cNvSpPr/>
              <p:nvPr/>
            </p:nvSpPr>
            <p:spPr>
              <a:xfrm>
                <a:off x="742900" y="475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69425" y="4608037"/>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3555688" y="4759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499800" y="484394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8652200" y="46802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5" name="Google Shape;235;p7"/>
              <p:cNvGrpSpPr/>
              <p:nvPr/>
            </p:nvGrpSpPr>
            <p:grpSpPr>
              <a:xfrm>
                <a:off x="1114896" y="4067474"/>
                <a:ext cx="239507" cy="102499"/>
                <a:chOff x="1852125" y="2937450"/>
                <a:chExt cx="145925" cy="62450"/>
              </a:xfrm>
            </p:grpSpPr>
            <p:sp>
              <p:nvSpPr>
                <p:cNvPr id="236" name="Google Shape;236;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7"/>
              <p:cNvGrpSpPr/>
              <p:nvPr/>
            </p:nvGrpSpPr>
            <p:grpSpPr>
              <a:xfrm flipH="1">
                <a:off x="3396771" y="4261562"/>
                <a:ext cx="239507" cy="102499"/>
                <a:chOff x="1852125" y="2937450"/>
                <a:chExt cx="145925" cy="62450"/>
              </a:xfrm>
            </p:grpSpPr>
            <p:sp>
              <p:nvSpPr>
                <p:cNvPr id="239" name="Google Shape;239;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 name="Google Shape;241;p7"/>
          <p:cNvSpPr txBox="1">
            <a:spLocks noGrp="1"/>
          </p:cNvSpPr>
          <p:nvPr>
            <p:ph type="title"/>
          </p:nvPr>
        </p:nvSpPr>
        <p:spPr>
          <a:xfrm>
            <a:off x="960000" y="927567"/>
            <a:ext cx="5608400" cy="81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2" name="Google Shape;242;p7"/>
          <p:cNvSpPr txBox="1">
            <a:spLocks noGrp="1"/>
          </p:cNvSpPr>
          <p:nvPr>
            <p:ph type="body" idx="1"/>
          </p:nvPr>
        </p:nvSpPr>
        <p:spPr>
          <a:xfrm>
            <a:off x="960000" y="1943033"/>
            <a:ext cx="5608400" cy="28612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chemeClr val="accent4"/>
              </a:buClr>
              <a:buSzPts val="800"/>
              <a:buFont typeface="Open Sans"/>
              <a:buChar char="●"/>
              <a:defRPr sz="1867">
                <a:solidFill>
                  <a:srgbClr val="434343"/>
                </a:solidFill>
              </a:defRPr>
            </a:lvl1pPr>
            <a:lvl2pPr marL="1219170" lvl="1" indent="-372524" rtl="0">
              <a:lnSpc>
                <a:spcPct val="100000"/>
              </a:lnSpc>
              <a:spcBef>
                <a:spcPts val="0"/>
              </a:spcBef>
              <a:spcAft>
                <a:spcPts val="0"/>
              </a:spcAft>
              <a:buClr>
                <a:srgbClr val="999999"/>
              </a:buClr>
              <a:buSzPts val="800"/>
              <a:buFont typeface="Open Sans"/>
              <a:buChar char="○"/>
              <a:defRPr>
                <a:solidFill>
                  <a:srgbClr val="434343"/>
                </a:solidFill>
              </a:defRPr>
            </a:lvl2pPr>
            <a:lvl3pPr marL="1828754" lvl="2" indent="-372524" rtl="0">
              <a:lnSpc>
                <a:spcPct val="100000"/>
              </a:lnSpc>
              <a:spcBef>
                <a:spcPts val="0"/>
              </a:spcBef>
              <a:spcAft>
                <a:spcPts val="0"/>
              </a:spcAft>
              <a:buClr>
                <a:srgbClr val="999999"/>
              </a:buClr>
              <a:buSzPts val="800"/>
              <a:buFont typeface="Open Sans"/>
              <a:buChar char="■"/>
              <a:defRPr>
                <a:solidFill>
                  <a:srgbClr val="434343"/>
                </a:solidFill>
              </a:defRPr>
            </a:lvl3pPr>
            <a:lvl4pPr marL="2438339" lvl="3" indent="-372524" rtl="0">
              <a:lnSpc>
                <a:spcPct val="100000"/>
              </a:lnSpc>
              <a:spcBef>
                <a:spcPts val="0"/>
              </a:spcBef>
              <a:spcAft>
                <a:spcPts val="0"/>
              </a:spcAft>
              <a:buClr>
                <a:srgbClr val="999999"/>
              </a:buClr>
              <a:buSzPts val="800"/>
              <a:buFont typeface="Open Sans"/>
              <a:buChar char="●"/>
              <a:defRPr>
                <a:solidFill>
                  <a:srgbClr val="434343"/>
                </a:solidFill>
              </a:defRPr>
            </a:lvl4pPr>
            <a:lvl5pPr marL="3047924" lvl="4" indent="-406390" rtl="0">
              <a:lnSpc>
                <a:spcPct val="100000"/>
              </a:lnSpc>
              <a:spcBef>
                <a:spcPts val="0"/>
              </a:spcBef>
              <a:spcAft>
                <a:spcPts val="0"/>
              </a:spcAft>
              <a:buClr>
                <a:srgbClr val="999999"/>
              </a:buClr>
              <a:buSzPts val="1200"/>
              <a:buFont typeface="Open Sans"/>
              <a:buChar char="○"/>
              <a:defRPr>
                <a:solidFill>
                  <a:srgbClr val="434343"/>
                </a:solidFill>
              </a:defRPr>
            </a:lvl5pPr>
            <a:lvl6pPr marL="3657509" lvl="5" indent="-406390" rtl="0">
              <a:lnSpc>
                <a:spcPct val="100000"/>
              </a:lnSpc>
              <a:spcBef>
                <a:spcPts val="0"/>
              </a:spcBef>
              <a:spcAft>
                <a:spcPts val="0"/>
              </a:spcAft>
              <a:buClr>
                <a:srgbClr val="999999"/>
              </a:buClr>
              <a:buSzPts val="1200"/>
              <a:buFont typeface="Open Sans"/>
              <a:buChar char="■"/>
              <a:defRPr>
                <a:solidFill>
                  <a:srgbClr val="434343"/>
                </a:solidFill>
              </a:defRPr>
            </a:lvl6pPr>
            <a:lvl7pPr marL="4267093" lvl="6" indent="-364058" rtl="0">
              <a:lnSpc>
                <a:spcPct val="100000"/>
              </a:lnSpc>
              <a:spcBef>
                <a:spcPts val="0"/>
              </a:spcBef>
              <a:spcAft>
                <a:spcPts val="0"/>
              </a:spcAft>
              <a:buClr>
                <a:srgbClr val="999999"/>
              </a:buClr>
              <a:buSzPts val="700"/>
              <a:buFont typeface="Open Sans"/>
              <a:buChar char="●"/>
              <a:defRPr>
                <a:solidFill>
                  <a:srgbClr val="434343"/>
                </a:solidFill>
              </a:defRPr>
            </a:lvl7pPr>
            <a:lvl8pPr marL="4876678" lvl="7" indent="-364058" rtl="0">
              <a:lnSpc>
                <a:spcPct val="100000"/>
              </a:lnSpc>
              <a:spcBef>
                <a:spcPts val="0"/>
              </a:spcBef>
              <a:spcAft>
                <a:spcPts val="0"/>
              </a:spcAft>
              <a:buClr>
                <a:srgbClr val="999999"/>
              </a:buClr>
              <a:buSzPts val="700"/>
              <a:buFont typeface="Open Sans"/>
              <a:buChar char="○"/>
              <a:defRPr>
                <a:solidFill>
                  <a:srgbClr val="434343"/>
                </a:solidFill>
              </a:defRPr>
            </a:lvl8pPr>
            <a:lvl9pPr marL="5486263" lvl="8" indent="-355591"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extLst>
      <p:ext uri="{BB962C8B-B14F-4D97-AF65-F5344CB8AC3E}">
        <p14:creationId xmlns:p14="http://schemas.microsoft.com/office/powerpoint/2010/main" val="95641052"/>
      </p:ext>
    </p:extLst>
  </p:cSld>
  <p:clrMapOvr>
    <a:masterClrMapping/>
  </p:clrMapOvr>
  <p:transition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2541867" y="4684200"/>
            <a:ext cx="710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67"/>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310" name="Google Shape;310;p10"/>
          <p:cNvGrpSpPr/>
          <p:nvPr/>
        </p:nvGrpSpPr>
        <p:grpSpPr>
          <a:xfrm>
            <a:off x="-43933" y="5601836"/>
            <a:ext cx="12279884" cy="1300113"/>
            <a:chOff x="-32950" y="4201376"/>
            <a:chExt cx="9209913" cy="975085"/>
          </a:xfrm>
        </p:grpSpPr>
        <p:sp>
          <p:nvSpPr>
            <p:cNvPr id="311" name="Google Shape;311;p10"/>
            <p:cNvSpPr/>
            <p:nvPr/>
          </p:nvSpPr>
          <p:spPr>
            <a:xfrm flipH="1">
              <a:off x="65236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0"/>
            <p:cNvSpPr/>
            <p:nvPr/>
          </p:nvSpPr>
          <p:spPr>
            <a:xfrm>
              <a:off x="8635600"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0"/>
            <p:cNvSpPr/>
            <p:nvPr/>
          </p:nvSpPr>
          <p:spPr>
            <a:xfrm>
              <a:off x="-329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0"/>
            <p:cNvSpPr/>
            <p:nvPr/>
          </p:nvSpPr>
          <p:spPr>
            <a:xfrm flipH="1">
              <a:off x="230813"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0"/>
            <p:cNvSpPr/>
            <p:nvPr/>
          </p:nvSpPr>
          <p:spPr>
            <a:xfrm>
              <a:off x="8287275"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3387956"/>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7904857"/>
      </p:ext>
    </p:extLst>
  </p:cSld>
  <p:clrMapOvr>
    <a:masterClrMapping/>
  </p:clrMapOvr>
  <p:transition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1"/>
        <p:cNvGrpSpPr/>
        <p:nvPr/>
      </p:nvGrpSpPr>
      <p:grpSpPr>
        <a:xfrm>
          <a:off x="0" y="0"/>
          <a:ext cx="0" cy="0"/>
          <a:chOff x="0" y="0"/>
          <a:chExt cx="0" cy="0"/>
        </a:xfrm>
      </p:grpSpPr>
      <p:sp>
        <p:nvSpPr>
          <p:cNvPr id="352" name="Google Shape;352;p13"/>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13"/>
          <p:cNvGrpSpPr/>
          <p:nvPr/>
        </p:nvGrpSpPr>
        <p:grpSpPr>
          <a:xfrm flipH="1">
            <a:off x="-43933" y="5215094"/>
            <a:ext cx="12279884" cy="1686855"/>
            <a:chOff x="-32950" y="3911320"/>
            <a:chExt cx="9209913" cy="1265141"/>
          </a:xfrm>
        </p:grpSpPr>
        <p:sp>
          <p:nvSpPr>
            <p:cNvPr id="355" name="Google Shape;355;p13"/>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3"/>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3"/>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8" name="Google Shape;358;p13"/>
            <p:cNvGrpSpPr/>
            <p:nvPr/>
          </p:nvGrpSpPr>
          <p:grpSpPr>
            <a:xfrm flipH="1">
              <a:off x="8011161" y="3911320"/>
              <a:ext cx="565003" cy="832113"/>
              <a:chOff x="5515450" y="3969050"/>
              <a:chExt cx="439725" cy="645800"/>
            </a:xfrm>
          </p:grpSpPr>
          <p:sp>
            <p:nvSpPr>
              <p:cNvPr id="359" name="Google Shape;359;p1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13"/>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3"/>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3"/>
          <p:cNvSpPr txBox="1">
            <a:spLocks noGrp="1"/>
          </p:cNvSpPr>
          <p:nvPr>
            <p:ph type="title"/>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77099920"/>
      </p:ext>
    </p:extLst>
  </p:cSld>
  <p:clrMapOvr>
    <a:masterClrMapping/>
  </p:clrMapOvr>
  <p:transition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7"/>
        <p:cNvGrpSpPr/>
        <p:nvPr/>
      </p:nvGrpSpPr>
      <p:grpSpPr>
        <a:xfrm>
          <a:off x="0" y="0"/>
          <a:ext cx="0" cy="0"/>
          <a:chOff x="0" y="0"/>
          <a:chExt cx="0" cy="0"/>
        </a:xfrm>
      </p:grpSpPr>
      <p:sp>
        <p:nvSpPr>
          <p:cNvPr id="398" name="Google Shape;398;p16"/>
          <p:cNvSpPr/>
          <p:nvPr/>
        </p:nvSpPr>
        <p:spPr>
          <a:xfrm>
            <a:off x="2417900" y="1478733"/>
            <a:ext cx="9383200" cy="2438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390800" y="4095528"/>
            <a:ext cx="9388000" cy="2438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1" name="Google Shape;401;p16"/>
          <p:cNvGrpSpPr/>
          <p:nvPr/>
        </p:nvGrpSpPr>
        <p:grpSpPr>
          <a:xfrm>
            <a:off x="-43933" y="5215094"/>
            <a:ext cx="12279884" cy="1686855"/>
            <a:chOff x="-32950" y="3911320"/>
            <a:chExt cx="9209913" cy="1265141"/>
          </a:xfrm>
        </p:grpSpPr>
        <p:sp>
          <p:nvSpPr>
            <p:cNvPr id="402" name="Google Shape;402;p1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5" name="Google Shape;405;p16"/>
            <p:cNvGrpSpPr/>
            <p:nvPr/>
          </p:nvGrpSpPr>
          <p:grpSpPr>
            <a:xfrm flipH="1">
              <a:off x="8011161" y="3911320"/>
              <a:ext cx="565003" cy="832113"/>
              <a:chOff x="5515450" y="3969050"/>
              <a:chExt cx="439725" cy="645800"/>
            </a:xfrm>
          </p:grpSpPr>
          <p:sp>
            <p:nvSpPr>
              <p:cNvPr id="406" name="Google Shape;406;p1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1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6"/>
          <p:cNvSpPr txBox="1">
            <a:spLocks noGrp="1"/>
          </p:cNvSpPr>
          <p:nvPr>
            <p:ph type="subTitle" idx="1"/>
          </p:nvPr>
        </p:nvSpPr>
        <p:spPr>
          <a:xfrm>
            <a:off x="3434020" y="1966333"/>
            <a:ext cx="63400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3333">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21" name="Google Shape;421;p16"/>
          <p:cNvSpPr txBox="1">
            <a:spLocks noGrp="1"/>
          </p:cNvSpPr>
          <p:nvPr>
            <p:ph type="subTitle" idx="2"/>
          </p:nvPr>
        </p:nvSpPr>
        <p:spPr>
          <a:xfrm>
            <a:off x="2417987" y="4547000"/>
            <a:ext cx="63400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22" name="Google Shape;422;p16"/>
          <p:cNvSpPr txBox="1">
            <a:spLocks noGrp="1"/>
          </p:cNvSpPr>
          <p:nvPr>
            <p:ph type="subTitle" idx="3"/>
          </p:nvPr>
        </p:nvSpPr>
        <p:spPr>
          <a:xfrm>
            <a:off x="3433993" y="2575933"/>
            <a:ext cx="63400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txBox="1">
            <a:spLocks noGrp="1"/>
          </p:cNvSpPr>
          <p:nvPr>
            <p:ph type="subTitle" idx="4"/>
          </p:nvPr>
        </p:nvSpPr>
        <p:spPr>
          <a:xfrm>
            <a:off x="2417993" y="5156600"/>
            <a:ext cx="63400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16"/>
          <p:cNvSpPr txBox="1">
            <a:spLocks noGrp="1"/>
          </p:cNvSpPr>
          <p:nvPr>
            <p:ph type="title"/>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33179812"/>
      </p:ext>
    </p:extLst>
  </p:cSld>
  <p:clrMapOvr>
    <a:masterClrMapping/>
  </p:clrMapOvr>
  <p:transition advClick="0">
    <p:fade/>
  </p:transition>
  <p:extLst>
    <p:ext uri="{DCECCB84-F9BA-43D5-87BE-67443E8EF086}">
      <p15:sldGuideLst xmlns:p15="http://schemas.microsoft.com/office/powerpoint/2012/main">
        <p15:guide id="1" pos="5575">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3"/>
        <p:cNvGrpSpPr/>
        <p:nvPr/>
      </p:nvGrpSpPr>
      <p:grpSpPr>
        <a:xfrm>
          <a:off x="0" y="0"/>
          <a:ext cx="0" cy="0"/>
          <a:chOff x="0" y="0"/>
          <a:chExt cx="0" cy="0"/>
        </a:xfrm>
      </p:grpSpPr>
      <p:grpSp>
        <p:nvGrpSpPr>
          <p:cNvPr id="564" name="Google Shape;564;p19"/>
          <p:cNvGrpSpPr/>
          <p:nvPr/>
        </p:nvGrpSpPr>
        <p:grpSpPr>
          <a:xfrm>
            <a:off x="-675850" y="5795534"/>
            <a:ext cx="13562747" cy="2789516"/>
            <a:chOff x="-506887" y="4346650"/>
            <a:chExt cx="10172060" cy="2092137"/>
          </a:xfrm>
        </p:grpSpPr>
        <p:sp>
          <p:nvSpPr>
            <p:cNvPr id="565" name="Google Shape;565;p19"/>
            <p:cNvSpPr/>
            <p:nvPr/>
          </p:nvSpPr>
          <p:spPr>
            <a:xfrm>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6" name="Google Shape;566;p19"/>
            <p:cNvGrpSpPr/>
            <p:nvPr/>
          </p:nvGrpSpPr>
          <p:grpSpPr>
            <a:xfrm>
              <a:off x="2523546" y="4628462"/>
              <a:ext cx="239507" cy="102499"/>
              <a:chOff x="1852125" y="2937450"/>
              <a:chExt cx="145925" cy="62450"/>
            </a:xfrm>
          </p:grpSpPr>
          <p:sp>
            <p:nvSpPr>
              <p:cNvPr id="567" name="Google Shape;567;p19"/>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9"/>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9"/>
            <p:cNvSpPr/>
            <p:nvPr/>
          </p:nvSpPr>
          <p:spPr>
            <a:xfrm>
              <a:off x="336945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19"/>
            <p:cNvGrpSpPr/>
            <p:nvPr/>
          </p:nvGrpSpPr>
          <p:grpSpPr>
            <a:xfrm>
              <a:off x="5902600" y="4605399"/>
              <a:ext cx="425877" cy="300891"/>
              <a:chOff x="5597800" y="4757799"/>
              <a:chExt cx="425877" cy="300891"/>
            </a:xfrm>
          </p:grpSpPr>
          <p:sp>
            <p:nvSpPr>
              <p:cNvPr id="571" name="Google Shape;571;p19"/>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9"/>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73" name="Google Shape;573;p19"/>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19"/>
          <p:cNvSpPr txBox="1">
            <a:spLocks noGrp="1"/>
          </p:cNvSpPr>
          <p:nvPr>
            <p:ph type="title"/>
          </p:nvPr>
        </p:nvSpPr>
        <p:spPr>
          <a:xfrm>
            <a:off x="960000"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5" name="Google Shape;575;p19"/>
          <p:cNvSpPr txBox="1">
            <a:spLocks noGrp="1"/>
          </p:cNvSpPr>
          <p:nvPr>
            <p:ph type="title" idx="2" hasCustomPrompt="1"/>
          </p:nvPr>
        </p:nvSpPr>
        <p:spPr>
          <a:xfrm>
            <a:off x="960000"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76" name="Google Shape;576;p19"/>
          <p:cNvSpPr txBox="1">
            <a:spLocks noGrp="1"/>
          </p:cNvSpPr>
          <p:nvPr>
            <p:ph type="subTitle" idx="1"/>
          </p:nvPr>
        </p:nvSpPr>
        <p:spPr>
          <a:xfrm>
            <a:off x="960000" y="3799828"/>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9"/>
          <p:cNvSpPr txBox="1">
            <a:spLocks noGrp="1"/>
          </p:cNvSpPr>
          <p:nvPr>
            <p:ph type="title" idx="3"/>
          </p:nvPr>
        </p:nvSpPr>
        <p:spPr>
          <a:xfrm>
            <a:off x="3611867"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8" name="Google Shape;578;p19"/>
          <p:cNvSpPr txBox="1">
            <a:spLocks noGrp="1"/>
          </p:cNvSpPr>
          <p:nvPr>
            <p:ph type="title" idx="4" hasCustomPrompt="1"/>
          </p:nvPr>
        </p:nvSpPr>
        <p:spPr>
          <a:xfrm>
            <a:off x="3611867"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79" name="Google Shape;579;p19"/>
          <p:cNvSpPr txBox="1">
            <a:spLocks noGrp="1"/>
          </p:cNvSpPr>
          <p:nvPr>
            <p:ph type="subTitle" idx="5"/>
          </p:nvPr>
        </p:nvSpPr>
        <p:spPr>
          <a:xfrm>
            <a:off x="3611867" y="3799828"/>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0" name="Google Shape;580;p19"/>
          <p:cNvSpPr txBox="1">
            <a:spLocks noGrp="1"/>
          </p:cNvSpPr>
          <p:nvPr>
            <p:ph type="title" idx="6"/>
          </p:nvPr>
        </p:nvSpPr>
        <p:spPr>
          <a:xfrm>
            <a:off x="6263733"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1" name="Google Shape;581;p19"/>
          <p:cNvSpPr txBox="1">
            <a:spLocks noGrp="1"/>
          </p:cNvSpPr>
          <p:nvPr>
            <p:ph type="title" idx="7" hasCustomPrompt="1"/>
          </p:nvPr>
        </p:nvSpPr>
        <p:spPr>
          <a:xfrm>
            <a:off x="6263733"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2" name="Google Shape;582;p19"/>
          <p:cNvSpPr txBox="1">
            <a:spLocks noGrp="1"/>
          </p:cNvSpPr>
          <p:nvPr>
            <p:ph type="subTitle" idx="8"/>
          </p:nvPr>
        </p:nvSpPr>
        <p:spPr>
          <a:xfrm>
            <a:off x="6263733" y="3799828"/>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3" name="Google Shape;583;p19"/>
          <p:cNvSpPr txBox="1">
            <a:spLocks noGrp="1"/>
          </p:cNvSpPr>
          <p:nvPr>
            <p:ph type="title" idx="9"/>
          </p:nvPr>
        </p:nvSpPr>
        <p:spPr>
          <a:xfrm>
            <a:off x="8915600" y="2945784"/>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84" name="Google Shape;584;p19"/>
          <p:cNvSpPr txBox="1">
            <a:spLocks noGrp="1"/>
          </p:cNvSpPr>
          <p:nvPr>
            <p:ph type="title" idx="13" hasCustomPrompt="1"/>
          </p:nvPr>
        </p:nvSpPr>
        <p:spPr>
          <a:xfrm>
            <a:off x="8915600"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5" name="Google Shape;585;p19"/>
          <p:cNvSpPr txBox="1">
            <a:spLocks noGrp="1"/>
          </p:cNvSpPr>
          <p:nvPr>
            <p:ph type="subTitle" idx="14"/>
          </p:nvPr>
        </p:nvSpPr>
        <p:spPr>
          <a:xfrm>
            <a:off x="8915600" y="3799351"/>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6" name="Google Shape;586;p19"/>
          <p:cNvSpPr txBox="1">
            <a:spLocks noGrp="1"/>
          </p:cNvSpPr>
          <p:nvPr>
            <p:ph type="title" idx="15"/>
          </p:nvPr>
        </p:nvSpPr>
        <p:spPr>
          <a:xfrm>
            <a:off x="960000" y="548640"/>
            <a:ext cx="102720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87" name="Google Shape;587;p19"/>
          <p:cNvGrpSpPr/>
          <p:nvPr/>
        </p:nvGrpSpPr>
        <p:grpSpPr>
          <a:xfrm flipH="1">
            <a:off x="-43933" y="5215094"/>
            <a:ext cx="12279884" cy="1686855"/>
            <a:chOff x="-32950" y="3911320"/>
            <a:chExt cx="9209913" cy="1265141"/>
          </a:xfrm>
        </p:grpSpPr>
        <p:sp>
          <p:nvSpPr>
            <p:cNvPr id="588" name="Google Shape;588;p19"/>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9"/>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9"/>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1" name="Google Shape;591;p19"/>
            <p:cNvGrpSpPr/>
            <p:nvPr/>
          </p:nvGrpSpPr>
          <p:grpSpPr>
            <a:xfrm flipH="1">
              <a:off x="8011161" y="3911320"/>
              <a:ext cx="565003" cy="832113"/>
              <a:chOff x="5515450" y="3969050"/>
              <a:chExt cx="439725" cy="645800"/>
            </a:xfrm>
          </p:grpSpPr>
          <p:sp>
            <p:nvSpPr>
              <p:cNvPr id="592" name="Google Shape;592;p19"/>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9"/>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9"/>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9"/>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9"/>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9"/>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9"/>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9"/>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9"/>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9"/>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9"/>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9"/>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4" name="Google Shape;604;p19"/>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9"/>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2250763"/>
      </p:ext>
    </p:extLst>
  </p:cSld>
  <p:clrMapOvr>
    <a:masterClrMapping/>
  </p:clrMapOvr>
  <p:transition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6"/>
        <p:cNvGrpSpPr/>
        <p:nvPr/>
      </p:nvGrpSpPr>
      <p:grpSpPr>
        <a:xfrm>
          <a:off x="0" y="0"/>
          <a:ext cx="0" cy="0"/>
          <a:chOff x="0" y="0"/>
          <a:chExt cx="0" cy="0"/>
        </a:xfrm>
      </p:grpSpPr>
      <p:grpSp>
        <p:nvGrpSpPr>
          <p:cNvPr id="607" name="Google Shape;607;p20"/>
          <p:cNvGrpSpPr/>
          <p:nvPr/>
        </p:nvGrpSpPr>
        <p:grpSpPr>
          <a:xfrm>
            <a:off x="-675850" y="5795534"/>
            <a:ext cx="13562747" cy="2789516"/>
            <a:chOff x="-506887" y="4346650"/>
            <a:chExt cx="10172060" cy="2092137"/>
          </a:xfrm>
        </p:grpSpPr>
        <p:sp>
          <p:nvSpPr>
            <p:cNvPr id="608" name="Google Shape;608;p20"/>
            <p:cNvSpPr/>
            <p:nvPr/>
          </p:nvSpPr>
          <p:spPr>
            <a:xfrm flipH="1">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9" name="Google Shape;609;p20"/>
            <p:cNvGrpSpPr/>
            <p:nvPr/>
          </p:nvGrpSpPr>
          <p:grpSpPr>
            <a:xfrm flipH="1">
              <a:off x="6395232" y="4628462"/>
              <a:ext cx="239507" cy="102499"/>
              <a:chOff x="1852125" y="2937450"/>
              <a:chExt cx="145925" cy="62450"/>
            </a:xfrm>
          </p:grpSpPr>
          <p:sp>
            <p:nvSpPr>
              <p:cNvPr id="610" name="Google Shape;610;p20"/>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0"/>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2" name="Google Shape;612;p20"/>
            <p:cNvSpPr/>
            <p:nvPr/>
          </p:nvSpPr>
          <p:spPr>
            <a:xfrm flipH="1">
              <a:off x="5515358"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3" name="Google Shape;613;p20"/>
            <p:cNvGrpSpPr/>
            <p:nvPr/>
          </p:nvGrpSpPr>
          <p:grpSpPr>
            <a:xfrm flipH="1">
              <a:off x="2829808" y="4605399"/>
              <a:ext cx="425877" cy="300891"/>
              <a:chOff x="5597800" y="4757799"/>
              <a:chExt cx="425877" cy="300891"/>
            </a:xfrm>
          </p:grpSpPr>
          <p:sp>
            <p:nvSpPr>
              <p:cNvPr id="614" name="Google Shape;614;p20"/>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0"/>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16" name="Google Shape;616;p20"/>
          <p:cNvSpPr txBox="1">
            <a:spLocks noGrp="1"/>
          </p:cNvSpPr>
          <p:nvPr>
            <p:ph type="title"/>
          </p:nvPr>
        </p:nvSpPr>
        <p:spPr>
          <a:xfrm>
            <a:off x="6096033" y="4087000"/>
            <a:ext cx="5136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17" name="Google Shape;617;p20"/>
          <p:cNvSpPr txBox="1">
            <a:spLocks noGrp="1"/>
          </p:cNvSpPr>
          <p:nvPr>
            <p:ph type="subTitle" idx="1"/>
          </p:nvPr>
        </p:nvSpPr>
        <p:spPr>
          <a:xfrm>
            <a:off x="959967" y="1413400"/>
            <a:ext cx="102720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6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618" name="Google Shape;618;p20"/>
          <p:cNvGrpSpPr/>
          <p:nvPr/>
        </p:nvGrpSpPr>
        <p:grpSpPr>
          <a:xfrm>
            <a:off x="-24903" y="5215094"/>
            <a:ext cx="12279884" cy="1686855"/>
            <a:chOff x="-32950" y="3911320"/>
            <a:chExt cx="9209913" cy="1265141"/>
          </a:xfrm>
        </p:grpSpPr>
        <p:sp>
          <p:nvSpPr>
            <p:cNvPr id="619" name="Google Shape;619;p20"/>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0"/>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0"/>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2" name="Google Shape;622;p20"/>
            <p:cNvGrpSpPr/>
            <p:nvPr/>
          </p:nvGrpSpPr>
          <p:grpSpPr>
            <a:xfrm flipH="1">
              <a:off x="8011161" y="3911320"/>
              <a:ext cx="565003" cy="832113"/>
              <a:chOff x="5515450" y="3969050"/>
              <a:chExt cx="439725" cy="645800"/>
            </a:xfrm>
          </p:grpSpPr>
          <p:sp>
            <p:nvSpPr>
              <p:cNvPr id="623" name="Google Shape;623;p20"/>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0"/>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0"/>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0"/>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0"/>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0"/>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0"/>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0"/>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0"/>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0"/>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0"/>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0"/>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5" name="Google Shape;635;p20"/>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0"/>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5327442"/>
      </p:ext>
    </p:extLst>
  </p:cSld>
  <p:clrMapOvr>
    <a:masterClrMapping/>
  </p:clrMapOvr>
  <p:transition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7"/>
        <p:cNvGrpSpPr/>
        <p:nvPr/>
      </p:nvGrpSpPr>
      <p:grpSpPr>
        <a:xfrm>
          <a:off x="0" y="0"/>
          <a:ext cx="0" cy="0"/>
          <a:chOff x="0" y="0"/>
          <a:chExt cx="0" cy="0"/>
        </a:xfrm>
      </p:grpSpPr>
      <p:sp>
        <p:nvSpPr>
          <p:cNvPr id="638" name="Google Shape;638;p21"/>
          <p:cNvSpPr/>
          <p:nvPr/>
        </p:nvSpPr>
        <p:spPr>
          <a:xfrm flipH="1">
            <a:off x="390833" y="638336"/>
            <a:ext cx="114104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9" name="Google Shape;639;p21"/>
          <p:cNvGrpSpPr/>
          <p:nvPr/>
        </p:nvGrpSpPr>
        <p:grpSpPr>
          <a:xfrm flipH="1">
            <a:off x="-43933" y="5215094"/>
            <a:ext cx="12279884" cy="1686855"/>
            <a:chOff x="-32950" y="3911320"/>
            <a:chExt cx="9209913" cy="1265141"/>
          </a:xfrm>
        </p:grpSpPr>
        <p:sp>
          <p:nvSpPr>
            <p:cNvPr id="640" name="Google Shape;640;p2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3" name="Google Shape;643;p21"/>
            <p:cNvGrpSpPr/>
            <p:nvPr/>
          </p:nvGrpSpPr>
          <p:grpSpPr>
            <a:xfrm flipH="1">
              <a:off x="8011161" y="3911320"/>
              <a:ext cx="565003" cy="832113"/>
              <a:chOff x="5515450" y="3969050"/>
              <a:chExt cx="439725" cy="645800"/>
            </a:xfrm>
          </p:grpSpPr>
          <p:sp>
            <p:nvSpPr>
              <p:cNvPr id="644" name="Google Shape;644;p2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21"/>
          <p:cNvSpPr txBox="1">
            <a:spLocks noGrp="1"/>
          </p:cNvSpPr>
          <p:nvPr>
            <p:ph type="subTitle" idx="1"/>
          </p:nvPr>
        </p:nvSpPr>
        <p:spPr>
          <a:xfrm>
            <a:off x="960000" y="3794733"/>
            <a:ext cx="3535600" cy="14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1"/>
          <p:cNvSpPr txBox="1">
            <a:spLocks noGrp="1"/>
          </p:cNvSpPr>
          <p:nvPr>
            <p:ph type="title"/>
          </p:nvPr>
        </p:nvSpPr>
        <p:spPr>
          <a:xfrm>
            <a:off x="960000" y="1600333"/>
            <a:ext cx="3535600" cy="2194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85750000"/>
      </p:ext>
    </p:extLst>
  </p:cSld>
  <p:clrMapOvr>
    <a:masterClrMapping/>
  </p:clrMapOvr>
  <p:transition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0"/>
        <p:cNvGrpSpPr/>
        <p:nvPr/>
      </p:nvGrpSpPr>
      <p:grpSpPr>
        <a:xfrm>
          <a:off x="0" y="0"/>
          <a:ext cx="0" cy="0"/>
          <a:chOff x="0" y="0"/>
          <a:chExt cx="0" cy="0"/>
        </a:xfrm>
      </p:grpSpPr>
      <p:sp>
        <p:nvSpPr>
          <p:cNvPr id="661" name="Google Shape;661;p22"/>
          <p:cNvSpPr/>
          <p:nvPr/>
        </p:nvSpPr>
        <p:spPr>
          <a:xfrm>
            <a:off x="390784" y="638336"/>
            <a:ext cx="114104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22"/>
          <p:cNvSpPr txBox="1">
            <a:spLocks noGrp="1"/>
          </p:cNvSpPr>
          <p:nvPr>
            <p:ph type="subTitle" idx="1"/>
          </p:nvPr>
        </p:nvSpPr>
        <p:spPr>
          <a:xfrm>
            <a:off x="7574400" y="3896400"/>
            <a:ext cx="30480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2"/>
          <p:cNvSpPr txBox="1">
            <a:spLocks noGrp="1"/>
          </p:cNvSpPr>
          <p:nvPr>
            <p:ph type="title"/>
          </p:nvPr>
        </p:nvSpPr>
        <p:spPr>
          <a:xfrm>
            <a:off x="7574400" y="2189612"/>
            <a:ext cx="3048000" cy="1706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4" name="Google Shape;664;p22"/>
          <p:cNvGrpSpPr/>
          <p:nvPr/>
        </p:nvGrpSpPr>
        <p:grpSpPr>
          <a:xfrm>
            <a:off x="-43933" y="5215094"/>
            <a:ext cx="12279884" cy="1686855"/>
            <a:chOff x="-32950" y="3911320"/>
            <a:chExt cx="9209913" cy="1265141"/>
          </a:xfrm>
        </p:grpSpPr>
        <p:sp>
          <p:nvSpPr>
            <p:cNvPr id="665" name="Google Shape;665;p2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8" name="Google Shape;668;p22"/>
            <p:cNvGrpSpPr/>
            <p:nvPr/>
          </p:nvGrpSpPr>
          <p:grpSpPr>
            <a:xfrm flipH="1">
              <a:off x="8011161" y="3911320"/>
              <a:ext cx="565003" cy="832113"/>
              <a:chOff x="5515450" y="3969050"/>
              <a:chExt cx="439725" cy="645800"/>
            </a:xfrm>
          </p:grpSpPr>
          <p:sp>
            <p:nvSpPr>
              <p:cNvPr id="669" name="Google Shape;669;p2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2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3287371"/>
      </p:ext>
    </p:extLst>
  </p:cSld>
  <p:clrMapOvr>
    <a:masterClrMapping/>
  </p:clrMapOvr>
  <p:transition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4"/>
        <p:cNvGrpSpPr/>
        <p:nvPr/>
      </p:nvGrpSpPr>
      <p:grpSpPr>
        <a:xfrm>
          <a:off x="0" y="0"/>
          <a:ext cx="0" cy="0"/>
          <a:chOff x="0" y="0"/>
          <a:chExt cx="0" cy="0"/>
        </a:xfrm>
      </p:grpSpPr>
      <p:sp>
        <p:nvSpPr>
          <p:cNvPr id="755" name="Google Shape;755;p26"/>
          <p:cNvSpPr/>
          <p:nvPr/>
        </p:nvSpPr>
        <p:spPr>
          <a:xfrm flipH="1">
            <a:off x="390817"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26"/>
          <p:cNvSpPr/>
          <p:nvPr/>
        </p:nvSpPr>
        <p:spPr>
          <a:xfrm flipH="1">
            <a:off x="390817"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7" name="Google Shape;757;p26"/>
          <p:cNvGrpSpPr/>
          <p:nvPr/>
        </p:nvGrpSpPr>
        <p:grpSpPr>
          <a:xfrm flipH="1">
            <a:off x="-43933" y="5215094"/>
            <a:ext cx="12279884" cy="1686855"/>
            <a:chOff x="-32950" y="3911320"/>
            <a:chExt cx="9209913" cy="1265141"/>
          </a:xfrm>
        </p:grpSpPr>
        <p:sp>
          <p:nvSpPr>
            <p:cNvPr id="758" name="Google Shape;758;p2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1" name="Google Shape;761;p26"/>
            <p:cNvGrpSpPr/>
            <p:nvPr/>
          </p:nvGrpSpPr>
          <p:grpSpPr>
            <a:xfrm flipH="1">
              <a:off x="8011161" y="3911320"/>
              <a:ext cx="565003" cy="832113"/>
              <a:chOff x="5515450" y="3969050"/>
              <a:chExt cx="439725" cy="645800"/>
            </a:xfrm>
          </p:grpSpPr>
          <p:sp>
            <p:nvSpPr>
              <p:cNvPr id="762" name="Google Shape;762;p2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4" name="Google Shape;774;p2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6" name="Google Shape;776;p26"/>
          <p:cNvSpPr txBox="1">
            <a:spLocks noGrp="1"/>
          </p:cNvSpPr>
          <p:nvPr>
            <p:ph type="title"/>
          </p:nvPr>
        </p:nvSpPr>
        <p:spPr>
          <a:xfrm>
            <a:off x="960000" y="3428984"/>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77" name="Google Shape;777;p26"/>
          <p:cNvSpPr txBox="1">
            <a:spLocks noGrp="1"/>
          </p:cNvSpPr>
          <p:nvPr>
            <p:ph type="subTitle" idx="1"/>
          </p:nvPr>
        </p:nvSpPr>
        <p:spPr>
          <a:xfrm>
            <a:off x="960000" y="3916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6"/>
          <p:cNvSpPr txBox="1">
            <a:spLocks noGrp="1"/>
          </p:cNvSpPr>
          <p:nvPr>
            <p:ph type="title" idx="2"/>
          </p:nvPr>
        </p:nvSpPr>
        <p:spPr>
          <a:xfrm>
            <a:off x="4538400" y="3428984"/>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79" name="Google Shape;779;p26"/>
          <p:cNvSpPr txBox="1">
            <a:spLocks noGrp="1"/>
          </p:cNvSpPr>
          <p:nvPr>
            <p:ph type="subTitle" idx="3"/>
          </p:nvPr>
        </p:nvSpPr>
        <p:spPr>
          <a:xfrm>
            <a:off x="4538400" y="3916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6"/>
          <p:cNvSpPr txBox="1">
            <a:spLocks noGrp="1"/>
          </p:cNvSpPr>
          <p:nvPr>
            <p:ph type="title" idx="4"/>
          </p:nvPr>
        </p:nvSpPr>
        <p:spPr>
          <a:xfrm>
            <a:off x="8116800" y="3428984"/>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1" name="Google Shape;781;p26"/>
          <p:cNvSpPr txBox="1">
            <a:spLocks noGrp="1"/>
          </p:cNvSpPr>
          <p:nvPr>
            <p:ph type="subTitle" idx="5"/>
          </p:nvPr>
        </p:nvSpPr>
        <p:spPr>
          <a:xfrm>
            <a:off x="8116800" y="3916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6"/>
          <p:cNvSpPr txBox="1">
            <a:spLocks noGrp="1"/>
          </p:cNvSpPr>
          <p:nvPr>
            <p:ph type="title" idx="6"/>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33107389"/>
      </p:ext>
    </p:extLst>
  </p:cSld>
  <p:clrMapOvr>
    <a:masterClrMapping/>
  </p:clrMapOvr>
  <p:transition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2"/>
        <p:cNvGrpSpPr/>
        <p:nvPr/>
      </p:nvGrpSpPr>
      <p:grpSpPr>
        <a:xfrm>
          <a:off x="0" y="0"/>
          <a:ext cx="0" cy="0"/>
          <a:chOff x="0" y="0"/>
          <a:chExt cx="0" cy="0"/>
        </a:xfrm>
      </p:grpSpPr>
      <p:sp>
        <p:nvSpPr>
          <p:cNvPr id="813" name="Google Shape;813;p28"/>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390800" y="638333"/>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5" name="Google Shape;815;p28"/>
          <p:cNvGrpSpPr/>
          <p:nvPr/>
        </p:nvGrpSpPr>
        <p:grpSpPr>
          <a:xfrm>
            <a:off x="-43933" y="5215094"/>
            <a:ext cx="12279884" cy="1686855"/>
            <a:chOff x="-32950" y="3911320"/>
            <a:chExt cx="9209913" cy="1265141"/>
          </a:xfrm>
        </p:grpSpPr>
        <p:sp>
          <p:nvSpPr>
            <p:cNvPr id="816" name="Google Shape;816;p28"/>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9" name="Google Shape;819;p28"/>
            <p:cNvGrpSpPr/>
            <p:nvPr/>
          </p:nvGrpSpPr>
          <p:grpSpPr>
            <a:xfrm flipH="1">
              <a:off x="8011161" y="3911320"/>
              <a:ext cx="565003" cy="832113"/>
              <a:chOff x="5515450" y="3969050"/>
              <a:chExt cx="439725" cy="645800"/>
            </a:xfrm>
          </p:grpSpPr>
          <p:sp>
            <p:nvSpPr>
              <p:cNvPr id="820" name="Google Shape;820;p28"/>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28"/>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4" name="Google Shape;834;p28"/>
          <p:cNvSpPr txBox="1">
            <a:spLocks noGrp="1"/>
          </p:cNvSpPr>
          <p:nvPr>
            <p:ph type="title"/>
          </p:nvPr>
        </p:nvSpPr>
        <p:spPr>
          <a:xfrm>
            <a:off x="960012"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8"/>
          <p:cNvSpPr txBox="1">
            <a:spLocks noGrp="1"/>
          </p:cNvSpPr>
          <p:nvPr>
            <p:ph type="subTitle" idx="1"/>
          </p:nvPr>
        </p:nvSpPr>
        <p:spPr>
          <a:xfrm>
            <a:off x="960012" y="3916600"/>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6" name="Google Shape;836;p28"/>
          <p:cNvSpPr txBox="1">
            <a:spLocks noGrp="1"/>
          </p:cNvSpPr>
          <p:nvPr>
            <p:ph type="title" idx="2"/>
          </p:nvPr>
        </p:nvSpPr>
        <p:spPr>
          <a:xfrm>
            <a:off x="6345081"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8"/>
          <p:cNvSpPr txBox="1">
            <a:spLocks noGrp="1"/>
          </p:cNvSpPr>
          <p:nvPr>
            <p:ph type="subTitle" idx="3"/>
          </p:nvPr>
        </p:nvSpPr>
        <p:spPr>
          <a:xfrm>
            <a:off x="6345075" y="3916600"/>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8"/>
          <p:cNvSpPr txBox="1">
            <a:spLocks noGrp="1"/>
          </p:cNvSpPr>
          <p:nvPr>
            <p:ph type="title" idx="4"/>
          </p:nvPr>
        </p:nvSpPr>
        <p:spPr>
          <a:xfrm>
            <a:off x="3652547"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8"/>
          <p:cNvSpPr txBox="1">
            <a:spLocks noGrp="1"/>
          </p:cNvSpPr>
          <p:nvPr>
            <p:ph type="subTitle" idx="5"/>
          </p:nvPr>
        </p:nvSpPr>
        <p:spPr>
          <a:xfrm>
            <a:off x="3652544" y="3916600"/>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8"/>
          <p:cNvSpPr txBox="1">
            <a:spLocks noGrp="1"/>
          </p:cNvSpPr>
          <p:nvPr>
            <p:ph type="title" idx="6"/>
          </p:nvPr>
        </p:nvSpPr>
        <p:spPr>
          <a:xfrm>
            <a:off x="9037616"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1" name="Google Shape;841;p28"/>
          <p:cNvSpPr txBox="1">
            <a:spLocks noGrp="1"/>
          </p:cNvSpPr>
          <p:nvPr>
            <p:ph type="subTitle" idx="7"/>
          </p:nvPr>
        </p:nvSpPr>
        <p:spPr>
          <a:xfrm>
            <a:off x="9037607" y="3916600"/>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28"/>
          <p:cNvSpPr txBox="1">
            <a:spLocks noGrp="1"/>
          </p:cNvSpPr>
          <p:nvPr>
            <p:ph type="title" idx="8"/>
          </p:nvPr>
        </p:nvSpPr>
        <p:spPr>
          <a:xfrm>
            <a:off x="960000" y="543793"/>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30603397"/>
      </p:ext>
    </p:extLst>
  </p:cSld>
  <p:clrMapOvr>
    <a:masterClrMapping/>
  </p:clrMapOvr>
  <p:transition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12"/>
        <p:cNvGrpSpPr/>
        <p:nvPr/>
      </p:nvGrpSpPr>
      <p:grpSpPr>
        <a:xfrm>
          <a:off x="0" y="0"/>
          <a:ext cx="0" cy="0"/>
          <a:chOff x="0" y="0"/>
          <a:chExt cx="0" cy="0"/>
        </a:xfrm>
      </p:grpSpPr>
      <p:sp>
        <p:nvSpPr>
          <p:cNvPr id="913" name="Google Shape;913;p31"/>
          <p:cNvSpPr txBox="1">
            <a:spLocks noGrp="1"/>
          </p:cNvSpPr>
          <p:nvPr>
            <p:ph type="title" hasCustomPrompt="1"/>
          </p:nvPr>
        </p:nvSpPr>
        <p:spPr>
          <a:xfrm>
            <a:off x="2682200" y="642000"/>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14" name="Google Shape;914;p31"/>
          <p:cNvSpPr txBox="1">
            <a:spLocks noGrp="1"/>
          </p:cNvSpPr>
          <p:nvPr>
            <p:ph type="subTitle" idx="1"/>
          </p:nvPr>
        </p:nvSpPr>
        <p:spPr>
          <a:xfrm>
            <a:off x="2682200" y="1848004"/>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15" name="Google Shape;915;p31"/>
          <p:cNvSpPr txBox="1">
            <a:spLocks noGrp="1"/>
          </p:cNvSpPr>
          <p:nvPr>
            <p:ph type="title" idx="2" hasCustomPrompt="1"/>
          </p:nvPr>
        </p:nvSpPr>
        <p:spPr>
          <a:xfrm>
            <a:off x="2682200" y="2565189"/>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16" name="Google Shape;916;p31"/>
          <p:cNvSpPr txBox="1">
            <a:spLocks noGrp="1"/>
          </p:cNvSpPr>
          <p:nvPr>
            <p:ph type="subTitle" idx="3"/>
          </p:nvPr>
        </p:nvSpPr>
        <p:spPr>
          <a:xfrm>
            <a:off x="2682200" y="3771193"/>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17" name="Google Shape;917;p31"/>
          <p:cNvSpPr txBox="1">
            <a:spLocks noGrp="1"/>
          </p:cNvSpPr>
          <p:nvPr>
            <p:ph type="title" idx="4" hasCustomPrompt="1"/>
          </p:nvPr>
        </p:nvSpPr>
        <p:spPr>
          <a:xfrm>
            <a:off x="2682200" y="4488396"/>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18" name="Google Shape;918;p31"/>
          <p:cNvSpPr txBox="1">
            <a:spLocks noGrp="1"/>
          </p:cNvSpPr>
          <p:nvPr>
            <p:ph type="subTitle" idx="5"/>
          </p:nvPr>
        </p:nvSpPr>
        <p:spPr>
          <a:xfrm>
            <a:off x="2682200" y="5694399"/>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919" name="Google Shape;919;p31"/>
          <p:cNvGrpSpPr/>
          <p:nvPr/>
        </p:nvGrpSpPr>
        <p:grpSpPr>
          <a:xfrm>
            <a:off x="-43933" y="5215094"/>
            <a:ext cx="12279884" cy="1686855"/>
            <a:chOff x="-32950" y="3911320"/>
            <a:chExt cx="9209913" cy="1265141"/>
          </a:xfrm>
        </p:grpSpPr>
        <p:sp>
          <p:nvSpPr>
            <p:cNvPr id="920" name="Google Shape;920;p3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3" name="Google Shape;923;p31"/>
            <p:cNvGrpSpPr/>
            <p:nvPr/>
          </p:nvGrpSpPr>
          <p:grpSpPr>
            <a:xfrm flipH="1">
              <a:off x="8011161" y="3911320"/>
              <a:ext cx="565003" cy="832113"/>
              <a:chOff x="5515450" y="3969050"/>
              <a:chExt cx="439725" cy="645800"/>
            </a:xfrm>
          </p:grpSpPr>
          <p:sp>
            <p:nvSpPr>
              <p:cNvPr id="924" name="Google Shape;924;p3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6" name="Google Shape;936;p3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7025008"/>
      </p:ext>
    </p:extLst>
  </p:cSld>
  <p:clrMapOvr>
    <a:masterClrMapping/>
  </p:clrMapOvr>
  <p:transition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38"/>
        <p:cNvGrpSpPr/>
        <p:nvPr/>
      </p:nvGrpSpPr>
      <p:grpSpPr>
        <a:xfrm>
          <a:off x="0" y="0"/>
          <a:ext cx="0" cy="0"/>
          <a:chOff x="0" y="0"/>
          <a:chExt cx="0" cy="0"/>
        </a:xfrm>
      </p:grpSpPr>
      <p:sp>
        <p:nvSpPr>
          <p:cNvPr id="939" name="Google Shape;939;p32"/>
          <p:cNvSpPr/>
          <p:nvPr/>
        </p:nvSpPr>
        <p:spPr>
          <a:xfrm>
            <a:off x="390800" y="2419733"/>
            <a:ext cx="11410400" cy="41140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0" name="Google Shape;940;p32"/>
          <p:cNvGrpSpPr/>
          <p:nvPr/>
        </p:nvGrpSpPr>
        <p:grpSpPr>
          <a:xfrm flipH="1">
            <a:off x="-43933" y="5215094"/>
            <a:ext cx="12279884" cy="1686855"/>
            <a:chOff x="-32950" y="3911320"/>
            <a:chExt cx="9209913" cy="1265141"/>
          </a:xfrm>
        </p:grpSpPr>
        <p:sp>
          <p:nvSpPr>
            <p:cNvPr id="941" name="Google Shape;941;p3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4" name="Google Shape;944;p32"/>
            <p:cNvGrpSpPr/>
            <p:nvPr/>
          </p:nvGrpSpPr>
          <p:grpSpPr>
            <a:xfrm flipH="1">
              <a:off x="8011161" y="3911320"/>
              <a:ext cx="565003" cy="832113"/>
              <a:chOff x="5515450" y="3969050"/>
              <a:chExt cx="439725" cy="645800"/>
            </a:xfrm>
          </p:grpSpPr>
          <p:sp>
            <p:nvSpPr>
              <p:cNvPr id="945" name="Google Shape;945;p3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7" name="Google Shape;957;p3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9" name="Google Shape;959;p32"/>
          <p:cNvSpPr txBox="1">
            <a:spLocks noGrp="1"/>
          </p:cNvSpPr>
          <p:nvPr>
            <p:ph type="title" hasCustomPrompt="1"/>
          </p:nvPr>
        </p:nvSpPr>
        <p:spPr>
          <a:xfrm>
            <a:off x="960000" y="3591923"/>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0" name="Google Shape;960;p32"/>
          <p:cNvSpPr txBox="1">
            <a:spLocks noGrp="1"/>
          </p:cNvSpPr>
          <p:nvPr>
            <p:ph type="subTitle" idx="1"/>
          </p:nvPr>
        </p:nvSpPr>
        <p:spPr>
          <a:xfrm>
            <a:off x="960000" y="4567147"/>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1" name="Google Shape;961;p32"/>
          <p:cNvSpPr txBox="1">
            <a:spLocks noGrp="1"/>
          </p:cNvSpPr>
          <p:nvPr>
            <p:ph type="title" idx="2" hasCustomPrompt="1"/>
          </p:nvPr>
        </p:nvSpPr>
        <p:spPr>
          <a:xfrm>
            <a:off x="4572000" y="3591908"/>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32"/>
          <p:cNvSpPr txBox="1">
            <a:spLocks noGrp="1"/>
          </p:cNvSpPr>
          <p:nvPr>
            <p:ph type="subTitle" idx="3"/>
          </p:nvPr>
        </p:nvSpPr>
        <p:spPr>
          <a:xfrm>
            <a:off x="4572000" y="4567108"/>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3" name="Google Shape;963;p32"/>
          <p:cNvSpPr txBox="1">
            <a:spLocks noGrp="1"/>
          </p:cNvSpPr>
          <p:nvPr>
            <p:ph type="title" idx="4" hasCustomPrompt="1"/>
          </p:nvPr>
        </p:nvSpPr>
        <p:spPr>
          <a:xfrm>
            <a:off x="8184000" y="3591908"/>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32"/>
          <p:cNvSpPr txBox="1">
            <a:spLocks noGrp="1"/>
          </p:cNvSpPr>
          <p:nvPr>
            <p:ph type="subTitle" idx="5"/>
          </p:nvPr>
        </p:nvSpPr>
        <p:spPr>
          <a:xfrm>
            <a:off x="8184000" y="4567108"/>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910770"/>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709707"/>
      </p:ext>
    </p:extLst>
  </p:cSld>
  <p:clrMapOvr>
    <a:masterClrMapping/>
  </p:clrMapOvr>
  <p:transition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1"/>
        <p:cNvGrpSpPr/>
        <p:nvPr/>
      </p:nvGrpSpPr>
      <p:grpSpPr>
        <a:xfrm>
          <a:off x="0" y="0"/>
          <a:ext cx="0" cy="0"/>
          <a:chOff x="0" y="0"/>
          <a:chExt cx="0" cy="0"/>
        </a:xfrm>
      </p:grpSpPr>
    </p:spTree>
    <p:extLst>
      <p:ext uri="{BB962C8B-B14F-4D97-AF65-F5344CB8AC3E}">
        <p14:creationId xmlns:p14="http://schemas.microsoft.com/office/powerpoint/2010/main" val="1445751005"/>
      </p:ext>
    </p:extLst>
  </p:cSld>
  <p:clrMapOvr>
    <a:masterClrMapping/>
  </p:clrMapOvr>
  <p:transition advClick="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690"/>
        <p:cNvGrpSpPr/>
        <p:nvPr/>
      </p:nvGrpSpPr>
      <p:grpSpPr>
        <a:xfrm>
          <a:off x="0" y="0"/>
          <a:ext cx="0" cy="0"/>
          <a:chOff x="0" y="0"/>
          <a:chExt cx="0" cy="0"/>
        </a:xfrm>
      </p:grpSpPr>
      <p:sp>
        <p:nvSpPr>
          <p:cNvPr id="691" name="Google Shape;691;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92" name="Google Shape;692;p17"/>
          <p:cNvSpPr txBox="1">
            <a:spLocks noGrp="1"/>
          </p:cNvSpPr>
          <p:nvPr>
            <p:ph type="subTitle" idx="1"/>
          </p:nvPr>
        </p:nvSpPr>
        <p:spPr>
          <a:xfrm>
            <a:off x="1375867" y="3124500"/>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3" name="Google Shape;693;p17"/>
          <p:cNvSpPr txBox="1">
            <a:spLocks noGrp="1"/>
          </p:cNvSpPr>
          <p:nvPr>
            <p:ph type="subTitle" idx="2"/>
          </p:nvPr>
        </p:nvSpPr>
        <p:spPr>
          <a:xfrm>
            <a:off x="4675593" y="3124500"/>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4" name="Google Shape;694;p17"/>
          <p:cNvSpPr txBox="1">
            <a:spLocks noGrp="1"/>
          </p:cNvSpPr>
          <p:nvPr>
            <p:ph type="subTitle" idx="3"/>
          </p:nvPr>
        </p:nvSpPr>
        <p:spPr>
          <a:xfrm>
            <a:off x="7975320" y="3124500"/>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5" name="Google Shape;695;p17"/>
          <p:cNvSpPr txBox="1">
            <a:spLocks noGrp="1"/>
          </p:cNvSpPr>
          <p:nvPr>
            <p:ph type="subTitle" idx="4"/>
          </p:nvPr>
        </p:nvSpPr>
        <p:spPr>
          <a:xfrm>
            <a:off x="1375867"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6" name="Google Shape;696;p17"/>
          <p:cNvSpPr txBox="1">
            <a:spLocks noGrp="1"/>
          </p:cNvSpPr>
          <p:nvPr>
            <p:ph type="subTitle" idx="5"/>
          </p:nvPr>
        </p:nvSpPr>
        <p:spPr>
          <a:xfrm>
            <a:off x="4675593"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7" name="Google Shape;697;p17"/>
          <p:cNvSpPr txBox="1">
            <a:spLocks noGrp="1"/>
          </p:cNvSpPr>
          <p:nvPr>
            <p:ph type="subTitle" idx="6"/>
          </p:nvPr>
        </p:nvSpPr>
        <p:spPr>
          <a:xfrm>
            <a:off x="7975320"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98" name="Google Shape;698;p17"/>
          <p:cNvSpPr txBox="1">
            <a:spLocks noGrp="1"/>
          </p:cNvSpPr>
          <p:nvPr>
            <p:ph type="subTitle" idx="7"/>
          </p:nvPr>
        </p:nvSpPr>
        <p:spPr>
          <a:xfrm>
            <a:off x="1472467" y="2646695"/>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9" name="Google Shape;699;p17"/>
          <p:cNvSpPr txBox="1">
            <a:spLocks noGrp="1"/>
          </p:cNvSpPr>
          <p:nvPr>
            <p:ph type="subTitle" idx="8"/>
          </p:nvPr>
        </p:nvSpPr>
        <p:spPr>
          <a:xfrm>
            <a:off x="4772208" y="2646695"/>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7"/>
          <p:cNvSpPr txBox="1">
            <a:spLocks noGrp="1"/>
          </p:cNvSpPr>
          <p:nvPr>
            <p:ph type="subTitle" idx="9"/>
          </p:nvPr>
        </p:nvSpPr>
        <p:spPr>
          <a:xfrm>
            <a:off x="8071949" y="2646695"/>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1" name="Google Shape;701;p17"/>
          <p:cNvSpPr txBox="1">
            <a:spLocks noGrp="1"/>
          </p:cNvSpPr>
          <p:nvPr>
            <p:ph type="subTitle" idx="13"/>
          </p:nvPr>
        </p:nvSpPr>
        <p:spPr>
          <a:xfrm>
            <a:off x="1472467" y="4583211"/>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17"/>
          <p:cNvSpPr txBox="1">
            <a:spLocks noGrp="1"/>
          </p:cNvSpPr>
          <p:nvPr>
            <p:ph type="subTitle" idx="14"/>
          </p:nvPr>
        </p:nvSpPr>
        <p:spPr>
          <a:xfrm>
            <a:off x="4772208" y="4583211"/>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3" name="Google Shape;703;p17"/>
          <p:cNvSpPr txBox="1">
            <a:spLocks noGrp="1"/>
          </p:cNvSpPr>
          <p:nvPr>
            <p:ph type="subTitle" idx="15"/>
          </p:nvPr>
        </p:nvSpPr>
        <p:spPr>
          <a:xfrm>
            <a:off x="8071949" y="4583211"/>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4" name="Google Shape;704;p17"/>
          <p:cNvGrpSpPr/>
          <p:nvPr/>
        </p:nvGrpSpPr>
        <p:grpSpPr>
          <a:xfrm rot="10800000" flipH="1">
            <a:off x="10756451" y="-135448"/>
            <a:ext cx="1223291" cy="1951024"/>
            <a:chOff x="2082700" y="2684302"/>
            <a:chExt cx="917468" cy="1463268"/>
          </a:xfrm>
        </p:grpSpPr>
        <p:sp>
          <p:nvSpPr>
            <p:cNvPr id="705" name="Google Shape;70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4" name="Google Shape;714;p17"/>
          <p:cNvGrpSpPr/>
          <p:nvPr/>
        </p:nvGrpSpPr>
        <p:grpSpPr>
          <a:xfrm rot="10800000">
            <a:off x="212251" y="-135448"/>
            <a:ext cx="1223291" cy="1951024"/>
            <a:chOff x="2082700" y="2684302"/>
            <a:chExt cx="917468" cy="1463268"/>
          </a:xfrm>
        </p:grpSpPr>
        <p:sp>
          <p:nvSpPr>
            <p:cNvPr id="715" name="Google Shape;71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17"/>
          <p:cNvGrpSpPr/>
          <p:nvPr/>
        </p:nvGrpSpPr>
        <p:grpSpPr>
          <a:xfrm rot="10800000">
            <a:off x="11435457" y="4938626"/>
            <a:ext cx="275905" cy="270949"/>
            <a:chOff x="1971300" y="3409475"/>
            <a:chExt cx="101600" cy="99775"/>
          </a:xfrm>
        </p:grpSpPr>
        <p:sp>
          <p:nvSpPr>
            <p:cNvPr id="725" name="Google Shape;725;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8" name="Google Shape;728;p17"/>
          <p:cNvGrpSpPr/>
          <p:nvPr/>
        </p:nvGrpSpPr>
        <p:grpSpPr>
          <a:xfrm rot="10800000">
            <a:off x="11399630" y="6137833"/>
            <a:ext cx="275905" cy="270881"/>
            <a:chOff x="1655100" y="3332725"/>
            <a:chExt cx="101600" cy="99750"/>
          </a:xfrm>
        </p:grpSpPr>
        <p:sp>
          <p:nvSpPr>
            <p:cNvPr id="729" name="Google Shape;729;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2" name="Google Shape;732;p17"/>
          <p:cNvGrpSpPr/>
          <p:nvPr/>
        </p:nvGrpSpPr>
        <p:grpSpPr>
          <a:xfrm rot="10800000">
            <a:off x="641013" y="4984966"/>
            <a:ext cx="275905" cy="270881"/>
            <a:chOff x="1655100" y="3332725"/>
            <a:chExt cx="101600" cy="99750"/>
          </a:xfrm>
        </p:grpSpPr>
        <p:sp>
          <p:nvSpPr>
            <p:cNvPr id="733" name="Google Shape;733;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7"/>
          <p:cNvGrpSpPr/>
          <p:nvPr/>
        </p:nvGrpSpPr>
        <p:grpSpPr>
          <a:xfrm rot="10800000">
            <a:off x="298743" y="5416339"/>
            <a:ext cx="189436" cy="186000"/>
            <a:chOff x="1655100" y="3332725"/>
            <a:chExt cx="101600" cy="99750"/>
          </a:xfrm>
        </p:grpSpPr>
        <p:sp>
          <p:nvSpPr>
            <p:cNvPr id="737" name="Google Shape;737;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17"/>
          <p:cNvGrpSpPr/>
          <p:nvPr/>
        </p:nvGrpSpPr>
        <p:grpSpPr>
          <a:xfrm rot="4553522">
            <a:off x="590565" y="5976738"/>
            <a:ext cx="328065" cy="322185"/>
            <a:chOff x="1971300" y="3409475"/>
            <a:chExt cx="101600" cy="99775"/>
          </a:xfrm>
        </p:grpSpPr>
        <p:sp>
          <p:nvSpPr>
            <p:cNvPr id="741" name="Google Shape;741;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flipH="1">
            <a:off x="11711377" y="5702149"/>
            <a:ext cx="189436" cy="186000"/>
            <a:chOff x="1655100" y="3332725"/>
            <a:chExt cx="101600" cy="99750"/>
          </a:xfrm>
        </p:grpSpPr>
        <p:sp>
          <p:nvSpPr>
            <p:cNvPr id="745" name="Google Shape;745;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6699951"/>
      </p:ext>
    </p:extLst>
  </p:cSld>
  <p:clrMapOvr>
    <a:masterClrMapping/>
  </p:clrMapOvr>
  <p:transition advClick="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99"/>
        <p:cNvGrpSpPr/>
        <p:nvPr/>
      </p:nvGrpSpPr>
      <p:grpSpPr>
        <a:xfrm>
          <a:off x="0" y="0"/>
          <a:ext cx="0" cy="0"/>
          <a:chOff x="0" y="0"/>
          <a:chExt cx="0" cy="0"/>
        </a:xfrm>
      </p:grpSpPr>
      <p:sp>
        <p:nvSpPr>
          <p:cNvPr id="1600" name="Google Shape;1600;p32"/>
          <p:cNvSpPr txBox="1">
            <a:spLocks noGrp="1"/>
          </p:cNvSpPr>
          <p:nvPr>
            <p:ph type="title"/>
          </p:nvPr>
        </p:nvSpPr>
        <p:spPr>
          <a:xfrm>
            <a:off x="7132133" y="2215345"/>
            <a:ext cx="2262800" cy="1324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601" name="Google Shape;1601;p32"/>
          <p:cNvSpPr txBox="1">
            <a:spLocks noGrp="1"/>
          </p:cNvSpPr>
          <p:nvPr>
            <p:ph type="subTitle" idx="1"/>
          </p:nvPr>
        </p:nvSpPr>
        <p:spPr>
          <a:xfrm>
            <a:off x="7132133" y="3369053"/>
            <a:ext cx="3334400" cy="12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grpSp>
        <p:nvGrpSpPr>
          <p:cNvPr id="1602" name="Google Shape;1602;p32"/>
          <p:cNvGrpSpPr/>
          <p:nvPr/>
        </p:nvGrpSpPr>
        <p:grpSpPr>
          <a:xfrm rot="10800000">
            <a:off x="11585197" y="1350033"/>
            <a:ext cx="275905" cy="270881"/>
            <a:chOff x="1655100" y="3332725"/>
            <a:chExt cx="101600" cy="99750"/>
          </a:xfrm>
        </p:grpSpPr>
        <p:sp>
          <p:nvSpPr>
            <p:cNvPr id="1603" name="Google Shape;160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6" name="Google Shape;1606;p32"/>
          <p:cNvGrpSpPr/>
          <p:nvPr/>
        </p:nvGrpSpPr>
        <p:grpSpPr>
          <a:xfrm rot="10800000">
            <a:off x="446164" y="593500"/>
            <a:ext cx="275905" cy="270881"/>
            <a:chOff x="1655100" y="3332725"/>
            <a:chExt cx="101600" cy="99750"/>
          </a:xfrm>
        </p:grpSpPr>
        <p:sp>
          <p:nvSpPr>
            <p:cNvPr id="1607" name="Google Shape;160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0" name="Google Shape;1610;p32"/>
          <p:cNvGrpSpPr/>
          <p:nvPr/>
        </p:nvGrpSpPr>
        <p:grpSpPr>
          <a:xfrm rot="4553522">
            <a:off x="361832" y="1752454"/>
            <a:ext cx="328065" cy="322185"/>
            <a:chOff x="1971300" y="3409475"/>
            <a:chExt cx="101600" cy="99775"/>
          </a:xfrm>
        </p:grpSpPr>
        <p:sp>
          <p:nvSpPr>
            <p:cNvPr id="1611" name="Google Shape;1611;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4" name="Google Shape;1614;p32"/>
          <p:cNvGrpSpPr/>
          <p:nvPr/>
        </p:nvGrpSpPr>
        <p:grpSpPr>
          <a:xfrm rot="-3600089" flipH="1">
            <a:off x="10311649" y="5066812"/>
            <a:ext cx="1589943" cy="2142053"/>
            <a:chOff x="3915984" y="2821214"/>
            <a:chExt cx="958524" cy="1291373"/>
          </a:xfrm>
        </p:grpSpPr>
        <p:sp>
          <p:nvSpPr>
            <p:cNvPr id="1615" name="Google Shape;1615;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9" name="Google Shape;1629;p32"/>
          <p:cNvGrpSpPr/>
          <p:nvPr/>
        </p:nvGrpSpPr>
        <p:grpSpPr>
          <a:xfrm rot="3600089">
            <a:off x="290415" y="5066812"/>
            <a:ext cx="1589943" cy="2142053"/>
            <a:chOff x="3915984" y="2821214"/>
            <a:chExt cx="958524" cy="1291373"/>
          </a:xfrm>
        </p:grpSpPr>
        <p:sp>
          <p:nvSpPr>
            <p:cNvPr id="1630" name="Google Shape;1630;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4" name="Google Shape;1644;p32"/>
          <p:cNvGrpSpPr/>
          <p:nvPr/>
        </p:nvGrpSpPr>
        <p:grpSpPr>
          <a:xfrm rot="10800000">
            <a:off x="10675057" y="593459"/>
            <a:ext cx="275905" cy="270949"/>
            <a:chOff x="1971300" y="3409475"/>
            <a:chExt cx="101600" cy="99775"/>
          </a:xfrm>
        </p:grpSpPr>
        <p:sp>
          <p:nvSpPr>
            <p:cNvPr id="1645" name="Google Shape;164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8" name="Google Shape;1648;p32"/>
          <p:cNvGrpSpPr/>
          <p:nvPr/>
        </p:nvGrpSpPr>
        <p:grpSpPr>
          <a:xfrm rot="10800000">
            <a:off x="1241710" y="635939"/>
            <a:ext cx="189436" cy="186000"/>
            <a:chOff x="1655100" y="3332725"/>
            <a:chExt cx="101600" cy="99750"/>
          </a:xfrm>
        </p:grpSpPr>
        <p:sp>
          <p:nvSpPr>
            <p:cNvPr id="1649" name="Google Shape;1649;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2" name="Google Shape;1652;p32"/>
          <p:cNvGrpSpPr/>
          <p:nvPr/>
        </p:nvGrpSpPr>
        <p:grpSpPr>
          <a:xfrm flipH="1">
            <a:off x="11395777" y="720000"/>
            <a:ext cx="189436" cy="186000"/>
            <a:chOff x="1655100" y="3332725"/>
            <a:chExt cx="101600" cy="99750"/>
          </a:xfrm>
        </p:grpSpPr>
        <p:sp>
          <p:nvSpPr>
            <p:cNvPr id="1653" name="Google Shape;165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6" name="Google Shape;1656;p32"/>
          <p:cNvGrpSpPr/>
          <p:nvPr/>
        </p:nvGrpSpPr>
        <p:grpSpPr>
          <a:xfrm flipH="1">
            <a:off x="5241864" y="6394058"/>
            <a:ext cx="275905" cy="270881"/>
            <a:chOff x="1655100" y="3332725"/>
            <a:chExt cx="101600" cy="99750"/>
          </a:xfrm>
        </p:grpSpPr>
        <p:sp>
          <p:nvSpPr>
            <p:cNvPr id="1657" name="Google Shape;165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0" name="Google Shape;1660;p32"/>
          <p:cNvGrpSpPr/>
          <p:nvPr/>
        </p:nvGrpSpPr>
        <p:grpSpPr>
          <a:xfrm flipH="1">
            <a:off x="6942710" y="6436500"/>
            <a:ext cx="189436" cy="186000"/>
            <a:chOff x="1655100" y="3332725"/>
            <a:chExt cx="101600" cy="99750"/>
          </a:xfrm>
        </p:grpSpPr>
        <p:sp>
          <p:nvSpPr>
            <p:cNvPr id="1661" name="Google Shape;1661;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4" name="Google Shape;1664;p32"/>
          <p:cNvGrpSpPr/>
          <p:nvPr/>
        </p:nvGrpSpPr>
        <p:grpSpPr>
          <a:xfrm rot="6246478" flipH="1">
            <a:off x="5816098" y="6034633"/>
            <a:ext cx="328065" cy="322185"/>
            <a:chOff x="1971300" y="3409475"/>
            <a:chExt cx="101600" cy="99775"/>
          </a:xfrm>
        </p:grpSpPr>
        <p:sp>
          <p:nvSpPr>
            <p:cNvPr id="1665" name="Google Shape;166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487178"/>
      </p:ext>
    </p:extLst>
  </p:cSld>
  <p:clrMapOvr>
    <a:masterClrMapping/>
  </p:clrMapOvr>
  <p:transition advClick="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48"/>
        <p:cNvGrpSpPr/>
        <p:nvPr/>
      </p:nvGrpSpPr>
      <p:grpSpPr>
        <a:xfrm>
          <a:off x="0" y="0"/>
          <a:ext cx="0" cy="0"/>
          <a:chOff x="0" y="0"/>
          <a:chExt cx="0" cy="0"/>
        </a:xfrm>
      </p:grpSpPr>
      <p:sp>
        <p:nvSpPr>
          <p:cNvPr id="949" name="Google Shape;949;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50" name="Google Shape;950;p22"/>
          <p:cNvGrpSpPr/>
          <p:nvPr/>
        </p:nvGrpSpPr>
        <p:grpSpPr>
          <a:xfrm rot="9000089">
            <a:off x="10346843" y="-556756"/>
            <a:ext cx="1589943" cy="2142053"/>
            <a:chOff x="3915984" y="2821214"/>
            <a:chExt cx="958524" cy="1291373"/>
          </a:xfrm>
        </p:grpSpPr>
        <p:sp>
          <p:nvSpPr>
            <p:cNvPr id="951" name="Google Shape;951;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5" name="Google Shape;965;p22"/>
          <p:cNvGrpSpPr/>
          <p:nvPr/>
        </p:nvGrpSpPr>
        <p:grpSpPr>
          <a:xfrm rot="-9000089" flipH="1">
            <a:off x="255231" y="-556756"/>
            <a:ext cx="1589943" cy="2142053"/>
            <a:chOff x="3915984" y="2821214"/>
            <a:chExt cx="958524" cy="1291373"/>
          </a:xfrm>
        </p:grpSpPr>
        <p:sp>
          <p:nvSpPr>
            <p:cNvPr id="966" name="Google Shape;966;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22"/>
          <p:cNvGrpSpPr/>
          <p:nvPr/>
        </p:nvGrpSpPr>
        <p:grpSpPr>
          <a:xfrm rot="1876612">
            <a:off x="1119568" y="6255182"/>
            <a:ext cx="275904" cy="270948"/>
            <a:chOff x="1971300" y="3409475"/>
            <a:chExt cx="101600" cy="99775"/>
          </a:xfrm>
        </p:grpSpPr>
        <p:sp>
          <p:nvSpPr>
            <p:cNvPr id="981" name="Google Shape;981;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22"/>
          <p:cNvGrpSpPr/>
          <p:nvPr/>
        </p:nvGrpSpPr>
        <p:grpSpPr>
          <a:xfrm rot="1876612">
            <a:off x="546580" y="5785588"/>
            <a:ext cx="275904" cy="270880"/>
            <a:chOff x="1655100" y="3332725"/>
            <a:chExt cx="101600" cy="99750"/>
          </a:xfrm>
        </p:grpSpPr>
        <p:sp>
          <p:nvSpPr>
            <p:cNvPr id="985" name="Google Shape;985;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22"/>
          <p:cNvGrpSpPr/>
          <p:nvPr/>
        </p:nvGrpSpPr>
        <p:grpSpPr>
          <a:xfrm rot="-1865178" flipH="1">
            <a:off x="10794623" y="6253771"/>
            <a:ext cx="275903" cy="270948"/>
            <a:chOff x="1971300" y="3409475"/>
            <a:chExt cx="101600" cy="99775"/>
          </a:xfrm>
        </p:grpSpPr>
        <p:sp>
          <p:nvSpPr>
            <p:cNvPr id="989" name="Google Shape;989;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22"/>
          <p:cNvGrpSpPr/>
          <p:nvPr/>
        </p:nvGrpSpPr>
        <p:grpSpPr>
          <a:xfrm rot="-1865178" flipH="1">
            <a:off x="11367346" y="5785580"/>
            <a:ext cx="275903" cy="270880"/>
            <a:chOff x="1655100" y="3332725"/>
            <a:chExt cx="101600" cy="99750"/>
          </a:xfrm>
        </p:grpSpPr>
        <p:sp>
          <p:nvSpPr>
            <p:cNvPr id="993" name="Google Shape;993;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6" name="Google Shape;996;p22"/>
          <p:cNvGrpSpPr/>
          <p:nvPr/>
        </p:nvGrpSpPr>
        <p:grpSpPr>
          <a:xfrm flipH="1">
            <a:off x="496310" y="6296249"/>
            <a:ext cx="189436" cy="186000"/>
            <a:chOff x="1655100" y="3332725"/>
            <a:chExt cx="101600" cy="99750"/>
          </a:xfrm>
        </p:grpSpPr>
        <p:sp>
          <p:nvSpPr>
            <p:cNvPr id="997" name="Google Shape;997;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0" name="Google Shape;1000;p22"/>
          <p:cNvGrpSpPr/>
          <p:nvPr/>
        </p:nvGrpSpPr>
        <p:grpSpPr>
          <a:xfrm flipH="1">
            <a:off x="11549310" y="6392067"/>
            <a:ext cx="189436" cy="186000"/>
            <a:chOff x="1655100" y="3332725"/>
            <a:chExt cx="101600" cy="99750"/>
          </a:xfrm>
        </p:grpSpPr>
        <p:sp>
          <p:nvSpPr>
            <p:cNvPr id="1001" name="Google Shape;1001;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1918287"/>
      </p:ext>
    </p:extLst>
  </p:cSld>
  <p:clrMapOvr>
    <a:masterClrMapping/>
  </p:clrMapOvr>
  <p:transition advClick="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2024/10/23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1484208985"/>
      </p:ext>
    </p:extLst>
  </p:cSld>
  <p:clrMapOvr>
    <a:masterClrMapping/>
  </p:clrMapOvr>
  <p:transition advClick="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89331"/>
      </p:ext>
    </p:extLst>
  </p:cSld>
  <p:clrMapOvr>
    <a:masterClrMapping/>
  </p:clrMapOvr>
  <p:transition advClick="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13538"/>
      </p:ext>
    </p:extLst>
  </p:cSld>
  <p:clrMapOvr>
    <a:masterClrMapping/>
  </p:clrMapOvr>
  <p:transition advClick="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17797"/>
      </p:ext>
    </p:extLst>
  </p:cSld>
  <p:clrMapOvr>
    <a:masterClrMapping/>
  </p:clrMapOvr>
  <p:transition advClick="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2024/10/23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425737409"/>
      </p:ext>
    </p:extLst>
  </p:cSld>
  <p:clrMapOvr>
    <a:masterClrMapping/>
  </p:clrMapOvr>
  <p:transition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2934065605"/>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0943573"/>
      </p:ext>
    </p:extLst>
  </p:cSld>
  <p:clrMapOvr>
    <a:masterClrMapping/>
  </p:clrMapOvr>
  <p:transition advClick="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3198466976"/>
      </p:ext>
    </p:extLst>
  </p:cSld>
  <p:clrMapOvr>
    <a:masterClrMapping/>
  </p:clrMapOvr>
  <p:transition advClick="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177125671"/>
      </p:ext>
    </p:extLst>
  </p:cSld>
  <p:clrMapOvr>
    <a:masterClrMapping/>
  </p:clrMapOvr>
  <p:transition advClick="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43005177"/>
      </p:ext>
    </p:extLst>
  </p:cSld>
  <p:clrMapOvr>
    <a:masterClrMapping/>
  </p:clrMapOvr>
  <p:transition advClick="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171136212"/>
      </p:ext>
    </p:extLst>
  </p:cSld>
  <p:clrMapOvr>
    <a:masterClrMapping/>
  </p:clrMapOvr>
  <p:transition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913409"/>
      </p:ext>
    </p:extLst>
  </p:cSld>
  <p:clrMapOvr>
    <a:masterClrMapping/>
  </p:clrMapOvr>
  <p:transition advClick="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0360621"/>
      </p:ext>
    </p:extLst>
  </p:cSld>
  <p:clrMapOvr>
    <a:masterClrMapping/>
  </p:clrMapOvr>
  <p:transition advClick="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448660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3576892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458737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07386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1911260"/>
      </p:ext>
    </p:extLst>
  </p:cSld>
  <p:clrMapOvr>
    <a:masterClrMapping/>
  </p:clrMapOvr>
  <p:transition advClick="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9057818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8816231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846175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1559070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8267439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075049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7601004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4619923"/>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5548555"/>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2024/10/23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7620856"/>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6581C-2068-428A-9125-16509E681340}" type="datetimeFigureOut">
              <a:rPr lang="en-US" smtClean="0"/>
              <a:t>23/10/2024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0051E-ACCF-48F9-B507-C8BADD3192F0}"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067175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672"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1902232653"/>
      </p:ext>
    </p:extLst>
  </p:cSld>
  <p:clrMap bg1="lt1" tx1="dk1" bg2="lt2" tx2="dk2" accent1="accent1" accent2="accent2" accent3="accent3" accent4="accent4" accent5="accent5" accent6="accent6" hlink="hlink" folHlink="folHlink"/>
  <p:sldLayoutIdLst>
    <p:sldLayoutId id="2147483807" r:id="rId1"/>
    <p:sldLayoutId id="2147483811" r:id="rId2"/>
    <p:sldLayoutId id="2147483817" r:id="rId3"/>
    <p:sldLayoutId id="2147483818" r:id="rId4"/>
    <p:sldLayoutId id="2147483819" r:id="rId5"/>
    <p:sldLayoutId id="2147483820" r:id="rId6"/>
    <p:sldLayoutId id="2147483821" r:id="rId7"/>
    <p:sldLayoutId id="2147483841" r:id="rId8"/>
    <p:sldLayoutId id="2147483842" r:id="rId9"/>
    <p:sldLayoutId id="2147483843" r:id="rId10"/>
    <p:sldLayoutId id="2147483844" r:id="rId11"/>
    <p:sldLayoutId id="2147483849"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l="-6000" r="-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43793"/>
            <a:ext cx="10272000" cy="85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592143605"/>
      </p:ext>
    </p:extLst>
  </p:cSld>
  <p:clrMap bg1="lt1" tx1="dk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Lst>
  <p:transition advClick="0">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448928"/>
      </p:ext>
    </p:extLst>
  </p:cSld>
  <p:clrMap bg1="lt1" tx1="dk1" bg2="lt2" tx2="dk2" accent1="accent1" accent2="accent2" accent3="accent3" accent4="accent4" accent5="accent5" accent6="accent6" hlink="hlink" folHlink="folHlink"/>
  <p:sldLayoutIdLst>
    <p:sldLayoutId id="2147484002" r:id="rId1"/>
    <p:sldLayoutId id="2147484003" r:id="rId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329383039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193183" y="190526"/>
            <a:ext cx="11698222" cy="595661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31593"/>
            <a:ext cx="12192000" cy="4926407"/>
          </a:xfrm>
          <a:prstGeom prst="rect">
            <a:avLst/>
          </a:prstGeom>
        </p:spPr>
      </p:pic>
      <p:sp>
        <p:nvSpPr>
          <p:cNvPr id="9" name="TextBox 8"/>
          <p:cNvSpPr txBox="1"/>
          <p:nvPr/>
        </p:nvSpPr>
        <p:spPr>
          <a:xfrm>
            <a:off x="511629" y="2504549"/>
            <a:ext cx="11168742" cy="1586140"/>
          </a:xfrm>
          <a:prstGeom prst="rect">
            <a:avLst/>
          </a:prstGeom>
          <a:noFill/>
          <a:ln>
            <a:noFill/>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600" b="1" i="0" u="none" strike="noStrike" kern="1200" cap="none" spc="0" normalizeH="0" baseline="0" noProof="0" dirty="0">
                <a:ln w="12700">
                  <a:solidFill>
                    <a:srgbClr val="FF950E">
                      <a:lumMod val="50000"/>
                    </a:srgbClr>
                  </a:solidFill>
                  <a:prstDash val="solid"/>
                </a:ln>
                <a:solidFill>
                  <a:srgbClr val="FF0000"/>
                </a:solidFill>
                <a:effectLst>
                  <a:outerShdw blurRad="38100" dist="38100" dir="2700000" algn="tl">
                    <a:srgbClr val="000000">
                      <a:alpha val="43137"/>
                    </a:srgbClr>
                  </a:outerShdw>
                </a:effectLst>
                <a:uLnTx/>
                <a:uFillTx/>
                <a:latin typeface="Arial"/>
                <a:ea typeface="+mn-ea"/>
                <a:cs typeface="+mn-cs"/>
              </a:rPr>
              <a:t>NHIỆT LIỆT CHÀO MỪNG</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a:ln/>
                <a:solidFill>
                  <a:srgbClr val="FF6935"/>
                </a:solidFill>
                <a:effectLst>
                  <a:outerShdw blurRad="38100" dist="38100" dir="2700000" algn="tl">
                    <a:srgbClr val="000000">
                      <a:alpha val="43137"/>
                    </a:srgbClr>
                  </a:outerShdw>
                </a:effectLst>
                <a:uLnTx/>
                <a:uFillTx/>
                <a:latin typeface="Arial"/>
                <a:ea typeface="+mn-ea"/>
                <a:cs typeface="+mn-cs"/>
              </a:rPr>
              <a:t>CÁC THẦY CÔ GIÁO VÀ CÁC EM HỌC SINH!</a:t>
            </a:r>
          </a:p>
        </p:txBody>
      </p:sp>
    </p:spTree>
    <p:extLst>
      <p:ext uri="{BB962C8B-B14F-4D97-AF65-F5344CB8AC3E}">
        <p14:creationId xmlns:p14="http://schemas.microsoft.com/office/powerpoint/2010/main" val="6454955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44F14BB-5E8E-4CC8-BE8B-E1F7A3390155}" type="slidenum">
              <a:rPr lang="zh-CN" altLang="en-US" smtClean="0"/>
              <a:pPr/>
              <a:t>2</a:t>
            </a:fld>
            <a:endParaRPr lang="zh-CN" altLang="en-US"/>
          </a:p>
        </p:txBody>
      </p:sp>
      <p:sp>
        <p:nvSpPr>
          <p:cNvPr id="5" name="TextBox 4"/>
          <p:cNvSpPr txBox="1"/>
          <p:nvPr/>
        </p:nvSpPr>
        <p:spPr>
          <a:xfrm>
            <a:off x="1" y="0"/>
            <a:ext cx="12191999" cy="4493538"/>
          </a:xfrm>
          <a:prstGeom prst="rect">
            <a:avLst/>
          </a:prstGeom>
          <a:noFill/>
        </p:spPr>
        <p:txBody>
          <a:bodyPr wrap="square" rtlCol="0">
            <a:spAutoFit/>
          </a:bodyPr>
          <a:lstStyle/>
          <a:p>
            <a:r>
              <a:rPr lang="en-US" sz="6000" dirty="0" err="1">
                <a:latin typeface="Times New Roman" pitchFamily="18" charset="0"/>
                <a:cs typeface="Times New Roman" pitchFamily="18" charset="0"/>
              </a:rPr>
              <a:t>Thứ</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năm</a:t>
            </a:r>
            <a:r>
              <a:rPr lang="en-US" sz="6000" dirty="0">
                <a:latin typeface="Times New Roman" pitchFamily="18" charset="0"/>
                <a:cs typeface="Times New Roman" pitchFamily="18" charset="0"/>
              </a:rPr>
              <a:t> </a:t>
            </a:r>
            <a:r>
              <a:rPr lang="en-US" sz="6000" dirty="0" err="1">
                <a:latin typeface="Times New Roman" pitchFamily="18" charset="0"/>
                <a:cs typeface="Times New Roman" pitchFamily="18" charset="0"/>
              </a:rPr>
              <a:t>ngày</a:t>
            </a:r>
            <a:r>
              <a:rPr lang="en-US" sz="6000" dirty="0">
                <a:latin typeface="Times New Roman" pitchFamily="18" charset="0"/>
                <a:cs typeface="Times New Roman" pitchFamily="18" charset="0"/>
              </a:rPr>
              <a:t> 17 </a:t>
            </a:r>
            <a:r>
              <a:rPr lang="en-US" sz="6000" dirty="0" err="1">
                <a:latin typeface="Times New Roman" pitchFamily="18" charset="0"/>
                <a:cs typeface="Times New Roman" pitchFamily="18" charset="0"/>
              </a:rPr>
              <a:t>tháng</a:t>
            </a:r>
            <a:r>
              <a:rPr lang="en-US" sz="6000" dirty="0">
                <a:latin typeface="Times New Roman" pitchFamily="18" charset="0"/>
                <a:cs typeface="Times New Roman" pitchFamily="18" charset="0"/>
              </a:rPr>
              <a:t> 10 </a:t>
            </a:r>
            <a:r>
              <a:rPr lang="en-US" sz="6000" dirty="0" err="1">
                <a:latin typeface="Times New Roman" pitchFamily="18" charset="0"/>
                <a:cs typeface="Times New Roman" pitchFamily="18" charset="0"/>
              </a:rPr>
              <a:t>năm</a:t>
            </a:r>
            <a:r>
              <a:rPr lang="en-US" sz="6000" dirty="0">
                <a:latin typeface="Times New Roman" pitchFamily="18" charset="0"/>
                <a:cs typeface="Times New Roman" pitchFamily="18" charset="0"/>
              </a:rPr>
              <a:t> 2024</a:t>
            </a:r>
          </a:p>
          <a:p>
            <a:pPr algn="ctr"/>
            <a:r>
              <a:rPr lang="en-US" sz="6000" dirty="0">
                <a:latin typeface="Times New Roman" pitchFamily="18" charset="0"/>
                <a:cs typeface="Times New Roman" pitchFamily="18" charset="0"/>
              </a:rPr>
              <a:t> </a:t>
            </a:r>
            <a:r>
              <a:rPr lang="en-US" sz="6600" dirty="0" err="1">
                <a:latin typeface="Times New Roman" pitchFamily="18" charset="0"/>
                <a:cs typeface="Times New Roman" pitchFamily="18" charset="0"/>
              </a:rPr>
              <a:t>Tiếng</a:t>
            </a:r>
            <a:r>
              <a:rPr lang="en-US" sz="6600" dirty="0">
                <a:latin typeface="Times New Roman" pitchFamily="18" charset="0"/>
                <a:cs typeface="Times New Roman" pitchFamily="18" charset="0"/>
              </a:rPr>
              <a:t> </a:t>
            </a:r>
            <a:r>
              <a:rPr lang="en-US" sz="6600" dirty="0" err="1">
                <a:latin typeface="Times New Roman" pitchFamily="18" charset="0"/>
                <a:cs typeface="Times New Roman" pitchFamily="18" charset="0"/>
              </a:rPr>
              <a:t>Việt</a:t>
            </a:r>
            <a:endParaRPr lang="en-US" sz="6600" dirty="0">
              <a:latin typeface="Times New Roman" pitchFamily="18" charset="0"/>
              <a:cs typeface="Times New Roman" pitchFamily="18" charset="0"/>
            </a:endParaRPr>
          </a:p>
          <a:p>
            <a:pPr algn="ct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Luyện</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Tập</a:t>
            </a:r>
            <a:r>
              <a:rPr lang="en-US" sz="6000" dirty="0">
                <a:solidFill>
                  <a:srgbClr val="FF0000"/>
                </a:solidFill>
                <a:latin typeface="Times New Roman" pitchFamily="18" charset="0"/>
                <a:cs typeface="Times New Roman" pitchFamily="18" charset="0"/>
              </a:rPr>
              <a:t>:</a:t>
            </a:r>
          </a:p>
          <a:p>
            <a:pPr algn="ctr"/>
            <a:r>
              <a:rPr lang="en-US" sz="6000" dirty="0" err="1">
                <a:solidFill>
                  <a:srgbClr val="FF0000"/>
                </a:solidFill>
                <a:latin typeface="Times New Roman" pitchFamily="18" charset="0"/>
                <a:cs typeface="Times New Roman" pitchFamily="18" charset="0"/>
              </a:rPr>
              <a:t>Câu</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kể</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Các</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dấu</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kết</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thúc</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câu</a:t>
            </a:r>
            <a:endParaRPr lang="en-US" sz="4000" dirty="0">
              <a:solidFill>
                <a:srgbClr val="FF0000"/>
              </a:solidFill>
              <a:latin typeface="Times New Roman" pitchFamily="18" charset="0"/>
              <a:cs typeface="Times New Roman" pitchFamily="18" charset="0"/>
            </a:endParaRPr>
          </a:p>
          <a:p>
            <a:endParaRPr lang="vi-VN" sz="4000" dirty="0"/>
          </a:p>
        </p:txBody>
      </p:sp>
    </p:spTree>
    <p:extLst>
      <p:ext uri="{BB962C8B-B14F-4D97-AF65-F5344CB8AC3E}">
        <p14:creationId xmlns:p14="http://schemas.microsoft.com/office/powerpoint/2010/main" val="1308105912"/>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44;p45">
            <a:extLst>
              <a:ext uri="{FF2B5EF4-FFF2-40B4-BE49-F238E27FC236}">
                <a16:creationId xmlns:a16="http://schemas.microsoft.com/office/drawing/2014/main" id="{8092F7C1-29FE-6F73-6881-F9F52F9DF301}"/>
              </a:ext>
            </a:extLst>
          </p:cNvPr>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F30D2F6C-BCE2-8377-2E6D-F58BA7A9736D}"/>
              </a:ext>
            </a:extLst>
          </p:cNvPr>
          <p:cNvSpPr txBox="1"/>
          <p:nvPr/>
        </p:nvSpPr>
        <p:spPr>
          <a:xfrm>
            <a:off x="656948" y="304812"/>
            <a:ext cx="10849251" cy="1138773"/>
          </a:xfrm>
          <a:prstGeom prst="rect">
            <a:avLst/>
          </a:prstGeom>
          <a:noFill/>
        </p:spPr>
        <p:txBody>
          <a:bodyPr wrap="square" rtlCol="0">
            <a:spAutoFit/>
          </a:bodyPr>
          <a:lstStyle/>
          <a:p>
            <a:pPr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1: Các câu trong đoạn dưới đây được gọi là câu kể. Hãy sắp xếp các câu đó vào nhóm thích hợp.</a:t>
            </a:r>
          </a:p>
        </p:txBody>
      </p:sp>
      <p:sp>
        <p:nvSpPr>
          <p:cNvPr id="5" name="Rounded Rectangle 21">
            <a:extLst>
              <a:ext uri="{FF2B5EF4-FFF2-40B4-BE49-F238E27FC236}">
                <a16:creationId xmlns:a16="http://schemas.microsoft.com/office/drawing/2014/main" id="{52DFC11B-53D8-7FEB-8D48-5F04D0DE8D7B}"/>
              </a:ext>
            </a:extLst>
          </p:cNvPr>
          <p:cNvSpPr/>
          <p:nvPr/>
        </p:nvSpPr>
        <p:spPr>
          <a:xfrm>
            <a:off x="3685670" y="1789440"/>
            <a:ext cx="4201030" cy="1440794"/>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6" name="Rounded Rectangle 21">
            <a:extLst>
              <a:ext uri="{FF2B5EF4-FFF2-40B4-BE49-F238E27FC236}">
                <a16:creationId xmlns:a16="http://schemas.microsoft.com/office/drawing/2014/main" id="{4D1851ED-6F8D-4059-EE3A-4DE162EC5F8F}"/>
              </a:ext>
            </a:extLst>
          </p:cNvPr>
          <p:cNvSpPr/>
          <p:nvPr/>
        </p:nvSpPr>
        <p:spPr>
          <a:xfrm>
            <a:off x="8305800" y="1704975"/>
            <a:ext cx="3724275" cy="1609725"/>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7" name="Rounded Rectangle 21">
            <a:extLst>
              <a:ext uri="{FF2B5EF4-FFF2-40B4-BE49-F238E27FC236}">
                <a16:creationId xmlns:a16="http://schemas.microsoft.com/office/drawing/2014/main" id="{6E8E399A-AD28-6F96-94B8-7272A734C46A}"/>
              </a:ext>
            </a:extLst>
          </p:cNvPr>
          <p:cNvSpPr/>
          <p:nvPr/>
        </p:nvSpPr>
        <p:spPr>
          <a:xfrm>
            <a:off x="104775" y="1988206"/>
            <a:ext cx="3320001" cy="1326494"/>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baseline="0" noProof="0" dirty="0">
                <a:ln>
                  <a:noFill/>
                </a:ln>
                <a:solidFill>
                  <a:srgbClr val="002060"/>
                </a:solidFill>
                <a:effectLst/>
                <a:uLnTx/>
                <a:uFillTx/>
                <a:latin typeface="Arial-Rounded"/>
                <a:ea typeface="Arial-Rounded"/>
                <a:cs typeface="+mn-cs"/>
              </a:rPr>
              <a:t> </a:t>
            </a: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8" name="TextBox 7">
            <a:extLst>
              <a:ext uri="{FF2B5EF4-FFF2-40B4-BE49-F238E27FC236}">
                <a16:creationId xmlns:a16="http://schemas.microsoft.com/office/drawing/2014/main" id="{1491E7B1-6561-3FE6-ECA9-04A49005B311}"/>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9" name="Straight Connector 8">
            <a:extLst>
              <a:ext uri="{FF2B5EF4-FFF2-40B4-BE49-F238E27FC236}">
                <a16:creationId xmlns:a16="http://schemas.microsoft.com/office/drawing/2014/main" id="{1E859257-0960-D454-D7DB-A1792B2F0C24}"/>
              </a:ext>
            </a:extLst>
          </p:cNvPr>
          <p:cNvCxnSpPr/>
          <p:nvPr/>
        </p:nvCxnSpPr>
        <p:spPr>
          <a:xfrm>
            <a:off x="9251541" y="851031"/>
            <a:ext cx="1162050" cy="0"/>
          </a:xfrm>
          <a:prstGeom prst="line">
            <a:avLst/>
          </a:prstGeom>
          <a:noFill/>
          <a:ln w="57150" cap="flat" cmpd="sng" algn="ctr">
            <a:solidFill>
              <a:sysClr val="windowText" lastClr="000000"/>
            </a:solidFill>
            <a:prstDash val="solid"/>
            <a:miter lim="800000"/>
          </a:ln>
          <a:effectLst/>
        </p:spPr>
      </p:cxnSp>
    </p:spTree>
    <p:extLst>
      <p:ext uri="{BB962C8B-B14F-4D97-AF65-F5344CB8AC3E}">
        <p14:creationId xmlns:p14="http://schemas.microsoft.com/office/powerpoint/2010/main" val="2222805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1">
            <a:extLst>
              <a:ext uri="{FF2B5EF4-FFF2-40B4-BE49-F238E27FC236}">
                <a16:creationId xmlns:a16="http://schemas.microsoft.com/office/drawing/2014/main" id="{0E13FA35-E680-9E20-D3D5-9729F7235BA1}"/>
              </a:ext>
            </a:extLst>
          </p:cNvPr>
          <p:cNvSpPr/>
          <p:nvPr/>
        </p:nvSpPr>
        <p:spPr>
          <a:xfrm>
            <a:off x="0" y="331331"/>
            <a:ext cx="3099816" cy="1440794"/>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giới</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thiệu</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9" name="TextBox 8">
            <a:extLst>
              <a:ext uri="{FF2B5EF4-FFF2-40B4-BE49-F238E27FC236}">
                <a16:creationId xmlns:a16="http://schemas.microsoft.com/office/drawing/2014/main" id="{43B81E05-0CBE-8686-2FAD-19DE861DCCAB}"/>
              </a:ext>
            </a:extLst>
          </p:cNvPr>
          <p:cNvSpPr txBox="1"/>
          <p:nvPr/>
        </p:nvSpPr>
        <p:spPr>
          <a:xfrm>
            <a:off x="3603101" y="331331"/>
            <a:ext cx="8871999" cy="1200329"/>
          </a:xfrm>
          <a:prstGeom prst="rect">
            <a:avLst/>
          </a:prstGeom>
          <a:noFill/>
        </p:spPr>
        <p:txBody>
          <a:bodyPr wrap="square" rtlCol="0">
            <a:spAutoFit/>
          </a:bodyPr>
          <a:lstStyle/>
          <a:p>
            <a:pPr algn="just"/>
            <a:r>
              <a:rPr lang="vi-VN" sz="3600" dirty="0">
                <a:solidFill>
                  <a:srgbClr val="44546A"/>
                </a:solidFill>
                <a:latin typeface="Times New Roman" panose="02020603050405020304" pitchFamily="18" charset="0"/>
                <a:ea typeface="Arial-Rounded" panose="020B0500000000000000" pitchFamily="34" charset="0"/>
                <a:cs typeface="Times New Roman" panose="02020603050405020304" pitchFamily="18" charset="0"/>
              </a:rPr>
              <a:t>(1)</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Tớ là bút nâu. </a:t>
            </a:r>
          </a:p>
          <a:p>
            <a:pPr algn="just"/>
            <a:r>
              <a:rPr lang="vi-VN" sz="3600" dirty="0">
                <a:solidFill>
                  <a:srgbClr val="44546A"/>
                </a:solidFill>
                <a:latin typeface="Times New Roman" panose="02020603050405020304" pitchFamily="18" charset="0"/>
                <a:ea typeface="Arial-Rounded" panose="020B0500000000000000" pitchFamily="34" charset="0"/>
                <a:cs typeface="Times New Roman" panose="02020603050405020304" pitchFamily="18" charset="0"/>
              </a:rPr>
              <a:t>(3)</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Đây là bút đỏ, bạn của tớ.</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21">
            <a:extLst>
              <a:ext uri="{FF2B5EF4-FFF2-40B4-BE49-F238E27FC236}">
                <a16:creationId xmlns:a16="http://schemas.microsoft.com/office/drawing/2014/main" id="{4B484796-00D5-5385-6926-656848EA2F2A}"/>
              </a:ext>
            </a:extLst>
          </p:cNvPr>
          <p:cNvSpPr/>
          <p:nvPr/>
        </p:nvSpPr>
        <p:spPr>
          <a:xfrm>
            <a:off x="0" y="2294265"/>
            <a:ext cx="3026663" cy="1643422"/>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đặc</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điểm</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1" name="TextBox 10">
            <a:extLst>
              <a:ext uri="{FF2B5EF4-FFF2-40B4-BE49-F238E27FC236}">
                <a16:creationId xmlns:a16="http://schemas.microsoft.com/office/drawing/2014/main" id="{DA777CC7-6918-DC45-42A8-37BEB12E1C3B}"/>
              </a:ext>
            </a:extLst>
          </p:cNvPr>
          <p:cNvSpPr txBox="1"/>
          <p:nvPr/>
        </p:nvSpPr>
        <p:spPr>
          <a:xfrm>
            <a:off x="3603101" y="2305609"/>
            <a:ext cx="8458200" cy="1754326"/>
          </a:xfrm>
          <a:prstGeom prst="rect">
            <a:avLst/>
          </a:prstGeom>
          <a:noFill/>
        </p:spPr>
        <p:txBody>
          <a:bodyPr wrap="square" rtlCol="0">
            <a:spAutoFit/>
          </a:bodyPr>
          <a:lstStyle/>
          <a:p>
            <a:pPr algn="just"/>
            <a:r>
              <a:rPr lang="vi-VN" sz="3600" dirty="0">
                <a:solidFill>
                  <a:srgbClr val="44546A"/>
                </a:solidFill>
                <a:latin typeface="Times New Roman" panose="02020603050405020304" pitchFamily="18" charset="0"/>
                <a:ea typeface="Arial-Rounded" panose="020B0500000000000000" pitchFamily="34" charset="0"/>
                <a:cs typeface="Times New Roman" panose="02020603050405020304" pitchFamily="18" charset="0"/>
              </a:rPr>
              <a:t>(2)</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 cao nhất hộp bút vì hiếm khi được gọt. </a:t>
            </a:r>
            <a:r>
              <a:rPr lang="vi-VN" sz="3600" dirty="0">
                <a:solidFill>
                  <a:srgbClr val="44546A"/>
                </a:solidFill>
                <a:latin typeface="Times New Roman" panose="02020603050405020304" pitchFamily="18" charset="0"/>
                <a:ea typeface="Arial-Rounded" panose="020B0500000000000000" pitchFamily="34" charset="0"/>
                <a:cs typeface="Times New Roman" panose="02020603050405020304" pitchFamily="18" charset="0"/>
              </a:rPr>
              <a:t>(4)</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Bút đỏ thì thấp một mẩu vì được gọt quá nhiều.</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21">
            <a:extLst>
              <a:ext uri="{FF2B5EF4-FFF2-40B4-BE49-F238E27FC236}">
                <a16:creationId xmlns:a16="http://schemas.microsoft.com/office/drawing/2014/main" id="{73FC5F68-6B39-9D39-0892-EA0BAA88AA95}"/>
              </a:ext>
            </a:extLst>
          </p:cNvPr>
          <p:cNvSpPr/>
          <p:nvPr/>
        </p:nvSpPr>
        <p:spPr>
          <a:xfrm>
            <a:off x="1" y="4553619"/>
            <a:ext cx="3337559" cy="1554573"/>
          </a:xfrm>
          <a:prstGeom prst="cloud">
            <a:avLst/>
          </a:prstGeom>
          <a:solidFill>
            <a:sysClr val="window" lastClr="FFFFFF"/>
          </a:solidFill>
          <a:ln w="571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Câu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nêu</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hoạt</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ea typeface="Arial-Rounded"/>
                <a:cs typeface="Times New Roman" panose="02020603050405020304" pitchFamily="18" charset="0"/>
              </a:rPr>
              <a:t>động</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a:cs typeface="Times New Roman" panose="02020603050405020304" pitchFamily="18" charset="0"/>
            </a:endParaRPr>
          </a:p>
        </p:txBody>
      </p:sp>
      <p:sp>
        <p:nvSpPr>
          <p:cNvPr id="13" name="TextBox 12">
            <a:extLst>
              <a:ext uri="{FF2B5EF4-FFF2-40B4-BE49-F238E27FC236}">
                <a16:creationId xmlns:a16="http://schemas.microsoft.com/office/drawing/2014/main" id="{49673942-2A80-EF42-57CA-93CED71FC5E6}"/>
              </a:ext>
            </a:extLst>
          </p:cNvPr>
          <p:cNvSpPr txBox="1"/>
          <p:nvPr/>
        </p:nvSpPr>
        <p:spPr>
          <a:xfrm>
            <a:off x="3605403" y="4730740"/>
            <a:ext cx="8458200" cy="1200329"/>
          </a:xfrm>
          <a:prstGeom prst="rect">
            <a:avLst/>
          </a:prstGeom>
          <a:noFill/>
        </p:spPr>
        <p:txBody>
          <a:bodyPr wrap="square" rtlCol="0">
            <a:spAutoFit/>
          </a:bodyPr>
          <a:lstStyle/>
          <a:p>
            <a:pPr algn="just"/>
            <a:r>
              <a:rPr lang="vi-VN" sz="3600" dirty="0">
                <a:solidFill>
                  <a:srgbClr val="44546A"/>
                </a:solidFill>
                <a:latin typeface="Times New Roman" panose="02020603050405020304" pitchFamily="18" charset="0"/>
                <a:ea typeface="Arial-Rounded" panose="020B0500000000000000" pitchFamily="34" charset="0"/>
                <a:cs typeface="Times New Roman" panose="02020603050405020304" pitchFamily="18" charset="0"/>
              </a:rPr>
              <a:t>(5) </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 dùng keo gắn bút đỏ vào bên cạnh tớ để bạn nhìn được ra ngoài hộp bút.</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06264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4F5C3A-E480-F883-1FF0-37723302BAF5}"/>
              </a:ext>
            </a:extLst>
          </p:cNvPr>
          <p:cNvGrpSpPr/>
          <p:nvPr/>
        </p:nvGrpSpPr>
        <p:grpSpPr>
          <a:xfrm>
            <a:off x="1351690" y="158805"/>
            <a:ext cx="9488620" cy="688382"/>
            <a:chOff x="-169487" y="89773"/>
            <a:chExt cx="5404973" cy="688382"/>
          </a:xfrm>
        </p:grpSpPr>
        <p:sp>
          <p:nvSpPr>
            <p:cNvPr id="4" name="Google Shape;1244;p45">
              <a:extLst>
                <a:ext uri="{FF2B5EF4-FFF2-40B4-BE49-F238E27FC236}">
                  <a16:creationId xmlns:a16="http://schemas.microsoft.com/office/drawing/2014/main" id="{FB72376F-B677-6E27-B8FF-864BBA25EACE}"/>
                </a:ext>
              </a:extLst>
            </p:cNvPr>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36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DFD91CFB-A5FA-9B5C-1614-8062E1C84C14}"/>
                </a:ext>
              </a:extLst>
            </p:cNvPr>
            <p:cNvSpPr txBox="1"/>
            <p:nvPr/>
          </p:nvSpPr>
          <p:spPr>
            <a:xfrm>
              <a:off x="-169487" y="131824"/>
              <a:ext cx="5404973" cy="646331"/>
            </a:xfrm>
            <a:prstGeom prst="rect">
              <a:avLst/>
            </a:prstGeom>
            <a:noFill/>
          </p:spPr>
          <p:txBody>
            <a:bodyPr wrap="square" rtlCol="0">
              <a:spAutoFit/>
            </a:bodyPr>
            <a:lstStyle/>
            <a:p>
              <a:pPr algn="ctr">
                <a:defRPr/>
              </a:pP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 </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thông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6" name="Rounded Rectangle 13">
            <a:extLst>
              <a:ext uri="{FF2B5EF4-FFF2-40B4-BE49-F238E27FC236}">
                <a16:creationId xmlns:a16="http://schemas.microsoft.com/office/drawing/2014/main" id="{01323FDF-4D5A-3890-C7F2-18E206823398}"/>
              </a:ext>
            </a:extLst>
          </p:cNvPr>
          <p:cNvSpPr/>
          <p:nvPr/>
        </p:nvSpPr>
        <p:spPr>
          <a:xfrm>
            <a:off x="1791998" y="1313779"/>
            <a:ext cx="3124201" cy="1144927"/>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14">
            <a:extLst>
              <a:ext uri="{FF2B5EF4-FFF2-40B4-BE49-F238E27FC236}">
                <a16:creationId xmlns:a16="http://schemas.microsoft.com/office/drawing/2014/main" id="{22C23517-1371-20F0-C488-0A5ECAC7A191}"/>
              </a:ext>
            </a:extLst>
          </p:cNvPr>
          <p:cNvSpPr/>
          <p:nvPr/>
        </p:nvSpPr>
        <p:spPr>
          <a:xfrm>
            <a:off x="7924800" y="1313779"/>
            <a:ext cx="2829408" cy="1144927"/>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ounded Rectangle 15">
            <a:extLst>
              <a:ext uri="{FF2B5EF4-FFF2-40B4-BE49-F238E27FC236}">
                <a16:creationId xmlns:a16="http://schemas.microsoft.com/office/drawing/2014/main" id="{86BB135E-2650-14CB-0C8A-B3217783C397}"/>
              </a:ext>
            </a:extLst>
          </p:cNvPr>
          <p:cNvSpPr/>
          <p:nvPr/>
        </p:nvSpPr>
        <p:spPr>
          <a:xfrm>
            <a:off x="1724026" y="3244171"/>
            <a:ext cx="3192173" cy="1328764"/>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15">
            <a:extLst>
              <a:ext uri="{FF2B5EF4-FFF2-40B4-BE49-F238E27FC236}">
                <a16:creationId xmlns:a16="http://schemas.microsoft.com/office/drawing/2014/main" id="{C381FD09-EDF0-812A-BF63-1E3EB6162A20}"/>
              </a:ext>
            </a:extLst>
          </p:cNvPr>
          <p:cNvSpPr/>
          <p:nvPr/>
        </p:nvSpPr>
        <p:spPr>
          <a:xfrm>
            <a:off x="7924800" y="3329896"/>
            <a:ext cx="3192173" cy="1328764"/>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dấu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chấm</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than</a:t>
            </a:r>
          </a:p>
        </p:txBody>
      </p:sp>
      <p:cxnSp>
        <p:nvCxnSpPr>
          <p:cNvPr id="10" name="Straight Connector 9">
            <a:extLst>
              <a:ext uri="{FF2B5EF4-FFF2-40B4-BE49-F238E27FC236}">
                <a16:creationId xmlns:a16="http://schemas.microsoft.com/office/drawing/2014/main" id="{329B873A-FDAF-38E5-EF96-CBF4A91E9214}"/>
              </a:ext>
            </a:extLst>
          </p:cNvPr>
          <p:cNvCxnSpPr>
            <a:cxnSpLocks/>
          </p:cNvCxnSpPr>
          <p:nvPr/>
        </p:nvCxnSpPr>
        <p:spPr>
          <a:xfrm>
            <a:off x="8453284" y="745027"/>
            <a:ext cx="1209675" cy="0"/>
          </a:xfrm>
          <a:prstGeom prst="line">
            <a:avLst/>
          </a:prstGeom>
          <a:noFill/>
          <a:ln w="57150" cap="flat" cmpd="sng" algn="ctr">
            <a:solidFill>
              <a:sysClr val="windowText" lastClr="000000"/>
            </a:solidFill>
            <a:prstDash val="solid"/>
            <a:miter lim="800000"/>
          </a:ln>
          <a:effectLst/>
        </p:spPr>
      </p:cxnSp>
      <p:sp>
        <p:nvSpPr>
          <p:cNvPr id="11" name="Oval 10">
            <a:extLst>
              <a:ext uri="{FF2B5EF4-FFF2-40B4-BE49-F238E27FC236}">
                <a16:creationId xmlns:a16="http://schemas.microsoft.com/office/drawing/2014/main" id="{27AC380A-7129-5C38-DD63-2D0AEC110002}"/>
              </a:ext>
            </a:extLst>
          </p:cNvPr>
          <p:cNvSpPr/>
          <p:nvPr/>
        </p:nvSpPr>
        <p:spPr>
          <a:xfrm>
            <a:off x="1372249" y="878227"/>
            <a:ext cx="3895725" cy="1914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653DFD65-8B47-A1F3-69D9-6803BDDCF9CD}"/>
              </a:ext>
            </a:extLst>
          </p:cNvPr>
          <p:cNvSpPr/>
          <p:nvPr/>
        </p:nvSpPr>
        <p:spPr>
          <a:xfrm>
            <a:off x="1351690" y="2943225"/>
            <a:ext cx="3895725" cy="1914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448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59C548-78C3-E6E3-A0A0-0B68F646E58C}"/>
              </a:ext>
            </a:extLst>
          </p:cNvPr>
          <p:cNvGrpSpPr/>
          <p:nvPr/>
        </p:nvGrpSpPr>
        <p:grpSpPr>
          <a:xfrm>
            <a:off x="405528" y="89773"/>
            <a:ext cx="10833972" cy="1119269"/>
            <a:chOff x="81324" y="89773"/>
            <a:chExt cx="4903350" cy="1119269"/>
          </a:xfrm>
        </p:grpSpPr>
        <p:sp>
          <p:nvSpPr>
            <p:cNvPr id="3" name="Google Shape;1244;p45">
              <a:extLst>
                <a:ext uri="{FF2B5EF4-FFF2-40B4-BE49-F238E27FC236}">
                  <a16:creationId xmlns:a16="http://schemas.microsoft.com/office/drawing/2014/main" id="{D25DDF8F-EDEB-1692-1A6E-5E1D65D0BCC5}"/>
                </a:ext>
              </a:extLst>
            </p:cNvPr>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7D451FCD-3190-377A-48D6-F2CBF5E73864}"/>
                </a:ext>
              </a:extLst>
            </p:cNvPr>
            <p:cNvSpPr txBox="1"/>
            <p:nvPr/>
          </p:nvSpPr>
          <p:spPr>
            <a:xfrm>
              <a:off x="126265" y="131824"/>
              <a:ext cx="4664418" cy="1077218"/>
            </a:xfrm>
            <a:prstGeom prst="rect">
              <a:avLst/>
            </a:prstGeom>
            <a:noFill/>
          </p:spPr>
          <p:txBody>
            <a:bodyPr wrap="square" rtlCol="0">
              <a:spAutoFit/>
            </a:bodyPr>
            <a:lstStyle/>
            <a:p>
              <a:pPr algn="ctr">
                <a:defRPr/>
              </a:pP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 3:</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Xếp các câu dưới đây vào nhóm thích hợp và giải thích vì sao em xếp như vậy</a:t>
              </a:r>
            </a:p>
          </p:txBody>
        </p:sp>
      </p:grpSp>
      <p:sp>
        <p:nvSpPr>
          <p:cNvPr id="5" name="Rounded Rectangle 13">
            <a:extLst>
              <a:ext uri="{FF2B5EF4-FFF2-40B4-BE49-F238E27FC236}">
                <a16:creationId xmlns:a16="http://schemas.microsoft.com/office/drawing/2014/main" id="{B360AFF5-3134-8414-E3F0-9C1652014C94}"/>
              </a:ext>
            </a:extLst>
          </p:cNvPr>
          <p:cNvSpPr/>
          <p:nvPr/>
        </p:nvSpPr>
        <p:spPr>
          <a:xfrm>
            <a:off x="4963823" y="1475705"/>
            <a:ext cx="3124201" cy="791246"/>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15">
            <a:extLst>
              <a:ext uri="{FF2B5EF4-FFF2-40B4-BE49-F238E27FC236}">
                <a16:creationId xmlns:a16="http://schemas.microsoft.com/office/drawing/2014/main" id="{D7D307A8-BE80-F04C-D295-6EBD1C9A502C}"/>
              </a:ext>
            </a:extLst>
          </p:cNvPr>
          <p:cNvSpPr/>
          <p:nvPr/>
        </p:nvSpPr>
        <p:spPr>
          <a:xfrm>
            <a:off x="4963823" y="2637754"/>
            <a:ext cx="3192173" cy="791246"/>
          </a:xfrm>
          <a:prstGeom prst="roundRect">
            <a:avLst/>
          </a:prstGeom>
          <a:solidFill>
            <a:srgbClr val="92D050"/>
          </a:solidFill>
          <a:ln w="12700" cap="flat" cmpd="sng" algn="ctr">
            <a:solidFill>
              <a:srgbClr val="44546A">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FA47A65-97FA-BAE7-EC14-D305EDCA569C}"/>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 Bút nâu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trông</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 Bút nâu là một người bạn tốt.</a:t>
            </a:r>
          </a:p>
          <a:p>
            <a:pPr algn="just"/>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 Bút nâu nhảy với bút vàng, lắng nghe ước mơ của bút tím.</a:t>
            </a:r>
          </a:p>
          <a:p>
            <a:pPr algn="just"/>
            <a:r>
              <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 Bút nâu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gắn</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bút</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861497DE-4B17-6869-A48C-FFBD9AD217EA}"/>
              </a:ext>
            </a:extLst>
          </p:cNvPr>
          <p:cNvCxnSpPr>
            <a:cxnSpLocks/>
          </p:cNvCxnSpPr>
          <p:nvPr/>
        </p:nvCxnSpPr>
        <p:spPr>
          <a:xfrm>
            <a:off x="1933575" y="668827"/>
            <a:ext cx="2066925" cy="0"/>
          </a:xfrm>
          <a:prstGeom prst="line">
            <a:avLst/>
          </a:prstGeom>
          <a:noFill/>
          <a:ln w="57150"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6FDD8DCD-2CB2-3A59-8C24-9991FC72F32C}"/>
              </a:ext>
            </a:extLst>
          </p:cNvPr>
          <p:cNvCxnSpPr>
            <a:cxnSpLocks/>
          </p:cNvCxnSpPr>
          <p:nvPr/>
        </p:nvCxnSpPr>
        <p:spPr>
          <a:xfrm>
            <a:off x="5895668" y="611674"/>
            <a:ext cx="2487324" cy="9525"/>
          </a:xfrm>
          <a:prstGeom prst="line">
            <a:avLst/>
          </a:prstGeom>
          <a:noFill/>
          <a:ln w="571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9ADED4F3-7F96-CE0D-6BF9-461E7F944073}"/>
              </a:ext>
            </a:extLst>
          </p:cNvPr>
          <p:cNvCxnSpPr>
            <a:cxnSpLocks/>
          </p:cNvCxnSpPr>
          <p:nvPr/>
        </p:nvCxnSpPr>
        <p:spPr>
          <a:xfrm>
            <a:off x="8949795" y="621199"/>
            <a:ext cx="1526090" cy="0"/>
          </a:xfrm>
          <a:prstGeom prst="line">
            <a:avLst/>
          </a:prstGeom>
          <a:noFill/>
          <a:ln w="57150" cap="flat" cmpd="sng" algn="ctr">
            <a:solidFill>
              <a:sysClr val="windowText" lastClr="000000"/>
            </a:solidFill>
            <a:prstDash val="solid"/>
            <a:miter lim="800000"/>
          </a:ln>
          <a:effectLst/>
        </p:spPr>
      </p:cxnSp>
    </p:spTree>
    <p:extLst>
      <p:ext uri="{BB962C8B-B14F-4D97-AF65-F5344CB8AC3E}">
        <p14:creationId xmlns:p14="http://schemas.microsoft.com/office/powerpoint/2010/main" val="2819206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06A457-C858-B36B-534A-B523161C197A}"/>
              </a:ext>
            </a:extLst>
          </p:cNvPr>
          <p:cNvGrpSpPr/>
          <p:nvPr/>
        </p:nvGrpSpPr>
        <p:grpSpPr>
          <a:xfrm>
            <a:off x="405527" y="89773"/>
            <a:ext cx="10913501" cy="1133306"/>
            <a:chOff x="81324" y="89773"/>
            <a:chExt cx="4903350" cy="1043802"/>
          </a:xfrm>
        </p:grpSpPr>
        <p:sp>
          <p:nvSpPr>
            <p:cNvPr id="3" name="Google Shape;1244;p45">
              <a:extLst>
                <a:ext uri="{FF2B5EF4-FFF2-40B4-BE49-F238E27FC236}">
                  <a16:creationId xmlns:a16="http://schemas.microsoft.com/office/drawing/2014/main" id="{3CC17DE6-6012-F067-70B5-FAA9B5906ACF}"/>
                </a:ext>
              </a:extLst>
            </p:cNvPr>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06E8CC1A-E670-9A33-D369-17A3EEDA0F39}"/>
                </a:ext>
              </a:extLst>
            </p:cNvPr>
            <p:cNvSpPr txBox="1"/>
            <p:nvPr/>
          </p:nvSpPr>
          <p:spPr>
            <a:xfrm>
              <a:off x="126265" y="131824"/>
              <a:ext cx="4664418" cy="992144"/>
            </a:xfrm>
            <a:prstGeom prst="rect">
              <a:avLst/>
            </a:prstGeom>
            <a:noFill/>
          </p:spPr>
          <p:txBody>
            <a:bodyPr wrap="square" rtlCol="0">
              <a:spAutoFit/>
            </a:bodyPr>
            <a:lstStyle/>
            <a:p>
              <a:pPr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4:</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024392F2-AD33-1031-D178-0B823E0AE096}"/>
              </a:ext>
            </a:extLst>
          </p:cNvPr>
          <p:cNvSpPr txBox="1"/>
          <p:nvPr/>
        </p:nvSpPr>
        <p:spPr>
          <a:xfrm>
            <a:off x="333375" y="1651528"/>
            <a:ext cx="11744181" cy="4031873"/>
          </a:xfrm>
          <a:prstGeom prst="rect">
            <a:avLst/>
          </a:prstGeom>
          <a:noFill/>
        </p:spPr>
        <p:txBody>
          <a:bodyPr wrap="square" rtlCol="0">
            <a:spAutoFit/>
          </a:bodyPr>
          <a:lstStyle/>
          <a:p>
            <a:pPr algn="just"/>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xôn xao:</a:t>
            </a:r>
          </a:p>
          <a:p>
            <a:pPr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057A43FE-9E7C-41FB-C906-0441B74782AA}"/>
              </a:ext>
            </a:extLst>
          </p:cNvPr>
          <p:cNvCxnSpPr>
            <a:cxnSpLocks/>
          </p:cNvCxnSpPr>
          <p:nvPr/>
        </p:nvCxnSpPr>
        <p:spPr>
          <a:xfrm>
            <a:off x="3532853" y="639945"/>
            <a:ext cx="6975507" cy="0"/>
          </a:xfrm>
          <a:prstGeom prst="line">
            <a:avLst/>
          </a:prstGeom>
          <a:noFill/>
          <a:ln w="57150" cap="flat" cmpd="sng" algn="ctr">
            <a:solidFill>
              <a:sysClr val="windowText" lastClr="000000"/>
            </a:solidFill>
            <a:prstDash val="solid"/>
            <a:miter lim="800000"/>
          </a:ln>
          <a:effectLst/>
        </p:spPr>
      </p:cxnSp>
      <p:sp>
        <p:nvSpPr>
          <p:cNvPr id="14" name="Rectangle 13">
            <a:extLst>
              <a:ext uri="{FF2B5EF4-FFF2-40B4-BE49-F238E27FC236}">
                <a16:creationId xmlns:a16="http://schemas.microsoft.com/office/drawing/2014/main" id="{274CD53E-FDFB-FCAA-6A4B-E60494D60FA4}"/>
              </a:ext>
            </a:extLst>
          </p:cNvPr>
          <p:cNvSpPr/>
          <p:nvPr/>
        </p:nvSpPr>
        <p:spPr>
          <a:xfrm>
            <a:off x="6809171" y="1651528"/>
            <a:ext cx="363985"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34E2092D-B0C0-0678-FA4D-98ACF027F92F}"/>
              </a:ext>
            </a:extLst>
          </p:cNvPr>
          <p:cNvSpPr/>
          <p:nvPr/>
        </p:nvSpPr>
        <p:spPr>
          <a:xfrm>
            <a:off x="2009475" y="2185043"/>
            <a:ext cx="387496"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DF4601D3-CB09-2417-B07D-76A16426D3DC}"/>
              </a:ext>
            </a:extLst>
          </p:cNvPr>
          <p:cNvSpPr/>
          <p:nvPr/>
        </p:nvSpPr>
        <p:spPr>
          <a:xfrm>
            <a:off x="3998411" y="2667268"/>
            <a:ext cx="371383"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C429347E-F882-5CB1-F0BA-838B3C3FE0D6}"/>
              </a:ext>
            </a:extLst>
          </p:cNvPr>
          <p:cNvSpPr/>
          <p:nvPr/>
        </p:nvSpPr>
        <p:spPr>
          <a:xfrm>
            <a:off x="9979980" y="2667268"/>
            <a:ext cx="371383"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7C51A51A-6E14-4237-E8CE-A438460E75DF}"/>
              </a:ext>
            </a:extLst>
          </p:cNvPr>
          <p:cNvSpPr/>
          <p:nvPr/>
        </p:nvSpPr>
        <p:spPr>
          <a:xfrm>
            <a:off x="4300254" y="3666092"/>
            <a:ext cx="387156"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9C1BF3C0-16DF-EA3D-2743-CB146DDC36E5}"/>
              </a:ext>
            </a:extLst>
          </p:cNvPr>
          <p:cNvSpPr/>
          <p:nvPr/>
        </p:nvSpPr>
        <p:spPr>
          <a:xfrm>
            <a:off x="5696404" y="4143452"/>
            <a:ext cx="399595"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D06A8C3C-123F-A244-9F73-BB8A31E6098D}"/>
              </a:ext>
            </a:extLst>
          </p:cNvPr>
          <p:cNvSpPr/>
          <p:nvPr/>
        </p:nvSpPr>
        <p:spPr>
          <a:xfrm>
            <a:off x="11319027" y="4602107"/>
            <a:ext cx="372863"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64624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06A457-C858-B36B-534A-B523161C197A}"/>
              </a:ext>
            </a:extLst>
          </p:cNvPr>
          <p:cNvGrpSpPr/>
          <p:nvPr/>
        </p:nvGrpSpPr>
        <p:grpSpPr>
          <a:xfrm>
            <a:off x="405527" y="89773"/>
            <a:ext cx="10913501" cy="1133306"/>
            <a:chOff x="81324" y="89773"/>
            <a:chExt cx="4903350" cy="1043802"/>
          </a:xfrm>
        </p:grpSpPr>
        <p:sp>
          <p:nvSpPr>
            <p:cNvPr id="3" name="Google Shape;1244;p45">
              <a:extLst>
                <a:ext uri="{FF2B5EF4-FFF2-40B4-BE49-F238E27FC236}">
                  <a16:creationId xmlns:a16="http://schemas.microsoft.com/office/drawing/2014/main" id="{3CC17DE6-6012-F067-70B5-FAA9B5906ACF}"/>
                </a:ext>
              </a:extLst>
            </p:cNvPr>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06E8CC1A-E670-9A33-D369-17A3EEDA0F39}"/>
                </a:ext>
              </a:extLst>
            </p:cNvPr>
            <p:cNvSpPr txBox="1"/>
            <p:nvPr/>
          </p:nvSpPr>
          <p:spPr>
            <a:xfrm>
              <a:off x="126265" y="131824"/>
              <a:ext cx="4664418" cy="992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4:</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024392F2-AD33-1031-D178-0B823E0AE096}"/>
              </a:ext>
            </a:extLst>
          </p:cNvPr>
          <p:cNvSpPr txBox="1"/>
          <p:nvPr/>
        </p:nvSpPr>
        <p:spPr>
          <a:xfrm>
            <a:off x="333375" y="1651528"/>
            <a:ext cx="11744181"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057A43FE-9E7C-41FB-C906-0441B74782AA}"/>
              </a:ext>
            </a:extLst>
          </p:cNvPr>
          <p:cNvCxnSpPr>
            <a:cxnSpLocks/>
          </p:cNvCxnSpPr>
          <p:nvPr/>
        </p:nvCxnSpPr>
        <p:spPr>
          <a:xfrm>
            <a:off x="3562350" y="649777"/>
            <a:ext cx="6975507" cy="0"/>
          </a:xfrm>
          <a:prstGeom prst="line">
            <a:avLst/>
          </a:prstGeom>
          <a:noFill/>
          <a:ln w="57150" cap="flat" cmpd="sng" algn="ctr">
            <a:solidFill>
              <a:sysClr val="windowText" lastClr="000000"/>
            </a:solidFill>
            <a:prstDash val="solid"/>
            <a:miter lim="800000"/>
          </a:ln>
          <a:effectLst/>
        </p:spPr>
      </p:cxnSp>
      <p:sp>
        <p:nvSpPr>
          <p:cNvPr id="14" name="Rectangle 13">
            <a:extLst>
              <a:ext uri="{FF2B5EF4-FFF2-40B4-BE49-F238E27FC236}">
                <a16:creationId xmlns:a16="http://schemas.microsoft.com/office/drawing/2014/main" id="{274CD53E-FDFB-FCAA-6A4B-E60494D60FA4}"/>
              </a:ext>
            </a:extLst>
          </p:cNvPr>
          <p:cNvSpPr/>
          <p:nvPr/>
        </p:nvSpPr>
        <p:spPr>
          <a:xfrm>
            <a:off x="6809171" y="1651528"/>
            <a:ext cx="438529"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E2092D-B0C0-0678-FA4D-98ACF027F92F}"/>
              </a:ext>
            </a:extLst>
          </p:cNvPr>
          <p:cNvSpPr/>
          <p:nvPr/>
        </p:nvSpPr>
        <p:spPr>
          <a:xfrm>
            <a:off x="1973963" y="2176165"/>
            <a:ext cx="423361"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F4601D3-CB09-2417-B07D-76A16426D3DC}"/>
              </a:ext>
            </a:extLst>
          </p:cNvPr>
          <p:cNvSpPr/>
          <p:nvPr/>
        </p:nvSpPr>
        <p:spPr>
          <a:xfrm>
            <a:off x="3998412" y="2667268"/>
            <a:ext cx="467054"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429347E-F882-5CB1-F0BA-838B3C3FE0D6}"/>
              </a:ext>
            </a:extLst>
          </p:cNvPr>
          <p:cNvSpPr/>
          <p:nvPr/>
        </p:nvSpPr>
        <p:spPr>
          <a:xfrm>
            <a:off x="10168070" y="2687382"/>
            <a:ext cx="467054"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C51A51A-6E14-4237-E8CE-A438460E75DF}"/>
              </a:ext>
            </a:extLst>
          </p:cNvPr>
          <p:cNvSpPr/>
          <p:nvPr/>
        </p:nvSpPr>
        <p:spPr>
          <a:xfrm>
            <a:off x="4300254" y="3666092"/>
            <a:ext cx="467054"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1BF3C0-16DF-EA3D-2743-CB146DDC36E5}"/>
              </a:ext>
            </a:extLst>
          </p:cNvPr>
          <p:cNvSpPr/>
          <p:nvPr/>
        </p:nvSpPr>
        <p:spPr>
          <a:xfrm>
            <a:off x="5696404" y="4143452"/>
            <a:ext cx="497350"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06A8C3C-123F-A244-9F73-BB8A31E6098D}"/>
              </a:ext>
            </a:extLst>
          </p:cNvPr>
          <p:cNvSpPr/>
          <p:nvPr/>
        </p:nvSpPr>
        <p:spPr>
          <a:xfrm>
            <a:off x="11319027" y="4602107"/>
            <a:ext cx="426139" cy="4169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16595C4-D2C9-6283-F408-00E8A2ACBEFC}"/>
              </a:ext>
            </a:extLst>
          </p:cNvPr>
          <p:cNvSpPr txBox="1"/>
          <p:nvPr/>
        </p:nvSpPr>
        <p:spPr>
          <a:xfrm>
            <a:off x="6745197" y="1475291"/>
            <a:ext cx="4669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D2E5D9D-5E96-FCFD-0476-89693870A6E6}"/>
              </a:ext>
            </a:extLst>
          </p:cNvPr>
          <p:cNvSpPr txBox="1"/>
          <p:nvPr/>
        </p:nvSpPr>
        <p:spPr>
          <a:xfrm>
            <a:off x="1999212" y="1917941"/>
            <a:ext cx="372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BC056B-6250-0648-6D3A-2D1E9C8A2387}"/>
              </a:ext>
            </a:extLst>
          </p:cNvPr>
          <p:cNvSpPr txBox="1"/>
          <p:nvPr/>
        </p:nvSpPr>
        <p:spPr>
          <a:xfrm>
            <a:off x="10164995" y="2491031"/>
            <a:ext cx="372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A38B1FC-B358-2167-85B1-A56CBF89DF14}"/>
              </a:ext>
            </a:extLst>
          </p:cNvPr>
          <p:cNvSpPr txBox="1"/>
          <p:nvPr/>
        </p:nvSpPr>
        <p:spPr>
          <a:xfrm>
            <a:off x="4023543" y="2431860"/>
            <a:ext cx="5523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3AE01A8-32DA-5BAD-7FF9-EEBFD7D2521E}"/>
              </a:ext>
            </a:extLst>
          </p:cNvPr>
          <p:cNvSpPr txBox="1"/>
          <p:nvPr/>
        </p:nvSpPr>
        <p:spPr>
          <a:xfrm>
            <a:off x="4300254" y="3619565"/>
            <a:ext cx="3728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DE67656-1B02-8188-9CE1-EB6B155463EC}"/>
              </a:ext>
            </a:extLst>
          </p:cNvPr>
          <p:cNvSpPr txBox="1"/>
          <p:nvPr/>
        </p:nvSpPr>
        <p:spPr>
          <a:xfrm>
            <a:off x="5790596" y="4059548"/>
            <a:ext cx="497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550C340-9F8F-6711-77D0-BA3D3DCEFD8F}"/>
              </a:ext>
            </a:extLst>
          </p:cNvPr>
          <p:cNvSpPr txBox="1"/>
          <p:nvPr/>
        </p:nvSpPr>
        <p:spPr>
          <a:xfrm>
            <a:off x="11319027" y="4563614"/>
            <a:ext cx="3728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630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7"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cience Subject for Pre-K: Planet Earth by Slidesgo">
  <a:themeElements>
    <a:clrScheme name="Simple Light">
      <a:dk1>
        <a:srgbClr val="191919"/>
      </a:dk1>
      <a:lt1>
        <a:srgbClr val="C2E5F3"/>
      </a:lt1>
      <a:dk2>
        <a:srgbClr val="23A84A"/>
      </a:dk2>
      <a:lt2>
        <a:srgbClr val="24915E"/>
      </a:lt2>
      <a:accent1>
        <a:srgbClr val="9ACF27"/>
      </a:accent1>
      <a:accent2>
        <a:srgbClr val="FFB842"/>
      </a:accent2>
      <a:accent3>
        <a:srgbClr val="FF950E"/>
      </a:accent3>
      <a:accent4>
        <a:srgbClr val="FF6935"/>
      </a:accent4>
      <a:accent5>
        <a:srgbClr val="FA5400"/>
      </a:accent5>
      <a:accent6>
        <a:srgbClr val="FFE02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8259BD0-6066-4F4B-8AAA-496EA15BE9ED}">
  <we:reference id="wa104006972" version="1.0.0.0" store="en-US" storeType="OMEX"/>
  <we:alternateReferences>
    <we:reference id="WA104006972" version="1.0.0.0" store="WA10400697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1620</TotalTime>
  <Words>555</Words>
  <Application>Microsoft Office PowerPoint</Application>
  <PresentationFormat>Màn hình rộng</PresentationFormat>
  <Paragraphs>55</Paragraphs>
  <Slides>8</Slides>
  <Notes>0</Notes>
  <HiddenSlides>0</HiddenSlides>
  <MMClips>0</MMClips>
  <ScaleCrop>false</ScaleCrop>
  <HeadingPairs>
    <vt:vector size="6" baseType="variant">
      <vt:variant>
        <vt:lpstr>Phông được Dùng</vt:lpstr>
      </vt:variant>
      <vt:variant>
        <vt:i4>17</vt:i4>
      </vt:variant>
      <vt:variant>
        <vt:lpstr>Chủ đề</vt:lpstr>
      </vt:variant>
      <vt:variant>
        <vt:i4>5</vt:i4>
      </vt:variant>
      <vt:variant>
        <vt:lpstr>Tiêu đề Bản chiếu</vt:lpstr>
      </vt:variant>
      <vt:variant>
        <vt:i4>8</vt:i4>
      </vt:variant>
    </vt:vector>
  </HeadingPairs>
  <TitlesOfParts>
    <vt:vector size="30" baseType="lpstr">
      <vt:lpstr>Arial</vt:lpstr>
      <vt:lpstr>等线</vt:lpstr>
      <vt:lpstr>Fredoka One</vt:lpstr>
      <vt:lpstr>Open Sans</vt:lpstr>
      <vt:lpstr>Anton</vt:lpstr>
      <vt:lpstr>Baloo 2</vt:lpstr>
      <vt:lpstr>Calibri</vt:lpstr>
      <vt:lpstr>Bebas Neue</vt:lpstr>
      <vt:lpstr>Times New Roman</vt:lpstr>
      <vt:lpstr>Arial-Rounded</vt:lpstr>
      <vt:lpstr>Nunito</vt:lpstr>
      <vt:lpstr>Roboto</vt:lpstr>
      <vt:lpstr>Shrikhand</vt:lpstr>
      <vt:lpstr>庞门正道标题体</vt:lpstr>
      <vt:lpstr>微软雅黑</vt:lpstr>
      <vt:lpstr>Calibri Light</vt:lpstr>
      <vt:lpstr>宋体</vt:lpstr>
      <vt:lpstr>Office Theme</vt:lpstr>
      <vt:lpstr>Office 主题</vt:lpstr>
      <vt:lpstr>Science Subject for Pre-K: Planet Earth by Slidesgo</vt:lpstr>
      <vt:lpstr>3_Office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155</cp:revision>
  <dcterms:created xsi:type="dcterms:W3CDTF">2022-06-11T00:25:14Z</dcterms:created>
  <dcterms:modified xsi:type="dcterms:W3CDTF">2024-10-23T13:27:04Z</dcterms:modified>
</cp:coreProperties>
</file>