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22"/>
  </p:notesMasterIdLst>
  <p:sldIdLst>
    <p:sldId id="263" r:id="rId2"/>
    <p:sldId id="294" r:id="rId3"/>
    <p:sldId id="290" r:id="rId4"/>
    <p:sldId id="258" r:id="rId5"/>
    <p:sldId id="261" r:id="rId6"/>
    <p:sldId id="259" r:id="rId7"/>
    <p:sldId id="279" r:id="rId8"/>
    <p:sldId id="295" r:id="rId9"/>
    <p:sldId id="293" r:id="rId10"/>
    <p:sldId id="271" r:id="rId11"/>
    <p:sldId id="286" r:id="rId12"/>
    <p:sldId id="272" r:id="rId13"/>
    <p:sldId id="297" r:id="rId14"/>
    <p:sldId id="296" r:id="rId15"/>
    <p:sldId id="282" r:id="rId16"/>
    <p:sldId id="292" r:id="rId17"/>
    <p:sldId id="299" r:id="rId18"/>
    <p:sldId id="300" r:id="rId19"/>
    <p:sldId id="301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23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8" y="6068287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8" y="6188363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8" y="6420223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8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5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7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7" y="6454286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70" y="6596636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8" y="6519512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7811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3.wav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3.wav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3.wav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6.wav"/><Relationship Id="rId4" Type="http://schemas.openxmlformats.org/officeDocument/2006/relationships/audio" Target="../media/audio4.wav"/><Relationship Id="rId9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963" r="11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039" b="100000" l="0" r="99716"/>
                    </a14:imgEffect>
                    <a14:imgEffect>
                      <a14:brightnessContrast contras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82" y="1602377"/>
            <a:ext cx="12284363" cy="53700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38400" y="228601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 GIÁO DỤC VÀ </a:t>
            </a:r>
            <a:r>
              <a:rPr lang="en-US" sz="2400" b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ĐÀO HUYỆN TIÊN LÃNG</a:t>
            </a:r>
            <a:endParaRPr lang="en-US" sz="24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95600" y="4621346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                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Tiên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Lãng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4076700" y="679491"/>
            <a:ext cx="4114800" cy="107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90800" y="3630770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Quang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" y="1260833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QUÝ THẦY CÔ VỀ DỰ GIỜ </a:t>
            </a:r>
          </a:p>
          <a:p>
            <a:pPr algn="ctr"/>
            <a:r>
              <a:rPr lang="en-US" sz="4000" b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 TOÁN 3</a:t>
            </a:r>
          </a:p>
          <a:p>
            <a:pPr algn="ctr"/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47108" y="2694284"/>
            <a:ext cx="8297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thừa số trong một tích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971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3D9C52E-0A89-4505-AB2A-2B1F48D8D49F}"/>
              </a:ext>
            </a:extLst>
          </p:cNvPr>
          <p:cNvSpPr/>
          <p:nvPr/>
        </p:nvSpPr>
        <p:spPr>
          <a:xfrm>
            <a:off x="1716781" y="2102499"/>
            <a:ext cx="7202629" cy="1924824"/>
          </a:xfrm>
          <a:prstGeom prst="rect">
            <a:avLst/>
          </a:prstGeom>
          <a:solidFill>
            <a:srgbClr val="92D050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en-US" sz="48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8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             x  5  </a:t>
            </a:r>
            <a:r>
              <a:rPr lang="en-US" sz="48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 35</a:t>
            </a:r>
          </a:p>
          <a:p>
            <a:pPr>
              <a:lnSpc>
                <a:spcPct val="150000"/>
              </a:lnSpc>
              <a:defRPr/>
            </a:pPr>
            <a:endParaRPr lang="en-US" sz="48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858" y="4542825"/>
            <a:ext cx="3272591" cy="2102499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4391662" y="2199958"/>
            <a:ext cx="882465" cy="7617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id="{00CC883A-8EE7-4150-835E-E3EB8E94D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84056" y="111330"/>
            <a:ext cx="2380679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464408" y="1065111"/>
            <a:ext cx="8975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Tìm thừa số (theo mẫu)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45959" y="1089993"/>
            <a:ext cx="782052" cy="782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91663" y="3196326"/>
            <a:ext cx="926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35</a:t>
            </a:r>
            <a:endParaRPr lang="en-US" sz="4800"/>
          </a:p>
        </p:txBody>
      </p:sp>
      <p:sp>
        <p:nvSpPr>
          <p:cNvPr id="10" name="TextBox 9"/>
          <p:cNvSpPr txBox="1"/>
          <p:nvPr/>
        </p:nvSpPr>
        <p:spPr>
          <a:xfrm>
            <a:off x="6461095" y="3200818"/>
            <a:ext cx="1343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7</a:t>
            </a:r>
            <a:endParaRPr lang="en-US" sz="4800"/>
          </a:p>
        </p:txBody>
      </p:sp>
      <p:sp>
        <p:nvSpPr>
          <p:cNvPr id="11" name="TextBox 10"/>
          <p:cNvSpPr txBox="1"/>
          <p:nvPr/>
        </p:nvSpPr>
        <p:spPr>
          <a:xfrm>
            <a:off x="5414348" y="3169121"/>
            <a:ext cx="926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5</a:t>
            </a:r>
            <a:endParaRPr lang="en-US" sz="48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1EDD96-5342-469A-9706-7CAFE51A6275}"/>
              </a:ext>
            </a:extLst>
          </p:cNvPr>
          <p:cNvGrpSpPr/>
          <p:nvPr/>
        </p:nvGrpSpPr>
        <p:grpSpPr>
          <a:xfrm>
            <a:off x="2436204" y="4439913"/>
            <a:ext cx="7297343" cy="2308324"/>
            <a:chOff x="5914433" y="1788258"/>
            <a:chExt cx="7297343" cy="230832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BF88B3-43DD-4ACE-ABC4-CB351D18C6E0}"/>
                </a:ext>
              </a:extLst>
            </p:cNvPr>
            <p:cNvSpPr txBox="1"/>
            <p:nvPr/>
          </p:nvSpPr>
          <p:spPr>
            <a:xfrm>
              <a:off x="5914433" y="1788258"/>
              <a:ext cx="729734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     x 4 = 28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     x 3 = 12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6  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x        = 24 </a:t>
              </a:r>
            </a:p>
          </p:txBody>
        </p:sp>
        <p:sp>
          <p:nvSpPr>
            <p:cNvPr id="17" name="Rectangle: Rounded Corners 26">
              <a:extLst>
                <a:ext uri="{FF2B5EF4-FFF2-40B4-BE49-F238E27FC236}">
                  <a16:creationId xmlns:a16="http://schemas.microsoft.com/office/drawing/2014/main" id="{76F2C2E2-A5BF-423B-A5B1-F2AAEC5566DD}"/>
                </a:ext>
              </a:extLst>
            </p:cNvPr>
            <p:cNvSpPr/>
            <p:nvPr/>
          </p:nvSpPr>
          <p:spPr>
            <a:xfrm>
              <a:off x="6632919" y="1969399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18" name="Rectangle: Rounded Corners 27">
              <a:extLst>
                <a:ext uri="{FF2B5EF4-FFF2-40B4-BE49-F238E27FC236}">
                  <a16:creationId xmlns:a16="http://schemas.microsoft.com/office/drawing/2014/main" id="{8DBDC41C-753A-4C0C-A46E-36D44D435FC2}"/>
                </a:ext>
              </a:extLst>
            </p:cNvPr>
            <p:cNvSpPr/>
            <p:nvPr/>
          </p:nvSpPr>
          <p:spPr>
            <a:xfrm>
              <a:off x="6632919" y="2691496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19" name="Rectangle: Rounded Corners 28">
              <a:extLst>
                <a:ext uri="{FF2B5EF4-FFF2-40B4-BE49-F238E27FC236}">
                  <a16:creationId xmlns:a16="http://schemas.microsoft.com/office/drawing/2014/main" id="{9AF928B6-3744-4955-B474-70A936F49A81}"/>
                </a:ext>
              </a:extLst>
            </p:cNvPr>
            <p:cNvSpPr/>
            <p:nvPr/>
          </p:nvSpPr>
          <p:spPr>
            <a:xfrm>
              <a:off x="7766127" y="3413998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089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4" grpId="0" animBg="1"/>
      <p:bldP spid="4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54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20301A0-4324-49FB-8233-9D54BA98A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682842"/>
              </p:ext>
            </p:extLst>
          </p:nvPr>
        </p:nvGraphicFramePr>
        <p:xfrm>
          <a:off x="731520" y="1216234"/>
          <a:ext cx="10728959" cy="47752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63891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707514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680755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663337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628503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584959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159773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Thừa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5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54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5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5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54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160263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4400" b="1" dirty="0" err="1">
                          <a:latin typeface="Times New Roman" pitchFamily="18" charset="0"/>
                          <a:cs typeface="Times New Roman" pitchFamily="18" charset="0"/>
                        </a:rPr>
                        <a:t>Thừa</a:t>
                      </a:r>
                      <a:r>
                        <a:rPr lang="en-US" sz="44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4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5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5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en-US" sz="5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157489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4400" b="1" dirty="0" err="1"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endParaRPr lang="en-US" sz="4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en-US" sz="5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en-US" sz="5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en-US" sz="5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en-US" sz="5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en-US" sz="5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464409" y="176231"/>
            <a:ext cx="3488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Số 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Oval 4"/>
          <p:cNvSpPr/>
          <p:nvPr/>
        </p:nvSpPr>
        <p:spPr>
          <a:xfrm>
            <a:off x="649706" y="200703"/>
            <a:ext cx="782052" cy="782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21370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4739" y="2297722"/>
            <a:ext cx="1082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TRÒ CHƠI TIẾP SỨC</a:t>
            </a:r>
          </a:p>
        </p:txBody>
      </p:sp>
      <p:pic>
        <p:nvPicPr>
          <p:cNvPr id="3" name="Vui Đến Trường - Nhóm Hoa Tay - Nhạc Thiếu Nhi Sôi Động Remix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0868" y="6389077"/>
            <a:ext cx="344241" cy="3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4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464409" y="176231"/>
            <a:ext cx="3488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49706" y="200703"/>
            <a:ext cx="782052" cy="782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C02A7F-E6D9-438C-A5E9-E75441EA3D3B}"/>
              </a:ext>
            </a:extLst>
          </p:cNvPr>
          <p:cNvSpPr txBox="1"/>
          <p:nvPr/>
        </p:nvSpPr>
        <p:spPr>
          <a:xfrm>
            <a:off x="1514265" y="176231"/>
            <a:ext cx="81952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ca-bin chở tất cả </a:t>
            </a:r>
            <a:r>
              <a:rPr lang="vi-VN" sz="4000">
                <a:latin typeface="Times New Roman" pitchFamily="18" charset="0"/>
                <a:cs typeface="Times New Roman" pitchFamily="18" charset="0"/>
              </a:rPr>
              <a:t>30 người.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>
                <a:latin typeface="Times New Roman" pitchFamily="18" charset="0"/>
                <a:cs typeface="Times New Roman" pitchFamily="18" charset="0"/>
              </a:rPr>
              <a:t>Biết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rằng số </a:t>
            </a:r>
            <a:r>
              <a:rPr lang="vi-VN" sz="4000">
                <a:latin typeface="Times New Roman" pitchFamily="18" charset="0"/>
                <a:cs typeface="Times New Roman" pitchFamily="18" charset="0"/>
              </a:rPr>
              <a:t>người ở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>
                <a:latin typeface="Times New Roman" pitchFamily="18" charset="0"/>
                <a:cs typeface="Times New Roman" pitchFamily="18" charset="0"/>
              </a:rPr>
              <a:t>ca-bin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như nhau. Hỏi mỗi ca-bin chở bao nhiêu người?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E836A69-C456-4291-8728-941B7A4FC8CC}"/>
              </a:ext>
            </a:extLst>
          </p:cNvPr>
          <p:cNvCxnSpPr>
            <a:cxnSpLocks/>
          </p:cNvCxnSpPr>
          <p:nvPr/>
        </p:nvCxnSpPr>
        <p:spPr>
          <a:xfrm>
            <a:off x="1911334" y="784199"/>
            <a:ext cx="5401161" cy="8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8E05B8-71CA-4D1C-AD42-72A60A0E6818}"/>
              </a:ext>
            </a:extLst>
          </p:cNvPr>
          <p:cNvCxnSpPr>
            <a:cxnSpLocks/>
          </p:cNvCxnSpPr>
          <p:nvPr/>
        </p:nvCxnSpPr>
        <p:spPr>
          <a:xfrm flipV="1">
            <a:off x="1680859" y="1433579"/>
            <a:ext cx="6777341" cy="14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C1FD98-CCB8-417A-B198-6989DB1B9894}"/>
              </a:ext>
            </a:extLst>
          </p:cNvPr>
          <p:cNvCxnSpPr>
            <a:cxnSpLocks/>
          </p:cNvCxnSpPr>
          <p:nvPr/>
        </p:nvCxnSpPr>
        <p:spPr>
          <a:xfrm flipV="1">
            <a:off x="1680859" y="2029176"/>
            <a:ext cx="6296078" cy="7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57D52BE2-21E6-48C7-B0E9-94FD4C9BD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265" y="2115224"/>
            <a:ext cx="8568198" cy="450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8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228" y="8290711"/>
            <a:ext cx="12191722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702" cy="68723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" y="-14331"/>
            <a:ext cx="12191701" cy="687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3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449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1">
            <a:hlinkClick r:id="" action="ppaction://macro?name=SlideLayout16.CorrectAnswer">
              <a:snd r:embed="rId2" name="correct.wav"/>
            </a:hlinkClick>
            <a:extLst>
              <a:ext uri="{FF2B5EF4-FFF2-40B4-BE49-F238E27FC236}">
                <a16:creationId xmlns:a16="http://schemas.microsoft.com/office/drawing/2014/main" id="{2CC9C5BC-902A-43D2-871D-B96BACBBD8DC}"/>
              </a:ext>
            </a:extLst>
          </p:cNvPr>
          <p:cNvSpPr>
            <a:spLocks/>
          </p:cNvSpPr>
          <p:nvPr/>
        </p:nvSpPr>
        <p:spPr bwMode="gray">
          <a:xfrm>
            <a:off x="7237412" y="2582165"/>
            <a:ext cx="4381423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2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id="{21C597C3-668E-46E2-ABD2-EE6C6E47E80C}"/>
              </a:ext>
            </a:extLst>
          </p:cNvPr>
          <p:cNvSpPr>
            <a:spLocks/>
          </p:cNvSpPr>
          <p:nvPr/>
        </p:nvSpPr>
        <p:spPr bwMode="gray">
          <a:xfrm>
            <a:off x="725116" y="2539627"/>
            <a:ext cx="4381423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3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id="{4051E3C4-3287-4078-8A00-1C7037A126D6}"/>
              </a:ext>
            </a:extLst>
          </p:cNvPr>
          <p:cNvSpPr>
            <a:spLocks/>
          </p:cNvSpPr>
          <p:nvPr/>
        </p:nvSpPr>
        <p:spPr bwMode="gray">
          <a:xfrm>
            <a:off x="695400" y="4149081"/>
            <a:ext cx="4381423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7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4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id="{582C67E8-7160-4017-A61E-A49A27CB6B8D}"/>
              </a:ext>
            </a:extLst>
          </p:cNvPr>
          <p:cNvSpPr>
            <a:spLocks/>
          </p:cNvSpPr>
          <p:nvPr/>
        </p:nvSpPr>
        <p:spPr bwMode="gray">
          <a:xfrm>
            <a:off x="7248128" y="4149081"/>
            <a:ext cx="4381423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ction Button: Go Forward or Next 1">
            <a:hlinkClick r:id="" action="ppaction://macro?name=SlideLayout16.NextQuestion" highlightClick="1"/>
            <a:extLst>
              <a:ext uri="{FF2B5EF4-FFF2-40B4-BE49-F238E27FC236}">
                <a16:creationId xmlns:a16="http://schemas.microsoft.com/office/drawing/2014/main" id="{5D816B97-4FD9-4691-9C3D-74BF7567286A}"/>
              </a:ext>
            </a:extLst>
          </p:cNvPr>
          <p:cNvSpPr/>
          <p:nvPr/>
        </p:nvSpPr>
        <p:spPr>
          <a:xfrm>
            <a:off x="5519936" y="5877272"/>
            <a:ext cx="1368152" cy="432048"/>
          </a:xfrm>
          <a:prstGeom prst="actionButtonForwardNex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b="1" dirty="0">
              <a:cs typeface="Aharoni" panose="02010803020104030203" pitchFamily="2" charset="-79"/>
            </a:endParaRPr>
          </a:p>
        </p:txBody>
      </p:sp>
      <p:pic>
        <p:nvPicPr>
          <p:cNvPr id="14" name="Pictur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732" y="2708920"/>
            <a:ext cx="2254560" cy="2254560"/>
          </a:xfrm>
          <a:prstGeom prst="rect">
            <a:avLst/>
          </a:prstGeom>
        </p:spPr>
      </p:pic>
      <p:sp>
        <p:nvSpPr>
          <p:cNvPr id="15" name="Question"/>
          <p:cNvSpPr txBox="1"/>
          <p:nvPr/>
        </p:nvSpPr>
        <p:spPr>
          <a:xfrm>
            <a:off x="922003" y="684178"/>
            <a:ext cx="103154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hỏi 1:  Cho phép tính:       x 9 = 54. </a:t>
            </a:r>
          </a:p>
          <a:p>
            <a:r>
              <a:rPr lang="en-US" sz="4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 cần điền vào ô trống là?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31768" y="854121"/>
            <a:ext cx="545151" cy="553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076919" y="48126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10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3" grpId="1" animBg="1"/>
      <p:bldP spid="13" grpId="2" animBg="1"/>
      <p:bldP spid="13" grpId="3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817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347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 rot="21332534">
            <a:off x="-894364" y="951682"/>
            <a:ext cx="7542891" cy="163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>
                <a:latin typeface="Coiny" panose="02000903060500060000" pitchFamily="2" charset="0"/>
              </a:rPr>
              <a:t>KHỞI ĐỘNG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21052" y="3386005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748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43000" y="2667000"/>
            <a:ext cx="9296400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dirty="0"/>
              <a:t>	</a:t>
            </a:r>
            <a:r>
              <a:rPr lang="en-US" sz="4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25000"/>
              </a:lnSpc>
            </a:pPr>
            <a:r>
              <a:rPr lang="en-US" sz="4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en-US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721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cken-dance_cu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70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8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bài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3441" y="2692659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469232" y="484145"/>
            <a:ext cx="886526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nhân: 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6 = 54 </a:t>
            </a:r>
          </a:p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54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863519" y="560399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5736" y="2692659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4695814" y="560399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8031" y="2692659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7528109" y="560399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WordArt 34">
            <a:extLst>
              <a:ext uri="{FF2B5EF4-FFF2-40B4-BE49-F238E27FC236}">
                <a16:creationId xmlns:a16="http://schemas.microsoft.com/office/drawing/2014/main" id="{73F35282-A810-4297-AF2A-0AE1D841C1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032826" y="3537528"/>
            <a:ext cx="573464" cy="6041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2" name="WordArt 35">
            <a:extLst>
              <a:ext uri="{FF2B5EF4-FFF2-40B4-BE49-F238E27FC236}">
                <a16:creationId xmlns:a16="http://schemas.microsoft.com/office/drawing/2014/main" id="{BC17C765-2F8D-484C-87C7-F4CE0C0989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24901" y="3461328"/>
            <a:ext cx="573464" cy="6041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3" name="WordArt 36">
            <a:extLst>
              <a:ext uri="{FF2B5EF4-FFF2-40B4-BE49-F238E27FC236}">
                <a16:creationId xmlns:a16="http://schemas.microsoft.com/office/drawing/2014/main" id="{9487EA00-4FDD-4103-AF12-12FA5672C2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032826" y="3461328"/>
            <a:ext cx="573464" cy="6041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4" name="WordArt 37">
            <a:extLst>
              <a:ext uri="{FF2B5EF4-FFF2-40B4-BE49-F238E27FC236}">
                <a16:creationId xmlns:a16="http://schemas.microsoft.com/office/drawing/2014/main" id="{5F8EB901-6A8C-4651-89A0-E869BAAB15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032826" y="3537528"/>
            <a:ext cx="573464" cy="6041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5" name="WordArt 38">
            <a:extLst>
              <a:ext uri="{FF2B5EF4-FFF2-40B4-BE49-F238E27FC236}">
                <a16:creationId xmlns:a16="http://schemas.microsoft.com/office/drawing/2014/main" id="{BAC75E03-4071-40E4-871E-B4EAC3F0E0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032826" y="3461328"/>
            <a:ext cx="573464" cy="6041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6" name="WordArt 39">
            <a:extLst>
              <a:ext uri="{FF2B5EF4-FFF2-40B4-BE49-F238E27FC236}">
                <a16:creationId xmlns:a16="http://schemas.microsoft.com/office/drawing/2014/main" id="{F2FCE628-828A-45CF-BA56-6AD149A8F3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032826" y="3461328"/>
            <a:ext cx="573464" cy="6041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18" name="WordArt 40">
            <a:extLst>
              <a:ext uri="{FF2B5EF4-FFF2-40B4-BE49-F238E27FC236}">
                <a16:creationId xmlns:a16="http://schemas.microsoft.com/office/drawing/2014/main" id="{CBDBD842-1DB9-4B96-A60F-C16EA894B5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032826" y="3461328"/>
            <a:ext cx="573464" cy="6041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24" name="WordArt 41">
            <a:extLst>
              <a:ext uri="{FF2B5EF4-FFF2-40B4-BE49-F238E27FC236}">
                <a16:creationId xmlns:a16="http://schemas.microsoft.com/office/drawing/2014/main" id="{71CA2D0E-D1B5-4084-9040-4537078655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40751" y="3461328"/>
            <a:ext cx="573464" cy="6041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25" name="WordArt 42">
            <a:extLst>
              <a:ext uri="{FF2B5EF4-FFF2-40B4-BE49-F238E27FC236}">
                <a16:creationId xmlns:a16="http://schemas.microsoft.com/office/drawing/2014/main" id="{884E1842-D82D-49EC-A9EF-229BDB749B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24901" y="3461328"/>
            <a:ext cx="573464" cy="6041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26" name="WordArt 43">
            <a:extLst>
              <a:ext uri="{FF2B5EF4-FFF2-40B4-BE49-F238E27FC236}">
                <a16:creationId xmlns:a16="http://schemas.microsoft.com/office/drawing/2014/main" id="{5B0FB334-E3DF-4D0A-88A1-F4EE32542C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032826" y="3461328"/>
            <a:ext cx="573464" cy="6041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27" name="Group 49">
            <a:extLst>
              <a:ext uri="{FF2B5EF4-FFF2-40B4-BE49-F238E27FC236}">
                <a16:creationId xmlns:a16="http://schemas.microsoft.com/office/drawing/2014/main" id="{0ED5F81A-1F33-4500-AC0E-059E707F7F7E}"/>
              </a:ext>
            </a:extLst>
          </p:cNvPr>
          <p:cNvGrpSpPr>
            <a:grpSpLocks/>
          </p:cNvGrpSpPr>
          <p:nvPr/>
        </p:nvGrpSpPr>
        <p:grpSpPr bwMode="auto">
          <a:xfrm>
            <a:off x="10638628" y="4301099"/>
            <a:ext cx="1361860" cy="763571"/>
            <a:chOff x="4320" y="2928"/>
            <a:chExt cx="1104" cy="1104"/>
          </a:xfrm>
        </p:grpSpPr>
        <p:sp>
          <p:nvSpPr>
            <p:cNvPr id="28" name="AutoShape 50">
              <a:extLst>
                <a:ext uri="{FF2B5EF4-FFF2-40B4-BE49-F238E27FC236}">
                  <a16:creationId xmlns:a16="http://schemas.microsoft.com/office/drawing/2014/main" id="{67794D6E-80C0-4FC8-801F-369C0EAC5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29" name="WordArt 51">
              <a:extLst>
                <a:ext uri="{FF2B5EF4-FFF2-40B4-BE49-F238E27FC236}">
                  <a16:creationId xmlns:a16="http://schemas.microsoft.com/office/drawing/2014/main" id="{80A4E5A4-D320-4046-9FB3-1F3CE44F195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853" y="2718333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832930" y="168442"/>
            <a:ext cx="8756237" cy="180804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: Trong phép nhân: 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7= 21 </a:t>
            </a:r>
          </a:p>
          <a:p>
            <a:pPr algn="ctr"/>
            <a:r>
              <a:rPr lang="en-US" sz="4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4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được gọi 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885026" y="572406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Thừa số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4590" y="271833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1236801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Số hạng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0834" y="2718333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560913" y="572406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Tích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WordArt 34">
            <a:extLst>
              <a:ext uri="{FF2B5EF4-FFF2-40B4-BE49-F238E27FC236}">
                <a16:creationId xmlns:a16="http://schemas.microsoft.com/office/drawing/2014/main" id="{73F35282-A810-4297-AF2A-0AE1D841C1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37818" y="3657600"/>
            <a:ext cx="573464" cy="6041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35" name="WordArt 35">
            <a:extLst>
              <a:ext uri="{FF2B5EF4-FFF2-40B4-BE49-F238E27FC236}">
                <a16:creationId xmlns:a16="http://schemas.microsoft.com/office/drawing/2014/main" id="{BC17C765-2F8D-484C-87C7-F4CE0C0989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29893" y="3581400"/>
            <a:ext cx="573464" cy="6041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6" name="WordArt 36">
            <a:extLst>
              <a:ext uri="{FF2B5EF4-FFF2-40B4-BE49-F238E27FC236}">
                <a16:creationId xmlns:a16="http://schemas.microsoft.com/office/drawing/2014/main" id="{9487EA00-4FDD-4103-AF12-12FA5672C2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37818" y="3581400"/>
            <a:ext cx="573464" cy="6041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37" name="WordArt 37">
            <a:extLst>
              <a:ext uri="{FF2B5EF4-FFF2-40B4-BE49-F238E27FC236}">
                <a16:creationId xmlns:a16="http://schemas.microsoft.com/office/drawing/2014/main" id="{5F8EB901-6A8C-4651-89A0-E869BAAB15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37818" y="3657600"/>
            <a:ext cx="573464" cy="6041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38" name="WordArt 38">
            <a:extLst>
              <a:ext uri="{FF2B5EF4-FFF2-40B4-BE49-F238E27FC236}">
                <a16:creationId xmlns:a16="http://schemas.microsoft.com/office/drawing/2014/main" id="{BAC75E03-4071-40E4-871E-B4EAC3F0E0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37818" y="3581400"/>
            <a:ext cx="573464" cy="6041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39" name="WordArt 39">
            <a:extLst>
              <a:ext uri="{FF2B5EF4-FFF2-40B4-BE49-F238E27FC236}">
                <a16:creationId xmlns:a16="http://schemas.microsoft.com/office/drawing/2014/main" id="{F2FCE628-828A-45CF-BA56-6AD149A8F3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37818" y="3581400"/>
            <a:ext cx="573464" cy="6041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40" name="WordArt 40">
            <a:extLst>
              <a:ext uri="{FF2B5EF4-FFF2-40B4-BE49-F238E27FC236}">
                <a16:creationId xmlns:a16="http://schemas.microsoft.com/office/drawing/2014/main" id="{CBDBD842-1DB9-4B96-A60F-C16EA894B5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37818" y="3581400"/>
            <a:ext cx="573464" cy="6041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41" name="WordArt 41">
            <a:extLst>
              <a:ext uri="{FF2B5EF4-FFF2-40B4-BE49-F238E27FC236}">
                <a16:creationId xmlns:a16="http://schemas.microsoft.com/office/drawing/2014/main" id="{71CA2D0E-D1B5-4084-9040-4537078655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45743" y="3581400"/>
            <a:ext cx="573464" cy="6041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42" name="WordArt 42">
            <a:extLst>
              <a:ext uri="{FF2B5EF4-FFF2-40B4-BE49-F238E27FC236}">
                <a16:creationId xmlns:a16="http://schemas.microsoft.com/office/drawing/2014/main" id="{884E1842-D82D-49EC-A9EF-229BDB749B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29893" y="3581400"/>
            <a:ext cx="573464" cy="6041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43" name="WordArt 43">
            <a:extLst>
              <a:ext uri="{FF2B5EF4-FFF2-40B4-BE49-F238E27FC236}">
                <a16:creationId xmlns:a16="http://schemas.microsoft.com/office/drawing/2014/main" id="{5B0FB334-E3DF-4D0A-88A1-F4EE32542C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37818" y="3581400"/>
            <a:ext cx="573464" cy="6041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44" name="Group 49">
            <a:extLst>
              <a:ext uri="{FF2B5EF4-FFF2-40B4-BE49-F238E27FC236}">
                <a16:creationId xmlns:a16="http://schemas.microsoft.com/office/drawing/2014/main" id="{0ED5F81A-1F33-4500-AC0E-059E707F7F7E}"/>
              </a:ext>
            </a:extLst>
          </p:cNvPr>
          <p:cNvGrpSpPr>
            <a:grpSpLocks/>
          </p:cNvGrpSpPr>
          <p:nvPr/>
        </p:nvGrpSpPr>
        <p:grpSpPr bwMode="auto">
          <a:xfrm>
            <a:off x="10443620" y="4421171"/>
            <a:ext cx="1361860" cy="763571"/>
            <a:chOff x="4320" y="2928"/>
            <a:chExt cx="1104" cy="1104"/>
          </a:xfrm>
        </p:grpSpPr>
        <p:sp>
          <p:nvSpPr>
            <p:cNvPr id="45" name="AutoShape 50">
              <a:extLst>
                <a:ext uri="{FF2B5EF4-FFF2-40B4-BE49-F238E27FC236}">
                  <a16:creationId xmlns:a16="http://schemas.microsoft.com/office/drawing/2014/main" id="{67794D6E-80C0-4FC8-801F-369C0EAC5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6" name="WordArt 51">
              <a:extLst>
                <a:ext uri="{FF2B5EF4-FFF2-40B4-BE49-F238E27FC236}">
                  <a16:creationId xmlns:a16="http://schemas.microsoft.com/office/drawing/2014/main" id="{80A4E5A4-D320-4046-9FB3-1F3CE44F195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56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356352" y="171323"/>
            <a:ext cx="8978149" cy="192284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en-US" sz="4000" b="1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56352" y="5724062"/>
            <a:ext cx="347872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4024" y="280844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4287592" y="572406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4874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7514286" y="572406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WordArt 34">
            <a:extLst>
              <a:ext uri="{FF2B5EF4-FFF2-40B4-BE49-F238E27FC236}">
                <a16:creationId xmlns:a16="http://schemas.microsoft.com/office/drawing/2014/main" id="{73F35282-A810-4297-AF2A-0AE1D841C1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37818" y="3657600"/>
            <a:ext cx="573464" cy="6041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4" name="WordArt 35">
            <a:extLst>
              <a:ext uri="{FF2B5EF4-FFF2-40B4-BE49-F238E27FC236}">
                <a16:creationId xmlns:a16="http://schemas.microsoft.com/office/drawing/2014/main" id="{BC17C765-2F8D-484C-87C7-F4CE0C0989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29893" y="3581400"/>
            <a:ext cx="573464" cy="6041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5" name="WordArt 36">
            <a:extLst>
              <a:ext uri="{FF2B5EF4-FFF2-40B4-BE49-F238E27FC236}">
                <a16:creationId xmlns:a16="http://schemas.microsoft.com/office/drawing/2014/main" id="{9487EA00-4FDD-4103-AF12-12FA5672C2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37818" y="3581400"/>
            <a:ext cx="573464" cy="6041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6" name="WordArt 37">
            <a:extLst>
              <a:ext uri="{FF2B5EF4-FFF2-40B4-BE49-F238E27FC236}">
                <a16:creationId xmlns:a16="http://schemas.microsoft.com/office/drawing/2014/main" id="{5F8EB901-6A8C-4651-89A0-E869BAAB15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37818" y="3657600"/>
            <a:ext cx="573464" cy="6041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8" name="WordArt 38">
            <a:extLst>
              <a:ext uri="{FF2B5EF4-FFF2-40B4-BE49-F238E27FC236}">
                <a16:creationId xmlns:a16="http://schemas.microsoft.com/office/drawing/2014/main" id="{BAC75E03-4071-40E4-871E-B4EAC3F0E0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37818" y="3581400"/>
            <a:ext cx="573464" cy="6041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26" name="WordArt 39">
            <a:extLst>
              <a:ext uri="{FF2B5EF4-FFF2-40B4-BE49-F238E27FC236}">
                <a16:creationId xmlns:a16="http://schemas.microsoft.com/office/drawing/2014/main" id="{F2FCE628-828A-45CF-BA56-6AD149A8F3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37818" y="3581400"/>
            <a:ext cx="573464" cy="6041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27" name="WordArt 40">
            <a:extLst>
              <a:ext uri="{FF2B5EF4-FFF2-40B4-BE49-F238E27FC236}">
                <a16:creationId xmlns:a16="http://schemas.microsoft.com/office/drawing/2014/main" id="{CBDBD842-1DB9-4B96-A60F-C16EA894B5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37818" y="3581400"/>
            <a:ext cx="573464" cy="6041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28" name="WordArt 41">
            <a:extLst>
              <a:ext uri="{FF2B5EF4-FFF2-40B4-BE49-F238E27FC236}">
                <a16:creationId xmlns:a16="http://schemas.microsoft.com/office/drawing/2014/main" id="{71CA2D0E-D1B5-4084-9040-4537078655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45743" y="3581400"/>
            <a:ext cx="573464" cy="6041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29" name="WordArt 42">
            <a:extLst>
              <a:ext uri="{FF2B5EF4-FFF2-40B4-BE49-F238E27FC236}">
                <a16:creationId xmlns:a16="http://schemas.microsoft.com/office/drawing/2014/main" id="{884E1842-D82D-49EC-A9EF-229BDB749B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29893" y="3581400"/>
            <a:ext cx="573464" cy="6041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30" name="WordArt 43">
            <a:extLst>
              <a:ext uri="{FF2B5EF4-FFF2-40B4-BE49-F238E27FC236}">
                <a16:creationId xmlns:a16="http://schemas.microsoft.com/office/drawing/2014/main" id="{5B0FB334-E3DF-4D0A-88A1-F4EE32542C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37818" y="3581400"/>
            <a:ext cx="573464" cy="6041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1" name="Group 49">
            <a:extLst>
              <a:ext uri="{FF2B5EF4-FFF2-40B4-BE49-F238E27FC236}">
                <a16:creationId xmlns:a16="http://schemas.microsoft.com/office/drawing/2014/main" id="{0ED5F81A-1F33-4500-AC0E-059E707F7F7E}"/>
              </a:ext>
            </a:extLst>
          </p:cNvPr>
          <p:cNvGrpSpPr>
            <a:grpSpLocks/>
          </p:cNvGrpSpPr>
          <p:nvPr/>
        </p:nvGrpSpPr>
        <p:grpSpPr bwMode="auto">
          <a:xfrm>
            <a:off x="10443620" y="4421171"/>
            <a:ext cx="1361860" cy="763571"/>
            <a:chOff x="4320" y="2928"/>
            <a:chExt cx="1104" cy="1104"/>
          </a:xfrm>
        </p:grpSpPr>
        <p:sp>
          <p:nvSpPr>
            <p:cNvPr id="32" name="AutoShape 50">
              <a:extLst>
                <a:ext uri="{FF2B5EF4-FFF2-40B4-BE49-F238E27FC236}">
                  <a16:creationId xmlns:a16="http://schemas.microsoft.com/office/drawing/2014/main" id="{67794D6E-80C0-4FC8-801F-369C0EAC5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3" name="WordArt 51">
              <a:extLst>
                <a:ext uri="{FF2B5EF4-FFF2-40B4-BE49-F238E27FC236}">
                  <a16:creationId xmlns:a16="http://schemas.microsoft.com/office/drawing/2014/main" id="{80A4E5A4-D320-4046-9FB3-1F3CE44F195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366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454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85387" y="274528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21507" y="4585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B3B037-82EC-4971-89F2-1225EC6E9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949" y="358663"/>
            <a:ext cx="6584251" cy="859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09A211-6988-4AFB-8F1E-E9422087B6A3}"/>
              </a:ext>
            </a:extLst>
          </p:cNvPr>
          <p:cNvSpPr txBox="1"/>
          <p:nvPr/>
        </p:nvSpPr>
        <p:spPr>
          <a:xfrm>
            <a:off x="2647951" y="884899"/>
            <a:ext cx="9105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 ca đựng nước như nhau có tất cả 6 l nước. Hỏi mỗi ca đựng mấy lít nước?</a:t>
            </a:r>
            <a:endParaRPr lang="en-US" sz="3200" b="1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 descr="A picture containing cup, coffee, coffee cup, tableware&#10;&#10;Description automatically generated">
            <a:extLst>
              <a:ext uri="{FF2B5EF4-FFF2-40B4-BE49-F238E27FC236}">
                <a16:creationId xmlns:a16="http://schemas.microsoft.com/office/drawing/2014/main" id="{C04E9F7F-3981-4125-BFD6-8B1F0A5DC5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81" y="1697422"/>
            <a:ext cx="2066924" cy="2015738"/>
          </a:xfrm>
          <a:prstGeom prst="rect">
            <a:avLst/>
          </a:prstGeom>
        </p:spPr>
      </p:pic>
      <p:pic>
        <p:nvPicPr>
          <p:cNvPr id="26" name="Picture 25" descr="A picture containing cup, coffee, coffee cup, tableware&#10;&#10;Description automatically generated">
            <a:extLst>
              <a:ext uri="{FF2B5EF4-FFF2-40B4-BE49-F238E27FC236}">
                <a16:creationId xmlns:a16="http://schemas.microsoft.com/office/drawing/2014/main" id="{04B65C89-ACFE-47D6-AE08-2A4D725B30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95" y="1697422"/>
            <a:ext cx="2126254" cy="201573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3023BAB-087E-492E-8C27-86B805F7205E}"/>
              </a:ext>
            </a:extLst>
          </p:cNvPr>
          <p:cNvGrpSpPr/>
          <p:nvPr/>
        </p:nvGrpSpPr>
        <p:grpSpPr>
          <a:xfrm>
            <a:off x="791205" y="3322783"/>
            <a:ext cx="3958894" cy="1187989"/>
            <a:chOff x="1255280" y="3146422"/>
            <a:chExt cx="3958894" cy="1187989"/>
          </a:xfrm>
        </p:grpSpPr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D047FA97-5FD0-424E-8600-E2A80128BA79}"/>
                </a:ext>
              </a:extLst>
            </p:cNvPr>
            <p:cNvSpPr/>
            <p:nvPr/>
          </p:nvSpPr>
          <p:spPr>
            <a:xfrm rot="16200000">
              <a:off x="3008560" y="1393142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544E9C-E268-41C9-ABF2-AF17D0479534}"/>
                </a:ext>
              </a:extLst>
            </p:cNvPr>
            <p:cNvSpPr txBox="1"/>
            <p:nvPr/>
          </p:nvSpPr>
          <p:spPr>
            <a:xfrm>
              <a:off x="2602430" y="3688080"/>
              <a:ext cx="1372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 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D7184AD-9BD0-42CD-8ACA-911A0E2D84C2}"/>
              </a:ext>
            </a:extLst>
          </p:cNvPr>
          <p:cNvSpPr txBox="1"/>
          <p:nvPr/>
        </p:nvSpPr>
        <p:spPr>
          <a:xfrm>
            <a:off x="6052798" y="2255700"/>
            <a:ext cx="59383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lít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ca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3 </a:t>
            </a:r>
            <a:r>
              <a:rPr lang="en-US" sz="320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lần</a:t>
            </a:r>
            <a:r>
              <a:rPr lang="en-US" sz="320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được 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6 </a:t>
            </a:r>
            <a:r>
              <a:rPr lang="en-US" sz="3200" i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</a:t>
            </a:r>
            <a:r>
              <a:rPr lang="en-US" sz="320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FEE23FE-C52C-4CD3-823C-70E47E584B64}"/>
              </a:ext>
            </a:extLst>
          </p:cNvPr>
          <p:cNvSpPr/>
          <p:nvPr/>
        </p:nvSpPr>
        <p:spPr>
          <a:xfrm>
            <a:off x="842211" y="4691240"/>
            <a:ext cx="4688131" cy="143011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C8898EE-4C92-4F45-A006-8E63B9C33586}"/>
              </a:ext>
            </a:extLst>
          </p:cNvPr>
          <p:cNvGrpSpPr/>
          <p:nvPr/>
        </p:nvGrpSpPr>
        <p:grpSpPr>
          <a:xfrm>
            <a:off x="1444900" y="4778244"/>
            <a:ext cx="4303315" cy="584775"/>
            <a:chOff x="1431563" y="5206780"/>
            <a:chExt cx="4303315" cy="58477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C9913B4-19F5-4B19-9714-370767501DC8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    x     3     =     6 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13599CD-C864-4956-B9BC-4222BAE1A9AC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BB74088-D46F-4468-B190-B314496E20D7}"/>
              </a:ext>
            </a:extLst>
          </p:cNvPr>
          <p:cNvCxnSpPr/>
          <p:nvPr/>
        </p:nvCxnSpPr>
        <p:spPr>
          <a:xfrm>
            <a:off x="1762952" y="5238780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AE33215-FD6E-42D7-841B-411A0F4FD393}"/>
              </a:ext>
            </a:extLst>
          </p:cNvPr>
          <p:cNvSpPr/>
          <p:nvPr/>
        </p:nvSpPr>
        <p:spPr>
          <a:xfrm>
            <a:off x="1007251" y="5554821"/>
            <a:ext cx="1353809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03B62D-14BF-4613-AA49-1B3D2998CC45}"/>
              </a:ext>
            </a:extLst>
          </p:cNvPr>
          <p:cNvCxnSpPr/>
          <p:nvPr/>
        </p:nvCxnSpPr>
        <p:spPr>
          <a:xfrm>
            <a:off x="3157054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47A8C23-D007-4DF3-AD57-15A18CA7DDFC}"/>
              </a:ext>
            </a:extLst>
          </p:cNvPr>
          <p:cNvSpPr/>
          <p:nvPr/>
        </p:nvSpPr>
        <p:spPr>
          <a:xfrm>
            <a:off x="2460687" y="5568097"/>
            <a:ext cx="137116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263ED64-4BB0-4FA6-A3AF-44B74C4B1F53}"/>
              </a:ext>
            </a:extLst>
          </p:cNvPr>
          <p:cNvCxnSpPr/>
          <p:nvPr/>
        </p:nvCxnSpPr>
        <p:spPr>
          <a:xfrm>
            <a:off x="4519373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CE862EF-FEE3-49B6-8FB5-19F1FF403089}"/>
              </a:ext>
            </a:extLst>
          </p:cNvPr>
          <p:cNvSpPr/>
          <p:nvPr/>
        </p:nvSpPr>
        <p:spPr>
          <a:xfrm>
            <a:off x="3999875" y="5568097"/>
            <a:ext cx="111760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EC09FA2-ADBC-43A4-A935-1B3595181E1C}"/>
              </a:ext>
            </a:extLst>
          </p:cNvPr>
          <p:cNvSpPr/>
          <p:nvPr/>
        </p:nvSpPr>
        <p:spPr>
          <a:xfrm>
            <a:off x="6052800" y="4691239"/>
            <a:ext cx="5461421" cy="1430111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4" name="Picture 33" descr="A picture containing cup, coffee, coffee cup, tableware&#10;&#10;Description automatically generated">
            <a:extLst>
              <a:ext uri="{FF2B5EF4-FFF2-40B4-BE49-F238E27FC236}">
                <a16:creationId xmlns:a16="http://schemas.microsoft.com/office/drawing/2014/main" id="{04B65C89-ACFE-47D6-AE08-2A4D725B30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682" y="1697422"/>
            <a:ext cx="2126254" cy="2015738"/>
          </a:xfrm>
          <a:prstGeom prst="rect">
            <a:avLst/>
          </a:prstGeom>
        </p:spPr>
      </p:pic>
      <p:sp>
        <p:nvSpPr>
          <p:cNvPr id="35" name="Rectangle: Rounded Corners 15">
            <a:extLst>
              <a:ext uri="{FF2B5EF4-FFF2-40B4-BE49-F238E27FC236}">
                <a16:creationId xmlns:a16="http://schemas.microsoft.com/office/drawing/2014/main" id="{75BB69CF-29F2-4CDD-8A0E-48814244E95E}"/>
              </a:ext>
            </a:extLst>
          </p:cNvPr>
          <p:cNvSpPr/>
          <p:nvPr/>
        </p:nvSpPr>
        <p:spPr>
          <a:xfrm>
            <a:off x="4270139" y="2371725"/>
            <a:ext cx="479960" cy="4225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?</a:t>
            </a:r>
          </a:p>
        </p:txBody>
      </p:sp>
      <p:sp>
        <p:nvSpPr>
          <p:cNvPr id="36" name="Rectangle: Rounded Corners 15">
            <a:extLst>
              <a:ext uri="{FF2B5EF4-FFF2-40B4-BE49-F238E27FC236}">
                <a16:creationId xmlns:a16="http://schemas.microsoft.com/office/drawing/2014/main" id="{75BB69CF-29F2-4CDD-8A0E-48814244E95E}"/>
              </a:ext>
            </a:extLst>
          </p:cNvPr>
          <p:cNvSpPr/>
          <p:nvPr/>
        </p:nvSpPr>
        <p:spPr>
          <a:xfrm>
            <a:off x="2584741" y="2371725"/>
            <a:ext cx="479960" cy="4225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?</a:t>
            </a:r>
          </a:p>
        </p:txBody>
      </p:sp>
      <p:sp>
        <p:nvSpPr>
          <p:cNvPr id="37" name="Rectangle: Rounded Corners 15">
            <a:extLst>
              <a:ext uri="{FF2B5EF4-FFF2-40B4-BE49-F238E27FC236}">
                <a16:creationId xmlns:a16="http://schemas.microsoft.com/office/drawing/2014/main" id="{75BB69CF-29F2-4CDD-8A0E-48814244E95E}"/>
              </a:ext>
            </a:extLst>
          </p:cNvPr>
          <p:cNvSpPr/>
          <p:nvPr/>
        </p:nvSpPr>
        <p:spPr>
          <a:xfrm>
            <a:off x="842211" y="2393661"/>
            <a:ext cx="479960" cy="4225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7184AD-9BD0-42CD-8ACA-911A0E2D84C2}"/>
              </a:ext>
            </a:extLst>
          </p:cNvPr>
          <p:cNvSpPr txBox="1"/>
          <p:nvPr/>
        </p:nvSpPr>
        <p:spPr>
          <a:xfrm>
            <a:off x="6052800" y="3299754"/>
            <a:ext cx="6415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lít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ca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6 : 3 = 2 </a:t>
            </a:r>
            <a:r>
              <a:rPr lang="en-US" sz="3200" i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(l </a:t>
            </a:r>
            <a:r>
              <a:rPr lang="en-US" sz="320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32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0" grpId="0"/>
      <p:bldP spid="51" grpId="0" animBg="1"/>
      <p:bldP spid="56" grpId="0" animBg="1"/>
      <p:bldP spid="58" grpId="0" animBg="1"/>
      <p:bldP spid="60" grpId="0" animBg="1"/>
      <p:bldP spid="61" grpId="0" animBg="1"/>
      <p:bldP spid="35" grpId="0" animBg="1"/>
      <p:bldP spid="36" grpId="0" animBg="1"/>
      <p:bldP spid="37" grpId="0" animBg="1"/>
      <p:bldP spid="3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2097</TotalTime>
  <Words>399</Words>
  <Application>Microsoft Office PowerPoint</Application>
  <PresentationFormat>Màn hình rộng</PresentationFormat>
  <Paragraphs>118</Paragraphs>
  <Slides>20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34" baseType="lpstr">
      <vt:lpstr>.VnHelvetInsH</vt:lpstr>
      <vt:lpstr>Aharoni</vt:lpstr>
      <vt:lpstr>Arial</vt:lpstr>
      <vt:lpstr>Arial-Rounded</vt:lpstr>
      <vt:lpstr>Calibri</vt:lpstr>
      <vt:lpstr>Calibri Light</vt:lpstr>
      <vt:lpstr>Coiny</vt:lpstr>
      <vt:lpstr>Comic Sans MS</vt:lpstr>
      <vt:lpstr>Impact</vt:lpstr>
      <vt:lpstr>Livvic</vt:lpstr>
      <vt:lpstr>Open Sans</vt:lpstr>
      <vt:lpstr>Roboto Condensed Light</vt:lpstr>
      <vt:lpstr>Times New Roman</vt:lpstr>
      <vt:lpstr>1_Office Theme</vt:lpstr>
      <vt:lpstr>Bản trình bày PowerPoint</vt:lpstr>
      <vt:lpstr>KHỞI ĐỘNG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134</cp:revision>
  <dcterms:created xsi:type="dcterms:W3CDTF">2021-05-10T04:55:00Z</dcterms:created>
  <dcterms:modified xsi:type="dcterms:W3CDTF">2024-10-13T12:14:16Z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2057-11.2.0.10323</vt:lpwstr>
  </property>
  <property fmtid="{D5CDD505-2E9C-101B-9397-08002B2CF9AE}" pid="3" name="ICV">
    <vt:lpwstr>6E1C319861FE44008E40F10779FB8F8D</vt:lpwstr>
  </property>
</Properties>
</file>