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95" r:id="rId4"/>
    <p:sldId id="273" r:id="rId5"/>
    <p:sldId id="272" r:id="rId6"/>
    <p:sldId id="258" r:id="rId7"/>
    <p:sldId id="289" r:id="rId8"/>
    <p:sldId id="287" r:id="rId9"/>
    <p:sldId id="260" r:id="rId10"/>
    <p:sldId id="288" r:id="rId11"/>
    <p:sldId id="274" r:id="rId12"/>
    <p:sldId id="292" r:id="rId13"/>
    <p:sldId id="275" r:id="rId14"/>
    <p:sldId id="291" r:id="rId15"/>
    <p:sldId id="276" r:id="rId16"/>
    <p:sldId id="286" r:id="rId17"/>
    <p:sldId id="277" r:id="rId18"/>
    <p:sldId id="293" r:id="rId19"/>
    <p:sldId id="279" r:id="rId20"/>
    <p:sldId id="294" r:id="rId21"/>
    <p:sldId id="280" r:id="rId22"/>
    <p:sldId id="278" r:id="rId23"/>
    <p:sldId id="284" r:id="rId24"/>
    <p:sldId id="283" r:id="rId25"/>
    <p:sldId id="261" r:id="rId26"/>
    <p:sldId id="281" r:id="rId27"/>
    <p:sldId id="266" r:id="rId28"/>
  </p:sldIdLst>
  <p:sldSz cx="18288000" cy="10287000"/>
  <p:notesSz cx="6858000" cy="9144000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Asap"/>
      <p:regular r:id="rId33"/>
    </p:embeddedFont>
    <p:embeddedFont>
      <p:font typeface="Asap Bold"/>
      <p:regular r:id="rId34"/>
    </p:embeddedFont>
    <p:embeddedFont>
      <p:font typeface="Francois One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8C3"/>
    <a:srgbClr val="E2D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6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1.xml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slide" Target="slide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7.xml"/><Relationship Id="rId5" Type="http://schemas.openxmlformats.org/officeDocument/2006/relationships/image" Target="../media/image25.svg"/><Relationship Id="rId15" Type="http://schemas.openxmlformats.org/officeDocument/2006/relationships/slide" Target="slide15.xml"/><Relationship Id="rId10" Type="http://schemas.openxmlformats.org/officeDocument/2006/relationships/slide" Target="slide19.xml"/><Relationship Id="rId4" Type="http://schemas.openxmlformats.org/officeDocument/2006/relationships/image" Target="../media/image24.png"/><Relationship Id="rId9" Type="http://schemas.openxmlformats.org/officeDocument/2006/relationships/slide" Target="slide11.xml"/><Relationship Id="rId1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10" Type="http://schemas.openxmlformats.org/officeDocument/2006/relationships/slide" Target="slide2.xml"/><Relationship Id="rId4" Type="http://schemas.openxmlformats.org/officeDocument/2006/relationships/image" Target="../media/image13.png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1.xml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slide" Target="slide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7.xml"/><Relationship Id="rId5" Type="http://schemas.openxmlformats.org/officeDocument/2006/relationships/image" Target="../media/image25.svg"/><Relationship Id="rId10" Type="http://schemas.openxmlformats.org/officeDocument/2006/relationships/slide" Target="slide19.xml"/><Relationship Id="rId4" Type="http://schemas.openxmlformats.org/officeDocument/2006/relationships/image" Target="../media/image24.png"/><Relationship Id="rId9" Type="http://schemas.openxmlformats.org/officeDocument/2006/relationships/slide" Target="slide11.xml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image" Target="../media/image14.svg"/><Relationship Id="rId10" Type="http://schemas.openxmlformats.org/officeDocument/2006/relationships/slide" Target="slide10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9.xml"/><Relationship Id="rId5" Type="http://schemas.openxmlformats.org/officeDocument/2006/relationships/image" Target="../media/image25.svg"/><Relationship Id="rId10" Type="http://schemas.openxmlformats.org/officeDocument/2006/relationships/slide" Target="slide22.xml"/><Relationship Id="rId4" Type="http://schemas.openxmlformats.org/officeDocument/2006/relationships/image" Target="../media/image24.png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image" Target="../media/image14.svg"/><Relationship Id="rId10" Type="http://schemas.openxmlformats.org/officeDocument/2006/relationships/slide" Target="slide13.xml"/><Relationship Id="rId4" Type="http://schemas.openxmlformats.org/officeDocument/2006/relationships/image" Target="../media/image13.pn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1.xml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slide" Target="slide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7.xml"/><Relationship Id="rId5" Type="http://schemas.openxmlformats.org/officeDocument/2006/relationships/image" Target="../media/image25.svg"/><Relationship Id="rId10" Type="http://schemas.openxmlformats.org/officeDocument/2006/relationships/slide" Target="slide19.xml"/><Relationship Id="rId4" Type="http://schemas.openxmlformats.org/officeDocument/2006/relationships/image" Target="../media/image24.png"/><Relationship Id="rId9" Type="http://schemas.openxmlformats.org/officeDocument/2006/relationships/slide" Target="slide11.xml"/><Relationship Id="rId1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10" Type="http://schemas.openxmlformats.org/officeDocument/2006/relationships/slide" Target="slide2.xml"/><Relationship Id="rId4" Type="http://schemas.openxmlformats.org/officeDocument/2006/relationships/image" Target="../media/image13.png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1.xml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5.xml"/><Relationship Id="rId5" Type="http://schemas.openxmlformats.org/officeDocument/2006/relationships/image" Target="../media/image25.svg"/><Relationship Id="rId10" Type="http://schemas.openxmlformats.org/officeDocument/2006/relationships/slide" Target="slide22.xml"/><Relationship Id="rId4" Type="http://schemas.openxmlformats.org/officeDocument/2006/relationships/image" Target="../media/image24.png"/><Relationship Id="rId9" Type="http://schemas.openxmlformats.org/officeDocument/2006/relationships/slide" Target="slide19.xml"/><Relationship Id="rId1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image" Target="../media/image14.svg"/><Relationship Id="rId10" Type="http://schemas.openxmlformats.org/officeDocument/2006/relationships/slide" Target="slide18.xml"/><Relationship Id="rId4" Type="http://schemas.openxmlformats.org/officeDocument/2006/relationships/image" Target="../media/image13.pn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22.xml"/><Relationship Id="rId5" Type="http://schemas.openxmlformats.org/officeDocument/2006/relationships/image" Target="../media/image25.svg"/><Relationship Id="rId10" Type="http://schemas.openxmlformats.org/officeDocument/2006/relationships/slide" Target="slide19.xml"/><Relationship Id="rId4" Type="http://schemas.openxmlformats.org/officeDocument/2006/relationships/image" Target="../media/image24.png"/><Relationship Id="rId9" Type="http://schemas.openxmlformats.org/officeDocument/2006/relationships/slide" Target="slide11.xml"/><Relationship Id="rId1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10" Type="http://schemas.openxmlformats.org/officeDocument/2006/relationships/slide" Target="slide2.xml"/><Relationship Id="rId4" Type="http://schemas.openxmlformats.org/officeDocument/2006/relationships/image" Target="../media/image13.png"/><Relationship Id="rId9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10" Type="http://schemas.openxmlformats.org/officeDocument/2006/relationships/slide" Target="slide2.xml"/><Relationship Id="rId4" Type="http://schemas.openxmlformats.org/officeDocument/2006/relationships/image" Target="../media/image13.png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5.xml"/><Relationship Id="rId5" Type="http://schemas.openxmlformats.org/officeDocument/2006/relationships/image" Target="../media/image25.svg"/><Relationship Id="rId10" Type="http://schemas.openxmlformats.org/officeDocument/2006/relationships/slide" Target="slide9.xml"/><Relationship Id="rId4" Type="http://schemas.openxmlformats.org/officeDocument/2006/relationships/image" Target="../media/image24.png"/><Relationship Id="rId9" Type="http://schemas.openxmlformats.org/officeDocument/2006/relationships/slide" Target="slide22.xml"/><Relationship Id="rId1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7.xml"/><Relationship Id="rId5" Type="http://schemas.openxmlformats.org/officeDocument/2006/relationships/image" Target="../media/image25.svg"/><Relationship Id="rId10" Type="http://schemas.openxmlformats.org/officeDocument/2006/relationships/slide" Target="slide19.xml"/><Relationship Id="rId4" Type="http://schemas.openxmlformats.org/officeDocument/2006/relationships/image" Target="../media/image24.png"/><Relationship Id="rId9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svg"/><Relationship Id="rId5" Type="http://schemas.openxmlformats.org/officeDocument/2006/relationships/image" Target="../media/image14.sv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1.xml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slide" Target="slide22.xml"/><Relationship Id="rId2" Type="http://schemas.openxmlformats.org/officeDocument/2006/relationships/image" Target="../media/image9.pn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7.xml"/><Relationship Id="rId5" Type="http://schemas.openxmlformats.org/officeDocument/2006/relationships/image" Target="../media/image25.svg"/><Relationship Id="rId15" Type="http://schemas.openxmlformats.org/officeDocument/2006/relationships/slide" Target="slide15.xml"/><Relationship Id="rId10" Type="http://schemas.openxmlformats.org/officeDocument/2006/relationships/slide" Target="slide19.xml"/><Relationship Id="rId4" Type="http://schemas.openxmlformats.org/officeDocument/2006/relationships/image" Target="../media/image24.png"/><Relationship Id="rId9" Type="http://schemas.openxmlformats.org/officeDocument/2006/relationships/slide" Target="slide11.xml"/><Relationship Id="rId1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22.xml"/><Relationship Id="rId5" Type="http://schemas.openxmlformats.org/officeDocument/2006/relationships/image" Target="../media/image25.svg"/><Relationship Id="rId10" Type="http://schemas.openxmlformats.org/officeDocument/2006/relationships/slide" Target="slide19.xml"/><Relationship Id="rId4" Type="http://schemas.openxmlformats.org/officeDocument/2006/relationships/image" Target="../media/image24.png"/><Relationship Id="rId9" Type="http://schemas.openxmlformats.org/officeDocument/2006/relationships/slide" Target="slide11.xml"/><Relationship Id="rId1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image" Target="../media/image14.svg"/><Relationship Id="rId10" Type="http://schemas.openxmlformats.org/officeDocument/2006/relationships/slide" Target="slide8.xml"/><Relationship Id="rId4" Type="http://schemas.openxmlformats.org/officeDocument/2006/relationships/image" Target="../media/image13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006273" y="-3841"/>
            <a:ext cx="2275455" cy="18342286"/>
          </a:xfrm>
          <a:custGeom>
            <a:avLst/>
            <a:gdLst/>
            <a:ahLst/>
            <a:cxnLst/>
            <a:rect l="l" t="t" r="r" b="b"/>
            <a:pathLst>
              <a:path w="2275455" h="18342286">
                <a:moveTo>
                  <a:pt x="0" y="0"/>
                </a:moveTo>
                <a:lnTo>
                  <a:pt x="2275454" y="0"/>
                </a:lnTo>
                <a:lnTo>
                  <a:pt x="2275454" y="18342287"/>
                </a:lnTo>
                <a:lnTo>
                  <a:pt x="0" y="18342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528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56534" y="4072826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5" y="0"/>
                </a:lnTo>
                <a:lnTo>
                  <a:pt x="790695" y="1191779"/>
                </a:lnTo>
                <a:lnTo>
                  <a:pt x="0" y="1191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2258209" y="6151140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790695" y="0"/>
                </a:moveTo>
                <a:lnTo>
                  <a:pt x="0" y="0"/>
                </a:lnTo>
                <a:lnTo>
                  <a:pt x="0" y="1191780"/>
                </a:lnTo>
                <a:lnTo>
                  <a:pt x="790695" y="1191780"/>
                </a:lnTo>
                <a:lnTo>
                  <a:pt x="7906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28600" y="4845084"/>
            <a:ext cx="14429503" cy="3184489"/>
            <a:chOff x="-4960098" y="-1943998"/>
            <a:chExt cx="19239338" cy="4245983"/>
          </a:xfrm>
        </p:grpSpPr>
        <p:grpSp>
          <p:nvGrpSpPr>
            <p:cNvPr id="6" name="Group 6"/>
            <p:cNvGrpSpPr/>
            <p:nvPr/>
          </p:nvGrpSpPr>
          <p:grpSpPr>
            <a:xfrm>
              <a:off x="-4960098" y="-1943998"/>
              <a:ext cx="19239338" cy="4245983"/>
              <a:chOff x="-28547034" y="-11188363"/>
              <a:chExt cx="110728876" cy="244370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8547034" y="-321567"/>
                <a:ext cx="79590836" cy="6668695"/>
              </a:xfrm>
              <a:custGeom>
                <a:avLst/>
                <a:gdLst/>
                <a:ahLst/>
                <a:cxnLst/>
                <a:rect l="l" t="t" r="r" b="b"/>
                <a:pathLst>
                  <a:path w="79590834" h="6668700">
                    <a:moveTo>
                      <a:pt x="0" y="0"/>
                    </a:moveTo>
                    <a:lnTo>
                      <a:pt x="79590834" y="0"/>
                    </a:lnTo>
                    <a:lnTo>
                      <a:pt x="79590834" y="6668700"/>
                    </a:lnTo>
                    <a:lnTo>
                      <a:pt x="0" y="6668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F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16875732" y="-11188363"/>
                <a:ext cx="99057574" cy="24437055"/>
              </a:xfrm>
              <a:custGeom>
                <a:avLst/>
                <a:gdLst/>
                <a:ahLst/>
                <a:cxnLst/>
                <a:rect l="l" t="t" r="r" b="b"/>
                <a:pathLst>
                  <a:path w="79735617" h="6813480">
                    <a:moveTo>
                      <a:pt x="79590838" y="6668700"/>
                    </a:moveTo>
                    <a:lnTo>
                      <a:pt x="79735617" y="6668700"/>
                    </a:lnTo>
                    <a:lnTo>
                      <a:pt x="79735617" y="6813480"/>
                    </a:lnTo>
                    <a:lnTo>
                      <a:pt x="79590838" y="6813480"/>
                    </a:lnTo>
                    <a:lnTo>
                      <a:pt x="79590838" y="666870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668700"/>
                    </a:lnTo>
                    <a:lnTo>
                      <a:pt x="0" y="6668700"/>
                    </a:lnTo>
                    <a:lnTo>
                      <a:pt x="0" y="144780"/>
                    </a:lnTo>
                    <a:close/>
                    <a:moveTo>
                      <a:pt x="0" y="6668700"/>
                    </a:moveTo>
                    <a:lnTo>
                      <a:pt x="144780" y="6668700"/>
                    </a:lnTo>
                    <a:lnTo>
                      <a:pt x="144780" y="6813480"/>
                    </a:lnTo>
                    <a:lnTo>
                      <a:pt x="0" y="6813480"/>
                    </a:lnTo>
                    <a:lnTo>
                      <a:pt x="0" y="6668700"/>
                    </a:lnTo>
                    <a:close/>
                    <a:moveTo>
                      <a:pt x="79590838" y="144780"/>
                    </a:moveTo>
                    <a:lnTo>
                      <a:pt x="79735617" y="144780"/>
                    </a:lnTo>
                    <a:lnTo>
                      <a:pt x="79735617" y="6668700"/>
                    </a:lnTo>
                    <a:lnTo>
                      <a:pt x="79590838" y="6668700"/>
                    </a:lnTo>
                    <a:lnTo>
                      <a:pt x="79590838" y="144780"/>
                    </a:lnTo>
                    <a:close/>
                    <a:moveTo>
                      <a:pt x="144780" y="6668700"/>
                    </a:moveTo>
                    <a:lnTo>
                      <a:pt x="79590838" y="6668700"/>
                    </a:lnTo>
                    <a:lnTo>
                      <a:pt x="79590838" y="6813480"/>
                    </a:lnTo>
                    <a:lnTo>
                      <a:pt x="144780" y="6813480"/>
                    </a:lnTo>
                    <a:lnTo>
                      <a:pt x="144780" y="6668700"/>
                    </a:lnTo>
                    <a:close/>
                    <a:moveTo>
                      <a:pt x="79590838" y="0"/>
                    </a:moveTo>
                    <a:lnTo>
                      <a:pt x="79735617" y="0"/>
                    </a:lnTo>
                    <a:lnTo>
                      <a:pt x="79735617" y="144780"/>
                    </a:lnTo>
                    <a:lnTo>
                      <a:pt x="79590838" y="144780"/>
                    </a:lnTo>
                    <a:lnTo>
                      <a:pt x="7959083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79590838" y="0"/>
                    </a:lnTo>
                    <a:lnTo>
                      <a:pt x="7959083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-2932189" y="-1022544"/>
              <a:ext cx="16558654" cy="2462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sap"/>
                  <a:ea typeface="Asap"/>
                  <a:cs typeface="Asap"/>
                  <a:sym typeface="Asap"/>
                </a:rPr>
                <a:t>NHÂN SỐ CÓ HAI CHỮ SỐ VỚI SỐ CÓ MỘT CHỮ SỐ (TIẾT 2)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8164672" y="7600551"/>
            <a:ext cx="1971722" cy="1240392"/>
          </a:xfrm>
          <a:custGeom>
            <a:avLst/>
            <a:gdLst/>
            <a:ahLst/>
            <a:cxnLst/>
            <a:rect l="l" t="t" r="r" b="b"/>
            <a:pathLst>
              <a:path w="1971722" h="1240392">
                <a:moveTo>
                  <a:pt x="0" y="0"/>
                </a:moveTo>
                <a:lnTo>
                  <a:pt x="1971722" y="0"/>
                </a:lnTo>
                <a:lnTo>
                  <a:pt x="1971722" y="1240392"/>
                </a:lnTo>
                <a:lnTo>
                  <a:pt x="0" y="1240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923497" y="5644312"/>
            <a:ext cx="2479197" cy="2429613"/>
          </a:xfrm>
          <a:custGeom>
            <a:avLst/>
            <a:gdLst/>
            <a:ahLst/>
            <a:cxnLst/>
            <a:rect l="l" t="t" r="r" b="b"/>
            <a:pathLst>
              <a:path w="2479197" h="2429613">
                <a:moveTo>
                  <a:pt x="0" y="0"/>
                </a:moveTo>
                <a:lnTo>
                  <a:pt x="2479197" y="0"/>
                </a:lnTo>
                <a:lnTo>
                  <a:pt x="2479197" y="2429613"/>
                </a:lnTo>
                <a:lnTo>
                  <a:pt x="0" y="2429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8600" y="301841"/>
            <a:ext cx="1821179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>
                <a:rot lat="0" lon="600000" rev="0"/>
              </a:camera>
              <a:lightRig rig="threePt" dir="t">
                <a:rot lat="0" lon="0" rev="3000000"/>
              </a:lightRig>
            </a:scene3d>
            <a:sp3d>
              <a:bevelT w="25400"/>
              <a:bevelB w="25400"/>
            </a:sp3d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endPos="19000" dist="50800" dir="5400000" sy="-100000" algn="bl" rotWithShape="0"/>
                </a:effectLst>
                <a:latin typeface="Arial" panose="020B0604020202020204" pitchFamily="34" charset="0"/>
                <a:ea typeface="Francois One"/>
                <a:cs typeface="Arial" panose="020B0604020202020204" pitchFamily="34" charset="0"/>
                <a:sym typeface="Francois One"/>
              </a:rPr>
              <a:t>NHIỆT LIỆT CHÀO MỪNG CÁC THẦY CÔ GIÁO VỀ DỰ GIỜ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14600" y="9352711"/>
            <a:ext cx="9799870" cy="508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5"/>
              </a:lnSpc>
            </a:pPr>
            <a:r>
              <a:rPr lang="en-US" sz="48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Giáo</a:t>
            </a:r>
            <a:r>
              <a:rPr lang="en-US" sz="48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viên</a:t>
            </a:r>
            <a:r>
              <a:rPr lang="en-US" sz="48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: Lương </a:t>
            </a:r>
            <a:r>
              <a:rPr lang="en-US" sz="48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Thị</a:t>
            </a:r>
            <a:r>
              <a:rPr lang="en-US" sz="48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Thanh Phương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0C5545-65A2-A3F6-750E-8E26EC725810}"/>
              </a:ext>
            </a:extLst>
          </p:cNvPr>
          <p:cNvSpPr txBox="1"/>
          <p:nvPr/>
        </p:nvSpPr>
        <p:spPr>
          <a:xfrm>
            <a:off x="5899114" y="3275822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MÔN TOÁN LỚP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EB95B7-2750-E868-7D9B-3D293CC0B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0A0CC5-D107-79F7-9370-67F947AF020C}"/>
              </a:ext>
            </a:extLst>
          </p:cNvPr>
          <p:cNvGraphicFramePr>
            <a:graphicFrameLocks noGrp="1"/>
          </p:cNvGraphicFramePr>
          <p:nvPr/>
        </p:nvGraphicFramePr>
        <p:xfrm>
          <a:off x="12420600" y="6743698"/>
          <a:ext cx="4205514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38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F8F536-3020-46DB-0428-C1BADB51201E}"/>
              </a:ext>
            </a:extLst>
          </p:cNvPr>
          <p:cNvGraphicFramePr>
            <a:graphicFrameLocks noGrp="1"/>
          </p:cNvGraphicFramePr>
          <p:nvPr/>
        </p:nvGraphicFramePr>
        <p:xfrm>
          <a:off x="7647821" y="6743698"/>
          <a:ext cx="4102956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52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EE8C94-716F-4A93-C2D4-A2CBCBDF8A6B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6743700"/>
          <a:ext cx="5638800" cy="31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74923205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8282194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43423701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32000646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821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05318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3F0F9B43-C5DA-27FD-A3EA-5A660FBDF3BE}"/>
              </a:ext>
            </a:extLst>
          </p:cNvPr>
          <p:cNvSpPr/>
          <p:nvPr/>
        </p:nvSpPr>
        <p:spPr>
          <a:xfrm>
            <a:off x="13102173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784DF7B-A901-AE7C-CDFE-AB15948F0FA2}"/>
              </a:ext>
            </a:extLst>
          </p:cNvPr>
          <p:cNvSpPr/>
          <p:nvPr/>
        </p:nvSpPr>
        <p:spPr>
          <a:xfrm>
            <a:off x="4516172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5E7F9A9D-CA9D-EF88-EEAF-EBE50A3D718C}"/>
              </a:ext>
            </a:extLst>
          </p:cNvPr>
          <p:cNvSpPr/>
          <p:nvPr/>
        </p:nvSpPr>
        <p:spPr>
          <a:xfrm>
            <a:off x="16626114" y="5137368"/>
            <a:ext cx="1777499" cy="1428463"/>
          </a:xfrm>
          <a:custGeom>
            <a:avLst/>
            <a:gdLst/>
            <a:ahLst/>
            <a:cxnLst/>
            <a:rect l="l" t="t" r="r" b="b"/>
            <a:pathLst>
              <a:path w="1777499" h="1428463">
                <a:moveTo>
                  <a:pt x="0" y="0"/>
                </a:moveTo>
                <a:lnTo>
                  <a:pt x="1777498" y="0"/>
                </a:lnTo>
                <a:lnTo>
                  <a:pt x="1777498" y="1428463"/>
                </a:lnTo>
                <a:lnTo>
                  <a:pt x="0" y="142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1FCDB515-9D4C-DCDE-0B69-0AEC72545C6A}"/>
              </a:ext>
            </a:extLst>
          </p:cNvPr>
          <p:cNvSpPr/>
          <p:nvPr/>
        </p:nvSpPr>
        <p:spPr>
          <a:xfrm>
            <a:off x="3048" y="336502"/>
            <a:ext cx="7051797" cy="1461417"/>
          </a:xfrm>
          <a:custGeom>
            <a:avLst/>
            <a:gdLst/>
            <a:ahLst/>
            <a:cxnLst/>
            <a:rect l="l" t="t" r="r" b="b"/>
            <a:pathLst>
              <a:path w="7051797" h="8635677">
                <a:moveTo>
                  <a:pt x="0" y="0"/>
                </a:moveTo>
                <a:lnTo>
                  <a:pt x="7051797" y="0"/>
                </a:lnTo>
                <a:lnTo>
                  <a:pt x="7051797" y="8635677"/>
                </a:lnTo>
                <a:lnTo>
                  <a:pt x="0" y="863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DCC3EA-CD82-9524-FB26-C17792118C45}"/>
              </a:ext>
            </a:extLst>
          </p:cNvPr>
          <p:cNvSpPr txBox="1"/>
          <p:nvPr/>
        </p:nvSpPr>
        <p:spPr>
          <a:xfrm>
            <a:off x="1676400" y="336502"/>
            <a:ext cx="493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D048C3"/>
                </a:solidFill>
                <a:latin typeface="Francois One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3D5217-D411-CCB7-548E-F098EC15AA31}"/>
              </a:ext>
            </a:extLst>
          </p:cNvPr>
          <p:cNvSpPr/>
          <p:nvPr/>
        </p:nvSpPr>
        <p:spPr>
          <a:xfrm>
            <a:off x="7756784" y="826347"/>
            <a:ext cx="7109255" cy="1477328"/>
          </a:xfrm>
          <a:prstGeom prst="rect">
            <a:avLst/>
          </a:prstGeom>
          <a:noFill/>
          <a:effectLst>
            <a:reflection blurRad="6350" stA="24000" endPos="38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CHỮ BÍ MẬT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Hexagon 34">
            <a:hlinkClick r:id="rId8" action="ppaction://hlinksldjump"/>
            <a:extLst>
              <a:ext uri="{FF2B5EF4-FFF2-40B4-BE49-F238E27FC236}">
                <a16:creationId xmlns:a16="http://schemas.microsoft.com/office/drawing/2014/main" id="{33ACEFD6-D5A8-DD03-7D41-3469E73B6D34}"/>
              </a:ext>
            </a:extLst>
          </p:cNvPr>
          <p:cNvSpPr/>
          <p:nvPr/>
        </p:nvSpPr>
        <p:spPr>
          <a:xfrm>
            <a:off x="1518057" y="264855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809E6299-A461-A6F7-B5F5-C1A2185F42BC}"/>
              </a:ext>
            </a:extLst>
          </p:cNvPr>
          <p:cNvSpPr/>
          <p:nvPr/>
        </p:nvSpPr>
        <p:spPr>
          <a:xfrm>
            <a:off x="937819" y="488198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37" name="Hexagon 36">
            <a:hlinkClick r:id="rId9" action="ppaction://hlinksldjump"/>
            <a:extLst>
              <a:ext uri="{FF2B5EF4-FFF2-40B4-BE49-F238E27FC236}">
                <a16:creationId xmlns:a16="http://schemas.microsoft.com/office/drawing/2014/main" id="{49760BFD-C2A4-0420-1A6B-D8183E69A63D}"/>
              </a:ext>
            </a:extLst>
          </p:cNvPr>
          <p:cNvSpPr/>
          <p:nvPr/>
        </p:nvSpPr>
        <p:spPr>
          <a:xfrm>
            <a:off x="4367426" y="497866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N</a:t>
            </a:r>
          </a:p>
        </p:txBody>
      </p:sp>
      <p:sp>
        <p:nvSpPr>
          <p:cNvPr id="38" name="Hexagon 37">
            <a:hlinkClick r:id="rId10" action="ppaction://hlinksldjump"/>
            <a:extLst>
              <a:ext uri="{FF2B5EF4-FFF2-40B4-BE49-F238E27FC236}">
                <a16:creationId xmlns:a16="http://schemas.microsoft.com/office/drawing/2014/main" id="{9DB4617D-366C-49BA-09B6-210F4E8C1DCB}"/>
              </a:ext>
            </a:extLst>
          </p:cNvPr>
          <p:cNvSpPr/>
          <p:nvPr/>
        </p:nvSpPr>
        <p:spPr>
          <a:xfrm>
            <a:off x="6170659" y="2516231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39" name="Hexagon 38">
            <a:hlinkClick r:id="rId11" action="ppaction://hlinksldjump"/>
            <a:extLst>
              <a:ext uri="{FF2B5EF4-FFF2-40B4-BE49-F238E27FC236}">
                <a16:creationId xmlns:a16="http://schemas.microsoft.com/office/drawing/2014/main" id="{A423F0C5-4F72-A560-BD60-E2792A2E168E}"/>
              </a:ext>
            </a:extLst>
          </p:cNvPr>
          <p:cNvSpPr/>
          <p:nvPr/>
        </p:nvSpPr>
        <p:spPr>
          <a:xfrm>
            <a:off x="7670849" y="528009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H</a:t>
            </a:r>
          </a:p>
        </p:txBody>
      </p:sp>
      <p:sp>
        <p:nvSpPr>
          <p:cNvPr id="40" name="Hexagon 39">
            <a:hlinkClick r:id="rId12" action="ppaction://hlinksldjump"/>
            <a:extLst>
              <a:ext uri="{FF2B5EF4-FFF2-40B4-BE49-F238E27FC236}">
                <a16:creationId xmlns:a16="http://schemas.microsoft.com/office/drawing/2014/main" id="{C9A68027-EBEA-4188-9BF4-CC01252CDBB7}"/>
              </a:ext>
            </a:extLst>
          </p:cNvPr>
          <p:cNvSpPr/>
          <p:nvPr/>
        </p:nvSpPr>
        <p:spPr>
          <a:xfrm>
            <a:off x="10536736" y="232000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41" name="Hexagon 40">
            <a:hlinkClick r:id="rId10" action="ppaction://hlinksldjump"/>
            <a:extLst>
              <a:ext uri="{FF2B5EF4-FFF2-40B4-BE49-F238E27FC236}">
                <a16:creationId xmlns:a16="http://schemas.microsoft.com/office/drawing/2014/main" id="{79DF025F-D6B4-5329-538A-5391C5172D1F}"/>
              </a:ext>
            </a:extLst>
          </p:cNvPr>
          <p:cNvSpPr/>
          <p:nvPr/>
        </p:nvSpPr>
        <p:spPr>
          <a:xfrm>
            <a:off x="11311412" y="49061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M</a:t>
            </a:r>
          </a:p>
        </p:txBody>
      </p:sp>
      <p:sp>
        <p:nvSpPr>
          <p:cNvPr id="42" name="Hexagon 41">
            <a:hlinkClick r:id="rId13" action="ppaction://hlinksldjump"/>
            <a:extLst>
              <a:ext uri="{FF2B5EF4-FFF2-40B4-BE49-F238E27FC236}">
                <a16:creationId xmlns:a16="http://schemas.microsoft.com/office/drawing/2014/main" id="{ABB7A6D4-312E-A7E0-C690-1336B3308430}"/>
              </a:ext>
            </a:extLst>
          </p:cNvPr>
          <p:cNvSpPr/>
          <p:nvPr/>
        </p:nvSpPr>
        <p:spPr>
          <a:xfrm>
            <a:off x="14393254" y="355810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5224C-85A8-5222-C0EF-050BB139D807}"/>
              </a:ext>
            </a:extLst>
          </p:cNvPr>
          <p:cNvSpPr txBox="1"/>
          <p:nvPr/>
        </p:nvSpPr>
        <p:spPr>
          <a:xfrm>
            <a:off x="1427967" y="8537549"/>
            <a:ext cx="1023109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Hexagon 11">
            <a:hlinkClick r:id="rId14" action="ppaction://hlinksldjump"/>
            <a:extLst>
              <a:ext uri="{FF2B5EF4-FFF2-40B4-BE49-F238E27FC236}">
                <a16:creationId xmlns:a16="http://schemas.microsoft.com/office/drawing/2014/main" id="{89813455-B953-31AC-3F37-D1B172DB9182}"/>
              </a:ext>
            </a:extLst>
          </p:cNvPr>
          <p:cNvSpPr/>
          <p:nvPr/>
        </p:nvSpPr>
        <p:spPr>
          <a:xfrm>
            <a:off x="937819" y="489287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13" name="Hexagon 12">
            <a:hlinkClick r:id="rId15" action="ppaction://hlinksldjump"/>
            <a:extLst>
              <a:ext uri="{FF2B5EF4-FFF2-40B4-BE49-F238E27FC236}">
                <a16:creationId xmlns:a16="http://schemas.microsoft.com/office/drawing/2014/main" id="{FF2C7214-BBEE-76C4-7E26-CD1006787383}"/>
              </a:ext>
            </a:extLst>
          </p:cNvPr>
          <p:cNvSpPr/>
          <p:nvPr/>
        </p:nvSpPr>
        <p:spPr>
          <a:xfrm>
            <a:off x="6153469" y="250574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4D73A4C-897B-7A22-7789-1137C15B021E}"/>
              </a:ext>
            </a:extLst>
          </p:cNvPr>
          <p:cNvSpPr/>
          <p:nvPr/>
        </p:nvSpPr>
        <p:spPr>
          <a:xfrm>
            <a:off x="10519546" y="230367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636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0833 0.35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7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7 0.01142 L -0.27769 0.3169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5691 0.476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5" y="23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96296E-6 L 0.21311 0.564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1914 L -0.20468 0.3379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7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32099E-6 L 0.15486 0.570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28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00816 0.581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" y="29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3951E-6 L 0.62474 0.3348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16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466 L 0.4171 0.564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216 L 0.25226 0.583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5" y="29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2757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 flipH="1" flipV="1">
            <a:off x="-418625" y="7282748"/>
            <a:ext cx="4072385" cy="5056008"/>
          </a:xfrm>
          <a:custGeom>
            <a:avLst/>
            <a:gdLst/>
            <a:ahLst/>
            <a:cxnLst/>
            <a:rect l="l" t="t" r="r" b="b"/>
            <a:pathLst>
              <a:path w="4072385" h="5056008">
                <a:moveTo>
                  <a:pt x="4072385" y="5056008"/>
                </a:moveTo>
                <a:lnTo>
                  <a:pt x="0" y="5056008"/>
                </a:lnTo>
                <a:lnTo>
                  <a:pt x="0" y="0"/>
                </a:lnTo>
                <a:lnTo>
                  <a:pt x="4072385" y="0"/>
                </a:lnTo>
                <a:lnTo>
                  <a:pt x="4072385" y="505600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39034">
            <a:off x="1222219" y="1064731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5" y="0"/>
                </a:lnTo>
                <a:lnTo>
                  <a:pt x="790695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FE9A056C-A3CD-F34D-846B-B0474F1B643D}"/>
              </a:ext>
            </a:extLst>
          </p:cNvPr>
          <p:cNvSpPr/>
          <p:nvPr/>
        </p:nvSpPr>
        <p:spPr>
          <a:xfrm>
            <a:off x="2274086" y="2890931"/>
            <a:ext cx="2514600" cy="2252569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/>
              <a:t>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263FA8-468B-AE33-2DF9-71A44DD00721}"/>
              </a:ext>
            </a:extLst>
          </p:cNvPr>
          <p:cNvSpPr/>
          <p:nvPr/>
        </p:nvSpPr>
        <p:spPr>
          <a:xfrm>
            <a:off x="4953000" y="1368988"/>
            <a:ext cx="8763000" cy="53747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/>
              <a:t>16 x 2</a:t>
            </a:r>
          </a:p>
        </p:txBody>
      </p:sp>
      <p:pic>
        <p:nvPicPr>
          <p:cNvPr id="11" name="6026696046594">
            <a:hlinkClick r:id="" action="ppaction://media"/>
            <a:extLst>
              <a:ext uri="{FF2B5EF4-FFF2-40B4-BE49-F238E27FC236}">
                <a16:creationId xmlns:a16="http://schemas.microsoft.com/office/drawing/2014/main" id="{CF2AFD22-28DB-D855-BF8A-490AE9040F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039600" y="6258035"/>
            <a:ext cx="6108700" cy="3552717"/>
          </a:xfrm>
          <a:prstGeom prst="rect">
            <a:avLst/>
          </a:prstGeom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B5F3963F-7049-E435-5243-B8F3FAAA3C6E}"/>
              </a:ext>
            </a:extLst>
          </p:cNvPr>
          <p:cNvGrpSpPr/>
          <p:nvPr/>
        </p:nvGrpSpPr>
        <p:grpSpPr>
          <a:xfrm>
            <a:off x="7817903" y="8918012"/>
            <a:ext cx="3398881" cy="597258"/>
            <a:chOff x="0" y="0"/>
            <a:chExt cx="4531842" cy="796344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266FAC0B-6EBC-3DAA-E69B-9D9D1E3DE7E0}"/>
                </a:ext>
              </a:extLst>
            </p:cNvPr>
            <p:cNvGrpSpPr/>
            <p:nvPr/>
          </p:nvGrpSpPr>
          <p:grpSpPr>
            <a:xfrm>
              <a:off x="0" y="0"/>
              <a:ext cx="4531842" cy="796344"/>
              <a:chOff x="0" y="0"/>
              <a:chExt cx="26082278" cy="4583230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9E6D72C0-13BD-7A41-F935-35544FB633C7}"/>
                  </a:ext>
                </a:extLst>
              </p:cNvPr>
              <p:cNvSpPr/>
              <p:nvPr/>
            </p:nvSpPr>
            <p:spPr>
              <a:xfrm>
                <a:off x="72390" y="72390"/>
                <a:ext cx="25937498" cy="4438451"/>
              </a:xfrm>
              <a:custGeom>
                <a:avLst/>
                <a:gdLst/>
                <a:ahLst/>
                <a:cxnLst/>
                <a:rect l="l" t="t" r="r" b="b"/>
                <a:pathLst>
                  <a:path w="25937498" h="4438451">
                    <a:moveTo>
                      <a:pt x="0" y="0"/>
                    </a:moveTo>
                    <a:lnTo>
                      <a:pt x="25937498" y="0"/>
                    </a:lnTo>
                    <a:lnTo>
                      <a:pt x="25937498" y="4438451"/>
                    </a:lnTo>
                    <a:lnTo>
                      <a:pt x="0" y="4438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F0"/>
              </a:solidFill>
            </p:spPr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EB32C99F-4471-9864-1A25-7CEA5DAA8CC5}"/>
                  </a:ext>
                </a:extLst>
              </p:cNvPr>
              <p:cNvSpPr/>
              <p:nvPr/>
            </p:nvSpPr>
            <p:spPr>
              <a:xfrm>
                <a:off x="0" y="0"/>
                <a:ext cx="26082278" cy="4583230"/>
              </a:xfrm>
              <a:custGeom>
                <a:avLst/>
                <a:gdLst/>
                <a:ahLst/>
                <a:cxnLst/>
                <a:rect l="l" t="t" r="r" b="b"/>
                <a:pathLst>
                  <a:path w="26082278" h="4583230">
                    <a:moveTo>
                      <a:pt x="25937497" y="4438450"/>
                    </a:moveTo>
                    <a:lnTo>
                      <a:pt x="26082278" y="4438450"/>
                    </a:lnTo>
                    <a:lnTo>
                      <a:pt x="26082278" y="4583230"/>
                    </a:lnTo>
                    <a:lnTo>
                      <a:pt x="25937497" y="4583230"/>
                    </a:lnTo>
                    <a:lnTo>
                      <a:pt x="25937497" y="44384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438450"/>
                    </a:lnTo>
                    <a:lnTo>
                      <a:pt x="0" y="4438450"/>
                    </a:lnTo>
                    <a:lnTo>
                      <a:pt x="0" y="144780"/>
                    </a:lnTo>
                    <a:close/>
                    <a:moveTo>
                      <a:pt x="0" y="4438450"/>
                    </a:moveTo>
                    <a:lnTo>
                      <a:pt x="144780" y="4438450"/>
                    </a:lnTo>
                    <a:lnTo>
                      <a:pt x="144780" y="4583230"/>
                    </a:lnTo>
                    <a:lnTo>
                      <a:pt x="0" y="4583230"/>
                    </a:lnTo>
                    <a:lnTo>
                      <a:pt x="0" y="4438450"/>
                    </a:lnTo>
                    <a:close/>
                    <a:moveTo>
                      <a:pt x="25937497" y="144780"/>
                    </a:moveTo>
                    <a:lnTo>
                      <a:pt x="26082278" y="144780"/>
                    </a:lnTo>
                    <a:lnTo>
                      <a:pt x="26082278" y="4438450"/>
                    </a:lnTo>
                    <a:lnTo>
                      <a:pt x="25937497" y="4438450"/>
                    </a:lnTo>
                    <a:lnTo>
                      <a:pt x="25937497" y="144780"/>
                    </a:lnTo>
                    <a:close/>
                    <a:moveTo>
                      <a:pt x="144780" y="4438450"/>
                    </a:moveTo>
                    <a:lnTo>
                      <a:pt x="25937497" y="4438450"/>
                    </a:lnTo>
                    <a:lnTo>
                      <a:pt x="25937497" y="4583230"/>
                    </a:lnTo>
                    <a:lnTo>
                      <a:pt x="144780" y="4583230"/>
                    </a:lnTo>
                    <a:lnTo>
                      <a:pt x="144780" y="4438450"/>
                    </a:lnTo>
                    <a:close/>
                    <a:moveTo>
                      <a:pt x="25937497" y="0"/>
                    </a:moveTo>
                    <a:lnTo>
                      <a:pt x="26082278" y="0"/>
                    </a:lnTo>
                    <a:lnTo>
                      <a:pt x="26082278" y="144780"/>
                    </a:lnTo>
                    <a:lnTo>
                      <a:pt x="25937497" y="144780"/>
                    </a:lnTo>
                    <a:lnTo>
                      <a:pt x="2593749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937497" y="0"/>
                    </a:lnTo>
                    <a:lnTo>
                      <a:pt x="2593749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18">
              <a:hlinkClick r:id="rId9" action="ppaction://hlinksldjump"/>
              <a:extLst>
                <a:ext uri="{FF2B5EF4-FFF2-40B4-BE49-F238E27FC236}">
                  <a16:creationId xmlns:a16="http://schemas.microsoft.com/office/drawing/2014/main" id="{B399BE4C-6E63-1AE4-EF09-CEE990706EAC}"/>
                </a:ext>
              </a:extLst>
            </p:cNvPr>
            <p:cNvSpPr txBox="1"/>
            <p:nvPr/>
          </p:nvSpPr>
          <p:spPr>
            <a:xfrm>
              <a:off x="254828" y="197724"/>
              <a:ext cx="4022186" cy="390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72"/>
                </a:lnSpc>
                <a:spcBef>
                  <a:spcPct val="0"/>
                </a:spcBef>
              </a:pP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Quay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lại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 Trang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chương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trình</a:t>
              </a:r>
              <a:endParaRPr lang="en-US" sz="1824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  <a:hlinkClick r:id="rId10" action="ppaction://hlinksldjum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3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6320CA-A9DB-CC0C-72D2-AB5CFCAF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0546A5-8D1F-42B4-88C6-AF6994DCFA12}"/>
              </a:ext>
            </a:extLst>
          </p:cNvPr>
          <p:cNvGraphicFramePr>
            <a:graphicFrameLocks noGrp="1"/>
          </p:cNvGraphicFramePr>
          <p:nvPr/>
        </p:nvGraphicFramePr>
        <p:xfrm>
          <a:off x="12420600" y="6743698"/>
          <a:ext cx="4205514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38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31200F-3F78-3A2F-D047-FAB0F31D1DA6}"/>
              </a:ext>
            </a:extLst>
          </p:cNvPr>
          <p:cNvGraphicFramePr>
            <a:graphicFrameLocks noGrp="1"/>
          </p:cNvGraphicFramePr>
          <p:nvPr/>
        </p:nvGraphicFramePr>
        <p:xfrm>
          <a:off x="7647821" y="6743698"/>
          <a:ext cx="4102956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52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6162B9-46BB-C52D-F0A5-431E68A7B37C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6743700"/>
          <a:ext cx="5638800" cy="31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74923205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8282194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43423701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32000646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821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05318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298DB96A-EBAD-F404-787F-ABAB9AF81211}"/>
              </a:ext>
            </a:extLst>
          </p:cNvPr>
          <p:cNvSpPr/>
          <p:nvPr/>
        </p:nvSpPr>
        <p:spPr>
          <a:xfrm>
            <a:off x="13102173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42D9D0C-6629-0981-997E-D15D4421ABCE}"/>
              </a:ext>
            </a:extLst>
          </p:cNvPr>
          <p:cNvSpPr/>
          <p:nvPr/>
        </p:nvSpPr>
        <p:spPr>
          <a:xfrm>
            <a:off x="4516172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43DC3A2-E2EE-2BD2-F4F5-1FEA17AE4F24}"/>
              </a:ext>
            </a:extLst>
          </p:cNvPr>
          <p:cNvSpPr/>
          <p:nvPr/>
        </p:nvSpPr>
        <p:spPr>
          <a:xfrm>
            <a:off x="16626114" y="5137368"/>
            <a:ext cx="1777499" cy="1428463"/>
          </a:xfrm>
          <a:custGeom>
            <a:avLst/>
            <a:gdLst/>
            <a:ahLst/>
            <a:cxnLst/>
            <a:rect l="l" t="t" r="r" b="b"/>
            <a:pathLst>
              <a:path w="1777499" h="1428463">
                <a:moveTo>
                  <a:pt x="0" y="0"/>
                </a:moveTo>
                <a:lnTo>
                  <a:pt x="1777498" y="0"/>
                </a:lnTo>
                <a:lnTo>
                  <a:pt x="1777498" y="1428463"/>
                </a:lnTo>
                <a:lnTo>
                  <a:pt x="0" y="142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2B3832A1-C423-AC07-0C1F-96CEEC2A611D}"/>
              </a:ext>
            </a:extLst>
          </p:cNvPr>
          <p:cNvSpPr/>
          <p:nvPr/>
        </p:nvSpPr>
        <p:spPr>
          <a:xfrm>
            <a:off x="3048" y="336502"/>
            <a:ext cx="7051797" cy="1461417"/>
          </a:xfrm>
          <a:custGeom>
            <a:avLst/>
            <a:gdLst/>
            <a:ahLst/>
            <a:cxnLst/>
            <a:rect l="l" t="t" r="r" b="b"/>
            <a:pathLst>
              <a:path w="7051797" h="8635677">
                <a:moveTo>
                  <a:pt x="0" y="0"/>
                </a:moveTo>
                <a:lnTo>
                  <a:pt x="7051797" y="0"/>
                </a:lnTo>
                <a:lnTo>
                  <a:pt x="7051797" y="8635677"/>
                </a:lnTo>
                <a:lnTo>
                  <a:pt x="0" y="863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20B63E-4D4F-E708-4DA3-EE1F72C57B6E}"/>
              </a:ext>
            </a:extLst>
          </p:cNvPr>
          <p:cNvSpPr txBox="1"/>
          <p:nvPr/>
        </p:nvSpPr>
        <p:spPr>
          <a:xfrm>
            <a:off x="1676400" y="336502"/>
            <a:ext cx="493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D048C3"/>
                </a:solidFill>
                <a:latin typeface="Francois One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062789-FBB5-B213-96CC-CA0A39F7F700}"/>
              </a:ext>
            </a:extLst>
          </p:cNvPr>
          <p:cNvSpPr/>
          <p:nvPr/>
        </p:nvSpPr>
        <p:spPr>
          <a:xfrm>
            <a:off x="7756784" y="826347"/>
            <a:ext cx="7109255" cy="1477328"/>
          </a:xfrm>
          <a:prstGeom prst="rect">
            <a:avLst/>
          </a:prstGeom>
          <a:noFill/>
          <a:effectLst>
            <a:reflection blurRad="6350" stA="24000" endPos="38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CHỮ BÍ MẬT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Hexagon 34">
            <a:hlinkClick r:id="rId8" action="ppaction://hlinksldjump"/>
            <a:extLst>
              <a:ext uri="{FF2B5EF4-FFF2-40B4-BE49-F238E27FC236}">
                <a16:creationId xmlns:a16="http://schemas.microsoft.com/office/drawing/2014/main" id="{6EBFE5D6-45DA-B3F0-AFDD-2457E34F340E}"/>
              </a:ext>
            </a:extLst>
          </p:cNvPr>
          <p:cNvSpPr/>
          <p:nvPr/>
        </p:nvSpPr>
        <p:spPr>
          <a:xfrm>
            <a:off x="1518057" y="264855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302B3C47-1F9E-C8B8-2B30-7E9E94DF0EA7}"/>
              </a:ext>
            </a:extLst>
          </p:cNvPr>
          <p:cNvSpPr/>
          <p:nvPr/>
        </p:nvSpPr>
        <p:spPr>
          <a:xfrm>
            <a:off x="937819" y="488198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37" name="Hexagon 36">
            <a:hlinkClick r:id="rId9" action="ppaction://hlinksldjump"/>
            <a:extLst>
              <a:ext uri="{FF2B5EF4-FFF2-40B4-BE49-F238E27FC236}">
                <a16:creationId xmlns:a16="http://schemas.microsoft.com/office/drawing/2014/main" id="{3C97C541-0C45-A55E-2CCE-9B17F7C105CD}"/>
              </a:ext>
            </a:extLst>
          </p:cNvPr>
          <p:cNvSpPr/>
          <p:nvPr/>
        </p:nvSpPr>
        <p:spPr>
          <a:xfrm>
            <a:off x="4367426" y="497866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N</a:t>
            </a:r>
          </a:p>
        </p:txBody>
      </p:sp>
      <p:sp>
        <p:nvSpPr>
          <p:cNvPr id="38" name="Hexagon 37">
            <a:hlinkClick r:id="rId10" action="ppaction://hlinksldjump"/>
            <a:extLst>
              <a:ext uri="{FF2B5EF4-FFF2-40B4-BE49-F238E27FC236}">
                <a16:creationId xmlns:a16="http://schemas.microsoft.com/office/drawing/2014/main" id="{A7AD68A3-AFB1-7B47-2B45-75B475F89CA3}"/>
              </a:ext>
            </a:extLst>
          </p:cNvPr>
          <p:cNvSpPr/>
          <p:nvPr/>
        </p:nvSpPr>
        <p:spPr>
          <a:xfrm>
            <a:off x="6170659" y="2516231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39" name="Hexagon 38">
            <a:hlinkClick r:id="rId11" action="ppaction://hlinksldjump"/>
            <a:extLst>
              <a:ext uri="{FF2B5EF4-FFF2-40B4-BE49-F238E27FC236}">
                <a16:creationId xmlns:a16="http://schemas.microsoft.com/office/drawing/2014/main" id="{52000382-4FC4-8C02-5D3A-D6D85C7D7448}"/>
              </a:ext>
            </a:extLst>
          </p:cNvPr>
          <p:cNvSpPr/>
          <p:nvPr/>
        </p:nvSpPr>
        <p:spPr>
          <a:xfrm>
            <a:off x="7670849" y="528009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H</a:t>
            </a:r>
          </a:p>
        </p:txBody>
      </p:sp>
      <p:sp>
        <p:nvSpPr>
          <p:cNvPr id="40" name="Hexagon 39">
            <a:hlinkClick r:id="rId12" action="ppaction://hlinksldjump"/>
            <a:extLst>
              <a:ext uri="{FF2B5EF4-FFF2-40B4-BE49-F238E27FC236}">
                <a16:creationId xmlns:a16="http://schemas.microsoft.com/office/drawing/2014/main" id="{626F3E1C-A315-28E2-4894-702BB3658005}"/>
              </a:ext>
            </a:extLst>
          </p:cNvPr>
          <p:cNvSpPr/>
          <p:nvPr/>
        </p:nvSpPr>
        <p:spPr>
          <a:xfrm>
            <a:off x="10536736" y="232000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41" name="Hexagon 40">
            <a:hlinkClick r:id="rId10" action="ppaction://hlinksldjump"/>
            <a:extLst>
              <a:ext uri="{FF2B5EF4-FFF2-40B4-BE49-F238E27FC236}">
                <a16:creationId xmlns:a16="http://schemas.microsoft.com/office/drawing/2014/main" id="{56948AED-9666-2982-A2D8-5A17680FC036}"/>
              </a:ext>
            </a:extLst>
          </p:cNvPr>
          <p:cNvSpPr/>
          <p:nvPr/>
        </p:nvSpPr>
        <p:spPr>
          <a:xfrm>
            <a:off x="11311412" y="49061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M</a:t>
            </a:r>
          </a:p>
        </p:txBody>
      </p:sp>
      <p:sp>
        <p:nvSpPr>
          <p:cNvPr id="42" name="Hexagon 41">
            <a:hlinkClick r:id="rId13" action="ppaction://hlinksldjump"/>
            <a:extLst>
              <a:ext uri="{FF2B5EF4-FFF2-40B4-BE49-F238E27FC236}">
                <a16:creationId xmlns:a16="http://schemas.microsoft.com/office/drawing/2014/main" id="{23E437FB-CFF0-2621-264D-B689B575F07E}"/>
              </a:ext>
            </a:extLst>
          </p:cNvPr>
          <p:cNvSpPr/>
          <p:nvPr/>
        </p:nvSpPr>
        <p:spPr>
          <a:xfrm>
            <a:off x="14393254" y="355810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1335B-0AD1-88F0-71BB-68F9BCAB219C}"/>
              </a:ext>
            </a:extLst>
          </p:cNvPr>
          <p:cNvSpPr txBox="1"/>
          <p:nvPr/>
        </p:nvSpPr>
        <p:spPr>
          <a:xfrm>
            <a:off x="1427967" y="8537549"/>
            <a:ext cx="1023109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02C4087-19D9-F433-2D23-0EFC20ED51AE}"/>
              </a:ext>
            </a:extLst>
          </p:cNvPr>
          <p:cNvSpPr/>
          <p:nvPr/>
        </p:nvSpPr>
        <p:spPr>
          <a:xfrm>
            <a:off x="937819" y="489287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13" name="Hexagon 12">
            <a:hlinkClick r:id="rId14" action="ppaction://hlinksldjump"/>
            <a:extLst>
              <a:ext uri="{FF2B5EF4-FFF2-40B4-BE49-F238E27FC236}">
                <a16:creationId xmlns:a16="http://schemas.microsoft.com/office/drawing/2014/main" id="{F6C85A10-3748-3A1E-107B-F244B15824BD}"/>
              </a:ext>
            </a:extLst>
          </p:cNvPr>
          <p:cNvSpPr/>
          <p:nvPr/>
        </p:nvSpPr>
        <p:spPr>
          <a:xfrm>
            <a:off x="6153469" y="250574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14" name="Hexagon 13">
            <a:hlinkClick r:id="rId12" action="ppaction://hlinksldjump"/>
            <a:extLst>
              <a:ext uri="{FF2B5EF4-FFF2-40B4-BE49-F238E27FC236}">
                <a16:creationId xmlns:a16="http://schemas.microsoft.com/office/drawing/2014/main" id="{87C57D71-5E70-41CD-D166-8BDA0B0E0FC1}"/>
              </a:ext>
            </a:extLst>
          </p:cNvPr>
          <p:cNvSpPr/>
          <p:nvPr/>
        </p:nvSpPr>
        <p:spPr>
          <a:xfrm>
            <a:off x="10519546" y="230367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3695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0833 0.35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7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2757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 flipH="1" flipV="1">
            <a:off x="-418625" y="7282748"/>
            <a:ext cx="4072385" cy="5056008"/>
          </a:xfrm>
          <a:custGeom>
            <a:avLst/>
            <a:gdLst/>
            <a:ahLst/>
            <a:cxnLst/>
            <a:rect l="l" t="t" r="r" b="b"/>
            <a:pathLst>
              <a:path w="4072385" h="5056008">
                <a:moveTo>
                  <a:pt x="4072385" y="5056008"/>
                </a:moveTo>
                <a:lnTo>
                  <a:pt x="0" y="5056008"/>
                </a:lnTo>
                <a:lnTo>
                  <a:pt x="0" y="0"/>
                </a:lnTo>
                <a:lnTo>
                  <a:pt x="4072385" y="0"/>
                </a:lnTo>
                <a:lnTo>
                  <a:pt x="4072385" y="505600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39034">
            <a:off x="1222219" y="1064731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5" y="0"/>
                </a:lnTo>
                <a:lnTo>
                  <a:pt x="790695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FE9A056C-A3CD-F34D-846B-B0474F1B643D}"/>
              </a:ext>
            </a:extLst>
          </p:cNvPr>
          <p:cNvSpPr/>
          <p:nvPr/>
        </p:nvSpPr>
        <p:spPr>
          <a:xfrm>
            <a:off x="2274086" y="2890931"/>
            <a:ext cx="2514600" cy="2252569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/>
              <a:t>C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263FA8-468B-AE33-2DF9-71A44DD00721}"/>
              </a:ext>
            </a:extLst>
          </p:cNvPr>
          <p:cNvSpPr/>
          <p:nvPr/>
        </p:nvSpPr>
        <p:spPr>
          <a:xfrm>
            <a:off x="4953000" y="1368988"/>
            <a:ext cx="8763000" cy="53747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/>
              <a:t>11 x 8</a:t>
            </a:r>
          </a:p>
        </p:txBody>
      </p:sp>
      <p:pic>
        <p:nvPicPr>
          <p:cNvPr id="11" name="6026696046594">
            <a:hlinkClick r:id="" action="ppaction://media"/>
            <a:extLst>
              <a:ext uri="{FF2B5EF4-FFF2-40B4-BE49-F238E27FC236}">
                <a16:creationId xmlns:a16="http://schemas.microsoft.com/office/drawing/2014/main" id="{CF2AFD22-28DB-D855-BF8A-490AE9040F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039600" y="6258035"/>
            <a:ext cx="6108700" cy="3552717"/>
          </a:xfrm>
          <a:prstGeom prst="rect">
            <a:avLst/>
          </a:prstGeom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F163CC7C-5078-E45C-E377-BD7B17D9CAC6}"/>
              </a:ext>
            </a:extLst>
          </p:cNvPr>
          <p:cNvGrpSpPr/>
          <p:nvPr/>
        </p:nvGrpSpPr>
        <p:grpSpPr>
          <a:xfrm>
            <a:off x="8077200" y="8918012"/>
            <a:ext cx="3398881" cy="597258"/>
            <a:chOff x="0" y="0"/>
            <a:chExt cx="4531842" cy="796344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BBE3C356-C1E8-FD42-1128-E79F1AE9695A}"/>
                </a:ext>
              </a:extLst>
            </p:cNvPr>
            <p:cNvGrpSpPr/>
            <p:nvPr/>
          </p:nvGrpSpPr>
          <p:grpSpPr>
            <a:xfrm>
              <a:off x="0" y="0"/>
              <a:ext cx="4531842" cy="796344"/>
              <a:chOff x="0" y="0"/>
              <a:chExt cx="26082278" cy="4583230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43EAE0A1-7842-C4C4-8C23-43CD2AD7926A}"/>
                  </a:ext>
                </a:extLst>
              </p:cNvPr>
              <p:cNvSpPr/>
              <p:nvPr/>
            </p:nvSpPr>
            <p:spPr>
              <a:xfrm>
                <a:off x="72390" y="72390"/>
                <a:ext cx="25937498" cy="4438451"/>
              </a:xfrm>
              <a:custGeom>
                <a:avLst/>
                <a:gdLst/>
                <a:ahLst/>
                <a:cxnLst/>
                <a:rect l="l" t="t" r="r" b="b"/>
                <a:pathLst>
                  <a:path w="25937498" h="4438451">
                    <a:moveTo>
                      <a:pt x="0" y="0"/>
                    </a:moveTo>
                    <a:lnTo>
                      <a:pt x="25937498" y="0"/>
                    </a:lnTo>
                    <a:lnTo>
                      <a:pt x="25937498" y="4438451"/>
                    </a:lnTo>
                    <a:lnTo>
                      <a:pt x="0" y="4438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F0"/>
              </a:solidFill>
            </p:spPr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50D37415-1A89-1268-6B86-9A474AF8107F}"/>
                  </a:ext>
                </a:extLst>
              </p:cNvPr>
              <p:cNvSpPr/>
              <p:nvPr/>
            </p:nvSpPr>
            <p:spPr>
              <a:xfrm>
                <a:off x="0" y="0"/>
                <a:ext cx="26082278" cy="4583230"/>
              </a:xfrm>
              <a:custGeom>
                <a:avLst/>
                <a:gdLst/>
                <a:ahLst/>
                <a:cxnLst/>
                <a:rect l="l" t="t" r="r" b="b"/>
                <a:pathLst>
                  <a:path w="26082278" h="4583230">
                    <a:moveTo>
                      <a:pt x="25937497" y="4438450"/>
                    </a:moveTo>
                    <a:lnTo>
                      <a:pt x="26082278" y="4438450"/>
                    </a:lnTo>
                    <a:lnTo>
                      <a:pt x="26082278" y="4583230"/>
                    </a:lnTo>
                    <a:lnTo>
                      <a:pt x="25937497" y="4583230"/>
                    </a:lnTo>
                    <a:lnTo>
                      <a:pt x="25937497" y="44384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438450"/>
                    </a:lnTo>
                    <a:lnTo>
                      <a:pt x="0" y="4438450"/>
                    </a:lnTo>
                    <a:lnTo>
                      <a:pt x="0" y="144780"/>
                    </a:lnTo>
                    <a:close/>
                    <a:moveTo>
                      <a:pt x="0" y="4438450"/>
                    </a:moveTo>
                    <a:lnTo>
                      <a:pt x="144780" y="4438450"/>
                    </a:lnTo>
                    <a:lnTo>
                      <a:pt x="144780" y="4583230"/>
                    </a:lnTo>
                    <a:lnTo>
                      <a:pt x="0" y="4583230"/>
                    </a:lnTo>
                    <a:lnTo>
                      <a:pt x="0" y="4438450"/>
                    </a:lnTo>
                    <a:close/>
                    <a:moveTo>
                      <a:pt x="25937497" y="144780"/>
                    </a:moveTo>
                    <a:lnTo>
                      <a:pt x="26082278" y="144780"/>
                    </a:lnTo>
                    <a:lnTo>
                      <a:pt x="26082278" y="4438450"/>
                    </a:lnTo>
                    <a:lnTo>
                      <a:pt x="25937497" y="4438450"/>
                    </a:lnTo>
                    <a:lnTo>
                      <a:pt x="25937497" y="144780"/>
                    </a:lnTo>
                    <a:close/>
                    <a:moveTo>
                      <a:pt x="144780" y="4438450"/>
                    </a:moveTo>
                    <a:lnTo>
                      <a:pt x="25937497" y="4438450"/>
                    </a:lnTo>
                    <a:lnTo>
                      <a:pt x="25937497" y="4583230"/>
                    </a:lnTo>
                    <a:lnTo>
                      <a:pt x="144780" y="4583230"/>
                    </a:lnTo>
                    <a:lnTo>
                      <a:pt x="144780" y="4438450"/>
                    </a:lnTo>
                    <a:close/>
                    <a:moveTo>
                      <a:pt x="25937497" y="0"/>
                    </a:moveTo>
                    <a:lnTo>
                      <a:pt x="26082278" y="0"/>
                    </a:lnTo>
                    <a:lnTo>
                      <a:pt x="26082278" y="144780"/>
                    </a:lnTo>
                    <a:lnTo>
                      <a:pt x="25937497" y="144780"/>
                    </a:lnTo>
                    <a:lnTo>
                      <a:pt x="2593749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937497" y="0"/>
                    </a:lnTo>
                    <a:lnTo>
                      <a:pt x="2593749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18">
              <a:hlinkClick r:id="rId9" action="ppaction://hlinksldjump"/>
              <a:extLst>
                <a:ext uri="{FF2B5EF4-FFF2-40B4-BE49-F238E27FC236}">
                  <a16:creationId xmlns:a16="http://schemas.microsoft.com/office/drawing/2014/main" id="{569A12BD-2F4E-24CE-A6E9-756BDE983644}"/>
                </a:ext>
              </a:extLst>
            </p:cNvPr>
            <p:cNvSpPr txBox="1"/>
            <p:nvPr/>
          </p:nvSpPr>
          <p:spPr>
            <a:xfrm>
              <a:off x="254828" y="197724"/>
              <a:ext cx="4022186" cy="390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72"/>
                </a:lnSpc>
                <a:spcBef>
                  <a:spcPct val="0"/>
                </a:spcBef>
              </a:pP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Quay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lại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 Trang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chương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trình</a:t>
              </a:r>
              <a:endParaRPr lang="en-US" sz="1824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  <a:hlinkClick r:id="rId11" action="ppaction://hlinksldjum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2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1E5E9-9000-65B0-6A71-BF828D38C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CB2316-FD1C-F97F-A918-FC87E1DE05B3}"/>
              </a:ext>
            </a:extLst>
          </p:cNvPr>
          <p:cNvGraphicFramePr>
            <a:graphicFrameLocks noGrp="1"/>
          </p:cNvGraphicFramePr>
          <p:nvPr/>
        </p:nvGraphicFramePr>
        <p:xfrm>
          <a:off x="12420600" y="6743698"/>
          <a:ext cx="4205514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38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351220-E4F6-8100-1B68-23C0025DFE2A}"/>
              </a:ext>
            </a:extLst>
          </p:cNvPr>
          <p:cNvGraphicFramePr>
            <a:graphicFrameLocks noGrp="1"/>
          </p:cNvGraphicFramePr>
          <p:nvPr/>
        </p:nvGraphicFramePr>
        <p:xfrm>
          <a:off x="7647821" y="6743698"/>
          <a:ext cx="4102956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52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3845F7-FB34-7EBE-C98C-C356361C8A7F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6743700"/>
          <a:ext cx="5638800" cy="31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74923205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8282194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43423701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32000646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821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05318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E277ACA9-CE9A-60A3-6135-14D85D5762B7}"/>
              </a:ext>
            </a:extLst>
          </p:cNvPr>
          <p:cNvSpPr/>
          <p:nvPr/>
        </p:nvSpPr>
        <p:spPr>
          <a:xfrm>
            <a:off x="13102173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ADE9C20-A664-376D-F7C7-E2D344A077DD}"/>
              </a:ext>
            </a:extLst>
          </p:cNvPr>
          <p:cNvSpPr/>
          <p:nvPr/>
        </p:nvSpPr>
        <p:spPr>
          <a:xfrm>
            <a:off x="4516172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1570038F-7829-C2FC-9B6B-65A759025C52}"/>
              </a:ext>
            </a:extLst>
          </p:cNvPr>
          <p:cNvSpPr/>
          <p:nvPr/>
        </p:nvSpPr>
        <p:spPr>
          <a:xfrm>
            <a:off x="16626114" y="5137368"/>
            <a:ext cx="1777499" cy="1428463"/>
          </a:xfrm>
          <a:custGeom>
            <a:avLst/>
            <a:gdLst/>
            <a:ahLst/>
            <a:cxnLst/>
            <a:rect l="l" t="t" r="r" b="b"/>
            <a:pathLst>
              <a:path w="1777499" h="1428463">
                <a:moveTo>
                  <a:pt x="0" y="0"/>
                </a:moveTo>
                <a:lnTo>
                  <a:pt x="1777498" y="0"/>
                </a:lnTo>
                <a:lnTo>
                  <a:pt x="1777498" y="1428463"/>
                </a:lnTo>
                <a:lnTo>
                  <a:pt x="0" y="142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13C1C462-4388-90C0-57FC-03F7457613D0}"/>
              </a:ext>
            </a:extLst>
          </p:cNvPr>
          <p:cNvSpPr/>
          <p:nvPr/>
        </p:nvSpPr>
        <p:spPr>
          <a:xfrm>
            <a:off x="3048" y="336502"/>
            <a:ext cx="7051797" cy="1461417"/>
          </a:xfrm>
          <a:custGeom>
            <a:avLst/>
            <a:gdLst/>
            <a:ahLst/>
            <a:cxnLst/>
            <a:rect l="l" t="t" r="r" b="b"/>
            <a:pathLst>
              <a:path w="7051797" h="8635677">
                <a:moveTo>
                  <a:pt x="0" y="0"/>
                </a:moveTo>
                <a:lnTo>
                  <a:pt x="7051797" y="0"/>
                </a:lnTo>
                <a:lnTo>
                  <a:pt x="7051797" y="8635677"/>
                </a:lnTo>
                <a:lnTo>
                  <a:pt x="0" y="863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09481E-17DA-6F81-4B02-61B3A7BBB96B}"/>
              </a:ext>
            </a:extLst>
          </p:cNvPr>
          <p:cNvSpPr txBox="1"/>
          <p:nvPr/>
        </p:nvSpPr>
        <p:spPr>
          <a:xfrm>
            <a:off x="1676400" y="336502"/>
            <a:ext cx="493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D048C3"/>
                </a:solidFill>
                <a:latin typeface="Francois One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1F047F-BD19-4E0C-678C-FED442AADA79}"/>
              </a:ext>
            </a:extLst>
          </p:cNvPr>
          <p:cNvSpPr/>
          <p:nvPr/>
        </p:nvSpPr>
        <p:spPr>
          <a:xfrm>
            <a:off x="7756784" y="826347"/>
            <a:ext cx="7109255" cy="1477328"/>
          </a:xfrm>
          <a:prstGeom prst="rect">
            <a:avLst/>
          </a:prstGeom>
          <a:noFill/>
          <a:effectLst>
            <a:reflection blurRad="6350" stA="24000" endPos="38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CHỮ BÍ MẬT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7" name="Hexagon 36">
            <a:hlinkClick r:id="rId8" action="ppaction://hlinksldjump"/>
            <a:extLst>
              <a:ext uri="{FF2B5EF4-FFF2-40B4-BE49-F238E27FC236}">
                <a16:creationId xmlns:a16="http://schemas.microsoft.com/office/drawing/2014/main" id="{914EA34D-6AFE-04B0-6F64-29F4CE816F88}"/>
              </a:ext>
            </a:extLst>
          </p:cNvPr>
          <p:cNvSpPr/>
          <p:nvPr/>
        </p:nvSpPr>
        <p:spPr>
          <a:xfrm>
            <a:off x="4367426" y="497866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N</a:t>
            </a:r>
          </a:p>
        </p:txBody>
      </p:sp>
      <p:sp>
        <p:nvSpPr>
          <p:cNvPr id="38" name="Hexagon 37">
            <a:hlinkClick r:id="rId9" action="ppaction://hlinksldjump"/>
            <a:extLst>
              <a:ext uri="{FF2B5EF4-FFF2-40B4-BE49-F238E27FC236}">
                <a16:creationId xmlns:a16="http://schemas.microsoft.com/office/drawing/2014/main" id="{94C64D62-BBE6-0737-D83F-F92DE7259E9C}"/>
              </a:ext>
            </a:extLst>
          </p:cNvPr>
          <p:cNvSpPr/>
          <p:nvPr/>
        </p:nvSpPr>
        <p:spPr>
          <a:xfrm>
            <a:off x="6170659" y="2516231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40" name="Hexagon 39">
            <a:hlinkClick r:id="rId10" action="ppaction://hlinksldjump"/>
            <a:extLst>
              <a:ext uri="{FF2B5EF4-FFF2-40B4-BE49-F238E27FC236}">
                <a16:creationId xmlns:a16="http://schemas.microsoft.com/office/drawing/2014/main" id="{DEC0673E-80CC-27AB-4F86-004165D7C08B}"/>
              </a:ext>
            </a:extLst>
          </p:cNvPr>
          <p:cNvSpPr/>
          <p:nvPr/>
        </p:nvSpPr>
        <p:spPr>
          <a:xfrm>
            <a:off x="10536736" y="232000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7E533-44A7-1635-7540-96372546CC8A}"/>
              </a:ext>
            </a:extLst>
          </p:cNvPr>
          <p:cNvSpPr txBox="1"/>
          <p:nvPr/>
        </p:nvSpPr>
        <p:spPr>
          <a:xfrm>
            <a:off x="1427967" y="8537549"/>
            <a:ext cx="1023109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AA260C6B-123C-51DD-8462-C47FC024722E}"/>
              </a:ext>
            </a:extLst>
          </p:cNvPr>
          <p:cNvSpPr/>
          <p:nvPr/>
        </p:nvSpPr>
        <p:spPr>
          <a:xfrm>
            <a:off x="10519546" y="230367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2" name="Hexagon 1">
            <a:hlinkClick r:id="rId11" action="ppaction://hlinksldjump"/>
            <a:extLst>
              <a:ext uri="{FF2B5EF4-FFF2-40B4-BE49-F238E27FC236}">
                <a16:creationId xmlns:a16="http://schemas.microsoft.com/office/drawing/2014/main" id="{DE11D81C-A00B-78E9-0DC1-4721FC288C1D}"/>
              </a:ext>
            </a:extLst>
          </p:cNvPr>
          <p:cNvSpPr/>
          <p:nvPr/>
        </p:nvSpPr>
        <p:spPr>
          <a:xfrm>
            <a:off x="1518057" y="264855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3" name="Hexagon 2">
            <a:hlinkClick r:id="rId12" action="ppaction://hlinksldjump"/>
            <a:extLst>
              <a:ext uri="{FF2B5EF4-FFF2-40B4-BE49-F238E27FC236}">
                <a16:creationId xmlns:a16="http://schemas.microsoft.com/office/drawing/2014/main" id="{383E11C6-AFC0-9AFD-2BA0-330066DDABDA}"/>
              </a:ext>
            </a:extLst>
          </p:cNvPr>
          <p:cNvSpPr/>
          <p:nvPr/>
        </p:nvSpPr>
        <p:spPr>
          <a:xfrm>
            <a:off x="14393254" y="355810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Ù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97F7EF70-C346-03A3-9991-2B1ECE950F76}"/>
              </a:ext>
            </a:extLst>
          </p:cNvPr>
          <p:cNvSpPr/>
          <p:nvPr/>
        </p:nvSpPr>
        <p:spPr>
          <a:xfrm>
            <a:off x="1518057" y="49766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8" name="Hexagon 7">
            <a:hlinkClick r:id="rId13" action="ppaction://hlinksldjump"/>
            <a:extLst>
              <a:ext uri="{FF2B5EF4-FFF2-40B4-BE49-F238E27FC236}">
                <a16:creationId xmlns:a16="http://schemas.microsoft.com/office/drawing/2014/main" id="{51583601-4435-BC82-90ED-F14DC38BB113}"/>
              </a:ext>
            </a:extLst>
          </p:cNvPr>
          <p:cNvSpPr/>
          <p:nvPr/>
        </p:nvSpPr>
        <p:spPr>
          <a:xfrm>
            <a:off x="8001000" y="49766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H</a:t>
            </a:r>
          </a:p>
        </p:txBody>
      </p:sp>
      <p:sp>
        <p:nvSpPr>
          <p:cNvPr id="15" name="Hexagon 14">
            <a:hlinkClick r:id="rId9" action="ppaction://hlinksldjump"/>
            <a:extLst>
              <a:ext uri="{FF2B5EF4-FFF2-40B4-BE49-F238E27FC236}">
                <a16:creationId xmlns:a16="http://schemas.microsoft.com/office/drawing/2014/main" id="{1433A78D-94A0-8C8F-725E-617A874D8856}"/>
              </a:ext>
            </a:extLst>
          </p:cNvPr>
          <p:cNvSpPr/>
          <p:nvPr/>
        </p:nvSpPr>
        <p:spPr>
          <a:xfrm>
            <a:off x="11311412" y="49061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202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32099E-6 L 0.15486 0.570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28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2757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 flipH="1" flipV="1">
            <a:off x="-418625" y="7282748"/>
            <a:ext cx="4072385" cy="5056008"/>
          </a:xfrm>
          <a:custGeom>
            <a:avLst/>
            <a:gdLst/>
            <a:ahLst/>
            <a:cxnLst/>
            <a:rect l="l" t="t" r="r" b="b"/>
            <a:pathLst>
              <a:path w="4072385" h="5056008">
                <a:moveTo>
                  <a:pt x="4072385" y="5056008"/>
                </a:moveTo>
                <a:lnTo>
                  <a:pt x="0" y="5056008"/>
                </a:lnTo>
                <a:lnTo>
                  <a:pt x="0" y="0"/>
                </a:lnTo>
                <a:lnTo>
                  <a:pt x="4072385" y="0"/>
                </a:lnTo>
                <a:lnTo>
                  <a:pt x="4072385" y="505600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39034">
            <a:off x="1222219" y="1064731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5" y="0"/>
                </a:lnTo>
                <a:lnTo>
                  <a:pt x="790695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FE9A056C-A3CD-F34D-846B-B0474F1B643D}"/>
              </a:ext>
            </a:extLst>
          </p:cNvPr>
          <p:cNvSpPr/>
          <p:nvPr/>
        </p:nvSpPr>
        <p:spPr>
          <a:xfrm>
            <a:off x="2209800" y="2890931"/>
            <a:ext cx="2514600" cy="2252569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/>
              <a:t>Ộ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263FA8-468B-AE33-2DF9-71A44DD00721}"/>
              </a:ext>
            </a:extLst>
          </p:cNvPr>
          <p:cNvSpPr/>
          <p:nvPr/>
        </p:nvSpPr>
        <p:spPr>
          <a:xfrm>
            <a:off x="4953000" y="1368988"/>
            <a:ext cx="8763000" cy="53747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/>
              <a:t>33 x 1</a:t>
            </a:r>
          </a:p>
        </p:txBody>
      </p:sp>
      <p:pic>
        <p:nvPicPr>
          <p:cNvPr id="11" name="6026696046594">
            <a:hlinkClick r:id="" action="ppaction://media"/>
            <a:extLst>
              <a:ext uri="{FF2B5EF4-FFF2-40B4-BE49-F238E27FC236}">
                <a16:creationId xmlns:a16="http://schemas.microsoft.com/office/drawing/2014/main" id="{CF2AFD22-28DB-D855-BF8A-490AE9040F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039600" y="6258035"/>
            <a:ext cx="6108700" cy="3552717"/>
          </a:xfrm>
          <a:prstGeom prst="rect">
            <a:avLst/>
          </a:prstGeom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C050AF2F-B449-C253-9920-801BD7277106}"/>
              </a:ext>
            </a:extLst>
          </p:cNvPr>
          <p:cNvGrpSpPr/>
          <p:nvPr/>
        </p:nvGrpSpPr>
        <p:grpSpPr>
          <a:xfrm>
            <a:off x="8305800" y="8941922"/>
            <a:ext cx="3398881" cy="597258"/>
            <a:chOff x="0" y="0"/>
            <a:chExt cx="4531842" cy="796344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33E8E796-2478-4855-6C00-830493335B81}"/>
                </a:ext>
              </a:extLst>
            </p:cNvPr>
            <p:cNvGrpSpPr/>
            <p:nvPr/>
          </p:nvGrpSpPr>
          <p:grpSpPr>
            <a:xfrm>
              <a:off x="0" y="0"/>
              <a:ext cx="4531842" cy="796344"/>
              <a:chOff x="0" y="0"/>
              <a:chExt cx="26082278" cy="4583230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F4E077D3-3DAB-8435-7F5C-E121480022FC}"/>
                  </a:ext>
                </a:extLst>
              </p:cNvPr>
              <p:cNvSpPr/>
              <p:nvPr/>
            </p:nvSpPr>
            <p:spPr>
              <a:xfrm>
                <a:off x="72390" y="72390"/>
                <a:ext cx="25937498" cy="4438451"/>
              </a:xfrm>
              <a:custGeom>
                <a:avLst/>
                <a:gdLst/>
                <a:ahLst/>
                <a:cxnLst/>
                <a:rect l="l" t="t" r="r" b="b"/>
                <a:pathLst>
                  <a:path w="25937498" h="4438451">
                    <a:moveTo>
                      <a:pt x="0" y="0"/>
                    </a:moveTo>
                    <a:lnTo>
                      <a:pt x="25937498" y="0"/>
                    </a:lnTo>
                    <a:lnTo>
                      <a:pt x="25937498" y="4438451"/>
                    </a:lnTo>
                    <a:lnTo>
                      <a:pt x="0" y="4438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F0"/>
              </a:solidFill>
            </p:spPr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7847DA2B-3876-5A17-145F-3C0FFBD45E25}"/>
                  </a:ext>
                </a:extLst>
              </p:cNvPr>
              <p:cNvSpPr/>
              <p:nvPr/>
            </p:nvSpPr>
            <p:spPr>
              <a:xfrm>
                <a:off x="0" y="0"/>
                <a:ext cx="26082278" cy="4583230"/>
              </a:xfrm>
              <a:custGeom>
                <a:avLst/>
                <a:gdLst/>
                <a:ahLst/>
                <a:cxnLst/>
                <a:rect l="l" t="t" r="r" b="b"/>
                <a:pathLst>
                  <a:path w="26082278" h="4583230">
                    <a:moveTo>
                      <a:pt x="25937497" y="4438450"/>
                    </a:moveTo>
                    <a:lnTo>
                      <a:pt x="26082278" y="4438450"/>
                    </a:lnTo>
                    <a:lnTo>
                      <a:pt x="26082278" y="4583230"/>
                    </a:lnTo>
                    <a:lnTo>
                      <a:pt x="25937497" y="4583230"/>
                    </a:lnTo>
                    <a:lnTo>
                      <a:pt x="25937497" y="44384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438450"/>
                    </a:lnTo>
                    <a:lnTo>
                      <a:pt x="0" y="4438450"/>
                    </a:lnTo>
                    <a:lnTo>
                      <a:pt x="0" y="144780"/>
                    </a:lnTo>
                    <a:close/>
                    <a:moveTo>
                      <a:pt x="0" y="4438450"/>
                    </a:moveTo>
                    <a:lnTo>
                      <a:pt x="144780" y="4438450"/>
                    </a:lnTo>
                    <a:lnTo>
                      <a:pt x="144780" y="4583230"/>
                    </a:lnTo>
                    <a:lnTo>
                      <a:pt x="0" y="4583230"/>
                    </a:lnTo>
                    <a:lnTo>
                      <a:pt x="0" y="4438450"/>
                    </a:lnTo>
                    <a:close/>
                    <a:moveTo>
                      <a:pt x="25937497" y="144780"/>
                    </a:moveTo>
                    <a:lnTo>
                      <a:pt x="26082278" y="144780"/>
                    </a:lnTo>
                    <a:lnTo>
                      <a:pt x="26082278" y="4438450"/>
                    </a:lnTo>
                    <a:lnTo>
                      <a:pt x="25937497" y="4438450"/>
                    </a:lnTo>
                    <a:lnTo>
                      <a:pt x="25937497" y="144780"/>
                    </a:lnTo>
                    <a:close/>
                    <a:moveTo>
                      <a:pt x="144780" y="4438450"/>
                    </a:moveTo>
                    <a:lnTo>
                      <a:pt x="25937497" y="4438450"/>
                    </a:lnTo>
                    <a:lnTo>
                      <a:pt x="25937497" y="4583230"/>
                    </a:lnTo>
                    <a:lnTo>
                      <a:pt x="144780" y="4583230"/>
                    </a:lnTo>
                    <a:lnTo>
                      <a:pt x="144780" y="4438450"/>
                    </a:lnTo>
                    <a:close/>
                    <a:moveTo>
                      <a:pt x="25937497" y="0"/>
                    </a:moveTo>
                    <a:lnTo>
                      <a:pt x="26082278" y="0"/>
                    </a:lnTo>
                    <a:lnTo>
                      <a:pt x="26082278" y="144780"/>
                    </a:lnTo>
                    <a:lnTo>
                      <a:pt x="25937497" y="144780"/>
                    </a:lnTo>
                    <a:lnTo>
                      <a:pt x="2593749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937497" y="0"/>
                    </a:lnTo>
                    <a:lnTo>
                      <a:pt x="2593749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18">
              <a:hlinkClick r:id="rId9" action="ppaction://hlinksldjump"/>
              <a:extLst>
                <a:ext uri="{FF2B5EF4-FFF2-40B4-BE49-F238E27FC236}">
                  <a16:creationId xmlns:a16="http://schemas.microsoft.com/office/drawing/2014/main" id="{934933B8-FB39-DACF-FC64-3DE4BFDEF199}"/>
                </a:ext>
              </a:extLst>
            </p:cNvPr>
            <p:cNvSpPr txBox="1"/>
            <p:nvPr/>
          </p:nvSpPr>
          <p:spPr>
            <a:xfrm>
              <a:off x="254828" y="197724"/>
              <a:ext cx="4022186" cy="390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72"/>
                </a:lnSpc>
                <a:spcBef>
                  <a:spcPct val="0"/>
                </a:spcBef>
              </a:pP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Quay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lại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 Trang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chương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trình</a:t>
              </a:r>
              <a:endParaRPr lang="en-US" sz="1824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  <a:hlinkClick r:id="rId11" action="ppaction://hlinksldjum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8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94BCD-56F9-D714-CBC2-0D03F38DF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BB4C88-A579-2D0B-BD46-C1B40DE65743}"/>
              </a:ext>
            </a:extLst>
          </p:cNvPr>
          <p:cNvGraphicFramePr>
            <a:graphicFrameLocks noGrp="1"/>
          </p:cNvGraphicFramePr>
          <p:nvPr/>
        </p:nvGraphicFramePr>
        <p:xfrm>
          <a:off x="12420600" y="6743698"/>
          <a:ext cx="4205514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38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F9E3B7-08BE-45E6-2F91-6A0D849F71F6}"/>
              </a:ext>
            </a:extLst>
          </p:cNvPr>
          <p:cNvGraphicFramePr>
            <a:graphicFrameLocks noGrp="1"/>
          </p:cNvGraphicFramePr>
          <p:nvPr/>
        </p:nvGraphicFramePr>
        <p:xfrm>
          <a:off x="7647821" y="6743698"/>
          <a:ext cx="4102956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52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4BFCCD-FEB8-6276-0EAC-2EAB08C5F772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6743700"/>
          <a:ext cx="5638800" cy="31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74923205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8282194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43423701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32000646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821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05318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245ABAE3-43F1-7D86-D8CA-FF87BBD71294}"/>
              </a:ext>
            </a:extLst>
          </p:cNvPr>
          <p:cNvSpPr/>
          <p:nvPr/>
        </p:nvSpPr>
        <p:spPr>
          <a:xfrm>
            <a:off x="13102173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E18B828-14A0-92B2-35FA-5E5038785382}"/>
              </a:ext>
            </a:extLst>
          </p:cNvPr>
          <p:cNvSpPr/>
          <p:nvPr/>
        </p:nvSpPr>
        <p:spPr>
          <a:xfrm>
            <a:off x="4516172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74F97A8-DA36-30EE-E909-92E54149232E}"/>
              </a:ext>
            </a:extLst>
          </p:cNvPr>
          <p:cNvSpPr/>
          <p:nvPr/>
        </p:nvSpPr>
        <p:spPr>
          <a:xfrm>
            <a:off x="16626114" y="5137368"/>
            <a:ext cx="1777499" cy="1428463"/>
          </a:xfrm>
          <a:custGeom>
            <a:avLst/>
            <a:gdLst/>
            <a:ahLst/>
            <a:cxnLst/>
            <a:rect l="l" t="t" r="r" b="b"/>
            <a:pathLst>
              <a:path w="1777499" h="1428463">
                <a:moveTo>
                  <a:pt x="0" y="0"/>
                </a:moveTo>
                <a:lnTo>
                  <a:pt x="1777498" y="0"/>
                </a:lnTo>
                <a:lnTo>
                  <a:pt x="1777498" y="1428463"/>
                </a:lnTo>
                <a:lnTo>
                  <a:pt x="0" y="142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05817889-073B-6C0E-F9E6-2266E518D85F}"/>
              </a:ext>
            </a:extLst>
          </p:cNvPr>
          <p:cNvSpPr/>
          <p:nvPr/>
        </p:nvSpPr>
        <p:spPr>
          <a:xfrm>
            <a:off x="3048" y="336502"/>
            <a:ext cx="7051797" cy="1461417"/>
          </a:xfrm>
          <a:custGeom>
            <a:avLst/>
            <a:gdLst/>
            <a:ahLst/>
            <a:cxnLst/>
            <a:rect l="l" t="t" r="r" b="b"/>
            <a:pathLst>
              <a:path w="7051797" h="8635677">
                <a:moveTo>
                  <a:pt x="0" y="0"/>
                </a:moveTo>
                <a:lnTo>
                  <a:pt x="7051797" y="0"/>
                </a:lnTo>
                <a:lnTo>
                  <a:pt x="7051797" y="8635677"/>
                </a:lnTo>
                <a:lnTo>
                  <a:pt x="0" y="863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A359D0-9F65-8D1C-914E-50B802737D15}"/>
              </a:ext>
            </a:extLst>
          </p:cNvPr>
          <p:cNvSpPr txBox="1"/>
          <p:nvPr/>
        </p:nvSpPr>
        <p:spPr>
          <a:xfrm>
            <a:off x="1676400" y="336502"/>
            <a:ext cx="493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D048C3"/>
                </a:solidFill>
                <a:latin typeface="Francois One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9F22E2-31C1-4D5B-416C-5774BAFF52D9}"/>
              </a:ext>
            </a:extLst>
          </p:cNvPr>
          <p:cNvSpPr/>
          <p:nvPr/>
        </p:nvSpPr>
        <p:spPr>
          <a:xfrm>
            <a:off x="7756784" y="826347"/>
            <a:ext cx="7109255" cy="1477328"/>
          </a:xfrm>
          <a:prstGeom prst="rect">
            <a:avLst/>
          </a:prstGeom>
          <a:noFill/>
          <a:effectLst>
            <a:reflection blurRad="6350" stA="24000" endPos="38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CHỮ BÍ MẬT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Hexagon 34">
            <a:hlinkClick r:id="rId8" action="ppaction://hlinksldjump"/>
            <a:extLst>
              <a:ext uri="{FF2B5EF4-FFF2-40B4-BE49-F238E27FC236}">
                <a16:creationId xmlns:a16="http://schemas.microsoft.com/office/drawing/2014/main" id="{63F6B402-65CF-582A-022B-F084DE3DBC89}"/>
              </a:ext>
            </a:extLst>
          </p:cNvPr>
          <p:cNvSpPr/>
          <p:nvPr/>
        </p:nvSpPr>
        <p:spPr>
          <a:xfrm>
            <a:off x="1518057" y="264855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37" name="Hexagon 36">
            <a:hlinkClick r:id="rId9" action="ppaction://hlinksldjump"/>
            <a:extLst>
              <a:ext uri="{FF2B5EF4-FFF2-40B4-BE49-F238E27FC236}">
                <a16:creationId xmlns:a16="http://schemas.microsoft.com/office/drawing/2014/main" id="{1E681525-A853-79E7-F1C8-0B567C05A637}"/>
              </a:ext>
            </a:extLst>
          </p:cNvPr>
          <p:cNvSpPr/>
          <p:nvPr/>
        </p:nvSpPr>
        <p:spPr>
          <a:xfrm>
            <a:off x="4367426" y="497866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N</a:t>
            </a:r>
          </a:p>
        </p:txBody>
      </p:sp>
      <p:sp>
        <p:nvSpPr>
          <p:cNvPr id="38" name="Hexagon 37">
            <a:hlinkClick r:id="rId10" action="ppaction://hlinksldjump"/>
            <a:extLst>
              <a:ext uri="{FF2B5EF4-FFF2-40B4-BE49-F238E27FC236}">
                <a16:creationId xmlns:a16="http://schemas.microsoft.com/office/drawing/2014/main" id="{3664C63D-AA19-CE6E-98EB-C087B8891A01}"/>
              </a:ext>
            </a:extLst>
          </p:cNvPr>
          <p:cNvSpPr/>
          <p:nvPr/>
        </p:nvSpPr>
        <p:spPr>
          <a:xfrm>
            <a:off x="6170659" y="2516231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39" name="Hexagon 38">
            <a:hlinkClick r:id="rId11" action="ppaction://hlinksldjump"/>
            <a:extLst>
              <a:ext uri="{FF2B5EF4-FFF2-40B4-BE49-F238E27FC236}">
                <a16:creationId xmlns:a16="http://schemas.microsoft.com/office/drawing/2014/main" id="{36665B84-F7F2-372E-DB0F-DFA9C93DF2A9}"/>
              </a:ext>
            </a:extLst>
          </p:cNvPr>
          <p:cNvSpPr/>
          <p:nvPr/>
        </p:nvSpPr>
        <p:spPr>
          <a:xfrm>
            <a:off x="7647821" y="5004732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H</a:t>
            </a:r>
          </a:p>
        </p:txBody>
      </p:sp>
      <p:sp>
        <p:nvSpPr>
          <p:cNvPr id="40" name="Hexagon 39">
            <a:hlinkClick r:id="rId12" action="ppaction://hlinksldjump"/>
            <a:extLst>
              <a:ext uri="{FF2B5EF4-FFF2-40B4-BE49-F238E27FC236}">
                <a16:creationId xmlns:a16="http://schemas.microsoft.com/office/drawing/2014/main" id="{FCD7B890-8A0F-B3BA-3ED5-D01557BFC094}"/>
              </a:ext>
            </a:extLst>
          </p:cNvPr>
          <p:cNvSpPr/>
          <p:nvPr/>
        </p:nvSpPr>
        <p:spPr>
          <a:xfrm>
            <a:off x="10536736" y="232000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41" name="Hexagon 40">
            <a:hlinkClick r:id="rId10" action="ppaction://hlinksldjump"/>
            <a:extLst>
              <a:ext uri="{FF2B5EF4-FFF2-40B4-BE49-F238E27FC236}">
                <a16:creationId xmlns:a16="http://schemas.microsoft.com/office/drawing/2014/main" id="{C70707FC-1DF8-F41E-8BD3-EE24CCDEBEB5}"/>
              </a:ext>
            </a:extLst>
          </p:cNvPr>
          <p:cNvSpPr/>
          <p:nvPr/>
        </p:nvSpPr>
        <p:spPr>
          <a:xfrm>
            <a:off x="11311412" y="49061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M</a:t>
            </a:r>
          </a:p>
        </p:txBody>
      </p:sp>
      <p:sp>
        <p:nvSpPr>
          <p:cNvPr id="42" name="Hexagon 41">
            <a:hlinkClick r:id="rId13" action="ppaction://hlinksldjump"/>
            <a:extLst>
              <a:ext uri="{FF2B5EF4-FFF2-40B4-BE49-F238E27FC236}">
                <a16:creationId xmlns:a16="http://schemas.microsoft.com/office/drawing/2014/main" id="{9F87D188-FB58-07A8-E553-29B92FFADF67}"/>
              </a:ext>
            </a:extLst>
          </p:cNvPr>
          <p:cNvSpPr/>
          <p:nvPr/>
        </p:nvSpPr>
        <p:spPr>
          <a:xfrm>
            <a:off x="14393254" y="355810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F9C16-B157-5E10-90F1-49DB874225AB}"/>
              </a:ext>
            </a:extLst>
          </p:cNvPr>
          <p:cNvSpPr txBox="1"/>
          <p:nvPr/>
        </p:nvSpPr>
        <p:spPr>
          <a:xfrm>
            <a:off x="1427967" y="8537549"/>
            <a:ext cx="1023109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Hexagon 12">
            <a:hlinkClick r:id="rId14" action="ppaction://hlinksldjump"/>
            <a:extLst>
              <a:ext uri="{FF2B5EF4-FFF2-40B4-BE49-F238E27FC236}">
                <a16:creationId xmlns:a16="http://schemas.microsoft.com/office/drawing/2014/main" id="{ABF46510-C319-657C-D0C0-90EA7B4359EB}"/>
              </a:ext>
            </a:extLst>
          </p:cNvPr>
          <p:cNvSpPr/>
          <p:nvPr/>
        </p:nvSpPr>
        <p:spPr>
          <a:xfrm>
            <a:off x="6153469" y="250574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872040B-322E-432A-E8AA-EB8F014A409F}"/>
              </a:ext>
            </a:extLst>
          </p:cNvPr>
          <p:cNvSpPr/>
          <p:nvPr/>
        </p:nvSpPr>
        <p:spPr>
          <a:xfrm>
            <a:off x="10519546" y="230367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58C4C3B2-BB1C-CC09-E24A-0FA6360CE0A4}"/>
              </a:ext>
            </a:extLst>
          </p:cNvPr>
          <p:cNvSpPr/>
          <p:nvPr/>
        </p:nvSpPr>
        <p:spPr>
          <a:xfrm>
            <a:off x="1518057" y="49766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78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1142 L -0.27769 0.316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2757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 flipH="1" flipV="1">
            <a:off x="-418625" y="7282748"/>
            <a:ext cx="4072385" cy="5056008"/>
          </a:xfrm>
          <a:custGeom>
            <a:avLst/>
            <a:gdLst/>
            <a:ahLst/>
            <a:cxnLst/>
            <a:rect l="l" t="t" r="r" b="b"/>
            <a:pathLst>
              <a:path w="4072385" h="5056008">
                <a:moveTo>
                  <a:pt x="4072385" y="5056008"/>
                </a:moveTo>
                <a:lnTo>
                  <a:pt x="0" y="5056008"/>
                </a:lnTo>
                <a:lnTo>
                  <a:pt x="0" y="0"/>
                </a:lnTo>
                <a:lnTo>
                  <a:pt x="4072385" y="0"/>
                </a:lnTo>
                <a:lnTo>
                  <a:pt x="4072385" y="505600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39034">
            <a:off x="1222219" y="1064731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5" y="0"/>
                </a:lnTo>
                <a:lnTo>
                  <a:pt x="790695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FE9A056C-A3CD-F34D-846B-B0474F1B643D}"/>
              </a:ext>
            </a:extLst>
          </p:cNvPr>
          <p:cNvSpPr/>
          <p:nvPr/>
        </p:nvSpPr>
        <p:spPr>
          <a:xfrm>
            <a:off x="2209800" y="2890931"/>
            <a:ext cx="2514600" cy="2252569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/>
              <a:t>H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263FA8-468B-AE33-2DF9-71A44DD00721}"/>
              </a:ext>
            </a:extLst>
          </p:cNvPr>
          <p:cNvSpPr/>
          <p:nvPr/>
        </p:nvSpPr>
        <p:spPr>
          <a:xfrm>
            <a:off x="4953000" y="1368988"/>
            <a:ext cx="8763000" cy="53747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/>
              <a:t>21 x 4</a:t>
            </a:r>
          </a:p>
        </p:txBody>
      </p:sp>
      <p:pic>
        <p:nvPicPr>
          <p:cNvPr id="11" name="6026696046594">
            <a:hlinkClick r:id="" action="ppaction://media"/>
            <a:extLst>
              <a:ext uri="{FF2B5EF4-FFF2-40B4-BE49-F238E27FC236}">
                <a16:creationId xmlns:a16="http://schemas.microsoft.com/office/drawing/2014/main" id="{CF2AFD22-28DB-D855-BF8A-490AE9040F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039600" y="6258035"/>
            <a:ext cx="6108700" cy="3552717"/>
          </a:xfrm>
          <a:prstGeom prst="rect">
            <a:avLst/>
          </a:prstGeom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EEC90524-A1F0-EAE0-2D4D-F2A4A3C7E443}"/>
              </a:ext>
            </a:extLst>
          </p:cNvPr>
          <p:cNvGrpSpPr/>
          <p:nvPr/>
        </p:nvGrpSpPr>
        <p:grpSpPr>
          <a:xfrm>
            <a:off x="8229600" y="8995880"/>
            <a:ext cx="3398881" cy="597258"/>
            <a:chOff x="0" y="0"/>
            <a:chExt cx="4531842" cy="796344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03FB7114-723B-3C2F-49C3-28F8AB91E5DD}"/>
                </a:ext>
              </a:extLst>
            </p:cNvPr>
            <p:cNvGrpSpPr/>
            <p:nvPr/>
          </p:nvGrpSpPr>
          <p:grpSpPr>
            <a:xfrm>
              <a:off x="0" y="0"/>
              <a:ext cx="4531842" cy="796344"/>
              <a:chOff x="0" y="0"/>
              <a:chExt cx="26082278" cy="4583230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128925D3-A40F-99CB-6C81-3A01111F99DA}"/>
                  </a:ext>
                </a:extLst>
              </p:cNvPr>
              <p:cNvSpPr/>
              <p:nvPr/>
            </p:nvSpPr>
            <p:spPr>
              <a:xfrm>
                <a:off x="72390" y="72390"/>
                <a:ext cx="25937498" cy="4438451"/>
              </a:xfrm>
              <a:custGeom>
                <a:avLst/>
                <a:gdLst/>
                <a:ahLst/>
                <a:cxnLst/>
                <a:rect l="l" t="t" r="r" b="b"/>
                <a:pathLst>
                  <a:path w="25937498" h="4438451">
                    <a:moveTo>
                      <a:pt x="0" y="0"/>
                    </a:moveTo>
                    <a:lnTo>
                      <a:pt x="25937498" y="0"/>
                    </a:lnTo>
                    <a:lnTo>
                      <a:pt x="25937498" y="4438451"/>
                    </a:lnTo>
                    <a:lnTo>
                      <a:pt x="0" y="4438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F0"/>
              </a:solidFill>
            </p:spPr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4EB87E43-5F57-4178-43F7-CE3F90C8933E}"/>
                  </a:ext>
                </a:extLst>
              </p:cNvPr>
              <p:cNvSpPr/>
              <p:nvPr/>
            </p:nvSpPr>
            <p:spPr>
              <a:xfrm>
                <a:off x="0" y="0"/>
                <a:ext cx="26082278" cy="4583230"/>
              </a:xfrm>
              <a:custGeom>
                <a:avLst/>
                <a:gdLst/>
                <a:ahLst/>
                <a:cxnLst/>
                <a:rect l="l" t="t" r="r" b="b"/>
                <a:pathLst>
                  <a:path w="26082278" h="4583230">
                    <a:moveTo>
                      <a:pt x="25937497" y="4438450"/>
                    </a:moveTo>
                    <a:lnTo>
                      <a:pt x="26082278" y="4438450"/>
                    </a:lnTo>
                    <a:lnTo>
                      <a:pt x="26082278" y="4583230"/>
                    </a:lnTo>
                    <a:lnTo>
                      <a:pt x="25937497" y="4583230"/>
                    </a:lnTo>
                    <a:lnTo>
                      <a:pt x="25937497" y="44384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438450"/>
                    </a:lnTo>
                    <a:lnTo>
                      <a:pt x="0" y="4438450"/>
                    </a:lnTo>
                    <a:lnTo>
                      <a:pt x="0" y="144780"/>
                    </a:lnTo>
                    <a:close/>
                    <a:moveTo>
                      <a:pt x="0" y="4438450"/>
                    </a:moveTo>
                    <a:lnTo>
                      <a:pt x="144780" y="4438450"/>
                    </a:lnTo>
                    <a:lnTo>
                      <a:pt x="144780" y="4583230"/>
                    </a:lnTo>
                    <a:lnTo>
                      <a:pt x="0" y="4583230"/>
                    </a:lnTo>
                    <a:lnTo>
                      <a:pt x="0" y="4438450"/>
                    </a:lnTo>
                    <a:close/>
                    <a:moveTo>
                      <a:pt x="25937497" y="144780"/>
                    </a:moveTo>
                    <a:lnTo>
                      <a:pt x="26082278" y="144780"/>
                    </a:lnTo>
                    <a:lnTo>
                      <a:pt x="26082278" y="4438450"/>
                    </a:lnTo>
                    <a:lnTo>
                      <a:pt x="25937497" y="4438450"/>
                    </a:lnTo>
                    <a:lnTo>
                      <a:pt x="25937497" y="144780"/>
                    </a:lnTo>
                    <a:close/>
                    <a:moveTo>
                      <a:pt x="144780" y="4438450"/>
                    </a:moveTo>
                    <a:lnTo>
                      <a:pt x="25937497" y="4438450"/>
                    </a:lnTo>
                    <a:lnTo>
                      <a:pt x="25937497" y="4583230"/>
                    </a:lnTo>
                    <a:lnTo>
                      <a:pt x="144780" y="4583230"/>
                    </a:lnTo>
                    <a:lnTo>
                      <a:pt x="144780" y="4438450"/>
                    </a:lnTo>
                    <a:close/>
                    <a:moveTo>
                      <a:pt x="25937497" y="0"/>
                    </a:moveTo>
                    <a:lnTo>
                      <a:pt x="26082278" y="0"/>
                    </a:lnTo>
                    <a:lnTo>
                      <a:pt x="26082278" y="144780"/>
                    </a:lnTo>
                    <a:lnTo>
                      <a:pt x="25937497" y="144780"/>
                    </a:lnTo>
                    <a:lnTo>
                      <a:pt x="2593749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937497" y="0"/>
                    </a:lnTo>
                    <a:lnTo>
                      <a:pt x="2593749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E9D7344C-AD05-D4C0-5B63-7AA71BF1BA91}"/>
                </a:ext>
              </a:extLst>
            </p:cNvPr>
            <p:cNvSpPr txBox="1"/>
            <p:nvPr/>
          </p:nvSpPr>
          <p:spPr>
            <a:xfrm>
              <a:off x="254828" y="197724"/>
              <a:ext cx="4022186" cy="390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72"/>
                </a:lnSpc>
                <a:spcBef>
                  <a:spcPct val="0"/>
                </a:spcBef>
              </a:pP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Quay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lại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 Trang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chương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trình</a:t>
              </a:r>
              <a:endParaRPr lang="en-US" sz="1824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  <a:hlinkClick r:id="rId10" action="ppaction://hlinksldjum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9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5ED00-FE44-5369-8E60-06388173E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4D53B4C-2EE6-7902-3257-A1C1C945E0B2}"/>
              </a:ext>
            </a:extLst>
          </p:cNvPr>
          <p:cNvGraphicFramePr>
            <a:graphicFrameLocks noGrp="1"/>
          </p:cNvGraphicFramePr>
          <p:nvPr/>
        </p:nvGraphicFramePr>
        <p:xfrm>
          <a:off x="12420600" y="6743698"/>
          <a:ext cx="4205514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38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733770-18D8-7748-40C1-C5D354C64CCE}"/>
              </a:ext>
            </a:extLst>
          </p:cNvPr>
          <p:cNvGraphicFramePr>
            <a:graphicFrameLocks noGrp="1"/>
          </p:cNvGraphicFramePr>
          <p:nvPr/>
        </p:nvGraphicFramePr>
        <p:xfrm>
          <a:off x="7647821" y="6743698"/>
          <a:ext cx="4102956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52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F3F958-D8B0-D23B-C149-2A05A73BFCA6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6743700"/>
          <a:ext cx="5638800" cy="31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74923205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8282194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43423701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32000646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821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05318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C741F226-48DF-3E93-7433-F76297B22870}"/>
              </a:ext>
            </a:extLst>
          </p:cNvPr>
          <p:cNvSpPr/>
          <p:nvPr/>
        </p:nvSpPr>
        <p:spPr>
          <a:xfrm>
            <a:off x="13102173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AE3479C-C13C-C549-C52E-E2A96436231F}"/>
              </a:ext>
            </a:extLst>
          </p:cNvPr>
          <p:cNvSpPr/>
          <p:nvPr/>
        </p:nvSpPr>
        <p:spPr>
          <a:xfrm>
            <a:off x="4516172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F73AEA8B-562E-F517-E8BC-D31BCF49CA2C}"/>
              </a:ext>
            </a:extLst>
          </p:cNvPr>
          <p:cNvSpPr/>
          <p:nvPr/>
        </p:nvSpPr>
        <p:spPr>
          <a:xfrm>
            <a:off x="16626114" y="5137368"/>
            <a:ext cx="1777499" cy="1428463"/>
          </a:xfrm>
          <a:custGeom>
            <a:avLst/>
            <a:gdLst/>
            <a:ahLst/>
            <a:cxnLst/>
            <a:rect l="l" t="t" r="r" b="b"/>
            <a:pathLst>
              <a:path w="1777499" h="1428463">
                <a:moveTo>
                  <a:pt x="0" y="0"/>
                </a:moveTo>
                <a:lnTo>
                  <a:pt x="1777498" y="0"/>
                </a:lnTo>
                <a:lnTo>
                  <a:pt x="1777498" y="1428463"/>
                </a:lnTo>
                <a:lnTo>
                  <a:pt x="0" y="142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15DB54DB-82CD-3BED-B66B-6FD8DA3288AF}"/>
              </a:ext>
            </a:extLst>
          </p:cNvPr>
          <p:cNvSpPr/>
          <p:nvPr/>
        </p:nvSpPr>
        <p:spPr>
          <a:xfrm>
            <a:off x="3048" y="336502"/>
            <a:ext cx="7051797" cy="1461417"/>
          </a:xfrm>
          <a:custGeom>
            <a:avLst/>
            <a:gdLst/>
            <a:ahLst/>
            <a:cxnLst/>
            <a:rect l="l" t="t" r="r" b="b"/>
            <a:pathLst>
              <a:path w="7051797" h="8635677">
                <a:moveTo>
                  <a:pt x="0" y="0"/>
                </a:moveTo>
                <a:lnTo>
                  <a:pt x="7051797" y="0"/>
                </a:lnTo>
                <a:lnTo>
                  <a:pt x="7051797" y="8635677"/>
                </a:lnTo>
                <a:lnTo>
                  <a:pt x="0" y="863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6DDD37-CB09-5E1C-497B-8BE0D72FE30E}"/>
              </a:ext>
            </a:extLst>
          </p:cNvPr>
          <p:cNvSpPr txBox="1"/>
          <p:nvPr/>
        </p:nvSpPr>
        <p:spPr>
          <a:xfrm>
            <a:off x="1676400" y="336502"/>
            <a:ext cx="493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D048C3"/>
                </a:solidFill>
                <a:latin typeface="Francois One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DFE0FB-EF25-E3CA-E394-95EE2723BC4C}"/>
              </a:ext>
            </a:extLst>
          </p:cNvPr>
          <p:cNvSpPr/>
          <p:nvPr/>
        </p:nvSpPr>
        <p:spPr>
          <a:xfrm>
            <a:off x="7756784" y="826347"/>
            <a:ext cx="7109255" cy="1477328"/>
          </a:xfrm>
          <a:prstGeom prst="rect">
            <a:avLst/>
          </a:prstGeom>
          <a:noFill/>
          <a:effectLst>
            <a:reflection blurRad="6350" stA="24000" endPos="38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CHỮ BÍ MẬT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7" name="Hexagon 36">
            <a:hlinkClick r:id="rId8" action="ppaction://hlinksldjump"/>
            <a:extLst>
              <a:ext uri="{FF2B5EF4-FFF2-40B4-BE49-F238E27FC236}">
                <a16:creationId xmlns:a16="http://schemas.microsoft.com/office/drawing/2014/main" id="{5DDC0588-41EC-0F77-A5CA-97970C1CF2AC}"/>
              </a:ext>
            </a:extLst>
          </p:cNvPr>
          <p:cNvSpPr/>
          <p:nvPr/>
        </p:nvSpPr>
        <p:spPr>
          <a:xfrm>
            <a:off x="4367426" y="497866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N</a:t>
            </a:r>
          </a:p>
        </p:txBody>
      </p:sp>
      <p:sp>
        <p:nvSpPr>
          <p:cNvPr id="38" name="Hexagon 37">
            <a:hlinkClick r:id="rId9" action="ppaction://hlinksldjump"/>
            <a:extLst>
              <a:ext uri="{FF2B5EF4-FFF2-40B4-BE49-F238E27FC236}">
                <a16:creationId xmlns:a16="http://schemas.microsoft.com/office/drawing/2014/main" id="{82B88980-6DFF-D3D5-01CA-6E836DC3F163}"/>
              </a:ext>
            </a:extLst>
          </p:cNvPr>
          <p:cNvSpPr/>
          <p:nvPr/>
        </p:nvSpPr>
        <p:spPr>
          <a:xfrm>
            <a:off x="6170659" y="2516231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40" name="Hexagon 39">
            <a:hlinkClick r:id="rId10" action="ppaction://hlinksldjump"/>
            <a:extLst>
              <a:ext uri="{FF2B5EF4-FFF2-40B4-BE49-F238E27FC236}">
                <a16:creationId xmlns:a16="http://schemas.microsoft.com/office/drawing/2014/main" id="{CEB5FB58-3DA8-7513-F601-79A05EAE035C}"/>
              </a:ext>
            </a:extLst>
          </p:cNvPr>
          <p:cNvSpPr/>
          <p:nvPr/>
        </p:nvSpPr>
        <p:spPr>
          <a:xfrm>
            <a:off x="10536736" y="232000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41" name="Hexagon 40">
            <a:hlinkClick r:id="rId9" action="ppaction://hlinksldjump"/>
            <a:extLst>
              <a:ext uri="{FF2B5EF4-FFF2-40B4-BE49-F238E27FC236}">
                <a16:creationId xmlns:a16="http://schemas.microsoft.com/office/drawing/2014/main" id="{2E8D5937-33A7-0222-9DC4-5319F62235FE}"/>
              </a:ext>
            </a:extLst>
          </p:cNvPr>
          <p:cNvSpPr/>
          <p:nvPr/>
        </p:nvSpPr>
        <p:spPr>
          <a:xfrm>
            <a:off x="11311412" y="49061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99C3B1-019A-CC90-A698-9466AC049F12}"/>
              </a:ext>
            </a:extLst>
          </p:cNvPr>
          <p:cNvSpPr txBox="1"/>
          <p:nvPr/>
        </p:nvSpPr>
        <p:spPr>
          <a:xfrm>
            <a:off x="1427967" y="8537549"/>
            <a:ext cx="1023109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Hexagon 12">
            <a:hlinkClick r:id="rId11" action="ppaction://hlinksldjump"/>
            <a:extLst>
              <a:ext uri="{FF2B5EF4-FFF2-40B4-BE49-F238E27FC236}">
                <a16:creationId xmlns:a16="http://schemas.microsoft.com/office/drawing/2014/main" id="{9C90E833-0413-2023-E7F6-D211886F5DF8}"/>
              </a:ext>
            </a:extLst>
          </p:cNvPr>
          <p:cNvSpPr/>
          <p:nvPr/>
        </p:nvSpPr>
        <p:spPr>
          <a:xfrm>
            <a:off x="6153469" y="250574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14" name="Hexagon 13">
            <a:hlinkClick r:id="rId10" action="ppaction://hlinksldjump"/>
            <a:extLst>
              <a:ext uri="{FF2B5EF4-FFF2-40B4-BE49-F238E27FC236}">
                <a16:creationId xmlns:a16="http://schemas.microsoft.com/office/drawing/2014/main" id="{0810BE7A-29C4-D9B3-7A94-0FCB4AAF55CF}"/>
              </a:ext>
            </a:extLst>
          </p:cNvPr>
          <p:cNvSpPr/>
          <p:nvPr/>
        </p:nvSpPr>
        <p:spPr>
          <a:xfrm>
            <a:off x="10519546" y="230367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2" name="Hexagon 1">
            <a:hlinkClick r:id="rId12" action="ppaction://hlinksldjump"/>
            <a:extLst>
              <a:ext uri="{FF2B5EF4-FFF2-40B4-BE49-F238E27FC236}">
                <a16:creationId xmlns:a16="http://schemas.microsoft.com/office/drawing/2014/main" id="{840C067B-25E3-6CB6-88CD-6523ECD83B64}"/>
              </a:ext>
            </a:extLst>
          </p:cNvPr>
          <p:cNvSpPr/>
          <p:nvPr/>
        </p:nvSpPr>
        <p:spPr>
          <a:xfrm>
            <a:off x="1518057" y="264855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3" name="Hexagon 2">
            <a:hlinkClick r:id="rId13" action="ppaction://hlinksldjump"/>
            <a:extLst>
              <a:ext uri="{FF2B5EF4-FFF2-40B4-BE49-F238E27FC236}">
                <a16:creationId xmlns:a16="http://schemas.microsoft.com/office/drawing/2014/main" id="{A169210B-778E-55DE-2958-D0ED5533AA5E}"/>
              </a:ext>
            </a:extLst>
          </p:cNvPr>
          <p:cNvSpPr/>
          <p:nvPr/>
        </p:nvSpPr>
        <p:spPr>
          <a:xfrm>
            <a:off x="14393254" y="355810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Ù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69C78B46-EC18-5FED-A56C-A19C51B4390E}"/>
              </a:ext>
            </a:extLst>
          </p:cNvPr>
          <p:cNvSpPr/>
          <p:nvPr/>
        </p:nvSpPr>
        <p:spPr>
          <a:xfrm>
            <a:off x="1518057" y="49766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8" name="Hexagon 7">
            <a:hlinkClick r:id="rId14" action="ppaction://hlinksldjump"/>
            <a:extLst>
              <a:ext uri="{FF2B5EF4-FFF2-40B4-BE49-F238E27FC236}">
                <a16:creationId xmlns:a16="http://schemas.microsoft.com/office/drawing/2014/main" id="{635D42EF-4A20-BF40-67B8-38F267B06139}"/>
              </a:ext>
            </a:extLst>
          </p:cNvPr>
          <p:cNvSpPr/>
          <p:nvPr/>
        </p:nvSpPr>
        <p:spPr>
          <a:xfrm>
            <a:off x="7839419" y="491618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047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1914 L -0.20468 0.3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7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2757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 flipH="1" flipV="1">
            <a:off x="-418625" y="7282748"/>
            <a:ext cx="4072385" cy="5056008"/>
          </a:xfrm>
          <a:custGeom>
            <a:avLst/>
            <a:gdLst/>
            <a:ahLst/>
            <a:cxnLst/>
            <a:rect l="l" t="t" r="r" b="b"/>
            <a:pathLst>
              <a:path w="4072385" h="5056008">
                <a:moveTo>
                  <a:pt x="4072385" y="5056008"/>
                </a:moveTo>
                <a:lnTo>
                  <a:pt x="0" y="5056008"/>
                </a:lnTo>
                <a:lnTo>
                  <a:pt x="0" y="0"/>
                </a:lnTo>
                <a:lnTo>
                  <a:pt x="4072385" y="0"/>
                </a:lnTo>
                <a:lnTo>
                  <a:pt x="4072385" y="505600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39034">
            <a:off x="1222219" y="1064731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5" y="0"/>
                </a:lnTo>
                <a:lnTo>
                  <a:pt x="790695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FE9A056C-A3CD-F34D-846B-B0474F1B643D}"/>
              </a:ext>
            </a:extLst>
          </p:cNvPr>
          <p:cNvSpPr/>
          <p:nvPr/>
        </p:nvSpPr>
        <p:spPr>
          <a:xfrm>
            <a:off x="2209800" y="2890931"/>
            <a:ext cx="2514600" cy="2252569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/>
              <a:t>M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263FA8-468B-AE33-2DF9-71A44DD00721}"/>
              </a:ext>
            </a:extLst>
          </p:cNvPr>
          <p:cNvSpPr/>
          <p:nvPr/>
        </p:nvSpPr>
        <p:spPr>
          <a:xfrm>
            <a:off x="4953000" y="1368988"/>
            <a:ext cx="8763000" cy="53747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/>
              <a:t>17 x 3</a:t>
            </a:r>
          </a:p>
        </p:txBody>
      </p:sp>
      <p:pic>
        <p:nvPicPr>
          <p:cNvPr id="11" name="6026696046594">
            <a:hlinkClick r:id="" action="ppaction://media"/>
            <a:extLst>
              <a:ext uri="{FF2B5EF4-FFF2-40B4-BE49-F238E27FC236}">
                <a16:creationId xmlns:a16="http://schemas.microsoft.com/office/drawing/2014/main" id="{CF2AFD22-28DB-D855-BF8A-490AE9040F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039600" y="6258035"/>
            <a:ext cx="6108700" cy="3552717"/>
          </a:xfrm>
          <a:prstGeom prst="rect">
            <a:avLst/>
          </a:prstGeom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4D996424-D78F-4C0D-D85C-32D03A8BD821}"/>
              </a:ext>
            </a:extLst>
          </p:cNvPr>
          <p:cNvGrpSpPr/>
          <p:nvPr/>
        </p:nvGrpSpPr>
        <p:grpSpPr>
          <a:xfrm>
            <a:off x="8229600" y="8918012"/>
            <a:ext cx="3398881" cy="597258"/>
            <a:chOff x="0" y="0"/>
            <a:chExt cx="4531842" cy="796344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D7EB6238-A3B4-7B5C-B987-0674A6FC6D9E}"/>
                </a:ext>
              </a:extLst>
            </p:cNvPr>
            <p:cNvGrpSpPr/>
            <p:nvPr/>
          </p:nvGrpSpPr>
          <p:grpSpPr>
            <a:xfrm>
              <a:off x="0" y="0"/>
              <a:ext cx="4531842" cy="796344"/>
              <a:chOff x="0" y="0"/>
              <a:chExt cx="26082278" cy="4583230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0AC5B3B4-F242-F143-7032-94853CE023D7}"/>
                  </a:ext>
                </a:extLst>
              </p:cNvPr>
              <p:cNvSpPr/>
              <p:nvPr/>
            </p:nvSpPr>
            <p:spPr>
              <a:xfrm>
                <a:off x="72390" y="72390"/>
                <a:ext cx="25937498" cy="4438451"/>
              </a:xfrm>
              <a:custGeom>
                <a:avLst/>
                <a:gdLst/>
                <a:ahLst/>
                <a:cxnLst/>
                <a:rect l="l" t="t" r="r" b="b"/>
                <a:pathLst>
                  <a:path w="25937498" h="4438451">
                    <a:moveTo>
                      <a:pt x="0" y="0"/>
                    </a:moveTo>
                    <a:lnTo>
                      <a:pt x="25937498" y="0"/>
                    </a:lnTo>
                    <a:lnTo>
                      <a:pt x="25937498" y="4438451"/>
                    </a:lnTo>
                    <a:lnTo>
                      <a:pt x="0" y="4438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F0"/>
              </a:solidFill>
            </p:spPr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DFA7F4C-827F-C01B-EB04-7F38F5D85E17}"/>
                  </a:ext>
                </a:extLst>
              </p:cNvPr>
              <p:cNvSpPr/>
              <p:nvPr/>
            </p:nvSpPr>
            <p:spPr>
              <a:xfrm>
                <a:off x="0" y="0"/>
                <a:ext cx="26082278" cy="4583230"/>
              </a:xfrm>
              <a:custGeom>
                <a:avLst/>
                <a:gdLst/>
                <a:ahLst/>
                <a:cxnLst/>
                <a:rect l="l" t="t" r="r" b="b"/>
                <a:pathLst>
                  <a:path w="26082278" h="4583230">
                    <a:moveTo>
                      <a:pt x="25937497" y="4438450"/>
                    </a:moveTo>
                    <a:lnTo>
                      <a:pt x="26082278" y="4438450"/>
                    </a:lnTo>
                    <a:lnTo>
                      <a:pt x="26082278" y="4583230"/>
                    </a:lnTo>
                    <a:lnTo>
                      <a:pt x="25937497" y="4583230"/>
                    </a:lnTo>
                    <a:lnTo>
                      <a:pt x="25937497" y="44384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438450"/>
                    </a:lnTo>
                    <a:lnTo>
                      <a:pt x="0" y="4438450"/>
                    </a:lnTo>
                    <a:lnTo>
                      <a:pt x="0" y="144780"/>
                    </a:lnTo>
                    <a:close/>
                    <a:moveTo>
                      <a:pt x="0" y="4438450"/>
                    </a:moveTo>
                    <a:lnTo>
                      <a:pt x="144780" y="4438450"/>
                    </a:lnTo>
                    <a:lnTo>
                      <a:pt x="144780" y="4583230"/>
                    </a:lnTo>
                    <a:lnTo>
                      <a:pt x="0" y="4583230"/>
                    </a:lnTo>
                    <a:lnTo>
                      <a:pt x="0" y="4438450"/>
                    </a:lnTo>
                    <a:close/>
                    <a:moveTo>
                      <a:pt x="25937497" y="144780"/>
                    </a:moveTo>
                    <a:lnTo>
                      <a:pt x="26082278" y="144780"/>
                    </a:lnTo>
                    <a:lnTo>
                      <a:pt x="26082278" y="4438450"/>
                    </a:lnTo>
                    <a:lnTo>
                      <a:pt x="25937497" y="4438450"/>
                    </a:lnTo>
                    <a:lnTo>
                      <a:pt x="25937497" y="144780"/>
                    </a:lnTo>
                    <a:close/>
                    <a:moveTo>
                      <a:pt x="144780" y="4438450"/>
                    </a:moveTo>
                    <a:lnTo>
                      <a:pt x="25937497" y="4438450"/>
                    </a:lnTo>
                    <a:lnTo>
                      <a:pt x="25937497" y="4583230"/>
                    </a:lnTo>
                    <a:lnTo>
                      <a:pt x="144780" y="4583230"/>
                    </a:lnTo>
                    <a:lnTo>
                      <a:pt x="144780" y="4438450"/>
                    </a:lnTo>
                    <a:close/>
                    <a:moveTo>
                      <a:pt x="25937497" y="0"/>
                    </a:moveTo>
                    <a:lnTo>
                      <a:pt x="26082278" y="0"/>
                    </a:lnTo>
                    <a:lnTo>
                      <a:pt x="26082278" y="144780"/>
                    </a:lnTo>
                    <a:lnTo>
                      <a:pt x="25937497" y="144780"/>
                    </a:lnTo>
                    <a:lnTo>
                      <a:pt x="2593749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937497" y="0"/>
                    </a:lnTo>
                    <a:lnTo>
                      <a:pt x="2593749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18">
              <a:hlinkClick r:id="rId9" action="ppaction://hlinksldjump"/>
              <a:extLst>
                <a:ext uri="{FF2B5EF4-FFF2-40B4-BE49-F238E27FC236}">
                  <a16:creationId xmlns:a16="http://schemas.microsoft.com/office/drawing/2014/main" id="{DA4F8ADB-CF71-CCB7-DC0D-776C91ECBDFC}"/>
                </a:ext>
              </a:extLst>
            </p:cNvPr>
            <p:cNvSpPr txBox="1"/>
            <p:nvPr/>
          </p:nvSpPr>
          <p:spPr>
            <a:xfrm>
              <a:off x="254828" y="197724"/>
              <a:ext cx="4022186" cy="390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72"/>
                </a:lnSpc>
                <a:spcBef>
                  <a:spcPct val="0"/>
                </a:spcBef>
              </a:pP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Quay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lại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 Trang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chương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trình</a:t>
              </a:r>
              <a:endParaRPr lang="en-US" sz="1824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  <a:hlinkClick r:id="rId11" action="ppaction://hlinksldjum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6535" y="805746"/>
            <a:ext cx="9046378" cy="4114800"/>
            <a:chOff x="0" y="0"/>
            <a:chExt cx="53099320" cy="5989622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52954538" cy="59751444"/>
            </a:xfrm>
            <a:custGeom>
              <a:avLst/>
              <a:gdLst/>
              <a:ahLst/>
              <a:cxnLst/>
              <a:rect l="l" t="t" r="r" b="b"/>
              <a:pathLst>
                <a:path w="52954538" h="59751444">
                  <a:moveTo>
                    <a:pt x="0" y="0"/>
                  </a:moveTo>
                  <a:lnTo>
                    <a:pt x="52954538" y="0"/>
                  </a:lnTo>
                  <a:lnTo>
                    <a:pt x="52954538" y="59751444"/>
                  </a:lnTo>
                  <a:lnTo>
                    <a:pt x="0" y="5975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3099320" cy="59896220"/>
            </a:xfrm>
            <a:custGeom>
              <a:avLst/>
              <a:gdLst/>
              <a:ahLst/>
              <a:cxnLst/>
              <a:rect l="l" t="t" r="r" b="b"/>
              <a:pathLst>
                <a:path w="53099320" h="59896220">
                  <a:moveTo>
                    <a:pt x="52954541" y="59751441"/>
                  </a:moveTo>
                  <a:lnTo>
                    <a:pt x="53099320" y="59751441"/>
                  </a:lnTo>
                  <a:lnTo>
                    <a:pt x="53099320" y="59896220"/>
                  </a:lnTo>
                  <a:lnTo>
                    <a:pt x="52954541" y="59896220"/>
                  </a:lnTo>
                  <a:lnTo>
                    <a:pt x="52954541" y="5975144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9751441"/>
                  </a:lnTo>
                  <a:lnTo>
                    <a:pt x="0" y="59751441"/>
                  </a:lnTo>
                  <a:lnTo>
                    <a:pt x="0" y="144780"/>
                  </a:lnTo>
                  <a:close/>
                  <a:moveTo>
                    <a:pt x="0" y="59751441"/>
                  </a:moveTo>
                  <a:lnTo>
                    <a:pt x="144780" y="59751441"/>
                  </a:lnTo>
                  <a:lnTo>
                    <a:pt x="144780" y="59896220"/>
                  </a:lnTo>
                  <a:lnTo>
                    <a:pt x="0" y="59896220"/>
                  </a:lnTo>
                  <a:lnTo>
                    <a:pt x="0" y="59751441"/>
                  </a:lnTo>
                  <a:close/>
                  <a:moveTo>
                    <a:pt x="52954541" y="144780"/>
                  </a:moveTo>
                  <a:lnTo>
                    <a:pt x="53099320" y="144780"/>
                  </a:lnTo>
                  <a:lnTo>
                    <a:pt x="53099320" y="59751441"/>
                  </a:lnTo>
                  <a:lnTo>
                    <a:pt x="52954541" y="59751441"/>
                  </a:lnTo>
                  <a:lnTo>
                    <a:pt x="52954541" y="144780"/>
                  </a:lnTo>
                  <a:close/>
                  <a:moveTo>
                    <a:pt x="144780" y="59751441"/>
                  </a:moveTo>
                  <a:lnTo>
                    <a:pt x="52954541" y="59751441"/>
                  </a:lnTo>
                  <a:lnTo>
                    <a:pt x="52954541" y="59896220"/>
                  </a:lnTo>
                  <a:lnTo>
                    <a:pt x="144780" y="59896220"/>
                  </a:lnTo>
                  <a:lnTo>
                    <a:pt x="144780" y="59751441"/>
                  </a:lnTo>
                  <a:close/>
                  <a:moveTo>
                    <a:pt x="52954541" y="0"/>
                  </a:moveTo>
                  <a:lnTo>
                    <a:pt x="53099320" y="0"/>
                  </a:lnTo>
                  <a:lnTo>
                    <a:pt x="53099320" y="144780"/>
                  </a:lnTo>
                  <a:lnTo>
                    <a:pt x="52954541" y="144780"/>
                  </a:lnTo>
                  <a:lnTo>
                    <a:pt x="5295454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954541" y="0"/>
                  </a:lnTo>
                  <a:lnTo>
                    <a:pt x="5295454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7948077" y="3033961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1599" y="2863146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248400" y="5199648"/>
            <a:ext cx="8134512" cy="4147139"/>
            <a:chOff x="0" y="0"/>
            <a:chExt cx="10846016" cy="5529519"/>
          </a:xfrm>
        </p:grpSpPr>
        <p:sp>
          <p:nvSpPr>
            <p:cNvPr id="11" name="Freeform 11"/>
            <p:cNvSpPr/>
            <p:nvPr/>
          </p:nvSpPr>
          <p:spPr>
            <a:xfrm>
              <a:off x="3612570" y="0"/>
              <a:ext cx="3395045" cy="5365732"/>
            </a:xfrm>
            <a:custGeom>
              <a:avLst/>
              <a:gdLst/>
              <a:ahLst/>
              <a:cxnLst/>
              <a:rect l="l" t="t" r="r" b="b"/>
              <a:pathLst>
                <a:path w="3395045" h="5365732">
                  <a:moveTo>
                    <a:pt x="0" y="0"/>
                  </a:moveTo>
                  <a:lnTo>
                    <a:pt x="3395045" y="0"/>
                  </a:lnTo>
                  <a:lnTo>
                    <a:pt x="3395045" y="5365732"/>
                  </a:lnTo>
                  <a:lnTo>
                    <a:pt x="0" y="5365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4326739" flipH="1">
              <a:off x="7071730" y="1625013"/>
              <a:ext cx="3033173" cy="3765791"/>
            </a:xfrm>
            <a:custGeom>
              <a:avLst/>
              <a:gdLst/>
              <a:ahLst/>
              <a:cxnLst/>
              <a:rect l="l" t="t" r="r" b="b"/>
              <a:pathLst>
                <a:path w="3033173" h="3765791">
                  <a:moveTo>
                    <a:pt x="3033173" y="0"/>
                  </a:moveTo>
                  <a:lnTo>
                    <a:pt x="0" y="0"/>
                  </a:lnTo>
                  <a:lnTo>
                    <a:pt x="0" y="3765790"/>
                  </a:lnTo>
                  <a:lnTo>
                    <a:pt x="3033173" y="3765790"/>
                  </a:lnTo>
                  <a:lnTo>
                    <a:pt x="303317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6081754" flipH="1" flipV="1">
              <a:off x="628198" y="1625013"/>
              <a:ext cx="3033173" cy="3765791"/>
            </a:xfrm>
            <a:custGeom>
              <a:avLst/>
              <a:gdLst/>
              <a:ahLst/>
              <a:cxnLst/>
              <a:rect l="l" t="t" r="r" b="b"/>
              <a:pathLst>
                <a:path w="3033173" h="3765791">
                  <a:moveTo>
                    <a:pt x="3033173" y="3765790"/>
                  </a:moveTo>
                  <a:lnTo>
                    <a:pt x="0" y="3765790"/>
                  </a:lnTo>
                  <a:lnTo>
                    <a:pt x="0" y="0"/>
                  </a:lnTo>
                  <a:lnTo>
                    <a:pt x="3033173" y="0"/>
                  </a:lnTo>
                  <a:lnTo>
                    <a:pt x="3033173" y="376579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5336535" y="2098577"/>
            <a:ext cx="9475504" cy="1273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47"/>
              </a:lnSpc>
            </a:pPr>
            <a:r>
              <a:rPr lang="en-US" sz="12000" b="1" dirty="0" err="1">
                <a:solidFill>
                  <a:srgbClr val="D048C3"/>
                </a:solidFill>
                <a:latin typeface="Arial" panose="020B0604020202020204" pitchFamily="34" charset="0"/>
                <a:ea typeface="Francois One"/>
                <a:cs typeface="Arial" panose="020B0604020202020204" pitchFamily="34" charset="0"/>
                <a:sym typeface="Francois One"/>
              </a:rPr>
              <a:t>Khởi</a:t>
            </a:r>
            <a:r>
              <a:rPr lang="en-US" sz="12000" b="1" dirty="0">
                <a:solidFill>
                  <a:srgbClr val="D048C3"/>
                </a:solidFill>
                <a:latin typeface="Arial" panose="020B0604020202020204" pitchFamily="34" charset="0"/>
                <a:ea typeface="Francois One"/>
                <a:cs typeface="Arial" panose="020B0604020202020204" pitchFamily="34" charset="0"/>
                <a:sym typeface="Francois One"/>
              </a:rPr>
              <a:t> </a:t>
            </a:r>
            <a:r>
              <a:rPr lang="en-US" sz="12000" b="1" dirty="0" err="1">
                <a:solidFill>
                  <a:srgbClr val="D048C3"/>
                </a:solidFill>
                <a:latin typeface="Arial" panose="020B0604020202020204" pitchFamily="34" charset="0"/>
                <a:ea typeface="Francois One"/>
                <a:cs typeface="Arial" panose="020B0604020202020204" pitchFamily="34" charset="0"/>
                <a:sym typeface="Francois One"/>
              </a:rPr>
              <a:t>động</a:t>
            </a:r>
            <a:endParaRPr lang="en-US" sz="12000" b="1" dirty="0">
              <a:solidFill>
                <a:srgbClr val="D048C3"/>
              </a:solidFill>
              <a:latin typeface="Arial" panose="020B0604020202020204" pitchFamily="34" charset="0"/>
              <a:ea typeface="Francois One"/>
              <a:cs typeface="Arial" panose="020B0604020202020204" pitchFamily="34" charset="0"/>
              <a:sym typeface="Francois On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DD908-A10B-D05C-8840-1A2BC957E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E86F26B-6706-89C6-BD44-71B5D1E903E8}"/>
              </a:ext>
            </a:extLst>
          </p:cNvPr>
          <p:cNvGraphicFramePr>
            <a:graphicFrameLocks noGrp="1"/>
          </p:cNvGraphicFramePr>
          <p:nvPr/>
        </p:nvGraphicFramePr>
        <p:xfrm>
          <a:off x="12420600" y="6743698"/>
          <a:ext cx="4205514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38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369D42-D571-E032-E6F6-669040A41332}"/>
              </a:ext>
            </a:extLst>
          </p:cNvPr>
          <p:cNvGraphicFramePr>
            <a:graphicFrameLocks noGrp="1"/>
          </p:cNvGraphicFramePr>
          <p:nvPr/>
        </p:nvGraphicFramePr>
        <p:xfrm>
          <a:off x="7647821" y="6743698"/>
          <a:ext cx="4102956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52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466BEB-D24B-3A2E-E0D0-6C5F1B8310B2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6743700"/>
          <a:ext cx="5638800" cy="31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74923205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8282194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43423701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32000646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821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05318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5210EF3B-7F09-DC25-1E47-2CB7B7C7E601}"/>
              </a:ext>
            </a:extLst>
          </p:cNvPr>
          <p:cNvSpPr/>
          <p:nvPr/>
        </p:nvSpPr>
        <p:spPr>
          <a:xfrm>
            <a:off x="13102173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777D2B8-8C33-B71D-E86C-8AC586828DE5}"/>
              </a:ext>
            </a:extLst>
          </p:cNvPr>
          <p:cNvSpPr/>
          <p:nvPr/>
        </p:nvSpPr>
        <p:spPr>
          <a:xfrm>
            <a:off x="4516172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79A74646-E800-7693-5B82-3003B54A45E6}"/>
              </a:ext>
            </a:extLst>
          </p:cNvPr>
          <p:cNvSpPr/>
          <p:nvPr/>
        </p:nvSpPr>
        <p:spPr>
          <a:xfrm>
            <a:off x="16626114" y="5137368"/>
            <a:ext cx="1777499" cy="1428463"/>
          </a:xfrm>
          <a:custGeom>
            <a:avLst/>
            <a:gdLst/>
            <a:ahLst/>
            <a:cxnLst/>
            <a:rect l="l" t="t" r="r" b="b"/>
            <a:pathLst>
              <a:path w="1777499" h="1428463">
                <a:moveTo>
                  <a:pt x="0" y="0"/>
                </a:moveTo>
                <a:lnTo>
                  <a:pt x="1777498" y="0"/>
                </a:lnTo>
                <a:lnTo>
                  <a:pt x="1777498" y="1428463"/>
                </a:lnTo>
                <a:lnTo>
                  <a:pt x="0" y="142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9613737B-F923-EB89-D46B-E03D076BEE81}"/>
              </a:ext>
            </a:extLst>
          </p:cNvPr>
          <p:cNvSpPr/>
          <p:nvPr/>
        </p:nvSpPr>
        <p:spPr>
          <a:xfrm>
            <a:off x="3048" y="336502"/>
            <a:ext cx="7051797" cy="1461417"/>
          </a:xfrm>
          <a:custGeom>
            <a:avLst/>
            <a:gdLst/>
            <a:ahLst/>
            <a:cxnLst/>
            <a:rect l="l" t="t" r="r" b="b"/>
            <a:pathLst>
              <a:path w="7051797" h="8635677">
                <a:moveTo>
                  <a:pt x="0" y="0"/>
                </a:moveTo>
                <a:lnTo>
                  <a:pt x="7051797" y="0"/>
                </a:lnTo>
                <a:lnTo>
                  <a:pt x="7051797" y="8635677"/>
                </a:lnTo>
                <a:lnTo>
                  <a:pt x="0" y="863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86FD30-F9C6-B255-0162-3CF86EBD8890}"/>
              </a:ext>
            </a:extLst>
          </p:cNvPr>
          <p:cNvSpPr txBox="1"/>
          <p:nvPr/>
        </p:nvSpPr>
        <p:spPr>
          <a:xfrm>
            <a:off x="1676400" y="336502"/>
            <a:ext cx="493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D048C3"/>
                </a:solidFill>
                <a:latin typeface="Francois One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3E64C0-A7CA-BE37-575E-8BFB788B9F6A}"/>
              </a:ext>
            </a:extLst>
          </p:cNvPr>
          <p:cNvSpPr/>
          <p:nvPr/>
        </p:nvSpPr>
        <p:spPr>
          <a:xfrm>
            <a:off x="7756784" y="826347"/>
            <a:ext cx="7109255" cy="1477328"/>
          </a:xfrm>
          <a:prstGeom prst="rect">
            <a:avLst/>
          </a:prstGeom>
          <a:noFill/>
          <a:effectLst>
            <a:reflection blurRad="6350" stA="24000" endPos="38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CHỮ BÍ MẬT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Hexagon 34">
            <a:hlinkClick r:id="rId8" action="ppaction://hlinksldjump"/>
            <a:extLst>
              <a:ext uri="{FF2B5EF4-FFF2-40B4-BE49-F238E27FC236}">
                <a16:creationId xmlns:a16="http://schemas.microsoft.com/office/drawing/2014/main" id="{8E2CED9B-055D-3DFA-2A3A-EE4D130E2492}"/>
              </a:ext>
            </a:extLst>
          </p:cNvPr>
          <p:cNvSpPr/>
          <p:nvPr/>
        </p:nvSpPr>
        <p:spPr>
          <a:xfrm>
            <a:off x="1518057" y="264855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37" name="Hexagon 36">
            <a:hlinkClick r:id="rId9" action="ppaction://hlinksldjump"/>
            <a:extLst>
              <a:ext uri="{FF2B5EF4-FFF2-40B4-BE49-F238E27FC236}">
                <a16:creationId xmlns:a16="http://schemas.microsoft.com/office/drawing/2014/main" id="{293BABC1-45C2-004A-6FFD-B1B97942C1EC}"/>
              </a:ext>
            </a:extLst>
          </p:cNvPr>
          <p:cNvSpPr/>
          <p:nvPr/>
        </p:nvSpPr>
        <p:spPr>
          <a:xfrm>
            <a:off x="4367426" y="497866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N</a:t>
            </a:r>
          </a:p>
        </p:txBody>
      </p:sp>
      <p:sp>
        <p:nvSpPr>
          <p:cNvPr id="38" name="Hexagon 37">
            <a:hlinkClick r:id="rId10" action="ppaction://hlinksldjump"/>
            <a:extLst>
              <a:ext uri="{FF2B5EF4-FFF2-40B4-BE49-F238E27FC236}">
                <a16:creationId xmlns:a16="http://schemas.microsoft.com/office/drawing/2014/main" id="{ED0AA3CB-1180-D7F2-8706-CDC14AC4A72D}"/>
              </a:ext>
            </a:extLst>
          </p:cNvPr>
          <p:cNvSpPr/>
          <p:nvPr/>
        </p:nvSpPr>
        <p:spPr>
          <a:xfrm>
            <a:off x="6170659" y="2516231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40" name="Hexagon 39">
            <a:hlinkClick r:id="rId11" action="ppaction://hlinksldjump"/>
            <a:extLst>
              <a:ext uri="{FF2B5EF4-FFF2-40B4-BE49-F238E27FC236}">
                <a16:creationId xmlns:a16="http://schemas.microsoft.com/office/drawing/2014/main" id="{3C03AF0D-6269-B0C0-1D79-6FB041F2E763}"/>
              </a:ext>
            </a:extLst>
          </p:cNvPr>
          <p:cNvSpPr/>
          <p:nvPr/>
        </p:nvSpPr>
        <p:spPr>
          <a:xfrm>
            <a:off x="10536736" y="232000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41" name="Hexagon 40">
            <a:hlinkClick r:id="rId10" action="ppaction://hlinksldjump"/>
            <a:extLst>
              <a:ext uri="{FF2B5EF4-FFF2-40B4-BE49-F238E27FC236}">
                <a16:creationId xmlns:a16="http://schemas.microsoft.com/office/drawing/2014/main" id="{2F7F37BF-C614-6DDE-AA52-D4E7933782BA}"/>
              </a:ext>
            </a:extLst>
          </p:cNvPr>
          <p:cNvSpPr/>
          <p:nvPr/>
        </p:nvSpPr>
        <p:spPr>
          <a:xfrm>
            <a:off x="11311412" y="49061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M</a:t>
            </a:r>
          </a:p>
        </p:txBody>
      </p:sp>
      <p:sp>
        <p:nvSpPr>
          <p:cNvPr id="42" name="Hexagon 41">
            <a:hlinkClick r:id="rId12" action="ppaction://hlinksldjump"/>
            <a:extLst>
              <a:ext uri="{FF2B5EF4-FFF2-40B4-BE49-F238E27FC236}">
                <a16:creationId xmlns:a16="http://schemas.microsoft.com/office/drawing/2014/main" id="{5F71A9A4-8F09-C99B-3EF1-97D30402CC14}"/>
              </a:ext>
            </a:extLst>
          </p:cNvPr>
          <p:cNvSpPr/>
          <p:nvPr/>
        </p:nvSpPr>
        <p:spPr>
          <a:xfrm>
            <a:off x="14393254" y="355810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Ù</a:t>
            </a:r>
          </a:p>
        </p:txBody>
      </p:sp>
      <p:sp>
        <p:nvSpPr>
          <p:cNvPr id="13" name="Hexagon 12">
            <a:hlinkClick r:id="rId13" action="ppaction://hlinksldjump"/>
            <a:extLst>
              <a:ext uri="{FF2B5EF4-FFF2-40B4-BE49-F238E27FC236}">
                <a16:creationId xmlns:a16="http://schemas.microsoft.com/office/drawing/2014/main" id="{4FBAB870-92D7-4263-21A7-89F9E37E9AC7}"/>
              </a:ext>
            </a:extLst>
          </p:cNvPr>
          <p:cNvSpPr/>
          <p:nvPr/>
        </p:nvSpPr>
        <p:spPr>
          <a:xfrm>
            <a:off x="6153469" y="250574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14" name="Hexagon 13">
            <a:hlinkClick r:id="rId11" action="ppaction://hlinksldjump"/>
            <a:extLst>
              <a:ext uri="{FF2B5EF4-FFF2-40B4-BE49-F238E27FC236}">
                <a16:creationId xmlns:a16="http://schemas.microsoft.com/office/drawing/2014/main" id="{EF81CD39-99A7-DA78-6ED7-AB5DFEEB03BA}"/>
              </a:ext>
            </a:extLst>
          </p:cNvPr>
          <p:cNvSpPr/>
          <p:nvPr/>
        </p:nvSpPr>
        <p:spPr>
          <a:xfrm>
            <a:off x="10519546" y="230367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0CE739B8-B07F-708C-703B-31EB699C2859}"/>
              </a:ext>
            </a:extLst>
          </p:cNvPr>
          <p:cNvSpPr/>
          <p:nvPr/>
        </p:nvSpPr>
        <p:spPr>
          <a:xfrm>
            <a:off x="1518057" y="49766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3" name="Hexagon 2">
            <a:hlinkClick r:id="rId14" action="ppaction://hlinksldjump"/>
            <a:extLst>
              <a:ext uri="{FF2B5EF4-FFF2-40B4-BE49-F238E27FC236}">
                <a16:creationId xmlns:a16="http://schemas.microsoft.com/office/drawing/2014/main" id="{0FC2D24A-E131-7919-60AA-9122E7B65502}"/>
              </a:ext>
            </a:extLst>
          </p:cNvPr>
          <p:cNvSpPr/>
          <p:nvPr/>
        </p:nvSpPr>
        <p:spPr>
          <a:xfrm>
            <a:off x="7843430" y="49061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0259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5691 0.4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5" y="23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2757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 flipH="1" flipV="1">
            <a:off x="-418625" y="7282748"/>
            <a:ext cx="4072385" cy="5056008"/>
          </a:xfrm>
          <a:custGeom>
            <a:avLst/>
            <a:gdLst/>
            <a:ahLst/>
            <a:cxnLst/>
            <a:rect l="l" t="t" r="r" b="b"/>
            <a:pathLst>
              <a:path w="4072385" h="5056008">
                <a:moveTo>
                  <a:pt x="4072385" y="5056008"/>
                </a:moveTo>
                <a:lnTo>
                  <a:pt x="0" y="5056008"/>
                </a:lnTo>
                <a:lnTo>
                  <a:pt x="0" y="0"/>
                </a:lnTo>
                <a:lnTo>
                  <a:pt x="4072385" y="0"/>
                </a:lnTo>
                <a:lnTo>
                  <a:pt x="4072385" y="505600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39034">
            <a:off x="1222219" y="1064731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5" y="0"/>
                </a:lnTo>
                <a:lnTo>
                  <a:pt x="790695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FE9A056C-A3CD-F34D-846B-B0474F1B643D}"/>
              </a:ext>
            </a:extLst>
          </p:cNvPr>
          <p:cNvSpPr/>
          <p:nvPr/>
        </p:nvSpPr>
        <p:spPr>
          <a:xfrm>
            <a:off x="2209800" y="2890931"/>
            <a:ext cx="2514600" cy="2252569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/>
              <a:t>Ù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263FA8-468B-AE33-2DF9-71A44DD00721}"/>
              </a:ext>
            </a:extLst>
          </p:cNvPr>
          <p:cNvSpPr/>
          <p:nvPr/>
        </p:nvSpPr>
        <p:spPr>
          <a:xfrm>
            <a:off x="4953000" y="1368988"/>
            <a:ext cx="8763000" cy="53747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/>
              <a:t>19 x 5</a:t>
            </a:r>
          </a:p>
        </p:txBody>
      </p:sp>
      <p:pic>
        <p:nvPicPr>
          <p:cNvPr id="11" name="6026696046594">
            <a:hlinkClick r:id="" action="ppaction://media"/>
            <a:extLst>
              <a:ext uri="{FF2B5EF4-FFF2-40B4-BE49-F238E27FC236}">
                <a16:creationId xmlns:a16="http://schemas.microsoft.com/office/drawing/2014/main" id="{CF2AFD22-28DB-D855-BF8A-490AE9040F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039600" y="6258035"/>
            <a:ext cx="6108700" cy="3552717"/>
          </a:xfrm>
          <a:prstGeom prst="rect">
            <a:avLst/>
          </a:prstGeom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47E7E492-7763-7D15-5CE7-E69440CEFCF5}"/>
              </a:ext>
            </a:extLst>
          </p:cNvPr>
          <p:cNvGrpSpPr/>
          <p:nvPr/>
        </p:nvGrpSpPr>
        <p:grpSpPr>
          <a:xfrm>
            <a:off x="8153400" y="8936059"/>
            <a:ext cx="3398881" cy="597258"/>
            <a:chOff x="0" y="0"/>
            <a:chExt cx="4531842" cy="796344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641DEFF5-AC50-828D-32C4-760FD2E0AF47}"/>
                </a:ext>
              </a:extLst>
            </p:cNvPr>
            <p:cNvGrpSpPr/>
            <p:nvPr/>
          </p:nvGrpSpPr>
          <p:grpSpPr>
            <a:xfrm>
              <a:off x="0" y="0"/>
              <a:ext cx="4531842" cy="796344"/>
              <a:chOff x="0" y="0"/>
              <a:chExt cx="26082278" cy="4583230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BBA19224-B041-C21D-F4A7-FCEEB3B074B2}"/>
                  </a:ext>
                </a:extLst>
              </p:cNvPr>
              <p:cNvSpPr/>
              <p:nvPr/>
            </p:nvSpPr>
            <p:spPr>
              <a:xfrm>
                <a:off x="72390" y="72390"/>
                <a:ext cx="25937498" cy="4438451"/>
              </a:xfrm>
              <a:custGeom>
                <a:avLst/>
                <a:gdLst/>
                <a:ahLst/>
                <a:cxnLst/>
                <a:rect l="l" t="t" r="r" b="b"/>
                <a:pathLst>
                  <a:path w="25937498" h="4438451">
                    <a:moveTo>
                      <a:pt x="0" y="0"/>
                    </a:moveTo>
                    <a:lnTo>
                      <a:pt x="25937498" y="0"/>
                    </a:lnTo>
                    <a:lnTo>
                      <a:pt x="25937498" y="4438451"/>
                    </a:lnTo>
                    <a:lnTo>
                      <a:pt x="0" y="4438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F0"/>
              </a:solidFill>
            </p:spPr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AEAD99F1-5F50-785D-D4FE-3D0D0A866999}"/>
                  </a:ext>
                </a:extLst>
              </p:cNvPr>
              <p:cNvSpPr/>
              <p:nvPr/>
            </p:nvSpPr>
            <p:spPr>
              <a:xfrm>
                <a:off x="0" y="0"/>
                <a:ext cx="26082278" cy="4583230"/>
              </a:xfrm>
              <a:custGeom>
                <a:avLst/>
                <a:gdLst/>
                <a:ahLst/>
                <a:cxnLst/>
                <a:rect l="l" t="t" r="r" b="b"/>
                <a:pathLst>
                  <a:path w="26082278" h="4583230">
                    <a:moveTo>
                      <a:pt x="25937497" y="4438450"/>
                    </a:moveTo>
                    <a:lnTo>
                      <a:pt x="26082278" y="4438450"/>
                    </a:lnTo>
                    <a:lnTo>
                      <a:pt x="26082278" y="4583230"/>
                    </a:lnTo>
                    <a:lnTo>
                      <a:pt x="25937497" y="4583230"/>
                    </a:lnTo>
                    <a:lnTo>
                      <a:pt x="25937497" y="44384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438450"/>
                    </a:lnTo>
                    <a:lnTo>
                      <a:pt x="0" y="4438450"/>
                    </a:lnTo>
                    <a:lnTo>
                      <a:pt x="0" y="144780"/>
                    </a:lnTo>
                    <a:close/>
                    <a:moveTo>
                      <a:pt x="0" y="4438450"/>
                    </a:moveTo>
                    <a:lnTo>
                      <a:pt x="144780" y="4438450"/>
                    </a:lnTo>
                    <a:lnTo>
                      <a:pt x="144780" y="4583230"/>
                    </a:lnTo>
                    <a:lnTo>
                      <a:pt x="0" y="4583230"/>
                    </a:lnTo>
                    <a:lnTo>
                      <a:pt x="0" y="4438450"/>
                    </a:lnTo>
                    <a:close/>
                    <a:moveTo>
                      <a:pt x="25937497" y="144780"/>
                    </a:moveTo>
                    <a:lnTo>
                      <a:pt x="26082278" y="144780"/>
                    </a:lnTo>
                    <a:lnTo>
                      <a:pt x="26082278" y="4438450"/>
                    </a:lnTo>
                    <a:lnTo>
                      <a:pt x="25937497" y="4438450"/>
                    </a:lnTo>
                    <a:lnTo>
                      <a:pt x="25937497" y="144780"/>
                    </a:lnTo>
                    <a:close/>
                    <a:moveTo>
                      <a:pt x="144780" y="4438450"/>
                    </a:moveTo>
                    <a:lnTo>
                      <a:pt x="25937497" y="4438450"/>
                    </a:lnTo>
                    <a:lnTo>
                      <a:pt x="25937497" y="4583230"/>
                    </a:lnTo>
                    <a:lnTo>
                      <a:pt x="144780" y="4583230"/>
                    </a:lnTo>
                    <a:lnTo>
                      <a:pt x="144780" y="4438450"/>
                    </a:lnTo>
                    <a:close/>
                    <a:moveTo>
                      <a:pt x="25937497" y="0"/>
                    </a:moveTo>
                    <a:lnTo>
                      <a:pt x="26082278" y="0"/>
                    </a:lnTo>
                    <a:lnTo>
                      <a:pt x="26082278" y="144780"/>
                    </a:lnTo>
                    <a:lnTo>
                      <a:pt x="25937497" y="144780"/>
                    </a:lnTo>
                    <a:lnTo>
                      <a:pt x="2593749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937497" y="0"/>
                    </a:lnTo>
                    <a:lnTo>
                      <a:pt x="2593749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721AD331-096D-7311-9607-6C7E2C575C2D}"/>
                </a:ext>
              </a:extLst>
            </p:cNvPr>
            <p:cNvSpPr txBox="1"/>
            <p:nvPr/>
          </p:nvSpPr>
          <p:spPr>
            <a:xfrm>
              <a:off x="254828" y="197724"/>
              <a:ext cx="4022186" cy="390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72"/>
                </a:lnSpc>
                <a:spcBef>
                  <a:spcPct val="0"/>
                </a:spcBef>
              </a:pP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Quay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lại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 Trang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chương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trình</a:t>
              </a:r>
              <a:endParaRPr lang="en-US" sz="1824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  <a:hlinkClick r:id="rId10" action="ppaction://hlinksldjum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9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2757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 flipH="1" flipV="1">
            <a:off x="-418625" y="7282748"/>
            <a:ext cx="4072385" cy="5056008"/>
          </a:xfrm>
          <a:custGeom>
            <a:avLst/>
            <a:gdLst/>
            <a:ahLst/>
            <a:cxnLst/>
            <a:rect l="l" t="t" r="r" b="b"/>
            <a:pathLst>
              <a:path w="4072385" h="5056008">
                <a:moveTo>
                  <a:pt x="4072385" y="5056008"/>
                </a:moveTo>
                <a:lnTo>
                  <a:pt x="0" y="5056008"/>
                </a:lnTo>
                <a:lnTo>
                  <a:pt x="0" y="0"/>
                </a:lnTo>
                <a:lnTo>
                  <a:pt x="4072385" y="0"/>
                </a:lnTo>
                <a:lnTo>
                  <a:pt x="4072385" y="505600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39034">
            <a:off x="1222219" y="1064731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5" y="0"/>
                </a:lnTo>
                <a:lnTo>
                  <a:pt x="790695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FE9A056C-A3CD-F34D-846B-B0474F1B643D}"/>
              </a:ext>
            </a:extLst>
          </p:cNvPr>
          <p:cNvSpPr/>
          <p:nvPr/>
        </p:nvSpPr>
        <p:spPr>
          <a:xfrm>
            <a:off x="2209800" y="2890931"/>
            <a:ext cx="2514600" cy="2252569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/>
              <a:t>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263FA8-468B-AE33-2DF9-71A44DD00721}"/>
              </a:ext>
            </a:extLst>
          </p:cNvPr>
          <p:cNvSpPr/>
          <p:nvPr/>
        </p:nvSpPr>
        <p:spPr>
          <a:xfrm>
            <a:off x="4953000" y="1368988"/>
            <a:ext cx="8763000" cy="53747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/>
              <a:t>13 x 4</a:t>
            </a:r>
          </a:p>
        </p:txBody>
      </p:sp>
      <p:pic>
        <p:nvPicPr>
          <p:cNvPr id="11" name="6026696046594">
            <a:hlinkClick r:id="" action="ppaction://media"/>
            <a:extLst>
              <a:ext uri="{FF2B5EF4-FFF2-40B4-BE49-F238E27FC236}">
                <a16:creationId xmlns:a16="http://schemas.microsoft.com/office/drawing/2014/main" id="{CF2AFD22-28DB-D855-BF8A-490AE9040F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039600" y="6258035"/>
            <a:ext cx="6108700" cy="3552717"/>
          </a:xfrm>
          <a:prstGeom prst="rect">
            <a:avLst/>
          </a:prstGeom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436060DA-144F-AECE-FCB7-75199176447B}"/>
              </a:ext>
            </a:extLst>
          </p:cNvPr>
          <p:cNvGrpSpPr/>
          <p:nvPr/>
        </p:nvGrpSpPr>
        <p:grpSpPr>
          <a:xfrm>
            <a:off x="7635059" y="8995880"/>
            <a:ext cx="3398881" cy="597258"/>
            <a:chOff x="0" y="0"/>
            <a:chExt cx="4531842" cy="796344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4274072E-1A1F-FD53-A0DD-2BB8C6619B65}"/>
                </a:ext>
              </a:extLst>
            </p:cNvPr>
            <p:cNvGrpSpPr/>
            <p:nvPr/>
          </p:nvGrpSpPr>
          <p:grpSpPr>
            <a:xfrm>
              <a:off x="0" y="0"/>
              <a:ext cx="4531842" cy="796344"/>
              <a:chOff x="0" y="0"/>
              <a:chExt cx="26082278" cy="4583230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DC5B2AB5-CD4D-2570-F78A-D6949437C33B}"/>
                  </a:ext>
                </a:extLst>
              </p:cNvPr>
              <p:cNvSpPr/>
              <p:nvPr/>
            </p:nvSpPr>
            <p:spPr>
              <a:xfrm>
                <a:off x="72390" y="72390"/>
                <a:ext cx="25937498" cy="4438451"/>
              </a:xfrm>
              <a:custGeom>
                <a:avLst/>
                <a:gdLst/>
                <a:ahLst/>
                <a:cxnLst/>
                <a:rect l="l" t="t" r="r" b="b"/>
                <a:pathLst>
                  <a:path w="25937498" h="4438451">
                    <a:moveTo>
                      <a:pt x="0" y="0"/>
                    </a:moveTo>
                    <a:lnTo>
                      <a:pt x="25937498" y="0"/>
                    </a:lnTo>
                    <a:lnTo>
                      <a:pt x="25937498" y="4438451"/>
                    </a:lnTo>
                    <a:lnTo>
                      <a:pt x="0" y="4438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F0"/>
              </a:solidFill>
            </p:spPr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51E35B60-CCA7-7CCA-33BB-428A3D11D8E4}"/>
                  </a:ext>
                </a:extLst>
              </p:cNvPr>
              <p:cNvSpPr/>
              <p:nvPr/>
            </p:nvSpPr>
            <p:spPr>
              <a:xfrm>
                <a:off x="0" y="0"/>
                <a:ext cx="26082278" cy="4583230"/>
              </a:xfrm>
              <a:custGeom>
                <a:avLst/>
                <a:gdLst/>
                <a:ahLst/>
                <a:cxnLst/>
                <a:rect l="l" t="t" r="r" b="b"/>
                <a:pathLst>
                  <a:path w="26082278" h="4583230">
                    <a:moveTo>
                      <a:pt x="25937497" y="4438450"/>
                    </a:moveTo>
                    <a:lnTo>
                      <a:pt x="26082278" y="4438450"/>
                    </a:lnTo>
                    <a:lnTo>
                      <a:pt x="26082278" y="4583230"/>
                    </a:lnTo>
                    <a:lnTo>
                      <a:pt x="25937497" y="4583230"/>
                    </a:lnTo>
                    <a:lnTo>
                      <a:pt x="25937497" y="44384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438450"/>
                    </a:lnTo>
                    <a:lnTo>
                      <a:pt x="0" y="4438450"/>
                    </a:lnTo>
                    <a:lnTo>
                      <a:pt x="0" y="144780"/>
                    </a:lnTo>
                    <a:close/>
                    <a:moveTo>
                      <a:pt x="0" y="4438450"/>
                    </a:moveTo>
                    <a:lnTo>
                      <a:pt x="144780" y="4438450"/>
                    </a:lnTo>
                    <a:lnTo>
                      <a:pt x="144780" y="4583230"/>
                    </a:lnTo>
                    <a:lnTo>
                      <a:pt x="0" y="4583230"/>
                    </a:lnTo>
                    <a:lnTo>
                      <a:pt x="0" y="4438450"/>
                    </a:lnTo>
                    <a:close/>
                    <a:moveTo>
                      <a:pt x="25937497" y="144780"/>
                    </a:moveTo>
                    <a:lnTo>
                      <a:pt x="26082278" y="144780"/>
                    </a:lnTo>
                    <a:lnTo>
                      <a:pt x="26082278" y="4438450"/>
                    </a:lnTo>
                    <a:lnTo>
                      <a:pt x="25937497" y="4438450"/>
                    </a:lnTo>
                    <a:lnTo>
                      <a:pt x="25937497" y="144780"/>
                    </a:lnTo>
                    <a:close/>
                    <a:moveTo>
                      <a:pt x="144780" y="4438450"/>
                    </a:moveTo>
                    <a:lnTo>
                      <a:pt x="25937497" y="4438450"/>
                    </a:lnTo>
                    <a:lnTo>
                      <a:pt x="25937497" y="4583230"/>
                    </a:lnTo>
                    <a:lnTo>
                      <a:pt x="144780" y="4583230"/>
                    </a:lnTo>
                    <a:lnTo>
                      <a:pt x="144780" y="4438450"/>
                    </a:lnTo>
                    <a:close/>
                    <a:moveTo>
                      <a:pt x="25937497" y="0"/>
                    </a:moveTo>
                    <a:lnTo>
                      <a:pt x="26082278" y="0"/>
                    </a:lnTo>
                    <a:lnTo>
                      <a:pt x="26082278" y="144780"/>
                    </a:lnTo>
                    <a:lnTo>
                      <a:pt x="25937497" y="144780"/>
                    </a:lnTo>
                    <a:lnTo>
                      <a:pt x="2593749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937497" y="0"/>
                    </a:lnTo>
                    <a:lnTo>
                      <a:pt x="2593749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93B80E82-4371-8F26-2B9D-FA8517519F94}"/>
                </a:ext>
              </a:extLst>
            </p:cNvPr>
            <p:cNvSpPr txBox="1"/>
            <p:nvPr/>
          </p:nvSpPr>
          <p:spPr>
            <a:xfrm>
              <a:off x="254828" y="197724"/>
              <a:ext cx="4022186" cy="390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72"/>
                </a:lnSpc>
                <a:spcBef>
                  <a:spcPct val="0"/>
                </a:spcBef>
              </a:pP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Quay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lại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 Trang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chương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9" action="ppaction://hlinksldjump"/>
                </a:rPr>
                <a:t>trình</a:t>
              </a:r>
              <a:endParaRPr lang="en-US" sz="1824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  <a:hlinkClick r:id="rId10" action="ppaction://hlinksldjum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1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86CB17-B94E-FAFC-E801-14D29C41F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3338AF-E21A-BCAC-A3F1-21B385508FA9}"/>
              </a:ext>
            </a:extLst>
          </p:cNvPr>
          <p:cNvGraphicFramePr>
            <a:graphicFrameLocks noGrp="1"/>
          </p:cNvGraphicFramePr>
          <p:nvPr/>
        </p:nvGraphicFramePr>
        <p:xfrm>
          <a:off x="12420600" y="6743698"/>
          <a:ext cx="4205514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38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EB45941-1521-0987-2E74-1ED77C2A0B09}"/>
              </a:ext>
            </a:extLst>
          </p:cNvPr>
          <p:cNvGraphicFramePr>
            <a:graphicFrameLocks noGrp="1"/>
          </p:cNvGraphicFramePr>
          <p:nvPr/>
        </p:nvGraphicFramePr>
        <p:xfrm>
          <a:off x="7647821" y="6743698"/>
          <a:ext cx="4102956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52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4D31BB-880C-9DAA-64FF-2F68F9592F8F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6743700"/>
          <a:ext cx="5638800" cy="31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74923205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8282194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43423701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32000646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821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05318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3D4CD831-6E05-A07B-9995-9048A112C415}"/>
              </a:ext>
            </a:extLst>
          </p:cNvPr>
          <p:cNvSpPr/>
          <p:nvPr/>
        </p:nvSpPr>
        <p:spPr>
          <a:xfrm>
            <a:off x="13102173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5F7A093-17B4-AFE7-3555-31A1D4C04A7B}"/>
              </a:ext>
            </a:extLst>
          </p:cNvPr>
          <p:cNvSpPr/>
          <p:nvPr/>
        </p:nvSpPr>
        <p:spPr>
          <a:xfrm>
            <a:off x="4516172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AB5A8589-20B1-2CAC-9DC1-8EF2B2841B1D}"/>
              </a:ext>
            </a:extLst>
          </p:cNvPr>
          <p:cNvSpPr/>
          <p:nvPr/>
        </p:nvSpPr>
        <p:spPr>
          <a:xfrm>
            <a:off x="16626114" y="5137368"/>
            <a:ext cx="1777499" cy="1428463"/>
          </a:xfrm>
          <a:custGeom>
            <a:avLst/>
            <a:gdLst/>
            <a:ahLst/>
            <a:cxnLst/>
            <a:rect l="l" t="t" r="r" b="b"/>
            <a:pathLst>
              <a:path w="1777499" h="1428463">
                <a:moveTo>
                  <a:pt x="0" y="0"/>
                </a:moveTo>
                <a:lnTo>
                  <a:pt x="1777498" y="0"/>
                </a:lnTo>
                <a:lnTo>
                  <a:pt x="1777498" y="1428463"/>
                </a:lnTo>
                <a:lnTo>
                  <a:pt x="0" y="142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F3907D64-C2DC-9316-395E-FA9740A77782}"/>
              </a:ext>
            </a:extLst>
          </p:cNvPr>
          <p:cNvSpPr/>
          <p:nvPr/>
        </p:nvSpPr>
        <p:spPr>
          <a:xfrm>
            <a:off x="3048" y="336502"/>
            <a:ext cx="7051797" cy="1461417"/>
          </a:xfrm>
          <a:custGeom>
            <a:avLst/>
            <a:gdLst/>
            <a:ahLst/>
            <a:cxnLst/>
            <a:rect l="l" t="t" r="r" b="b"/>
            <a:pathLst>
              <a:path w="7051797" h="8635677">
                <a:moveTo>
                  <a:pt x="0" y="0"/>
                </a:moveTo>
                <a:lnTo>
                  <a:pt x="7051797" y="0"/>
                </a:lnTo>
                <a:lnTo>
                  <a:pt x="7051797" y="8635677"/>
                </a:lnTo>
                <a:lnTo>
                  <a:pt x="0" y="863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0A137C-A69D-B58F-F4BD-73CF1EE0D976}"/>
              </a:ext>
            </a:extLst>
          </p:cNvPr>
          <p:cNvSpPr txBox="1"/>
          <p:nvPr/>
        </p:nvSpPr>
        <p:spPr>
          <a:xfrm>
            <a:off x="1676400" y="336502"/>
            <a:ext cx="493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D048C3"/>
                </a:solidFill>
                <a:latin typeface="Francois One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F3601D-7A5D-15AB-B52C-2120BDDC954B}"/>
              </a:ext>
            </a:extLst>
          </p:cNvPr>
          <p:cNvSpPr/>
          <p:nvPr/>
        </p:nvSpPr>
        <p:spPr>
          <a:xfrm>
            <a:off x="7756784" y="826347"/>
            <a:ext cx="7109255" cy="1477328"/>
          </a:xfrm>
          <a:prstGeom prst="rect">
            <a:avLst/>
          </a:prstGeom>
          <a:noFill/>
          <a:effectLst>
            <a:reflection blurRad="6350" stA="24000" endPos="38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CHỮ BÍ MẬT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7" name="Hexagon 36">
            <a:hlinkClick r:id="rId8" action="ppaction://hlinksldjump"/>
            <a:extLst>
              <a:ext uri="{FF2B5EF4-FFF2-40B4-BE49-F238E27FC236}">
                <a16:creationId xmlns:a16="http://schemas.microsoft.com/office/drawing/2014/main" id="{E31C82EA-AC7B-4DC9-B65B-EF3A160A64C8}"/>
              </a:ext>
            </a:extLst>
          </p:cNvPr>
          <p:cNvSpPr/>
          <p:nvPr/>
        </p:nvSpPr>
        <p:spPr>
          <a:xfrm>
            <a:off x="4367426" y="497866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N</a:t>
            </a:r>
          </a:p>
        </p:txBody>
      </p:sp>
      <p:sp>
        <p:nvSpPr>
          <p:cNvPr id="40" name="Hexagon 39">
            <a:hlinkClick r:id="rId9" action="ppaction://hlinksldjump"/>
            <a:extLst>
              <a:ext uri="{FF2B5EF4-FFF2-40B4-BE49-F238E27FC236}">
                <a16:creationId xmlns:a16="http://schemas.microsoft.com/office/drawing/2014/main" id="{6242C626-7D04-1696-07AB-B328200224C2}"/>
              </a:ext>
            </a:extLst>
          </p:cNvPr>
          <p:cNvSpPr/>
          <p:nvPr/>
        </p:nvSpPr>
        <p:spPr>
          <a:xfrm>
            <a:off x="10536736" y="232000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0D672-D1E0-F08C-4D79-33A1DF71C751}"/>
              </a:ext>
            </a:extLst>
          </p:cNvPr>
          <p:cNvSpPr txBox="1"/>
          <p:nvPr/>
        </p:nvSpPr>
        <p:spPr>
          <a:xfrm>
            <a:off x="1427967" y="8537549"/>
            <a:ext cx="1023109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Hexagon 1">
            <a:hlinkClick r:id="rId10" action="ppaction://hlinksldjump"/>
            <a:extLst>
              <a:ext uri="{FF2B5EF4-FFF2-40B4-BE49-F238E27FC236}">
                <a16:creationId xmlns:a16="http://schemas.microsoft.com/office/drawing/2014/main" id="{4DB28F3B-1E4A-EAF8-6388-35AED8BFC176}"/>
              </a:ext>
            </a:extLst>
          </p:cNvPr>
          <p:cNvSpPr/>
          <p:nvPr/>
        </p:nvSpPr>
        <p:spPr>
          <a:xfrm>
            <a:off x="1518057" y="264855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3" name="Hexagon 2">
            <a:hlinkClick r:id="rId11" action="ppaction://hlinksldjump"/>
            <a:extLst>
              <a:ext uri="{FF2B5EF4-FFF2-40B4-BE49-F238E27FC236}">
                <a16:creationId xmlns:a16="http://schemas.microsoft.com/office/drawing/2014/main" id="{97B6101B-9F4E-36CA-985B-0C3F0392409E}"/>
              </a:ext>
            </a:extLst>
          </p:cNvPr>
          <p:cNvSpPr/>
          <p:nvPr/>
        </p:nvSpPr>
        <p:spPr>
          <a:xfrm>
            <a:off x="6153469" y="250574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4" name="Hexagon 3">
            <a:hlinkClick r:id="rId12" action="ppaction://hlinksldjump"/>
            <a:extLst>
              <a:ext uri="{FF2B5EF4-FFF2-40B4-BE49-F238E27FC236}">
                <a16:creationId xmlns:a16="http://schemas.microsoft.com/office/drawing/2014/main" id="{6C52D3F0-A219-6FB0-2660-E9F3FAFA146B}"/>
              </a:ext>
            </a:extLst>
          </p:cNvPr>
          <p:cNvSpPr/>
          <p:nvPr/>
        </p:nvSpPr>
        <p:spPr>
          <a:xfrm>
            <a:off x="14393254" y="355810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Ù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43A46E0-BEB7-EC8E-EFC6-D2D8AB5A9FA8}"/>
              </a:ext>
            </a:extLst>
          </p:cNvPr>
          <p:cNvSpPr/>
          <p:nvPr/>
        </p:nvSpPr>
        <p:spPr>
          <a:xfrm>
            <a:off x="1518057" y="49766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15" name="Hexagon 14">
            <a:hlinkClick r:id="rId13" action="ppaction://hlinksldjump"/>
            <a:extLst>
              <a:ext uri="{FF2B5EF4-FFF2-40B4-BE49-F238E27FC236}">
                <a16:creationId xmlns:a16="http://schemas.microsoft.com/office/drawing/2014/main" id="{AD0BD759-09BF-33B4-3DAD-D3B557444929}"/>
              </a:ext>
            </a:extLst>
          </p:cNvPr>
          <p:cNvSpPr/>
          <p:nvPr/>
        </p:nvSpPr>
        <p:spPr>
          <a:xfrm>
            <a:off x="7756784" y="49766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H</a:t>
            </a:r>
          </a:p>
        </p:txBody>
      </p:sp>
      <p:sp>
        <p:nvSpPr>
          <p:cNvPr id="16" name="Hexagon 15">
            <a:hlinkClick r:id="rId14" action="ppaction://hlinksldjump"/>
            <a:extLst>
              <a:ext uri="{FF2B5EF4-FFF2-40B4-BE49-F238E27FC236}">
                <a16:creationId xmlns:a16="http://schemas.microsoft.com/office/drawing/2014/main" id="{8DAEA48D-538E-43C6-3AA5-365C5B8A1EB5}"/>
              </a:ext>
            </a:extLst>
          </p:cNvPr>
          <p:cNvSpPr/>
          <p:nvPr/>
        </p:nvSpPr>
        <p:spPr>
          <a:xfrm>
            <a:off x="11311412" y="49061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665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00816 0.5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" y="29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6B4E6-F704-E571-E9CD-3656CC147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00C5BDF-D0DD-07BE-FF1A-4795476ADA8F}"/>
              </a:ext>
            </a:extLst>
          </p:cNvPr>
          <p:cNvGraphicFramePr>
            <a:graphicFrameLocks noGrp="1"/>
          </p:cNvGraphicFramePr>
          <p:nvPr/>
        </p:nvGraphicFramePr>
        <p:xfrm>
          <a:off x="12420600" y="6743698"/>
          <a:ext cx="4205514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38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25CCAD-2643-3F1C-1ED6-91800BF47789}"/>
              </a:ext>
            </a:extLst>
          </p:cNvPr>
          <p:cNvGraphicFramePr>
            <a:graphicFrameLocks noGrp="1"/>
          </p:cNvGraphicFramePr>
          <p:nvPr/>
        </p:nvGraphicFramePr>
        <p:xfrm>
          <a:off x="7647821" y="6743698"/>
          <a:ext cx="4102956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52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02DAD2-59AD-CE6B-D754-D00213529B91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6743700"/>
          <a:ext cx="5638800" cy="31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74923205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8282194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43423701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32000646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821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05318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5F6516F5-6BBE-B3EA-949C-F5C822137FF0}"/>
              </a:ext>
            </a:extLst>
          </p:cNvPr>
          <p:cNvSpPr/>
          <p:nvPr/>
        </p:nvSpPr>
        <p:spPr>
          <a:xfrm>
            <a:off x="13102173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E8329C0-9C24-1E92-1C74-E7183D21D6EA}"/>
              </a:ext>
            </a:extLst>
          </p:cNvPr>
          <p:cNvSpPr/>
          <p:nvPr/>
        </p:nvSpPr>
        <p:spPr>
          <a:xfrm>
            <a:off x="4516172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36EB2D5D-F041-F358-1F86-FAD07ED3C7B2}"/>
              </a:ext>
            </a:extLst>
          </p:cNvPr>
          <p:cNvSpPr/>
          <p:nvPr/>
        </p:nvSpPr>
        <p:spPr>
          <a:xfrm>
            <a:off x="16626114" y="5137368"/>
            <a:ext cx="1777499" cy="1428463"/>
          </a:xfrm>
          <a:custGeom>
            <a:avLst/>
            <a:gdLst/>
            <a:ahLst/>
            <a:cxnLst/>
            <a:rect l="l" t="t" r="r" b="b"/>
            <a:pathLst>
              <a:path w="1777499" h="1428463">
                <a:moveTo>
                  <a:pt x="0" y="0"/>
                </a:moveTo>
                <a:lnTo>
                  <a:pt x="1777498" y="0"/>
                </a:lnTo>
                <a:lnTo>
                  <a:pt x="1777498" y="1428463"/>
                </a:lnTo>
                <a:lnTo>
                  <a:pt x="0" y="142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AF553386-DDD7-5A7B-87B5-6C15F3F0E600}"/>
              </a:ext>
            </a:extLst>
          </p:cNvPr>
          <p:cNvSpPr/>
          <p:nvPr/>
        </p:nvSpPr>
        <p:spPr>
          <a:xfrm>
            <a:off x="3048" y="336502"/>
            <a:ext cx="7051797" cy="1461417"/>
          </a:xfrm>
          <a:custGeom>
            <a:avLst/>
            <a:gdLst/>
            <a:ahLst/>
            <a:cxnLst/>
            <a:rect l="l" t="t" r="r" b="b"/>
            <a:pathLst>
              <a:path w="7051797" h="8635677">
                <a:moveTo>
                  <a:pt x="0" y="0"/>
                </a:moveTo>
                <a:lnTo>
                  <a:pt x="7051797" y="0"/>
                </a:lnTo>
                <a:lnTo>
                  <a:pt x="7051797" y="8635677"/>
                </a:lnTo>
                <a:lnTo>
                  <a:pt x="0" y="863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6A142B-BA60-050D-7352-F386BE9DDC40}"/>
              </a:ext>
            </a:extLst>
          </p:cNvPr>
          <p:cNvSpPr txBox="1"/>
          <p:nvPr/>
        </p:nvSpPr>
        <p:spPr>
          <a:xfrm>
            <a:off x="1676400" y="336502"/>
            <a:ext cx="493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D048C3"/>
                </a:solidFill>
                <a:latin typeface="Francois One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148893-5C10-9949-54CC-52B9F7353B21}"/>
              </a:ext>
            </a:extLst>
          </p:cNvPr>
          <p:cNvSpPr/>
          <p:nvPr/>
        </p:nvSpPr>
        <p:spPr>
          <a:xfrm>
            <a:off x="7678529" y="302458"/>
            <a:ext cx="7109255" cy="1477328"/>
          </a:xfrm>
          <a:prstGeom prst="rect">
            <a:avLst/>
          </a:prstGeom>
          <a:noFill/>
          <a:effectLst>
            <a:reflection blurRad="6350" stA="24000" endPos="38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CHỮ BÍ MẬT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Hexagon 34">
            <a:hlinkClick r:id="rId8" action="ppaction://hlinksldjump"/>
            <a:extLst>
              <a:ext uri="{FF2B5EF4-FFF2-40B4-BE49-F238E27FC236}">
                <a16:creationId xmlns:a16="http://schemas.microsoft.com/office/drawing/2014/main" id="{CEF3150D-5529-F15A-BFD5-2BCEEA7CEDA9}"/>
              </a:ext>
            </a:extLst>
          </p:cNvPr>
          <p:cNvSpPr/>
          <p:nvPr/>
        </p:nvSpPr>
        <p:spPr>
          <a:xfrm>
            <a:off x="5469102" y="840562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37" name="Hexagon 36">
            <a:hlinkClick r:id="rId9" action="ppaction://hlinksldjump"/>
            <a:extLst>
              <a:ext uri="{FF2B5EF4-FFF2-40B4-BE49-F238E27FC236}">
                <a16:creationId xmlns:a16="http://schemas.microsoft.com/office/drawing/2014/main" id="{6C4ED693-CC07-CAC6-0C35-A8F606CBDD47}"/>
              </a:ext>
            </a:extLst>
          </p:cNvPr>
          <p:cNvSpPr/>
          <p:nvPr/>
        </p:nvSpPr>
        <p:spPr>
          <a:xfrm>
            <a:off x="4367426" y="497866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N</a:t>
            </a:r>
          </a:p>
        </p:txBody>
      </p:sp>
      <p:sp>
        <p:nvSpPr>
          <p:cNvPr id="38" name="Hexagon 37">
            <a:hlinkClick r:id="rId10" action="ppaction://hlinksldjump"/>
            <a:extLst>
              <a:ext uri="{FF2B5EF4-FFF2-40B4-BE49-F238E27FC236}">
                <a16:creationId xmlns:a16="http://schemas.microsoft.com/office/drawing/2014/main" id="{16D2955D-E957-F2F6-4CCF-D6E05D9E0521}"/>
              </a:ext>
            </a:extLst>
          </p:cNvPr>
          <p:cNvSpPr/>
          <p:nvPr/>
        </p:nvSpPr>
        <p:spPr>
          <a:xfrm>
            <a:off x="8960718" y="8321578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39" name="Hexagon 38">
            <a:hlinkClick r:id="rId11" action="ppaction://hlinksldjump"/>
            <a:extLst>
              <a:ext uri="{FF2B5EF4-FFF2-40B4-BE49-F238E27FC236}">
                <a16:creationId xmlns:a16="http://schemas.microsoft.com/office/drawing/2014/main" id="{089172F9-33E8-C857-1FBD-5732B8BD29EB}"/>
              </a:ext>
            </a:extLst>
          </p:cNvPr>
          <p:cNvSpPr/>
          <p:nvPr/>
        </p:nvSpPr>
        <p:spPr>
          <a:xfrm>
            <a:off x="2627604" y="840562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H</a:t>
            </a:r>
          </a:p>
        </p:txBody>
      </p:sp>
      <p:sp>
        <p:nvSpPr>
          <p:cNvPr id="41" name="Hexagon 40">
            <a:hlinkClick r:id="rId10" action="ppaction://hlinksldjump"/>
            <a:extLst>
              <a:ext uri="{FF2B5EF4-FFF2-40B4-BE49-F238E27FC236}">
                <a16:creationId xmlns:a16="http://schemas.microsoft.com/office/drawing/2014/main" id="{086C0D57-A9A2-502D-97E2-21B7E5D1C5A0}"/>
              </a:ext>
            </a:extLst>
          </p:cNvPr>
          <p:cNvSpPr/>
          <p:nvPr/>
        </p:nvSpPr>
        <p:spPr>
          <a:xfrm>
            <a:off x="7628432" y="837314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M</a:t>
            </a:r>
          </a:p>
        </p:txBody>
      </p:sp>
      <p:sp>
        <p:nvSpPr>
          <p:cNvPr id="42" name="Hexagon 41">
            <a:hlinkClick r:id="rId12" action="ppaction://hlinksldjump"/>
            <a:extLst>
              <a:ext uri="{FF2B5EF4-FFF2-40B4-BE49-F238E27FC236}">
                <a16:creationId xmlns:a16="http://schemas.microsoft.com/office/drawing/2014/main" id="{C311B859-5675-0022-3388-1F0AEE51DAC0}"/>
              </a:ext>
            </a:extLst>
          </p:cNvPr>
          <p:cNvSpPr/>
          <p:nvPr/>
        </p:nvSpPr>
        <p:spPr>
          <a:xfrm>
            <a:off x="3999913" y="840562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73EE4-11F4-9A2B-C3AB-7BD5E9F4B3F2}"/>
              </a:ext>
            </a:extLst>
          </p:cNvPr>
          <p:cNvSpPr txBox="1"/>
          <p:nvPr/>
        </p:nvSpPr>
        <p:spPr>
          <a:xfrm>
            <a:off x="1427967" y="8537549"/>
            <a:ext cx="1023109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54A5A767-63AB-4717-9803-6EAD6578AA3D}"/>
              </a:ext>
            </a:extLst>
          </p:cNvPr>
          <p:cNvSpPr/>
          <p:nvPr/>
        </p:nvSpPr>
        <p:spPr>
          <a:xfrm>
            <a:off x="1219200" y="840562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367DC362-C76C-FCB7-4B7D-84C0BF38DC43}"/>
              </a:ext>
            </a:extLst>
          </p:cNvPr>
          <p:cNvSpPr/>
          <p:nvPr/>
        </p:nvSpPr>
        <p:spPr>
          <a:xfrm>
            <a:off x="13921174" y="8371336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6A5C6841-817B-5DDC-BB48-83091C79F7EE}"/>
              </a:ext>
            </a:extLst>
          </p:cNvPr>
          <p:cNvSpPr/>
          <p:nvPr/>
        </p:nvSpPr>
        <p:spPr>
          <a:xfrm>
            <a:off x="15418389" y="8321578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FD36B2BB-68FB-C60D-3C09-C880182F2D23}"/>
              </a:ext>
            </a:extLst>
          </p:cNvPr>
          <p:cNvSpPr/>
          <p:nvPr/>
        </p:nvSpPr>
        <p:spPr>
          <a:xfrm>
            <a:off x="10415207" y="8371336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6762384F-43CD-FF3D-8595-CD817BC838DD}"/>
              </a:ext>
            </a:extLst>
          </p:cNvPr>
          <p:cNvSpPr/>
          <p:nvPr/>
        </p:nvSpPr>
        <p:spPr>
          <a:xfrm>
            <a:off x="12420600" y="8375173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019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23457E-7 L -0.00816 0.581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" y="29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7866909" y="-116061"/>
            <a:ext cx="10305030" cy="10537152"/>
          </a:xfrm>
          <a:custGeom>
            <a:avLst/>
            <a:gdLst/>
            <a:ahLst/>
            <a:cxnLst/>
            <a:rect l="l" t="t" r="r" b="b"/>
            <a:pathLst>
              <a:path w="10305030" h="8578840">
                <a:moveTo>
                  <a:pt x="0" y="0"/>
                </a:moveTo>
                <a:lnTo>
                  <a:pt x="10305030" y="0"/>
                </a:lnTo>
                <a:lnTo>
                  <a:pt x="10305030" y="8578840"/>
                </a:lnTo>
                <a:lnTo>
                  <a:pt x="0" y="8578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3808"/>
            </a:stretch>
          </a:blipFill>
        </p:spPr>
      </p:sp>
      <p:sp>
        <p:nvSpPr>
          <p:cNvPr id="4" name="Freeform 4"/>
          <p:cNvSpPr/>
          <p:nvPr/>
        </p:nvSpPr>
        <p:spPr>
          <a:xfrm rot="-556109" flipH="1">
            <a:off x="1731048" y="5546848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790694" y="0"/>
                </a:moveTo>
                <a:lnTo>
                  <a:pt x="0" y="0"/>
                </a:lnTo>
                <a:lnTo>
                  <a:pt x="0" y="1191780"/>
                </a:lnTo>
                <a:lnTo>
                  <a:pt x="790694" y="1191780"/>
                </a:lnTo>
                <a:lnTo>
                  <a:pt x="7906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50848" y="7724896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4" y="0"/>
                </a:lnTo>
                <a:lnTo>
                  <a:pt x="790694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0018B5-9B17-4DF5-1C52-8C1D38652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0500"/>
            <a:ext cx="10972800" cy="9601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730B4B-FFC2-255C-9BBB-8666C70D55CE}"/>
              </a:ext>
            </a:extLst>
          </p:cNvPr>
          <p:cNvSpPr txBox="1"/>
          <p:nvPr/>
        </p:nvSpPr>
        <p:spPr>
          <a:xfrm>
            <a:off x="762000" y="11049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</a:rPr>
              <a:t>Chùa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Một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Cột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6000" b="1" dirty="0">
                <a:solidFill>
                  <a:srgbClr val="C00000"/>
                </a:solidFill>
              </a:rPr>
              <a:t>(Hà </a:t>
            </a:r>
            <a:r>
              <a:rPr lang="en-US" sz="6000" b="1" dirty="0" err="1">
                <a:solidFill>
                  <a:srgbClr val="C00000"/>
                </a:solidFill>
              </a:rPr>
              <a:t>Nội</a:t>
            </a:r>
            <a:r>
              <a:rPr lang="en-US" sz="5000" dirty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5D4BA6-38E2-D370-70A9-EEECE6EDE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FD15091-C457-7703-7A7F-53CF9D84BA63}"/>
              </a:ext>
            </a:extLst>
          </p:cNvPr>
          <p:cNvSpPr/>
          <p:nvPr/>
        </p:nvSpPr>
        <p:spPr>
          <a:xfrm rot="-556109" flipH="1">
            <a:off x="1731048" y="5546848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790694" y="0"/>
                </a:moveTo>
                <a:lnTo>
                  <a:pt x="0" y="0"/>
                </a:lnTo>
                <a:lnTo>
                  <a:pt x="0" y="1191780"/>
                </a:lnTo>
                <a:lnTo>
                  <a:pt x="790694" y="1191780"/>
                </a:lnTo>
                <a:lnTo>
                  <a:pt x="7906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3105D9D-9E7B-69AE-BF69-79395581B15B}"/>
              </a:ext>
            </a:extLst>
          </p:cNvPr>
          <p:cNvSpPr/>
          <p:nvPr/>
        </p:nvSpPr>
        <p:spPr>
          <a:xfrm>
            <a:off x="7750848" y="7724896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4" y="0"/>
                </a:lnTo>
                <a:lnTo>
                  <a:pt x="790694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F9F8B-8C4C-6671-AFB0-BCAB7F79D137}"/>
              </a:ext>
            </a:extLst>
          </p:cNvPr>
          <p:cNvSpPr txBox="1"/>
          <p:nvPr/>
        </p:nvSpPr>
        <p:spPr>
          <a:xfrm>
            <a:off x="1264443" y="952500"/>
            <a:ext cx="1455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Em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E35B8F-F4E2-8BDA-FA5C-6FE23077B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87" y="2400300"/>
            <a:ext cx="14304756" cy="7391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81A3BA-5387-980C-EE34-5D636C247CD2}"/>
              </a:ext>
            </a:extLst>
          </p:cNvPr>
          <p:cNvSpPr/>
          <p:nvPr/>
        </p:nvSpPr>
        <p:spPr>
          <a:xfrm>
            <a:off x="6172200" y="3390900"/>
            <a:ext cx="1143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C27DA-F8FB-7887-7EB0-52C714D622BB}"/>
              </a:ext>
            </a:extLst>
          </p:cNvPr>
          <p:cNvSpPr/>
          <p:nvPr/>
        </p:nvSpPr>
        <p:spPr>
          <a:xfrm>
            <a:off x="7741949" y="5170920"/>
            <a:ext cx="1142724" cy="11917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0776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91485" y="-4018628"/>
            <a:ext cx="10305030" cy="18342286"/>
          </a:xfrm>
          <a:custGeom>
            <a:avLst/>
            <a:gdLst/>
            <a:ahLst/>
            <a:cxnLst/>
            <a:rect l="l" t="t" r="r" b="b"/>
            <a:pathLst>
              <a:path w="10305030" h="18342286">
                <a:moveTo>
                  <a:pt x="0" y="0"/>
                </a:moveTo>
                <a:lnTo>
                  <a:pt x="10305030" y="0"/>
                </a:lnTo>
                <a:lnTo>
                  <a:pt x="10305030" y="18342286"/>
                </a:lnTo>
                <a:lnTo>
                  <a:pt x="0" y="18342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90682" y="1690542"/>
            <a:ext cx="18882431" cy="6907174"/>
            <a:chOff x="0" y="0"/>
            <a:chExt cx="144899674" cy="530041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44754900" cy="52859368"/>
            </a:xfrm>
            <a:custGeom>
              <a:avLst/>
              <a:gdLst/>
              <a:ahLst/>
              <a:cxnLst/>
              <a:rect l="l" t="t" r="r" b="b"/>
              <a:pathLst>
                <a:path w="144754900" h="52859368">
                  <a:moveTo>
                    <a:pt x="0" y="0"/>
                  </a:moveTo>
                  <a:lnTo>
                    <a:pt x="144754900" y="0"/>
                  </a:lnTo>
                  <a:lnTo>
                    <a:pt x="144754900" y="52859368"/>
                  </a:lnTo>
                  <a:lnTo>
                    <a:pt x="0" y="52859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4899670" cy="53004151"/>
            </a:xfrm>
            <a:custGeom>
              <a:avLst/>
              <a:gdLst/>
              <a:ahLst/>
              <a:cxnLst/>
              <a:rect l="l" t="t" r="r" b="b"/>
              <a:pathLst>
                <a:path w="144899670" h="53004151">
                  <a:moveTo>
                    <a:pt x="144754898" y="52859372"/>
                  </a:moveTo>
                  <a:lnTo>
                    <a:pt x="144899670" y="52859372"/>
                  </a:lnTo>
                  <a:lnTo>
                    <a:pt x="144899670" y="53004151"/>
                  </a:lnTo>
                  <a:lnTo>
                    <a:pt x="144754898" y="53004151"/>
                  </a:lnTo>
                  <a:lnTo>
                    <a:pt x="144754898" y="528593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2859372"/>
                  </a:lnTo>
                  <a:lnTo>
                    <a:pt x="0" y="52859372"/>
                  </a:lnTo>
                  <a:lnTo>
                    <a:pt x="0" y="144780"/>
                  </a:lnTo>
                  <a:close/>
                  <a:moveTo>
                    <a:pt x="0" y="52859372"/>
                  </a:moveTo>
                  <a:lnTo>
                    <a:pt x="144780" y="52859372"/>
                  </a:lnTo>
                  <a:lnTo>
                    <a:pt x="144780" y="53004151"/>
                  </a:lnTo>
                  <a:lnTo>
                    <a:pt x="0" y="53004151"/>
                  </a:lnTo>
                  <a:lnTo>
                    <a:pt x="0" y="52859372"/>
                  </a:lnTo>
                  <a:close/>
                  <a:moveTo>
                    <a:pt x="144754898" y="144780"/>
                  </a:moveTo>
                  <a:lnTo>
                    <a:pt x="144899670" y="144780"/>
                  </a:lnTo>
                  <a:lnTo>
                    <a:pt x="144899670" y="52859372"/>
                  </a:lnTo>
                  <a:lnTo>
                    <a:pt x="144754898" y="52859372"/>
                  </a:lnTo>
                  <a:lnTo>
                    <a:pt x="144754898" y="144780"/>
                  </a:lnTo>
                  <a:close/>
                  <a:moveTo>
                    <a:pt x="144780" y="52859372"/>
                  </a:moveTo>
                  <a:lnTo>
                    <a:pt x="144754898" y="52859372"/>
                  </a:lnTo>
                  <a:lnTo>
                    <a:pt x="144754898" y="53004151"/>
                  </a:lnTo>
                  <a:lnTo>
                    <a:pt x="144780" y="53004151"/>
                  </a:lnTo>
                  <a:lnTo>
                    <a:pt x="144780" y="52859372"/>
                  </a:lnTo>
                  <a:close/>
                  <a:moveTo>
                    <a:pt x="144754898" y="0"/>
                  </a:moveTo>
                  <a:lnTo>
                    <a:pt x="144899670" y="0"/>
                  </a:lnTo>
                  <a:lnTo>
                    <a:pt x="144899670" y="144780"/>
                  </a:lnTo>
                  <a:lnTo>
                    <a:pt x="144754898" y="144780"/>
                  </a:lnTo>
                  <a:lnTo>
                    <a:pt x="1447548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4754898" y="0"/>
                  </a:lnTo>
                  <a:lnTo>
                    <a:pt x="144754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991507" y="3152236"/>
            <a:ext cx="8304985" cy="288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20"/>
              </a:lnSpc>
            </a:pPr>
            <a:r>
              <a:rPr lang="en-US" sz="9000">
                <a:solidFill>
                  <a:srgbClr val="D1B9DC"/>
                </a:solidFill>
                <a:latin typeface="Francois One"/>
                <a:ea typeface="Francois One"/>
                <a:cs typeface="Francois One"/>
                <a:sym typeface="Francois One"/>
              </a:rPr>
              <a:t>Cảm ơn bạn</a:t>
            </a:r>
          </a:p>
          <a:p>
            <a:pPr marL="0" lvl="0" indent="0" algn="ctr">
              <a:lnSpc>
                <a:spcPts val="11520"/>
              </a:lnSpc>
            </a:pPr>
            <a:r>
              <a:rPr lang="en-US" sz="9000">
                <a:solidFill>
                  <a:srgbClr val="D1B9DC"/>
                </a:solidFill>
                <a:latin typeface="Francois One"/>
                <a:ea typeface="Francois One"/>
                <a:cs typeface="Francois One"/>
                <a:sym typeface="Francois One"/>
              </a:rPr>
              <a:t>đã lắng nghe!</a:t>
            </a:r>
          </a:p>
        </p:txBody>
      </p:sp>
      <p:grpSp>
        <p:nvGrpSpPr>
          <p:cNvPr id="7" name="Group 7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2757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5400000" flipH="1" flipV="1">
            <a:off x="-345236" y="5613701"/>
            <a:ext cx="4479258" cy="5561156"/>
          </a:xfrm>
          <a:custGeom>
            <a:avLst/>
            <a:gdLst/>
            <a:ahLst/>
            <a:cxnLst/>
            <a:rect l="l" t="t" r="r" b="b"/>
            <a:pathLst>
              <a:path w="4479258" h="5561156">
                <a:moveTo>
                  <a:pt x="4479259" y="5561156"/>
                </a:moveTo>
                <a:lnTo>
                  <a:pt x="0" y="5561156"/>
                </a:lnTo>
                <a:lnTo>
                  <a:pt x="0" y="0"/>
                </a:lnTo>
                <a:lnTo>
                  <a:pt x="4479259" y="0"/>
                </a:lnTo>
                <a:lnTo>
                  <a:pt x="4479259" y="556115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 flipV="1">
            <a:off x="14652657" y="-948666"/>
            <a:ext cx="4251524" cy="5278415"/>
          </a:xfrm>
          <a:custGeom>
            <a:avLst/>
            <a:gdLst/>
            <a:ahLst/>
            <a:cxnLst/>
            <a:rect l="l" t="t" r="r" b="b"/>
            <a:pathLst>
              <a:path w="4251524" h="5278415">
                <a:moveTo>
                  <a:pt x="0" y="5278416"/>
                </a:moveTo>
                <a:lnTo>
                  <a:pt x="4251523" y="5278416"/>
                </a:lnTo>
                <a:lnTo>
                  <a:pt x="4251523" y="0"/>
                </a:lnTo>
                <a:lnTo>
                  <a:pt x="0" y="0"/>
                </a:lnTo>
                <a:lnTo>
                  <a:pt x="0" y="527841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699052" y="6434068"/>
            <a:ext cx="2889895" cy="4567363"/>
          </a:xfrm>
          <a:custGeom>
            <a:avLst/>
            <a:gdLst/>
            <a:ahLst/>
            <a:cxnLst/>
            <a:rect l="l" t="t" r="r" b="b"/>
            <a:pathLst>
              <a:path w="2889895" h="4567363">
                <a:moveTo>
                  <a:pt x="0" y="0"/>
                </a:moveTo>
                <a:lnTo>
                  <a:pt x="2889896" y="0"/>
                </a:lnTo>
                <a:lnTo>
                  <a:pt x="2889896" y="4567363"/>
                </a:lnTo>
                <a:lnTo>
                  <a:pt x="0" y="4567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39034">
            <a:off x="13517848" y="2729071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4" y="0"/>
                </a:lnTo>
                <a:lnTo>
                  <a:pt x="790694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39034">
            <a:off x="3827526" y="4814310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4" y="0"/>
                </a:lnTo>
                <a:lnTo>
                  <a:pt x="790694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143324" y="688044"/>
            <a:ext cx="2001351" cy="2004997"/>
          </a:xfrm>
          <a:custGeom>
            <a:avLst/>
            <a:gdLst/>
            <a:ahLst/>
            <a:cxnLst/>
            <a:rect l="l" t="t" r="r" b="b"/>
            <a:pathLst>
              <a:path w="2001351" h="2004997">
                <a:moveTo>
                  <a:pt x="0" y="0"/>
                </a:moveTo>
                <a:lnTo>
                  <a:pt x="2001352" y="0"/>
                </a:lnTo>
                <a:lnTo>
                  <a:pt x="2001352" y="2004997"/>
                </a:lnTo>
                <a:lnTo>
                  <a:pt x="0" y="20049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644A94-31CB-D882-4C55-161B6463B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35B1B5-42CC-35D1-46D7-FD70758D769A}"/>
              </a:ext>
            </a:extLst>
          </p:cNvPr>
          <p:cNvSpPr/>
          <p:nvPr/>
        </p:nvSpPr>
        <p:spPr>
          <a:xfrm rot="-5400000">
            <a:off x="8006273" y="-3841"/>
            <a:ext cx="2275455" cy="18342286"/>
          </a:xfrm>
          <a:custGeom>
            <a:avLst/>
            <a:gdLst/>
            <a:ahLst/>
            <a:cxnLst/>
            <a:rect l="l" t="t" r="r" b="b"/>
            <a:pathLst>
              <a:path w="2275455" h="18342286">
                <a:moveTo>
                  <a:pt x="0" y="0"/>
                </a:moveTo>
                <a:lnTo>
                  <a:pt x="2275454" y="0"/>
                </a:lnTo>
                <a:lnTo>
                  <a:pt x="2275454" y="18342287"/>
                </a:lnTo>
                <a:lnTo>
                  <a:pt x="0" y="18342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52877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5FF25A7-D08F-977A-3C4D-3AD19D3BC459}"/>
              </a:ext>
            </a:extLst>
          </p:cNvPr>
          <p:cNvSpPr/>
          <p:nvPr/>
        </p:nvSpPr>
        <p:spPr>
          <a:xfrm>
            <a:off x="15256534" y="4072826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5" y="0"/>
                </a:lnTo>
                <a:lnTo>
                  <a:pt x="790695" y="1191779"/>
                </a:lnTo>
                <a:lnTo>
                  <a:pt x="0" y="1191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3450096-7E67-1D3F-BC3C-4E4D77A4E8EB}"/>
              </a:ext>
            </a:extLst>
          </p:cNvPr>
          <p:cNvSpPr/>
          <p:nvPr/>
        </p:nvSpPr>
        <p:spPr>
          <a:xfrm flipH="1">
            <a:off x="2258209" y="6151140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790695" y="0"/>
                </a:moveTo>
                <a:lnTo>
                  <a:pt x="0" y="0"/>
                </a:lnTo>
                <a:lnTo>
                  <a:pt x="0" y="1191780"/>
                </a:lnTo>
                <a:lnTo>
                  <a:pt x="790695" y="1191780"/>
                </a:lnTo>
                <a:lnTo>
                  <a:pt x="7906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3B899FA-2698-86D7-6026-45CD1B2BB345}"/>
              </a:ext>
            </a:extLst>
          </p:cNvPr>
          <p:cNvGrpSpPr/>
          <p:nvPr/>
        </p:nvGrpSpPr>
        <p:grpSpPr>
          <a:xfrm>
            <a:off x="529821" y="4403271"/>
            <a:ext cx="14429503" cy="3184489"/>
            <a:chOff x="-4960098" y="-1943998"/>
            <a:chExt cx="19239338" cy="4245983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FEE8B46-53DA-7459-5025-6894C398F8DB}"/>
                </a:ext>
              </a:extLst>
            </p:cNvPr>
            <p:cNvGrpSpPr/>
            <p:nvPr/>
          </p:nvGrpSpPr>
          <p:grpSpPr>
            <a:xfrm>
              <a:off x="-4960098" y="-1943998"/>
              <a:ext cx="19239338" cy="4245983"/>
              <a:chOff x="-28547034" y="-11188363"/>
              <a:chExt cx="110728876" cy="24437055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512E54C-BAD0-E279-3C20-610D1EAB8276}"/>
                  </a:ext>
                </a:extLst>
              </p:cNvPr>
              <p:cNvSpPr/>
              <p:nvPr/>
            </p:nvSpPr>
            <p:spPr>
              <a:xfrm>
                <a:off x="-28547034" y="-321567"/>
                <a:ext cx="79590836" cy="6668695"/>
              </a:xfrm>
              <a:custGeom>
                <a:avLst/>
                <a:gdLst/>
                <a:ahLst/>
                <a:cxnLst/>
                <a:rect l="l" t="t" r="r" b="b"/>
                <a:pathLst>
                  <a:path w="79590834" h="6668700">
                    <a:moveTo>
                      <a:pt x="0" y="0"/>
                    </a:moveTo>
                    <a:lnTo>
                      <a:pt x="79590834" y="0"/>
                    </a:lnTo>
                    <a:lnTo>
                      <a:pt x="79590834" y="6668700"/>
                    </a:lnTo>
                    <a:lnTo>
                      <a:pt x="0" y="6668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F0"/>
              </a:solidFill>
            </p:spPr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6FDDAB5B-890C-0603-6265-1DFCCAA8E105}"/>
                  </a:ext>
                </a:extLst>
              </p:cNvPr>
              <p:cNvSpPr/>
              <p:nvPr/>
            </p:nvSpPr>
            <p:spPr>
              <a:xfrm>
                <a:off x="-16875732" y="-11188363"/>
                <a:ext cx="99057574" cy="24437055"/>
              </a:xfrm>
              <a:custGeom>
                <a:avLst/>
                <a:gdLst/>
                <a:ahLst/>
                <a:cxnLst/>
                <a:rect l="l" t="t" r="r" b="b"/>
                <a:pathLst>
                  <a:path w="79735617" h="6813480">
                    <a:moveTo>
                      <a:pt x="79590838" y="6668700"/>
                    </a:moveTo>
                    <a:lnTo>
                      <a:pt x="79735617" y="6668700"/>
                    </a:lnTo>
                    <a:lnTo>
                      <a:pt x="79735617" y="6813480"/>
                    </a:lnTo>
                    <a:lnTo>
                      <a:pt x="79590838" y="6813480"/>
                    </a:lnTo>
                    <a:lnTo>
                      <a:pt x="79590838" y="666870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668700"/>
                    </a:lnTo>
                    <a:lnTo>
                      <a:pt x="0" y="6668700"/>
                    </a:lnTo>
                    <a:lnTo>
                      <a:pt x="0" y="144780"/>
                    </a:lnTo>
                    <a:close/>
                    <a:moveTo>
                      <a:pt x="0" y="6668700"/>
                    </a:moveTo>
                    <a:lnTo>
                      <a:pt x="144780" y="6668700"/>
                    </a:lnTo>
                    <a:lnTo>
                      <a:pt x="144780" y="6813480"/>
                    </a:lnTo>
                    <a:lnTo>
                      <a:pt x="0" y="6813480"/>
                    </a:lnTo>
                    <a:lnTo>
                      <a:pt x="0" y="6668700"/>
                    </a:lnTo>
                    <a:close/>
                    <a:moveTo>
                      <a:pt x="79590838" y="144780"/>
                    </a:moveTo>
                    <a:lnTo>
                      <a:pt x="79735617" y="144780"/>
                    </a:lnTo>
                    <a:lnTo>
                      <a:pt x="79735617" y="6668700"/>
                    </a:lnTo>
                    <a:lnTo>
                      <a:pt x="79590838" y="6668700"/>
                    </a:lnTo>
                    <a:lnTo>
                      <a:pt x="79590838" y="144780"/>
                    </a:lnTo>
                    <a:close/>
                    <a:moveTo>
                      <a:pt x="144780" y="6668700"/>
                    </a:moveTo>
                    <a:lnTo>
                      <a:pt x="79590838" y="6668700"/>
                    </a:lnTo>
                    <a:lnTo>
                      <a:pt x="79590838" y="6813480"/>
                    </a:lnTo>
                    <a:lnTo>
                      <a:pt x="144780" y="6813480"/>
                    </a:lnTo>
                    <a:lnTo>
                      <a:pt x="144780" y="6668700"/>
                    </a:lnTo>
                    <a:close/>
                    <a:moveTo>
                      <a:pt x="79590838" y="0"/>
                    </a:moveTo>
                    <a:lnTo>
                      <a:pt x="79735617" y="0"/>
                    </a:lnTo>
                    <a:lnTo>
                      <a:pt x="79735617" y="144780"/>
                    </a:lnTo>
                    <a:lnTo>
                      <a:pt x="79590838" y="144780"/>
                    </a:lnTo>
                    <a:lnTo>
                      <a:pt x="7959083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79590838" y="0"/>
                    </a:lnTo>
                    <a:lnTo>
                      <a:pt x="7959083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C89161B-4946-ADFD-922A-7A9A3459A96D}"/>
                </a:ext>
              </a:extLst>
            </p:cNvPr>
            <p:cNvSpPr txBox="1"/>
            <p:nvPr/>
          </p:nvSpPr>
          <p:spPr>
            <a:xfrm>
              <a:off x="-2932189" y="-1022544"/>
              <a:ext cx="16558654" cy="2462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sap"/>
                  <a:ea typeface="Asap"/>
                  <a:cs typeface="Asap"/>
                  <a:sym typeface="Asap"/>
                </a:rPr>
                <a:t>NHÂN SỐ CÓ HAI CHỮ SỐ VỚI SỐ CÓ MỘT CHỮ SỐ (TIẾT 2)</a:t>
              </a: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A539E302-1830-B20F-A92A-A482405D5898}"/>
              </a:ext>
            </a:extLst>
          </p:cNvPr>
          <p:cNvSpPr/>
          <p:nvPr/>
        </p:nvSpPr>
        <p:spPr>
          <a:xfrm>
            <a:off x="8164672" y="7600551"/>
            <a:ext cx="1971722" cy="1240392"/>
          </a:xfrm>
          <a:custGeom>
            <a:avLst/>
            <a:gdLst/>
            <a:ahLst/>
            <a:cxnLst/>
            <a:rect l="l" t="t" r="r" b="b"/>
            <a:pathLst>
              <a:path w="1971722" h="1240392">
                <a:moveTo>
                  <a:pt x="0" y="0"/>
                </a:moveTo>
                <a:lnTo>
                  <a:pt x="1971722" y="0"/>
                </a:lnTo>
                <a:lnTo>
                  <a:pt x="1971722" y="1240392"/>
                </a:lnTo>
                <a:lnTo>
                  <a:pt x="0" y="1240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985F9DA-10C6-AD66-59B2-3099156B04F4}"/>
              </a:ext>
            </a:extLst>
          </p:cNvPr>
          <p:cNvSpPr/>
          <p:nvPr/>
        </p:nvSpPr>
        <p:spPr>
          <a:xfrm>
            <a:off x="14001059" y="5532223"/>
            <a:ext cx="2479197" cy="2429613"/>
          </a:xfrm>
          <a:custGeom>
            <a:avLst/>
            <a:gdLst/>
            <a:ahLst/>
            <a:cxnLst/>
            <a:rect l="l" t="t" r="r" b="b"/>
            <a:pathLst>
              <a:path w="2479197" h="2429613">
                <a:moveTo>
                  <a:pt x="0" y="0"/>
                </a:moveTo>
                <a:lnTo>
                  <a:pt x="2479197" y="0"/>
                </a:lnTo>
                <a:lnTo>
                  <a:pt x="2479197" y="2429613"/>
                </a:lnTo>
                <a:lnTo>
                  <a:pt x="0" y="2429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943B18-B40C-0239-148A-160E0658EE11}"/>
              </a:ext>
            </a:extLst>
          </p:cNvPr>
          <p:cNvSpPr txBox="1"/>
          <p:nvPr/>
        </p:nvSpPr>
        <p:spPr>
          <a:xfrm>
            <a:off x="8001000" y="343196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18344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9AC079-7046-F11D-71AA-271A07E72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B3BEF2B8-E8B3-F777-D407-31B7545BADCD}"/>
              </a:ext>
            </a:extLst>
          </p:cNvPr>
          <p:cNvSpPr/>
          <p:nvPr/>
        </p:nvSpPr>
        <p:spPr>
          <a:xfrm>
            <a:off x="7948077" y="3033961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5AE977C-E3E2-A3FF-3403-8042C3369F02}"/>
              </a:ext>
            </a:extLst>
          </p:cNvPr>
          <p:cNvSpPr/>
          <p:nvPr/>
        </p:nvSpPr>
        <p:spPr>
          <a:xfrm>
            <a:off x="1201599" y="2863146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6D77EEB-B49F-79F4-11B7-0AEB3B059C18}"/>
              </a:ext>
            </a:extLst>
          </p:cNvPr>
          <p:cNvSpPr txBox="1"/>
          <p:nvPr/>
        </p:nvSpPr>
        <p:spPr>
          <a:xfrm>
            <a:off x="-4011" y="190500"/>
            <a:ext cx="6610662" cy="12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7"/>
              </a:lnSpc>
            </a:pPr>
            <a:r>
              <a:rPr lang="en-US" sz="10000" dirty="0" err="1">
                <a:solidFill>
                  <a:schemeClr val="accent4">
                    <a:lumMod val="75000"/>
                  </a:schemeClr>
                </a:solidFill>
                <a:latin typeface="Francois One"/>
                <a:ea typeface="Francois One"/>
                <a:cs typeface="Francois One"/>
                <a:sym typeface="Francois One"/>
              </a:rPr>
              <a:t>Khám</a:t>
            </a:r>
            <a:r>
              <a:rPr lang="en-US" sz="10000" dirty="0">
                <a:solidFill>
                  <a:schemeClr val="accent4">
                    <a:lumMod val="75000"/>
                  </a:schemeClr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-US" sz="10000" dirty="0" err="1">
                <a:solidFill>
                  <a:schemeClr val="accent4">
                    <a:lumMod val="75000"/>
                  </a:schemeClr>
                </a:solidFill>
                <a:latin typeface="Francois One"/>
                <a:ea typeface="Francois One"/>
                <a:cs typeface="Francois One"/>
                <a:sym typeface="Francois One"/>
              </a:rPr>
              <a:t>phá</a:t>
            </a:r>
            <a:endParaRPr lang="en-US" sz="10000" dirty="0">
              <a:solidFill>
                <a:schemeClr val="accent4">
                  <a:lumMod val="75000"/>
                </a:schemeClr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5" name="6019673784813">
            <a:hlinkClick r:id="" action="ppaction://media"/>
            <a:extLst>
              <a:ext uri="{FF2B5EF4-FFF2-40B4-BE49-F238E27FC236}">
                <a16:creationId xmlns:a16="http://schemas.microsoft.com/office/drawing/2014/main" id="{A5178266-8ABD-82FD-0DC7-EF63D26710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1333500"/>
            <a:ext cx="17221200" cy="89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3E628D-2D66-1352-1979-8293964DD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C9D512A-2B57-652F-DA1E-57765135CF97}"/>
              </a:ext>
            </a:extLst>
          </p:cNvPr>
          <p:cNvSpPr/>
          <p:nvPr/>
        </p:nvSpPr>
        <p:spPr>
          <a:xfrm>
            <a:off x="4615015" y="7513577"/>
            <a:ext cx="6219821" cy="1587563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299DF50-3E13-3E8C-B87A-ED39F6BCF574}"/>
              </a:ext>
            </a:extLst>
          </p:cNvPr>
          <p:cNvSpPr/>
          <p:nvPr/>
        </p:nvSpPr>
        <p:spPr>
          <a:xfrm rot="20297037">
            <a:off x="3414849" y="2787772"/>
            <a:ext cx="764253" cy="295329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F4A548-BE26-9B27-584A-472EDDE3A88D}"/>
              </a:ext>
            </a:extLst>
          </p:cNvPr>
          <p:cNvSpPr/>
          <p:nvPr/>
        </p:nvSpPr>
        <p:spPr>
          <a:xfrm>
            <a:off x="3737697" y="2791359"/>
            <a:ext cx="926592" cy="27694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795BC3C-A62B-F113-7454-77A1DAE1CE6A}"/>
              </a:ext>
            </a:extLst>
          </p:cNvPr>
          <p:cNvSpPr/>
          <p:nvPr/>
        </p:nvSpPr>
        <p:spPr>
          <a:xfrm>
            <a:off x="7948077" y="3033961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2E54C0-D855-4DAF-942A-0E7395204BEB}"/>
              </a:ext>
            </a:extLst>
          </p:cNvPr>
          <p:cNvSpPr/>
          <p:nvPr/>
        </p:nvSpPr>
        <p:spPr>
          <a:xfrm>
            <a:off x="1201599" y="2863146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02C18E2-CB6A-A0EC-BCA2-AD0B828B356F}"/>
              </a:ext>
            </a:extLst>
          </p:cNvPr>
          <p:cNvSpPr txBox="1"/>
          <p:nvPr/>
        </p:nvSpPr>
        <p:spPr>
          <a:xfrm>
            <a:off x="5355376" y="927024"/>
            <a:ext cx="6610662" cy="12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7"/>
              </a:lnSpc>
            </a:pPr>
            <a:r>
              <a:rPr lang="en-US" sz="10000" dirty="0">
                <a:solidFill>
                  <a:schemeClr val="accent4">
                    <a:lumMod val="75000"/>
                  </a:schemeClr>
                </a:solidFill>
                <a:latin typeface="Francois One"/>
                <a:ea typeface="Francois One"/>
                <a:cs typeface="Francois One"/>
                <a:sym typeface="Francois One"/>
              </a:rPr>
              <a:t>26 x 3 =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44859F-7A19-84B4-00F1-176B20FBF56B}"/>
              </a:ext>
            </a:extLst>
          </p:cNvPr>
          <p:cNvSpPr txBox="1"/>
          <p:nvPr/>
        </p:nvSpPr>
        <p:spPr>
          <a:xfrm>
            <a:off x="3083395" y="2700587"/>
            <a:ext cx="1531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Francois One"/>
                <a:ea typeface="Francois One"/>
                <a:cs typeface="Francois One"/>
                <a:sym typeface="Francois One"/>
              </a:rPr>
              <a:t>2 6</a:t>
            </a:r>
            <a:endParaRPr lang="en-US" sz="8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F706D-09E9-1154-472E-28D49B10580E}"/>
              </a:ext>
            </a:extLst>
          </p:cNvPr>
          <p:cNvSpPr txBox="1"/>
          <p:nvPr/>
        </p:nvSpPr>
        <p:spPr>
          <a:xfrm>
            <a:off x="2704811" y="3427780"/>
            <a:ext cx="9265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Francois One"/>
                <a:ea typeface="Francois One"/>
                <a:cs typeface="Francois One"/>
                <a:sym typeface="Francois One"/>
              </a:rPr>
              <a:t>x</a:t>
            </a:r>
            <a:endParaRPr lang="en-US" sz="8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C7C4D8-3194-6204-D14D-D4910A2F0EFD}"/>
              </a:ext>
            </a:extLst>
          </p:cNvPr>
          <p:cNvSpPr txBox="1"/>
          <p:nvPr/>
        </p:nvSpPr>
        <p:spPr>
          <a:xfrm>
            <a:off x="3866940" y="4278901"/>
            <a:ext cx="9265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Francois One"/>
                <a:ea typeface="Francois One"/>
                <a:cs typeface="Francois One"/>
                <a:sym typeface="Francois One"/>
              </a:rPr>
              <a:t>3</a:t>
            </a:r>
            <a:endParaRPr lang="en-US" sz="8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F3492C-9E40-84F5-57B9-EF57AAFEF521}"/>
              </a:ext>
            </a:extLst>
          </p:cNvPr>
          <p:cNvCxnSpPr>
            <a:cxnSpLocks/>
          </p:cNvCxnSpPr>
          <p:nvPr/>
        </p:nvCxnSpPr>
        <p:spPr>
          <a:xfrm>
            <a:off x="3169094" y="5599234"/>
            <a:ext cx="1563135" cy="0"/>
          </a:xfrm>
          <a:prstGeom prst="line">
            <a:avLst/>
          </a:prstGeom>
          <a:ln w="19050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79CB53A-D4F8-C021-5323-79D548056FB0}"/>
              </a:ext>
            </a:extLst>
          </p:cNvPr>
          <p:cNvSpPr txBox="1"/>
          <p:nvPr/>
        </p:nvSpPr>
        <p:spPr>
          <a:xfrm>
            <a:off x="3807714" y="5908602"/>
            <a:ext cx="1531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Francois One"/>
                <a:sym typeface="Francois One"/>
              </a:rPr>
              <a:t>8</a:t>
            </a:r>
            <a:endParaRPr lang="en-US" sz="8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4943D9-3A0E-27DF-EA46-902DF2998897}"/>
              </a:ext>
            </a:extLst>
          </p:cNvPr>
          <p:cNvSpPr txBox="1"/>
          <p:nvPr/>
        </p:nvSpPr>
        <p:spPr>
          <a:xfrm>
            <a:off x="3041904" y="5937450"/>
            <a:ext cx="7658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Francois One"/>
                <a:sym typeface="Francois One"/>
              </a:rPr>
              <a:t>7</a:t>
            </a:r>
            <a:endParaRPr lang="en-US" sz="8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F5CEF6-F617-9861-6289-D3F45DD056B2}"/>
              </a:ext>
            </a:extLst>
          </p:cNvPr>
          <p:cNvSpPr txBox="1"/>
          <p:nvPr/>
        </p:nvSpPr>
        <p:spPr>
          <a:xfrm>
            <a:off x="5731238" y="2283527"/>
            <a:ext cx="11043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6000" dirty="0"/>
              <a:t>3 </a:t>
            </a:r>
            <a:r>
              <a:rPr lang="en-US" sz="6000" dirty="0" err="1"/>
              <a:t>nhân</a:t>
            </a:r>
            <a:r>
              <a:rPr lang="en-US" sz="6000" dirty="0"/>
              <a:t> 6 </a:t>
            </a:r>
            <a:r>
              <a:rPr lang="en-US" sz="6000" dirty="0" err="1"/>
              <a:t>bằng</a:t>
            </a:r>
            <a:r>
              <a:rPr lang="en-US" sz="6000" dirty="0"/>
              <a:t> 18, </a:t>
            </a:r>
            <a:r>
              <a:rPr lang="en-US" sz="6000" dirty="0" err="1"/>
              <a:t>viết</a:t>
            </a:r>
            <a:r>
              <a:rPr lang="en-US" sz="6000" dirty="0"/>
              <a:t> 8 </a:t>
            </a:r>
            <a:r>
              <a:rPr lang="en-US" sz="6000" dirty="0" err="1"/>
              <a:t>nhớ</a:t>
            </a:r>
            <a:r>
              <a:rPr lang="en-US" sz="6000" dirty="0"/>
              <a:t>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F5A4C48-91BF-E8F8-71F0-B72E9E8D09DE}"/>
              </a:ext>
            </a:extLst>
          </p:cNvPr>
          <p:cNvSpPr txBox="1"/>
          <p:nvPr/>
        </p:nvSpPr>
        <p:spPr>
          <a:xfrm>
            <a:off x="3025791" y="1883388"/>
            <a:ext cx="1531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rancois One"/>
                <a:sym typeface="Francois One"/>
              </a:rPr>
              <a:t>1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1DC65A-8468-E769-9D0C-EF651AE5E5B0}"/>
              </a:ext>
            </a:extLst>
          </p:cNvPr>
          <p:cNvSpPr txBox="1"/>
          <p:nvPr/>
        </p:nvSpPr>
        <p:spPr>
          <a:xfrm>
            <a:off x="5777064" y="3710429"/>
            <a:ext cx="11520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6000" dirty="0"/>
              <a:t>3  </a:t>
            </a:r>
            <a:r>
              <a:rPr lang="en-US" sz="6000" dirty="0" err="1"/>
              <a:t>nhân</a:t>
            </a:r>
            <a:r>
              <a:rPr lang="en-US" sz="6000" dirty="0"/>
              <a:t> 2 </a:t>
            </a:r>
            <a:r>
              <a:rPr lang="en-US" sz="6000" dirty="0" err="1"/>
              <a:t>bằng</a:t>
            </a:r>
            <a:r>
              <a:rPr lang="en-US" sz="6000" dirty="0"/>
              <a:t> 6, </a:t>
            </a:r>
            <a:r>
              <a:rPr lang="en-US" sz="6000" dirty="0" err="1"/>
              <a:t>thêm</a:t>
            </a:r>
            <a:r>
              <a:rPr lang="en-US" sz="6000" dirty="0"/>
              <a:t> 1 </a:t>
            </a:r>
            <a:r>
              <a:rPr lang="en-US" sz="6000" dirty="0" err="1"/>
              <a:t>bằng</a:t>
            </a:r>
            <a:r>
              <a:rPr lang="en-US" sz="6000" dirty="0"/>
              <a:t> 7, </a:t>
            </a:r>
            <a:r>
              <a:rPr lang="en-US" sz="6000" dirty="0" err="1"/>
              <a:t>viết</a:t>
            </a:r>
            <a:r>
              <a:rPr lang="en-US" sz="6000" dirty="0"/>
              <a:t> 7.</a:t>
            </a:r>
          </a:p>
        </p:txBody>
      </p:sp>
      <p:sp>
        <p:nvSpPr>
          <p:cNvPr id="55" name="TextBox 14">
            <a:extLst>
              <a:ext uri="{FF2B5EF4-FFF2-40B4-BE49-F238E27FC236}">
                <a16:creationId xmlns:a16="http://schemas.microsoft.com/office/drawing/2014/main" id="{CBDE1616-554F-C165-133D-499E5484126D}"/>
              </a:ext>
            </a:extLst>
          </p:cNvPr>
          <p:cNvSpPr txBox="1"/>
          <p:nvPr/>
        </p:nvSpPr>
        <p:spPr>
          <a:xfrm>
            <a:off x="4491845" y="7702815"/>
            <a:ext cx="661066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7"/>
              </a:lnSpc>
            </a:pPr>
            <a:r>
              <a:rPr lang="en-US" sz="8107" dirty="0">
                <a:solidFill>
                  <a:srgbClr val="C00000"/>
                </a:solidFill>
                <a:latin typeface="Francois One"/>
                <a:ea typeface="Francois One"/>
                <a:cs typeface="Francois One"/>
                <a:sym typeface="Francois One"/>
              </a:rPr>
              <a:t>26 x 3 = 78</a:t>
            </a:r>
          </a:p>
        </p:txBody>
      </p:sp>
    </p:spTree>
    <p:extLst>
      <p:ext uri="{BB962C8B-B14F-4D97-AF65-F5344CB8AC3E}">
        <p14:creationId xmlns:p14="http://schemas.microsoft.com/office/powerpoint/2010/main" val="10113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47" grpId="0" animBg="1"/>
      <p:bldP spid="14" grpId="0"/>
      <p:bldP spid="26" grpId="0"/>
      <p:bldP spid="28" grpId="0"/>
      <p:bldP spid="30" grpId="0"/>
      <p:bldP spid="39" grpId="0"/>
      <p:bldP spid="40" grpId="0"/>
      <p:bldP spid="42" grpId="0"/>
      <p:bldP spid="50" grpId="0"/>
      <p:bldP spid="52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7283" y="9258300"/>
            <a:ext cx="1803951" cy="1736117"/>
          </a:xfrm>
          <a:custGeom>
            <a:avLst/>
            <a:gdLst/>
            <a:ahLst/>
            <a:cxnLst/>
            <a:rect l="l" t="t" r="r" b="b"/>
            <a:pathLst>
              <a:path w="1803951" h="1736117">
                <a:moveTo>
                  <a:pt x="0" y="0"/>
                </a:moveTo>
                <a:lnTo>
                  <a:pt x="1803950" y="0"/>
                </a:lnTo>
                <a:lnTo>
                  <a:pt x="1803950" y="1736117"/>
                </a:lnTo>
                <a:lnTo>
                  <a:pt x="0" y="1736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97623" y="180054"/>
            <a:ext cx="7051797" cy="1461417"/>
          </a:xfrm>
          <a:custGeom>
            <a:avLst/>
            <a:gdLst/>
            <a:ahLst/>
            <a:cxnLst/>
            <a:rect l="l" t="t" r="r" b="b"/>
            <a:pathLst>
              <a:path w="7051797" h="8635677">
                <a:moveTo>
                  <a:pt x="0" y="0"/>
                </a:moveTo>
                <a:lnTo>
                  <a:pt x="7051797" y="0"/>
                </a:lnTo>
                <a:lnTo>
                  <a:pt x="7051797" y="8635677"/>
                </a:lnTo>
                <a:lnTo>
                  <a:pt x="0" y="86356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12649" y="-543010"/>
            <a:ext cx="1803951" cy="1736117"/>
          </a:xfrm>
          <a:custGeom>
            <a:avLst/>
            <a:gdLst/>
            <a:ahLst/>
            <a:cxnLst/>
            <a:rect l="l" t="t" r="r" b="b"/>
            <a:pathLst>
              <a:path w="1803951" h="1736117">
                <a:moveTo>
                  <a:pt x="0" y="0"/>
                </a:moveTo>
                <a:lnTo>
                  <a:pt x="1803951" y="0"/>
                </a:lnTo>
                <a:lnTo>
                  <a:pt x="1803951" y="1736118"/>
                </a:lnTo>
                <a:lnTo>
                  <a:pt x="0" y="1736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275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275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816808" y="8103991"/>
            <a:ext cx="2011084" cy="2014747"/>
          </a:xfrm>
          <a:custGeom>
            <a:avLst/>
            <a:gdLst/>
            <a:ahLst/>
            <a:cxnLst/>
            <a:rect l="l" t="t" r="r" b="b"/>
            <a:pathLst>
              <a:path w="2011084" h="2014747">
                <a:moveTo>
                  <a:pt x="0" y="0"/>
                </a:moveTo>
                <a:lnTo>
                  <a:pt x="2011085" y="0"/>
                </a:lnTo>
                <a:lnTo>
                  <a:pt x="2011085" y="2014748"/>
                </a:lnTo>
                <a:lnTo>
                  <a:pt x="0" y="2014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703348" y="1193108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4" y="0"/>
                </a:lnTo>
                <a:lnTo>
                  <a:pt x="790694" y="1191779"/>
                </a:lnTo>
                <a:lnTo>
                  <a:pt x="0" y="11917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87656" y="7078218"/>
            <a:ext cx="2792294" cy="3435708"/>
          </a:xfrm>
          <a:custGeom>
            <a:avLst/>
            <a:gdLst/>
            <a:ahLst/>
            <a:cxnLst/>
            <a:rect l="l" t="t" r="r" b="b"/>
            <a:pathLst>
              <a:path w="2792294" h="3435708">
                <a:moveTo>
                  <a:pt x="0" y="0"/>
                </a:moveTo>
                <a:lnTo>
                  <a:pt x="2792294" y="0"/>
                </a:lnTo>
                <a:lnTo>
                  <a:pt x="2792294" y="3435708"/>
                </a:lnTo>
                <a:lnTo>
                  <a:pt x="0" y="3435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6986" y="180054"/>
            <a:ext cx="8055796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6"/>
              </a:lnSpc>
            </a:pPr>
            <a:r>
              <a:rPr lang="en-US" sz="8260" dirty="0" err="1">
                <a:solidFill>
                  <a:schemeClr val="accent4">
                    <a:lumMod val="75000"/>
                  </a:schemeClr>
                </a:solidFill>
                <a:latin typeface="Francois One"/>
                <a:ea typeface="Francois One"/>
                <a:cs typeface="Francois One"/>
                <a:sym typeface="Francois One"/>
              </a:rPr>
              <a:t>Hoạt</a:t>
            </a:r>
            <a:r>
              <a:rPr lang="en-US" sz="8260" dirty="0">
                <a:solidFill>
                  <a:schemeClr val="accent4">
                    <a:lumMod val="75000"/>
                  </a:schemeClr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-US" sz="8260" dirty="0" err="1">
                <a:solidFill>
                  <a:schemeClr val="accent4">
                    <a:lumMod val="75000"/>
                  </a:schemeClr>
                </a:solidFill>
                <a:latin typeface="Francois One"/>
                <a:ea typeface="Francois One"/>
                <a:cs typeface="Francois One"/>
                <a:sym typeface="Francois One"/>
              </a:rPr>
              <a:t>động</a:t>
            </a:r>
            <a:endParaRPr lang="en-US" sz="8260" dirty="0">
              <a:solidFill>
                <a:schemeClr val="accent4">
                  <a:lumMod val="75000"/>
                </a:schemeClr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690D97-5966-ECE3-0EBC-E01ADE3D32B1}"/>
              </a:ext>
            </a:extLst>
          </p:cNvPr>
          <p:cNvSpPr txBox="1"/>
          <p:nvPr/>
        </p:nvSpPr>
        <p:spPr>
          <a:xfrm>
            <a:off x="1622634" y="1777871"/>
            <a:ext cx="5997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>
                <a:solidFill>
                  <a:srgbClr val="7030A0"/>
                </a:solidFill>
              </a:rPr>
              <a:t>Tính</a:t>
            </a:r>
            <a:endParaRPr lang="en-US" sz="5600" b="1" dirty="0">
              <a:solidFill>
                <a:srgbClr val="7030A0"/>
              </a:solidFill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119675F-85C1-8541-5204-911F257F1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307178"/>
              </p:ext>
            </p:extLst>
          </p:nvPr>
        </p:nvGraphicFramePr>
        <p:xfrm>
          <a:off x="1143000" y="3272829"/>
          <a:ext cx="14673809" cy="409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725">
                  <a:extLst>
                    <a:ext uri="{9D8B030D-6E8A-4147-A177-3AD203B41FA5}">
                      <a16:colId xmlns:a16="http://schemas.microsoft.com/office/drawing/2014/main" val="3067182233"/>
                    </a:ext>
                  </a:extLst>
                </a:gridCol>
                <a:gridCol w="3613475">
                  <a:extLst>
                    <a:ext uri="{9D8B030D-6E8A-4147-A177-3AD203B41FA5}">
                      <a16:colId xmlns:a16="http://schemas.microsoft.com/office/drawing/2014/main" val="92485750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88414212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21527915"/>
                    </a:ext>
                  </a:extLst>
                </a:gridCol>
                <a:gridCol w="500609">
                  <a:extLst>
                    <a:ext uri="{9D8B030D-6E8A-4147-A177-3AD203B41FA5}">
                      <a16:colId xmlns:a16="http://schemas.microsoft.com/office/drawing/2014/main" val="1981881261"/>
                    </a:ext>
                  </a:extLst>
                </a:gridCol>
              </a:tblGrid>
              <a:tr h="4099820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    37</a:t>
                      </a:r>
                    </a:p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      2</a:t>
                      </a:r>
                    </a:p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    16</a:t>
                      </a:r>
                    </a:p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      4</a:t>
                      </a:r>
                    </a:p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29</a:t>
                      </a:r>
                    </a:p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      3</a:t>
                      </a:r>
                    </a:p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    18</a:t>
                      </a:r>
                    </a:p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 X</a:t>
                      </a:r>
                    </a:p>
                    <a:p>
                      <a:r>
                        <a:rPr lang="en-US" sz="4800" dirty="0">
                          <a:solidFill>
                            <a:srgbClr val="7030A0"/>
                          </a:solidFill>
                        </a:rPr>
                        <a:t>      5</a:t>
                      </a:r>
                    </a:p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249494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12A5DB-E433-1A2C-2904-634E39AEB41E}"/>
              </a:ext>
            </a:extLst>
          </p:cNvPr>
          <p:cNvCxnSpPr>
            <a:cxnSpLocks/>
          </p:cNvCxnSpPr>
          <p:nvPr/>
        </p:nvCxnSpPr>
        <p:spPr>
          <a:xfrm>
            <a:off x="1261020" y="5600700"/>
            <a:ext cx="1563135" cy="0"/>
          </a:xfrm>
          <a:prstGeom prst="line">
            <a:avLst/>
          </a:prstGeom>
          <a:ln w="19050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D02E35-6594-84EF-F113-EBF33A7E16A0}"/>
              </a:ext>
            </a:extLst>
          </p:cNvPr>
          <p:cNvCxnSpPr>
            <a:cxnSpLocks/>
          </p:cNvCxnSpPr>
          <p:nvPr/>
        </p:nvCxnSpPr>
        <p:spPr>
          <a:xfrm>
            <a:off x="5638800" y="5593080"/>
            <a:ext cx="1563135" cy="0"/>
          </a:xfrm>
          <a:prstGeom prst="line">
            <a:avLst/>
          </a:prstGeom>
          <a:ln w="19050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CE541F-DE20-0738-0643-A691D178E4C8}"/>
              </a:ext>
            </a:extLst>
          </p:cNvPr>
          <p:cNvCxnSpPr>
            <a:cxnSpLocks/>
          </p:cNvCxnSpPr>
          <p:nvPr/>
        </p:nvCxnSpPr>
        <p:spPr>
          <a:xfrm>
            <a:off x="9372600" y="5548884"/>
            <a:ext cx="1563135" cy="0"/>
          </a:xfrm>
          <a:prstGeom prst="line">
            <a:avLst/>
          </a:prstGeom>
          <a:ln w="19050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742DD3-6203-3A71-252E-68B1051D5FD6}"/>
              </a:ext>
            </a:extLst>
          </p:cNvPr>
          <p:cNvCxnSpPr>
            <a:cxnSpLocks/>
          </p:cNvCxnSpPr>
          <p:nvPr/>
        </p:nvCxnSpPr>
        <p:spPr>
          <a:xfrm>
            <a:off x="12801600" y="5600700"/>
            <a:ext cx="1563135" cy="0"/>
          </a:xfrm>
          <a:prstGeom prst="line">
            <a:avLst/>
          </a:prstGeom>
          <a:ln w="19050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F8A0658-EB6B-AF27-79FC-8A3A5F219FC4}"/>
              </a:ext>
            </a:extLst>
          </p:cNvPr>
          <p:cNvSpPr txBox="1"/>
          <p:nvPr/>
        </p:nvSpPr>
        <p:spPr>
          <a:xfrm>
            <a:off x="1517961" y="5862513"/>
            <a:ext cx="97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E99803-297F-F07A-699B-5A0C693A2A33}"/>
              </a:ext>
            </a:extLst>
          </p:cNvPr>
          <p:cNvSpPr txBox="1"/>
          <p:nvPr/>
        </p:nvSpPr>
        <p:spPr>
          <a:xfrm>
            <a:off x="6096000" y="5844175"/>
            <a:ext cx="132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672B39-8F11-60DA-5919-05700571447F}"/>
              </a:ext>
            </a:extLst>
          </p:cNvPr>
          <p:cNvSpPr txBox="1"/>
          <p:nvPr/>
        </p:nvSpPr>
        <p:spPr>
          <a:xfrm>
            <a:off x="9667706" y="5844175"/>
            <a:ext cx="97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585042-D1AA-5D1F-01D0-3864A9B7779D}"/>
              </a:ext>
            </a:extLst>
          </p:cNvPr>
          <p:cNvSpPr txBox="1"/>
          <p:nvPr/>
        </p:nvSpPr>
        <p:spPr>
          <a:xfrm>
            <a:off x="13247452" y="5844174"/>
            <a:ext cx="97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3CA593-539E-0380-73B1-04B4A2166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618E5E-4410-3D5E-141C-D93D09F120D9}"/>
              </a:ext>
            </a:extLst>
          </p:cNvPr>
          <p:cNvGraphicFramePr>
            <a:graphicFrameLocks noGrp="1"/>
          </p:cNvGraphicFramePr>
          <p:nvPr/>
        </p:nvGraphicFramePr>
        <p:xfrm>
          <a:off x="12420600" y="6743698"/>
          <a:ext cx="4205514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38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61C51B1-4E14-8BE6-EB53-7C7EDD326169}"/>
              </a:ext>
            </a:extLst>
          </p:cNvPr>
          <p:cNvGraphicFramePr>
            <a:graphicFrameLocks noGrp="1"/>
          </p:cNvGraphicFramePr>
          <p:nvPr/>
        </p:nvGraphicFramePr>
        <p:xfrm>
          <a:off x="7647821" y="6743698"/>
          <a:ext cx="4102956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52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A750B9-81E6-7907-E2E3-59CB0FBAC870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6743700"/>
          <a:ext cx="5638800" cy="31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74923205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8282194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43423701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32000646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821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05318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4A156F66-EB2F-6598-823C-79766A755739}"/>
              </a:ext>
            </a:extLst>
          </p:cNvPr>
          <p:cNvSpPr/>
          <p:nvPr/>
        </p:nvSpPr>
        <p:spPr>
          <a:xfrm>
            <a:off x="13102173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294BF11-5B6B-AAB3-6B02-D0B0A2A00ACA}"/>
              </a:ext>
            </a:extLst>
          </p:cNvPr>
          <p:cNvSpPr/>
          <p:nvPr/>
        </p:nvSpPr>
        <p:spPr>
          <a:xfrm>
            <a:off x="4516172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13CA5422-72B2-DCAA-994D-307EBBC8DFC6}"/>
              </a:ext>
            </a:extLst>
          </p:cNvPr>
          <p:cNvSpPr/>
          <p:nvPr/>
        </p:nvSpPr>
        <p:spPr>
          <a:xfrm>
            <a:off x="16626114" y="5137368"/>
            <a:ext cx="1777499" cy="1428463"/>
          </a:xfrm>
          <a:custGeom>
            <a:avLst/>
            <a:gdLst/>
            <a:ahLst/>
            <a:cxnLst/>
            <a:rect l="l" t="t" r="r" b="b"/>
            <a:pathLst>
              <a:path w="1777499" h="1428463">
                <a:moveTo>
                  <a:pt x="0" y="0"/>
                </a:moveTo>
                <a:lnTo>
                  <a:pt x="1777498" y="0"/>
                </a:lnTo>
                <a:lnTo>
                  <a:pt x="1777498" y="1428463"/>
                </a:lnTo>
                <a:lnTo>
                  <a:pt x="0" y="142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1C09877D-7AB0-05E1-4444-7D881FFB3A36}"/>
              </a:ext>
            </a:extLst>
          </p:cNvPr>
          <p:cNvSpPr/>
          <p:nvPr/>
        </p:nvSpPr>
        <p:spPr>
          <a:xfrm>
            <a:off x="3048" y="336502"/>
            <a:ext cx="7051797" cy="1461417"/>
          </a:xfrm>
          <a:custGeom>
            <a:avLst/>
            <a:gdLst/>
            <a:ahLst/>
            <a:cxnLst/>
            <a:rect l="l" t="t" r="r" b="b"/>
            <a:pathLst>
              <a:path w="7051797" h="8635677">
                <a:moveTo>
                  <a:pt x="0" y="0"/>
                </a:moveTo>
                <a:lnTo>
                  <a:pt x="7051797" y="0"/>
                </a:lnTo>
                <a:lnTo>
                  <a:pt x="7051797" y="8635677"/>
                </a:lnTo>
                <a:lnTo>
                  <a:pt x="0" y="863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A5FAB2-5894-162D-3093-AC3254995CCF}"/>
              </a:ext>
            </a:extLst>
          </p:cNvPr>
          <p:cNvSpPr txBox="1"/>
          <p:nvPr/>
        </p:nvSpPr>
        <p:spPr>
          <a:xfrm>
            <a:off x="1676400" y="336502"/>
            <a:ext cx="493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D048C3"/>
                </a:solidFill>
                <a:latin typeface="Francois One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94E1EE-4EC0-ADF2-89AE-4BFE0C23B47C}"/>
              </a:ext>
            </a:extLst>
          </p:cNvPr>
          <p:cNvSpPr/>
          <p:nvPr/>
        </p:nvSpPr>
        <p:spPr>
          <a:xfrm>
            <a:off x="6523882" y="859763"/>
            <a:ext cx="7109255" cy="1477328"/>
          </a:xfrm>
          <a:prstGeom prst="rect">
            <a:avLst/>
          </a:prstGeom>
          <a:noFill/>
          <a:effectLst>
            <a:reflection blurRad="6350" stA="24000" endPos="38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CHỮ BÍ MẬT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Hexagon 34">
            <a:hlinkClick r:id="rId8" action="ppaction://hlinksldjump"/>
            <a:extLst>
              <a:ext uri="{FF2B5EF4-FFF2-40B4-BE49-F238E27FC236}">
                <a16:creationId xmlns:a16="http://schemas.microsoft.com/office/drawing/2014/main" id="{2E719A10-0F44-DC60-3D50-5097BDC701CE}"/>
              </a:ext>
            </a:extLst>
          </p:cNvPr>
          <p:cNvSpPr/>
          <p:nvPr/>
        </p:nvSpPr>
        <p:spPr>
          <a:xfrm>
            <a:off x="1518057" y="264855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D79627AB-8A5F-E17B-91A2-73F9ADAE38F4}"/>
              </a:ext>
            </a:extLst>
          </p:cNvPr>
          <p:cNvSpPr/>
          <p:nvPr/>
        </p:nvSpPr>
        <p:spPr>
          <a:xfrm>
            <a:off x="937819" y="488198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37" name="Hexagon 36">
            <a:hlinkClick r:id="rId9" action="ppaction://hlinksldjump"/>
            <a:extLst>
              <a:ext uri="{FF2B5EF4-FFF2-40B4-BE49-F238E27FC236}">
                <a16:creationId xmlns:a16="http://schemas.microsoft.com/office/drawing/2014/main" id="{E7E78E10-E8AD-4526-F968-F36BA2FC55AD}"/>
              </a:ext>
            </a:extLst>
          </p:cNvPr>
          <p:cNvSpPr/>
          <p:nvPr/>
        </p:nvSpPr>
        <p:spPr>
          <a:xfrm>
            <a:off x="4367426" y="497866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N</a:t>
            </a:r>
          </a:p>
        </p:txBody>
      </p:sp>
      <p:sp>
        <p:nvSpPr>
          <p:cNvPr id="38" name="Hexagon 37">
            <a:hlinkClick r:id="rId10" action="ppaction://hlinksldjump"/>
            <a:extLst>
              <a:ext uri="{FF2B5EF4-FFF2-40B4-BE49-F238E27FC236}">
                <a16:creationId xmlns:a16="http://schemas.microsoft.com/office/drawing/2014/main" id="{18F9ABE7-FF16-3BE0-DF37-0AD7EB776263}"/>
              </a:ext>
            </a:extLst>
          </p:cNvPr>
          <p:cNvSpPr/>
          <p:nvPr/>
        </p:nvSpPr>
        <p:spPr>
          <a:xfrm>
            <a:off x="6170659" y="2516231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39" name="Hexagon 38">
            <a:hlinkClick r:id="rId11" action="ppaction://hlinksldjump"/>
            <a:extLst>
              <a:ext uri="{FF2B5EF4-FFF2-40B4-BE49-F238E27FC236}">
                <a16:creationId xmlns:a16="http://schemas.microsoft.com/office/drawing/2014/main" id="{33914178-C18C-F42F-B695-96B5AD0EFC66}"/>
              </a:ext>
            </a:extLst>
          </p:cNvPr>
          <p:cNvSpPr/>
          <p:nvPr/>
        </p:nvSpPr>
        <p:spPr>
          <a:xfrm>
            <a:off x="7670849" y="528009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H</a:t>
            </a:r>
          </a:p>
        </p:txBody>
      </p:sp>
      <p:sp>
        <p:nvSpPr>
          <p:cNvPr id="40" name="Hexagon 39">
            <a:hlinkClick r:id="rId12" action="ppaction://hlinksldjump"/>
            <a:extLst>
              <a:ext uri="{FF2B5EF4-FFF2-40B4-BE49-F238E27FC236}">
                <a16:creationId xmlns:a16="http://schemas.microsoft.com/office/drawing/2014/main" id="{996CD0DF-E740-6ED6-0F65-460967DF1680}"/>
              </a:ext>
            </a:extLst>
          </p:cNvPr>
          <p:cNvSpPr/>
          <p:nvPr/>
        </p:nvSpPr>
        <p:spPr>
          <a:xfrm>
            <a:off x="10536736" y="232000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41" name="Hexagon 40">
            <a:hlinkClick r:id="rId10" action="ppaction://hlinksldjump"/>
            <a:extLst>
              <a:ext uri="{FF2B5EF4-FFF2-40B4-BE49-F238E27FC236}">
                <a16:creationId xmlns:a16="http://schemas.microsoft.com/office/drawing/2014/main" id="{06575CFA-DCD5-121E-0106-F4963C4B9827}"/>
              </a:ext>
            </a:extLst>
          </p:cNvPr>
          <p:cNvSpPr/>
          <p:nvPr/>
        </p:nvSpPr>
        <p:spPr>
          <a:xfrm>
            <a:off x="10224422" y="4850058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M</a:t>
            </a:r>
          </a:p>
        </p:txBody>
      </p:sp>
      <p:sp>
        <p:nvSpPr>
          <p:cNvPr id="42" name="Hexagon 41">
            <a:hlinkClick r:id="rId13" action="ppaction://hlinksldjump"/>
            <a:extLst>
              <a:ext uri="{FF2B5EF4-FFF2-40B4-BE49-F238E27FC236}">
                <a16:creationId xmlns:a16="http://schemas.microsoft.com/office/drawing/2014/main" id="{DA9F989A-A2BA-9FD0-C404-54CD3595E0D2}"/>
              </a:ext>
            </a:extLst>
          </p:cNvPr>
          <p:cNvSpPr/>
          <p:nvPr/>
        </p:nvSpPr>
        <p:spPr>
          <a:xfrm>
            <a:off x="12274133" y="3994368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A4977-4E8A-E713-9CC3-621DC80D2F3D}"/>
              </a:ext>
            </a:extLst>
          </p:cNvPr>
          <p:cNvSpPr txBox="1"/>
          <p:nvPr/>
        </p:nvSpPr>
        <p:spPr>
          <a:xfrm>
            <a:off x="1427967" y="8537549"/>
            <a:ext cx="1023109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Hexagon 11">
            <a:hlinkClick r:id="rId14" action="ppaction://hlinksldjump"/>
            <a:extLst>
              <a:ext uri="{FF2B5EF4-FFF2-40B4-BE49-F238E27FC236}">
                <a16:creationId xmlns:a16="http://schemas.microsoft.com/office/drawing/2014/main" id="{52968DC2-3C47-F98D-45B1-0C412586C83A}"/>
              </a:ext>
            </a:extLst>
          </p:cNvPr>
          <p:cNvSpPr/>
          <p:nvPr/>
        </p:nvSpPr>
        <p:spPr>
          <a:xfrm>
            <a:off x="937819" y="489287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13" name="Hexagon 12">
            <a:hlinkClick r:id="rId15" action="ppaction://hlinksldjump"/>
            <a:extLst>
              <a:ext uri="{FF2B5EF4-FFF2-40B4-BE49-F238E27FC236}">
                <a16:creationId xmlns:a16="http://schemas.microsoft.com/office/drawing/2014/main" id="{D99BA632-A827-E8F3-4F2E-7F7A947B3FD6}"/>
              </a:ext>
            </a:extLst>
          </p:cNvPr>
          <p:cNvSpPr/>
          <p:nvPr/>
        </p:nvSpPr>
        <p:spPr>
          <a:xfrm>
            <a:off x="6153469" y="250574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14" name="Hexagon 13">
            <a:hlinkClick r:id="rId12" action="ppaction://hlinksldjump"/>
            <a:extLst>
              <a:ext uri="{FF2B5EF4-FFF2-40B4-BE49-F238E27FC236}">
                <a16:creationId xmlns:a16="http://schemas.microsoft.com/office/drawing/2014/main" id="{09A04D78-589D-F10D-3822-C86818BA7A66}"/>
              </a:ext>
            </a:extLst>
          </p:cNvPr>
          <p:cNvSpPr/>
          <p:nvPr/>
        </p:nvSpPr>
        <p:spPr>
          <a:xfrm>
            <a:off x="10519546" y="230367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792D8-32D3-64B4-78B3-16F92D7137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300" y="-207860"/>
            <a:ext cx="4135652" cy="53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26F17-60FE-5FD8-9674-0CDC55EC4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33F7176-62E6-68F5-B818-5506B5D4EF74}"/>
              </a:ext>
            </a:extLst>
          </p:cNvPr>
          <p:cNvGraphicFramePr>
            <a:graphicFrameLocks noGrp="1"/>
          </p:cNvGraphicFramePr>
          <p:nvPr/>
        </p:nvGraphicFramePr>
        <p:xfrm>
          <a:off x="12420600" y="6743698"/>
          <a:ext cx="4205514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38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401838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BA60AC-624C-8878-3E9D-964FC49D21C3}"/>
              </a:ext>
            </a:extLst>
          </p:cNvPr>
          <p:cNvGraphicFramePr>
            <a:graphicFrameLocks noGrp="1"/>
          </p:cNvGraphicFramePr>
          <p:nvPr/>
        </p:nvGraphicFramePr>
        <p:xfrm>
          <a:off x="7647821" y="6743698"/>
          <a:ext cx="4102956" cy="3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52">
                  <a:extLst>
                    <a:ext uri="{9D8B030D-6E8A-4147-A177-3AD203B41FA5}">
                      <a16:colId xmlns:a16="http://schemas.microsoft.com/office/drawing/2014/main" val="2115565641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2126803104"/>
                    </a:ext>
                  </a:extLst>
                </a:gridCol>
                <a:gridCol w="1367652">
                  <a:extLst>
                    <a:ext uri="{9D8B030D-6E8A-4147-A177-3AD203B41FA5}">
                      <a16:colId xmlns:a16="http://schemas.microsoft.com/office/drawing/2014/main" val="1302620510"/>
                    </a:ext>
                  </a:extLst>
                </a:gridCol>
              </a:tblGrid>
              <a:tr h="1397364">
                <a:tc>
                  <a:txBody>
                    <a:bodyPr/>
                    <a:lstStyle/>
                    <a:p>
                      <a:r>
                        <a:rPr lang="en-US" sz="6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77763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8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8D531C-59F0-0838-7DE9-AE8F06835891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6743700"/>
          <a:ext cx="5638800" cy="314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74923205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8282194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43423701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32000646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6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821"/>
                  </a:ext>
                </a:extLst>
              </a:tr>
              <a:tr h="1618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05318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7C150C18-9ABF-BB30-E0C3-63153032D7D1}"/>
              </a:ext>
            </a:extLst>
          </p:cNvPr>
          <p:cNvSpPr/>
          <p:nvPr/>
        </p:nvSpPr>
        <p:spPr>
          <a:xfrm>
            <a:off x="13102173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F3C26DD-AD86-C963-D602-D8ECE6D49633}"/>
              </a:ext>
            </a:extLst>
          </p:cNvPr>
          <p:cNvSpPr/>
          <p:nvPr/>
        </p:nvSpPr>
        <p:spPr>
          <a:xfrm>
            <a:off x="4516172" y="1525548"/>
            <a:ext cx="661114" cy="676468"/>
          </a:xfrm>
          <a:custGeom>
            <a:avLst/>
            <a:gdLst/>
            <a:ahLst/>
            <a:cxnLst/>
            <a:rect l="l" t="t" r="r" b="b"/>
            <a:pathLst>
              <a:path w="661114" h="676468">
                <a:moveTo>
                  <a:pt x="0" y="0"/>
                </a:moveTo>
                <a:lnTo>
                  <a:pt x="661114" y="0"/>
                </a:lnTo>
                <a:lnTo>
                  <a:pt x="661114" y="676468"/>
                </a:lnTo>
                <a:lnTo>
                  <a:pt x="0" y="67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CEF86E9A-D5C5-C8B1-A653-3CD568EEE5E2}"/>
              </a:ext>
            </a:extLst>
          </p:cNvPr>
          <p:cNvSpPr/>
          <p:nvPr/>
        </p:nvSpPr>
        <p:spPr>
          <a:xfrm>
            <a:off x="16626114" y="5137368"/>
            <a:ext cx="1777499" cy="1428463"/>
          </a:xfrm>
          <a:custGeom>
            <a:avLst/>
            <a:gdLst/>
            <a:ahLst/>
            <a:cxnLst/>
            <a:rect l="l" t="t" r="r" b="b"/>
            <a:pathLst>
              <a:path w="1777499" h="1428463">
                <a:moveTo>
                  <a:pt x="0" y="0"/>
                </a:moveTo>
                <a:lnTo>
                  <a:pt x="1777498" y="0"/>
                </a:lnTo>
                <a:lnTo>
                  <a:pt x="1777498" y="1428463"/>
                </a:lnTo>
                <a:lnTo>
                  <a:pt x="0" y="142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2FBC4E8F-B80E-17A9-3A26-C3548A4B8CAA}"/>
              </a:ext>
            </a:extLst>
          </p:cNvPr>
          <p:cNvSpPr/>
          <p:nvPr/>
        </p:nvSpPr>
        <p:spPr>
          <a:xfrm>
            <a:off x="3048" y="336502"/>
            <a:ext cx="7051797" cy="1461417"/>
          </a:xfrm>
          <a:custGeom>
            <a:avLst/>
            <a:gdLst/>
            <a:ahLst/>
            <a:cxnLst/>
            <a:rect l="l" t="t" r="r" b="b"/>
            <a:pathLst>
              <a:path w="7051797" h="8635677">
                <a:moveTo>
                  <a:pt x="0" y="0"/>
                </a:moveTo>
                <a:lnTo>
                  <a:pt x="7051797" y="0"/>
                </a:lnTo>
                <a:lnTo>
                  <a:pt x="7051797" y="8635677"/>
                </a:lnTo>
                <a:lnTo>
                  <a:pt x="0" y="863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894743-0629-F4C6-2E3A-A1B1F3AE88D5}"/>
              </a:ext>
            </a:extLst>
          </p:cNvPr>
          <p:cNvSpPr txBox="1"/>
          <p:nvPr/>
        </p:nvSpPr>
        <p:spPr>
          <a:xfrm>
            <a:off x="1676400" y="336502"/>
            <a:ext cx="493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D048C3"/>
                </a:solidFill>
                <a:latin typeface="Francois One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62E03B-A0AA-5ADF-210C-D22D0C2593EC}"/>
              </a:ext>
            </a:extLst>
          </p:cNvPr>
          <p:cNvSpPr/>
          <p:nvPr/>
        </p:nvSpPr>
        <p:spPr>
          <a:xfrm>
            <a:off x="7756784" y="826347"/>
            <a:ext cx="7109255" cy="1477328"/>
          </a:xfrm>
          <a:prstGeom prst="rect">
            <a:avLst/>
          </a:prstGeom>
          <a:noFill/>
          <a:effectLst>
            <a:reflection blurRad="6350" stA="24000" endPos="38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CHỮ BÍ MẬT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Hexagon 34">
            <a:hlinkClick r:id="rId8" action="ppaction://hlinksldjump"/>
            <a:extLst>
              <a:ext uri="{FF2B5EF4-FFF2-40B4-BE49-F238E27FC236}">
                <a16:creationId xmlns:a16="http://schemas.microsoft.com/office/drawing/2014/main" id="{0E120869-0235-2FEB-04B5-9D7E1AEEBAC8}"/>
              </a:ext>
            </a:extLst>
          </p:cNvPr>
          <p:cNvSpPr/>
          <p:nvPr/>
        </p:nvSpPr>
        <p:spPr>
          <a:xfrm>
            <a:off x="1518057" y="264855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37" name="Hexagon 36">
            <a:hlinkClick r:id="rId9" action="ppaction://hlinksldjump"/>
            <a:extLst>
              <a:ext uri="{FF2B5EF4-FFF2-40B4-BE49-F238E27FC236}">
                <a16:creationId xmlns:a16="http://schemas.microsoft.com/office/drawing/2014/main" id="{EE74CE6F-F106-E344-44CE-3243D575FBFF}"/>
              </a:ext>
            </a:extLst>
          </p:cNvPr>
          <p:cNvSpPr/>
          <p:nvPr/>
        </p:nvSpPr>
        <p:spPr>
          <a:xfrm>
            <a:off x="4367426" y="497866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N</a:t>
            </a:r>
          </a:p>
        </p:txBody>
      </p:sp>
      <p:sp>
        <p:nvSpPr>
          <p:cNvPr id="38" name="Hexagon 37">
            <a:hlinkClick r:id="rId10" action="ppaction://hlinksldjump"/>
            <a:extLst>
              <a:ext uri="{FF2B5EF4-FFF2-40B4-BE49-F238E27FC236}">
                <a16:creationId xmlns:a16="http://schemas.microsoft.com/office/drawing/2014/main" id="{D8D84D2B-7EE6-2525-CCBE-7C7EE9476F5F}"/>
              </a:ext>
            </a:extLst>
          </p:cNvPr>
          <p:cNvSpPr/>
          <p:nvPr/>
        </p:nvSpPr>
        <p:spPr>
          <a:xfrm>
            <a:off x="6170659" y="2516231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40" name="Hexagon 39">
            <a:hlinkClick r:id="rId11" action="ppaction://hlinksldjump"/>
            <a:extLst>
              <a:ext uri="{FF2B5EF4-FFF2-40B4-BE49-F238E27FC236}">
                <a16:creationId xmlns:a16="http://schemas.microsoft.com/office/drawing/2014/main" id="{E0251F21-E7B0-BEC6-CDA6-A0FE769FADDE}"/>
              </a:ext>
            </a:extLst>
          </p:cNvPr>
          <p:cNvSpPr/>
          <p:nvPr/>
        </p:nvSpPr>
        <p:spPr>
          <a:xfrm>
            <a:off x="10536736" y="2320004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41" name="Hexagon 40">
            <a:hlinkClick r:id="rId10" action="ppaction://hlinksldjump"/>
            <a:extLst>
              <a:ext uri="{FF2B5EF4-FFF2-40B4-BE49-F238E27FC236}">
                <a16:creationId xmlns:a16="http://schemas.microsoft.com/office/drawing/2014/main" id="{0239782D-6E9F-F3EC-A29A-0B0D6895B2FD}"/>
              </a:ext>
            </a:extLst>
          </p:cNvPr>
          <p:cNvSpPr/>
          <p:nvPr/>
        </p:nvSpPr>
        <p:spPr>
          <a:xfrm>
            <a:off x="11311412" y="490615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C9B98-8AE0-F76E-DF50-9E30795D31B5}"/>
              </a:ext>
            </a:extLst>
          </p:cNvPr>
          <p:cNvSpPr txBox="1"/>
          <p:nvPr/>
        </p:nvSpPr>
        <p:spPr>
          <a:xfrm>
            <a:off x="1427967" y="8537549"/>
            <a:ext cx="1023109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3070FD77-517E-FB1B-8619-A0978B297C95}"/>
              </a:ext>
            </a:extLst>
          </p:cNvPr>
          <p:cNvSpPr/>
          <p:nvPr/>
        </p:nvSpPr>
        <p:spPr>
          <a:xfrm>
            <a:off x="6153469" y="2505749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Ộ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081A8897-0FF3-302B-D005-BFBDCF2AAC40}"/>
              </a:ext>
            </a:extLst>
          </p:cNvPr>
          <p:cNvSpPr/>
          <p:nvPr/>
        </p:nvSpPr>
        <p:spPr>
          <a:xfrm>
            <a:off x="10519546" y="230367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</a:t>
            </a:r>
          </a:p>
        </p:txBody>
      </p:sp>
      <p:sp>
        <p:nvSpPr>
          <p:cNvPr id="2" name="Hexagon 1">
            <a:hlinkClick r:id="rId12" action="ppaction://hlinksldjump"/>
            <a:extLst>
              <a:ext uri="{FF2B5EF4-FFF2-40B4-BE49-F238E27FC236}">
                <a16:creationId xmlns:a16="http://schemas.microsoft.com/office/drawing/2014/main" id="{29CA8F8E-C423-BE88-822D-EEF316135141}"/>
              </a:ext>
            </a:extLst>
          </p:cNvPr>
          <p:cNvSpPr/>
          <p:nvPr/>
        </p:nvSpPr>
        <p:spPr>
          <a:xfrm>
            <a:off x="14393254" y="355810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Ù</a:t>
            </a:r>
          </a:p>
        </p:txBody>
      </p:sp>
      <p:sp>
        <p:nvSpPr>
          <p:cNvPr id="3" name="Hexagon 2">
            <a:hlinkClick r:id="rId13" action="ppaction://hlinksldjump"/>
            <a:extLst>
              <a:ext uri="{FF2B5EF4-FFF2-40B4-BE49-F238E27FC236}">
                <a16:creationId xmlns:a16="http://schemas.microsoft.com/office/drawing/2014/main" id="{786CE79D-06C9-3402-0EA7-37D6F4BD1794}"/>
              </a:ext>
            </a:extLst>
          </p:cNvPr>
          <p:cNvSpPr/>
          <p:nvPr/>
        </p:nvSpPr>
        <p:spPr>
          <a:xfrm>
            <a:off x="937819" y="4892870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C</a:t>
            </a:r>
          </a:p>
        </p:txBody>
      </p:sp>
      <p:sp>
        <p:nvSpPr>
          <p:cNvPr id="4" name="Hexagon 3">
            <a:hlinkClick r:id="rId14" action="ppaction://hlinksldjump"/>
            <a:extLst>
              <a:ext uri="{FF2B5EF4-FFF2-40B4-BE49-F238E27FC236}">
                <a16:creationId xmlns:a16="http://schemas.microsoft.com/office/drawing/2014/main" id="{7F9E6220-6EFC-408E-57AA-34F487FBC859}"/>
              </a:ext>
            </a:extLst>
          </p:cNvPr>
          <p:cNvSpPr/>
          <p:nvPr/>
        </p:nvSpPr>
        <p:spPr>
          <a:xfrm>
            <a:off x="7881805" y="4947865"/>
            <a:ext cx="1477162" cy="1143000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8268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96296E-6 L 0.22049 0.57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2757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 flipH="1" flipV="1">
            <a:off x="-418625" y="7282748"/>
            <a:ext cx="4072385" cy="5056008"/>
          </a:xfrm>
          <a:custGeom>
            <a:avLst/>
            <a:gdLst/>
            <a:ahLst/>
            <a:cxnLst/>
            <a:rect l="l" t="t" r="r" b="b"/>
            <a:pathLst>
              <a:path w="4072385" h="5056008">
                <a:moveTo>
                  <a:pt x="4072385" y="5056008"/>
                </a:moveTo>
                <a:lnTo>
                  <a:pt x="0" y="5056008"/>
                </a:lnTo>
                <a:lnTo>
                  <a:pt x="0" y="0"/>
                </a:lnTo>
                <a:lnTo>
                  <a:pt x="4072385" y="0"/>
                </a:lnTo>
                <a:lnTo>
                  <a:pt x="4072385" y="505600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39034">
            <a:off x="1222219" y="1064731"/>
            <a:ext cx="790695" cy="1191780"/>
          </a:xfrm>
          <a:custGeom>
            <a:avLst/>
            <a:gdLst/>
            <a:ahLst/>
            <a:cxnLst/>
            <a:rect l="l" t="t" r="r" b="b"/>
            <a:pathLst>
              <a:path w="790695" h="1191780">
                <a:moveTo>
                  <a:pt x="0" y="0"/>
                </a:moveTo>
                <a:lnTo>
                  <a:pt x="790695" y="0"/>
                </a:lnTo>
                <a:lnTo>
                  <a:pt x="790695" y="1191780"/>
                </a:lnTo>
                <a:lnTo>
                  <a:pt x="0" y="1191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FE9A056C-A3CD-F34D-846B-B0474F1B643D}"/>
              </a:ext>
            </a:extLst>
          </p:cNvPr>
          <p:cNvSpPr/>
          <p:nvPr/>
        </p:nvSpPr>
        <p:spPr>
          <a:xfrm>
            <a:off x="2274086" y="2890931"/>
            <a:ext cx="2514600" cy="2252569"/>
          </a:xfrm>
          <a:prstGeom prst="hexag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/>
              <a:t>A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263FA8-468B-AE33-2DF9-71A44DD00721}"/>
              </a:ext>
            </a:extLst>
          </p:cNvPr>
          <p:cNvSpPr/>
          <p:nvPr/>
        </p:nvSpPr>
        <p:spPr>
          <a:xfrm>
            <a:off x="4953000" y="1368988"/>
            <a:ext cx="8763000" cy="53747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/>
              <a:t>15 x 6</a:t>
            </a:r>
          </a:p>
        </p:txBody>
      </p:sp>
      <p:pic>
        <p:nvPicPr>
          <p:cNvPr id="11" name="6026696046594">
            <a:hlinkClick r:id="" action="ppaction://media"/>
            <a:extLst>
              <a:ext uri="{FF2B5EF4-FFF2-40B4-BE49-F238E27FC236}">
                <a16:creationId xmlns:a16="http://schemas.microsoft.com/office/drawing/2014/main" id="{CF2AFD22-28DB-D855-BF8A-490AE9040F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039600" y="6258035"/>
            <a:ext cx="6108700" cy="3552717"/>
          </a:xfrm>
          <a:prstGeom prst="rect">
            <a:avLst/>
          </a:prstGeom>
        </p:spPr>
      </p:pic>
      <p:grpSp>
        <p:nvGrpSpPr>
          <p:cNvPr id="12" name="Group 14">
            <a:extLst>
              <a:ext uri="{FF2B5EF4-FFF2-40B4-BE49-F238E27FC236}">
                <a16:creationId xmlns:a16="http://schemas.microsoft.com/office/drawing/2014/main" id="{5AACC480-AD7F-54DF-D3C1-08A71F94815B}"/>
              </a:ext>
            </a:extLst>
          </p:cNvPr>
          <p:cNvGrpSpPr/>
          <p:nvPr/>
        </p:nvGrpSpPr>
        <p:grpSpPr>
          <a:xfrm>
            <a:off x="8077200" y="8916007"/>
            <a:ext cx="3398881" cy="597258"/>
            <a:chOff x="0" y="0"/>
            <a:chExt cx="4531842" cy="796344"/>
          </a:xfrm>
        </p:grpSpPr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id="{4CA88175-8174-88F9-2E32-CD125132D024}"/>
                </a:ext>
              </a:extLst>
            </p:cNvPr>
            <p:cNvGrpSpPr/>
            <p:nvPr/>
          </p:nvGrpSpPr>
          <p:grpSpPr>
            <a:xfrm>
              <a:off x="0" y="0"/>
              <a:ext cx="4531842" cy="796344"/>
              <a:chOff x="0" y="0"/>
              <a:chExt cx="26082278" cy="4583230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70C5CDB4-E90E-CE0D-17EC-345F1DE95FEA}"/>
                  </a:ext>
                </a:extLst>
              </p:cNvPr>
              <p:cNvSpPr/>
              <p:nvPr/>
            </p:nvSpPr>
            <p:spPr>
              <a:xfrm>
                <a:off x="72390" y="72390"/>
                <a:ext cx="25937498" cy="4438451"/>
              </a:xfrm>
              <a:custGeom>
                <a:avLst/>
                <a:gdLst/>
                <a:ahLst/>
                <a:cxnLst/>
                <a:rect l="l" t="t" r="r" b="b"/>
                <a:pathLst>
                  <a:path w="25937498" h="4438451">
                    <a:moveTo>
                      <a:pt x="0" y="0"/>
                    </a:moveTo>
                    <a:lnTo>
                      <a:pt x="25937498" y="0"/>
                    </a:lnTo>
                    <a:lnTo>
                      <a:pt x="25937498" y="4438451"/>
                    </a:lnTo>
                    <a:lnTo>
                      <a:pt x="0" y="4438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F0"/>
              </a:solidFill>
            </p:spPr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212ABB66-40A0-10B2-973A-D3B154A0A260}"/>
                  </a:ext>
                </a:extLst>
              </p:cNvPr>
              <p:cNvSpPr/>
              <p:nvPr/>
            </p:nvSpPr>
            <p:spPr>
              <a:xfrm>
                <a:off x="0" y="0"/>
                <a:ext cx="26082278" cy="4583230"/>
              </a:xfrm>
              <a:custGeom>
                <a:avLst/>
                <a:gdLst/>
                <a:ahLst/>
                <a:cxnLst/>
                <a:rect l="l" t="t" r="r" b="b"/>
                <a:pathLst>
                  <a:path w="26082278" h="4583230">
                    <a:moveTo>
                      <a:pt x="25937497" y="4438450"/>
                    </a:moveTo>
                    <a:lnTo>
                      <a:pt x="26082278" y="4438450"/>
                    </a:lnTo>
                    <a:lnTo>
                      <a:pt x="26082278" y="4583230"/>
                    </a:lnTo>
                    <a:lnTo>
                      <a:pt x="25937497" y="4583230"/>
                    </a:lnTo>
                    <a:lnTo>
                      <a:pt x="25937497" y="44384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438450"/>
                    </a:lnTo>
                    <a:lnTo>
                      <a:pt x="0" y="4438450"/>
                    </a:lnTo>
                    <a:lnTo>
                      <a:pt x="0" y="144780"/>
                    </a:lnTo>
                    <a:close/>
                    <a:moveTo>
                      <a:pt x="0" y="4438450"/>
                    </a:moveTo>
                    <a:lnTo>
                      <a:pt x="144780" y="4438450"/>
                    </a:lnTo>
                    <a:lnTo>
                      <a:pt x="144780" y="4583230"/>
                    </a:lnTo>
                    <a:lnTo>
                      <a:pt x="0" y="4583230"/>
                    </a:lnTo>
                    <a:lnTo>
                      <a:pt x="0" y="4438450"/>
                    </a:lnTo>
                    <a:close/>
                    <a:moveTo>
                      <a:pt x="25937497" y="144780"/>
                    </a:moveTo>
                    <a:lnTo>
                      <a:pt x="26082278" y="144780"/>
                    </a:lnTo>
                    <a:lnTo>
                      <a:pt x="26082278" y="4438450"/>
                    </a:lnTo>
                    <a:lnTo>
                      <a:pt x="25937497" y="4438450"/>
                    </a:lnTo>
                    <a:lnTo>
                      <a:pt x="25937497" y="144780"/>
                    </a:lnTo>
                    <a:close/>
                    <a:moveTo>
                      <a:pt x="144780" y="4438450"/>
                    </a:moveTo>
                    <a:lnTo>
                      <a:pt x="25937497" y="4438450"/>
                    </a:lnTo>
                    <a:lnTo>
                      <a:pt x="25937497" y="4583230"/>
                    </a:lnTo>
                    <a:lnTo>
                      <a:pt x="144780" y="4583230"/>
                    </a:lnTo>
                    <a:lnTo>
                      <a:pt x="144780" y="4438450"/>
                    </a:lnTo>
                    <a:close/>
                    <a:moveTo>
                      <a:pt x="25937497" y="0"/>
                    </a:moveTo>
                    <a:lnTo>
                      <a:pt x="26082278" y="0"/>
                    </a:lnTo>
                    <a:lnTo>
                      <a:pt x="26082278" y="144780"/>
                    </a:lnTo>
                    <a:lnTo>
                      <a:pt x="25937497" y="144780"/>
                    </a:lnTo>
                    <a:lnTo>
                      <a:pt x="2593749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937497" y="0"/>
                    </a:lnTo>
                    <a:lnTo>
                      <a:pt x="2593749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5" name="TextBox 18">
              <a:hlinkClick r:id="rId9" action="ppaction://hlinksldjump"/>
              <a:extLst>
                <a:ext uri="{FF2B5EF4-FFF2-40B4-BE49-F238E27FC236}">
                  <a16:creationId xmlns:a16="http://schemas.microsoft.com/office/drawing/2014/main" id="{16D5BC4A-043D-D309-6579-46AE1AE8DABA}"/>
                </a:ext>
              </a:extLst>
            </p:cNvPr>
            <p:cNvSpPr txBox="1"/>
            <p:nvPr/>
          </p:nvSpPr>
          <p:spPr>
            <a:xfrm>
              <a:off x="254828" y="197724"/>
              <a:ext cx="4022186" cy="390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72"/>
                </a:lnSpc>
                <a:spcBef>
                  <a:spcPct val="0"/>
                </a:spcBef>
              </a:pP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Quay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lại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 Trang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chương</a:t>
              </a:r>
              <a:r>
                <a:rPr lang="en-US" sz="1824" dirty="0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 </a:t>
              </a:r>
              <a:r>
                <a:rPr lang="en-US" sz="1824" dirty="0" err="1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  <a:hlinkClick r:id="rId10" action="ppaction://hlinksldjump"/>
                </a:rPr>
                <a:t>trình</a:t>
              </a:r>
              <a:endParaRPr lang="en-US" sz="1824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  <a:hlinkClick r:id="rId11" action="ppaction://hlinksldjump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505</Words>
  <Application>Microsoft Office PowerPoint</Application>
  <PresentationFormat>Custom</PresentationFormat>
  <Paragraphs>292</Paragraphs>
  <Slides>27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Asap Bold</vt:lpstr>
      <vt:lpstr>Arial</vt:lpstr>
      <vt:lpstr>Francois One</vt:lpstr>
      <vt:lpstr>Times New Roman</vt:lpstr>
      <vt:lpstr>Arial Narrow</vt:lpstr>
      <vt:lpstr>Asap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admin</dc:creator>
  <cp:lastModifiedBy>Phương Lương</cp:lastModifiedBy>
  <cp:revision>3</cp:revision>
  <dcterms:created xsi:type="dcterms:W3CDTF">2006-08-16T00:00:00Z</dcterms:created>
  <dcterms:modified xsi:type="dcterms:W3CDTF">2024-11-12T23:26:02Z</dcterms:modified>
  <dc:identifier>DAGWF6u5VIY</dc:identifier>
</cp:coreProperties>
</file>