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7"/>
  </p:notesMasterIdLst>
  <p:sldIdLst>
    <p:sldId id="429" r:id="rId2"/>
    <p:sldId id="428" r:id="rId3"/>
    <p:sldId id="418" r:id="rId4"/>
    <p:sldId id="342" r:id="rId5"/>
    <p:sldId id="417" r:id="rId6"/>
    <p:sldId id="373" r:id="rId7"/>
    <p:sldId id="419" r:id="rId8"/>
    <p:sldId id="402" r:id="rId9"/>
    <p:sldId id="420" r:id="rId10"/>
    <p:sldId id="406" r:id="rId11"/>
    <p:sldId id="421" r:id="rId12"/>
    <p:sldId id="407" r:id="rId13"/>
    <p:sldId id="430" r:id="rId14"/>
    <p:sldId id="422" r:id="rId15"/>
    <p:sldId id="408" r:id="rId16"/>
    <p:sldId id="423" r:id="rId17"/>
    <p:sldId id="410" r:id="rId18"/>
    <p:sldId id="424" r:id="rId19"/>
    <p:sldId id="411" r:id="rId20"/>
    <p:sldId id="426" r:id="rId21"/>
    <p:sldId id="400" r:id="rId22"/>
    <p:sldId id="427" r:id="rId23"/>
    <p:sldId id="328" r:id="rId24"/>
    <p:sldId id="401" r:id="rId25"/>
    <p:sldId id="346" r:id="rId26"/>
  </p:sldIdLst>
  <p:sldSz cx="9144000" cy="5143500" type="screen16x9"/>
  <p:notesSz cx="6858000" cy="9144000"/>
  <p:embeddedFontLst>
    <p:embeddedFont>
      <p:font typeface="Comfortaa" panose="020B0604020202020204" charset="0"/>
      <p:regular r:id="rId28"/>
      <p:bold r:id="rId29"/>
    </p:embeddedFont>
    <p:embeddedFont>
      <p:font typeface="Montserrat" panose="020B0604020202020204" charset="0"/>
      <p:regular r:id="rId30"/>
    </p:embeddedFont>
    <p:embeddedFont>
      <p:font typeface="HP001 4 hàng" panose="020B0604020202020204" charset="-93"/>
      <p:regular r:id="rId31"/>
      <p:bold r:id="rId32"/>
    </p:embeddedFont>
    <p:embeddedFont>
      <p:font typeface="Maven Pro" panose="020B0604020202020204" charset="0"/>
      <p:regular r:id="rId33"/>
      <p:bold r:id="rId34"/>
    </p:embeddedFont>
    <p:embeddedFont>
      <p:font typeface="Nunito" panose="020B0604020202020204" charset="-93"/>
      <p:regular r:id="rId35"/>
      <p:bold r:id="rId36"/>
      <p:italic r:id="rId37"/>
      <p:boldItalic r:id="rId38"/>
    </p:embeddedFont>
    <p:embeddedFont>
      <p:font typeface="Londrina Solid" panose="020B0604020202020204" charset="0"/>
      <p:regular r:id="rId39"/>
    </p:embeddedFont>
    <p:embeddedFont>
      <p:font typeface="Aachen" panose="02020500000000000000" pitchFamily="18" charset="-93"/>
      <p:bold r:id="rId40"/>
    </p:embeddedFont>
    <p:embeddedFont>
      <p:font typeface="Chewy" panose="020B0604020202020204" charset="0"/>
      <p:regular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DDFFFF"/>
    <a:srgbClr val="FFFF99"/>
    <a:srgbClr val="F8FB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37ABA6-AB6B-45FD-819B-BAF1B2A5BBCB}">
  <a:tblStyle styleId="{5C37ABA6-AB6B-45FD-819B-BAF1B2A5BB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93" autoAdjust="0"/>
  </p:normalViewPr>
  <p:slideViewPr>
    <p:cSldViewPr>
      <p:cViewPr varScale="1">
        <p:scale>
          <a:sx n="86" d="100"/>
          <a:sy n="86" d="100"/>
        </p:scale>
        <p:origin x="90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072432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7317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1"/>
        <p:cNvGrpSpPr/>
        <p:nvPr/>
      </p:nvGrpSpPr>
      <p:grpSpPr>
        <a:xfrm>
          <a:off x="0" y="0"/>
          <a:ext cx="0" cy="0"/>
          <a:chOff x="0" y="0"/>
          <a:chExt cx="0" cy="0"/>
        </a:xfrm>
      </p:grpSpPr>
      <p:sp>
        <p:nvSpPr>
          <p:cNvPr id="7092" name="Google Shape;7092;g13b297e38e2_3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3" name="Google Shape;7093;g13b297e38e2_3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HS </a:t>
            </a:r>
            <a:r>
              <a:rPr lang="en-US" sz="1800" dirty="0" err="1">
                <a:effectLst/>
                <a:latin typeface="Times New Roman" panose="02020603050405020304" pitchFamily="18" charset="0"/>
                <a:ea typeface="Times New Roman" panose="02020603050405020304" pitchFamily="18" charset="0"/>
              </a:rPr>
              <a:t>thảo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luận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nhóm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ý</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nghĩa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dirty="0">
                <a:effectLst/>
                <a:latin typeface="Times New Roman" panose="02020603050405020304" pitchFamily="18" charset="0"/>
                <a:ea typeface="Times New Roman" panose="02020603050405020304" pitchFamily="18" charset="0"/>
              </a:rPr>
              <a:t>GV </a:t>
            </a:r>
            <a:r>
              <a:rPr lang="en-US" sz="1800" dirty="0" err="1">
                <a:effectLst/>
                <a:latin typeface="Times New Roman" panose="02020603050405020304" pitchFamily="18" charset="0"/>
                <a:ea typeface="Times New Roman" panose="02020603050405020304" pitchFamily="18" charset="0"/>
              </a:rPr>
              <a:t>chốt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vừa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nói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vừa</a:t>
            </a:r>
            <a:r>
              <a:rPr lang="en-US" sz="1800" dirty="0">
                <a:effectLst/>
                <a:latin typeface="Times New Roman" panose="02020603050405020304" pitchFamily="18" charset="0"/>
                <a:ea typeface="Times New Roman" panose="02020603050405020304" pitchFamily="18" charset="0"/>
              </a:rPr>
              <a:t> enter </a:t>
            </a:r>
            <a:r>
              <a:rPr lang="en-US" sz="1800" dirty="0" err="1">
                <a:effectLst/>
                <a:latin typeface="Times New Roman" panose="02020603050405020304" pitchFamily="18" charset="0"/>
                <a:ea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xuất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ý</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về</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sóc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sóc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đỏ</a:t>
            </a:r>
            <a:r>
              <a:rPr lang="en-US" sz="1800" dirty="0">
                <a:effectLst/>
                <a:latin typeface="Times New Roman" panose="02020603050405020304" pitchFamily="18" charset="0"/>
                <a:ea typeface="Times New Roman" panose="02020603050405020304" pitchFamily="18" charset="0"/>
              </a:rPr>
              <a:t>. “Hai </a:t>
            </a:r>
            <a:r>
              <a:rPr lang="en-US" sz="1800" dirty="0" err="1">
                <a:effectLst/>
                <a:latin typeface="Times New Roman" panose="02020603050405020304" pitchFamily="18" charset="0"/>
                <a:ea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yêu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quý</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luôn</a:t>
            </a:r>
            <a:r>
              <a:rPr lang="en-US" sz="1800" dirty="0">
                <a:effectLst/>
                <a:latin typeface="Times New Roman" panose="02020603050405020304" pitchFamily="18" charset="0"/>
                <a:ea typeface="Times New Roman" panose="02020603050405020304" pitchFamily="18" charset="0"/>
              </a:rPr>
              <a:t> chia </a:t>
            </a:r>
            <a:r>
              <a:rPr lang="en-US" sz="1800" dirty="0" err="1">
                <a:effectLst/>
                <a:latin typeface="Times New Roman" panose="02020603050405020304" pitchFamily="18" charset="0"/>
                <a:ea typeface="Times New Roman" panose="02020603050405020304" pitchFamily="18" charset="0"/>
              </a:rPr>
              <a:t>sẻ</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ngọt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bùi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vui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Cuộc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sẽ</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đẹp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nếu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mọi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người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luôn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tâm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nhau</a:t>
            </a:r>
            <a:r>
              <a:rPr lang="en-US" sz="1800" dirty="0">
                <a:effectLst/>
                <a:latin typeface="Times New Roman" panose="02020603050405020304" pitchFamily="18" charset="0"/>
                <a:ea typeface="Times New Roman" panose="02020603050405020304" pitchFamily="18" charset="0"/>
              </a:rPr>
              <a:t>.</a:t>
            </a:r>
            <a:endParaRPr lang="x-none"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8948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5"/>
        <p:cNvGrpSpPr/>
        <p:nvPr/>
      </p:nvGrpSpPr>
      <p:grpSpPr>
        <a:xfrm>
          <a:off x="0" y="0"/>
          <a:ext cx="0" cy="0"/>
          <a:chOff x="0" y="0"/>
          <a:chExt cx="0" cy="0"/>
        </a:xfrm>
      </p:grpSpPr>
      <p:sp>
        <p:nvSpPr>
          <p:cNvPr id="8146" name="Google Shape;8146;g99bc3d0d5b_0_5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7" name="Google Shape;8147;g99bc3d0d5b_0_5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49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9"/>
        <p:cNvGrpSpPr/>
        <p:nvPr/>
      </p:nvGrpSpPr>
      <p:grpSpPr>
        <a:xfrm>
          <a:off x="0" y="0"/>
          <a:ext cx="0" cy="0"/>
          <a:chOff x="0" y="0"/>
          <a:chExt cx="0" cy="0"/>
        </a:xfrm>
      </p:grpSpPr>
      <p:sp>
        <p:nvSpPr>
          <p:cNvPr id="8260" name="Google Shape;8260;g9fe1004dc8_0_8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1" name="Google Shape;8261;g9fe1004dc8_0_8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318051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p:txBody>
      </p:sp>
    </p:spTree>
    <p:extLst>
      <p:ext uri="{BB962C8B-B14F-4D97-AF65-F5344CB8AC3E}">
        <p14:creationId xmlns:p14="http://schemas.microsoft.com/office/powerpoint/2010/main" val="342026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có thể tổ chức cho HS vẽ sơ đồ tư duy làm việc nhóm</a:t>
            </a:r>
          </a:p>
        </p:txBody>
      </p:sp>
    </p:spTree>
    <p:extLst>
      <p:ext uri="{BB962C8B-B14F-4D97-AF65-F5344CB8AC3E}">
        <p14:creationId xmlns:p14="http://schemas.microsoft.com/office/powerpoint/2010/main" val="215796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có thể tổ chức cho HS vẽ sơ đồ tư duy làm việc nhóm</a:t>
            </a:r>
          </a:p>
        </p:txBody>
      </p:sp>
    </p:spTree>
    <p:extLst>
      <p:ext uri="{BB962C8B-B14F-4D97-AF65-F5344CB8AC3E}">
        <p14:creationId xmlns:p14="http://schemas.microsoft.com/office/powerpoint/2010/main" val="2046597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có thể tổ chức cho HS vẽ sơ đồ tư duy làm việc nhóm</a:t>
            </a:r>
          </a:p>
        </p:txBody>
      </p:sp>
    </p:spTree>
    <p:extLst>
      <p:ext uri="{BB962C8B-B14F-4D97-AF65-F5344CB8AC3E}">
        <p14:creationId xmlns:p14="http://schemas.microsoft.com/office/powerpoint/2010/main" val="1767419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4072151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có thể tổ chức cho HS vẽ sơ đồ tư duy làm việc nhóm</a:t>
            </a:r>
          </a:p>
        </p:txBody>
      </p:sp>
    </p:spTree>
    <p:extLst>
      <p:ext uri="{BB962C8B-B14F-4D97-AF65-F5344CB8AC3E}">
        <p14:creationId xmlns:p14="http://schemas.microsoft.com/office/powerpoint/2010/main" val="241596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có thể tổ chức cho HS vẽ sơ đồ tư duy làm việc nhóm</a:t>
            </a:r>
          </a:p>
        </p:txBody>
      </p:sp>
    </p:spTree>
    <p:extLst>
      <p:ext uri="{BB962C8B-B14F-4D97-AF65-F5344CB8AC3E}">
        <p14:creationId xmlns:p14="http://schemas.microsoft.com/office/powerpoint/2010/main" val="29938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có thể tổ chức cho HS vẽ sơ đồ tư duy làm việc nhóm</a:t>
            </a:r>
          </a:p>
        </p:txBody>
      </p:sp>
    </p:spTree>
    <p:extLst>
      <p:ext uri="{BB962C8B-B14F-4D97-AF65-F5344CB8AC3E}">
        <p14:creationId xmlns:p14="http://schemas.microsoft.com/office/powerpoint/2010/main" val="185122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10"/>
          <p:cNvSpPr txBox="1">
            <a:spLocks noGrp="1"/>
          </p:cNvSpPr>
          <p:nvPr>
            <p:ph type="title"/>
          </p:nvPr>
        </p:nvSpPr>
        <p:spPr>
          <a:xfrm>
            <a:off x="5316350" y="564425"/>
            <a:ext cx="3101700" cy="1699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7" name="Google Shape;117;p10"/>
          <p:cNvSpPr/>
          <p:nvPr/>
        </p:nvSpPr>
        <p:spPr>
          <a:xfrm>
            <a:off x="0" y="-3750"/>
            <a:ext cx="9144000" cy="5151000"/>
          </a:xfrm>
          <a:prstGeom prst="frame">
            <a:avLst>
              <a:gd name="adj1" fmla="val 244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1" name="Shape 179"/>
        <p:cNvGrpSpPr/>
        <p:nvPr/>
      </p:nvGrpSpPr>
      <p:grpSpPr>
        <a:xfrm>
          <a:off x="0" y="0"/>
          <a:ext cx="0" cy="0"/>
          <a:chOff x="0" y="0"/>
          <a:chExt cx="0" cy="0"/>
        </a:xfrm>
      </p:grpSpPr>
      <p:sp>
        <p:nvSpPr>
          <p:cNvPr id="180" name="Google Shape;180;p17"/>
          <p:cNvSpPr txBox="1">
            <a:spLocks noGrp="1"/>
          </p:cNvSpPr>
          <p:nvPr>
            <p:ph type="title"/>
          </p:nvPr>
        </p:nvSpPr>
        <p:spPr>
          <a:xfrm>
            <a:off x="726100" y="542575"/>
            <a:ext cx="7691700" cy="68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1" name="Google Shape;181;p17"/>
          <p:cNvSpPr/>
          <p:nvPr/>
        </p:nvSpPr>
        <p:spPr>
          <a:xfrm>
            <a:off x="0" y="-3750"/>
            <a:ext cx="9144000" cy="5151000"/>
          </a:xfrm>
          <a:prstGeom prst="frame">
            <a:avLst>
              <a:gd name="adj1" fmla="val 244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17"/>
          <p:cNvGrpSpPr/>
          <p:nvPr/>
        </p:nvGrpSpPr>
        <p:grpSpPr>
          <a:xfrm rot="7103843">
            <a:off x="518549" y="-512785"/>
            <a:ext cx="1383881" cy="1468910"/>
            <a:chOff x="-224583" y="1"/>
            <a:chExt cx="1383834" cy="1468861"/>
          </a:xfrm>
        </p:grpSpPr>
        <p:sp>
          <p:nvSpPr>
            <p:cNvPr id="183" name="Google Shape;183;p17"/>
            <p:cNvSpPr/>
            <p:nvPr/>
          </p:nvSpPr>
          <p:spPr>
            <a:xfrm rot="-3476434" flipH="1">
              <a:off x="65796" y="148100"/>
              <a:ext cx="889052" cy="974577"/>
            </a:xfrm>
            <a:custGeom>
              <a:avLst/>
              <a:gdLst/>
              <a:ahLst/>
              <a:cxnLst/>
              <a:rect l="l" t="t" r="r" b="b"/>
              <a:pathLst>
                <a:path w="35562" h="38983" extrusionOk="0">
                  <a:moveTo>
                    <a:pt x="35561" y="1"/>
                  </a:moveTo>
                  <a:cubicBezTo>
                    <a:pt x="35561" y="1"/>
                    <a:pt x="35464" y="293"/>
                    <a:pt x="35269" y="816"/>
                  </a:cubicBezTo>
                  <a:lnTo>
                    <a:pt x="34929" y="1790"/>
                  </a:lnTo>
                  <a:cubicBezTo>
                    <a:pt x="34783" y="2167"/>
                    <a:pt x="34612" y="2605"/>
                    <a:pt x="34430" y="3092"/>
                  </a:cubicBezTo>
                  <a:cubicBezTo>
                    <a:pt x="33420" y="5721"/>
                    <a:pt x="32263" y="8289"/>
                    <a:pt x="30973" y="10783"/>
                  </a:cubicBezTo>
                  <a:cubicBezTo>
                    <a:pt x="29221" y="14203"/>
                    <a:pt x="27237" y="17477"/>
                    <a:pt x="25022" y="20605"/>
                  </a:cubicBezTo>
                  <a:cubicBezTo>
                    <a:pt x="23842" y="22284"/>
                    <a:pt x="22540" y="24000"/>
                    <a:pt x="21213" y="25594"/>
                  </a:cubicBezTo>
                  <a:cubicBezTo>
                    <a:pt x="19887" y="27189"/>
                    <a:pt x="18511" y="28637"/>
                    <a:pt x="17063" y="29805"/>
                  </a:cubicBezTo>
                  <a:cubicBezTo>
                    <a:pt x="16382" y="30353"/>
                    <a:pt x="15664" y="30852"/>
                    <a:pt x="14897" y="31290"/>
                  </a:cubicBezTo>
                  <a:cubicBezTo>
                    <a:pt x="14556" y="31497"/>
                    <a:pt x="14203" y="31667"/>
                    <a:pt x="13850" y="31837"/>
                  </a:cubicBezTo>
                  <a:cubicBezTo>
                    <a:pt x="13497" y="31996"/>
                    <a:pt x="13144" y="32130"/>
                    <a:pt x="12779" y="32251"/>
                  </a:cubicBezTo>
                  <a:cubicBezTo>
                    <a:pt x="11684" y="32630"/>
                    <a:pt x="10520" y="32819"/>
                    <a:pt x="9360" y="32819"/>
                  </a:cubicBezTo>
                  <a:cubicBezTo>
                    <a:pt x="9141" y="32819"/>
                    <a:pt x="8921" y="32812"/>
                    <a:pt x="8702" y="32799"/>
                  </a:cubicBezTo>
                  <a:cubicBezTo>
                    <a:pt x="8106" y="32750"/>
                    <a:pt x="7522" y="32629"/>
                    <a:pt x="6950" y="32458"/>
                  </a:cubicBezTo>
                  <a:cubicBezTo>
                    <a:pt x="6439" y="32288"/>
                    <a:pt x="5964" y="32069"/>
                    <a:pt x="5502" y="31801"/>
                  </a:cubicBezTo>
                  <a:cubicBezTo>
                    <a:pt x="4662" y="31229"/>
                    <a:pt x="3968" y="30487"/>
                    <a:pt x="3481" y="29598"/>
                  </a:cubicBezTo>
                  <a:cubicBezTo>
                    <a:pt x="2532" y="27907"/>
                    <a:pt x="2411" y="26178"/>
                    <a:pt x="2654" y="25059"/>
                  </a:cubicBezTo>
                  <a:cubicBezTo>
                    <a:pt x="2678" y="24925"/>
                    <a:pt x="2690" y="24779"/>
                    <a:pt x="2739" y="24657"/>
                  </a:cubicBezTo>
                  <a:lnTo>
                    <a:pt x="2849" y="24316"/>
                  </a:lnTo>
                  <a:cubicBezTo>
                    <a:pt x="2873" y="24207"/>
                    <a:pt x="2909" y="24097"/>
                    <a:pt x="2946" y="24012"/>
                  </a:cubicBezTo>
                  <a:cubicBezTo>
                    <a:pt x="2982" y="23915"/>
                    <a:pt x="3019" y="23842"/>
                    <a:pt x="3056" y="23769"/>
                  </a:cubicBezTo>
                  <a:lnTo>
                    <a:pt x="3250" y="23331"/>
                  </a:lnTo>
                  <a:lnTo>
                    <a:pt x="3250" y="23331"/>
                  </a:lnTo>
                  <a:cubicBezTo>
                    <a:pt x="3250" y="23331"/>
                    <a:pt x="3116" y="23404"/>
                    <a:pt x="2824" y="23574"/>
                  </a:cubicBezTo>
                  <a:lnTo>
                    <a:pt x="2581" y="23720"/>
                  </a:lnTo>
                  <a:cubicBezTo>
                    <a:pt x="2496" y="23793"/>
                    <a:pt x="2411" y="23866"/>
                    <a:pt x="2313" y="23939"/>
                  </a:cubicBezTo>
                  <a:lnTo>
                    <a:pt x="2009" y="24219"/>
                  </a:lnTo>
                  <a:cubicBezTo>
                    <a:pt x="1899" y="24329"/>
                    <a:pt x="1790" y="24450"/>
                    <a:pt x="1692" y="24572"/>
                  </a:cubicBezTo>
                  <a:cubicBezTo>
                    <a:pt x="1120" y="25241"/>
                    <a:pt x="707" y="26032"/>
                    <a:pt x="463" y="26872"/>
                  </a:cubicBezTo>
                  <a:cubicBezTo>
                    <a:pt x="98" y="28077"/>
                    <a:pt x="1" y="29355"/>
                    <a:pt x="196" y="30596"/>
                  </a:cubicBezTo>
                  <a:cubicBezTo>
                    <a:pt x="439" y="32288"/>
                    <a:pt x="1145" y="33870"/>
                    <a:pt x="2228" y="35172"/>
                  </a:cubicBezTo>
                  <a:cubicBezTo>
                    <a:pt x="2897" y="35939"/>
                    <a:pt x="3676" y="36608"/>
                    <a:pt x="4528" y="37156"/>
                  </a:cubicBezTo>
                  <a:cubicBezTo>
                    <a:pt x="5453" y="37728"/>
                    <a:pt x="6451" y="38166"/>
                    <a:pt x="7498" y="38470"/>
                  </a:cubicBezTo>
                  <a:cubicBezTo>
                    <a:pt x="8658" y="38811"/>
                    <a:pt x="9892" y="38982"/>
                    <a:pt x="11165" y="38982"/>
                  </a:cubicBezTo>
                  <a:cubicBezTo>
                    <a:pt x="12255" y="38982"/>
                    <a:pt x="13372" y="38857"/>
                    <a:pt x="14495" y="38604"/>
                  </a:cubicBezTo>
                  <a:cubicBezTo>
                    <a:pt x="15116" y="38470"/>
                    <a:pt x="15724" y="38288"/>
                    <a:pt x="16321" y="38068"/>
                  </a:cubicBezTo>
                  <a:cubicBezTo>
                    <a:pt x="16929" y="37849"/>
                    <a:pt x="17526" y="37594"/>
                    <a:pt x="18110" y="37290"/>
                  </a:cubicBezTo>
                  <a:cubicBezTo>
                    <a:pt x="19266" y="36693"/>
                    <a:pt x="20373" y="35987"/>
                    <a:pt x="21383" y="35160"/>
                  </a:cubicBezTo>
                  <a:cubicBezTo>
                    <a:pt x="23440" y="33505"/>
                    <a:pt x="25083" y="31558"/>
                    <a:pt x="26470" y="29574"/>
                  </a:cubicBezTo>
                  <a:cubicBezTo>
                    <a:pt x="27785" y="27663"/>
                    <a:pt x="28977" y="25655"/>
                    <a:pt x="30012" y="23574"/>
                  </a:cubicBezTo>
                  <a:cubicBezTo>
                    <a:pt x="31862" y="19887"/>
                    <a:pt x="33273" y="15980"/>
                    <a:pt x="34211" y="11964"/>
                  </a:cubicBezTo>
                  <a:cubicBezTo>
                    <a:pt x="34880" y="9128"/>
                    <a:pt x="35306" y="6232"/>
                    <a:pt x="35488" y="3323"/>
                  </a:cubicBezTo>
                  <a:cubicBezTo>
                    <a:pt x="35513" y="2788"/>
                    <a:pt x="35549" y="2325"/>
                    <a:pt x="35549" y="1912"/>
                  </a:cubicBezTo>
                  <a:cubicBezTo>
                    <a:pt x="35561" y="1498"/>
                    <a:pt x="35561" y="1157"/>
                    <a:pt x="35561" y="877"/>
                  </a:cubicBezTo>
                  <a:lnTo>
                    <a:pt x="355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rot="-3476434" flipH="1">
              <a:off x="-84162" y="310862"/>
              <a:ext cx="799002" cy="526876"/>
            </a:xfrm>
            <a:custGeom>
              <a:avLst/>
              <a:gdLst/>
              <a:ahLst/>
              <a:cxnLst/>
              <a:rect l="l" t="t" r="r" b="b"/>
              <a:pathLst>
                <a:path w="31960" h="21075" extrusionOk="0">
                  <a:moveTo>
                    <a:pt x="31959" y="1"/>
                  </a:moveTo>
                  <a:lnTo>
                    <a:pt x="31558" y="487"/>
                  </a:lnTo>
                  <a:cubicBezTo>
                    <a:pt x="31302" y="804"/>
                    <a:pt x="30913" y="1254"/>
                    <a:pt x="30414" y="1814"/>
                  </a:cubicBezTo>
                  <a:cubicBezTo>
                    <a:pt x="29075" y="3347"/>
                    <a:pt x="27639" y="4808"/>
                    <a:pt x="26142" y="6183"/>
                  </a:cubicBezTo>
                  <a:cubicBezTo>
                    <a:pt x="24097" y="8069"/>
                    <a:pt x="21919" y="9810"/>
                    <a:pt x="19631" y="11379"/>
                  </a:cubicBezTo>
                  <a:cubicBezTo>
                    <a:pt x="18414" y="12219"/>
                    <a:pt x="17100" y="13059"/>
                    <a:pt x="15797" y="13813"/>
                  </a:cubicBezTo>
                  <a:cubicBezTo>
                    <a:pt x="14568" y="14544"/>
                    <a:pt x="13266" y="15152"/>
                    <a:pt x="11927" y="15639"/>
                  </a:cubicBezTo>
                  <a:cubicBezTo>
                    <a:pt x="11319" y="15846"/>
                    <a:pt x="10698" y="16004"/>
                    <a:pt x="10078" y="16114"/>
                  </a:cubicBezTo>
                  <a:cubicBezTo>
                    <a:pt x="9597" y="16199"/>
                    <a:pt x="9108" y="16237"/>
                    <a:pt x="8617" y="16237"/>
                  </a:cubicBezTo>
                  <a:cubicBezTo>
                    <a:pt x="8548" y="16237"/>
                    <a:pt x="8479" y="16237"/>
                    <a:pt x="8410" y="16235"/>
                  </a:cubicBezTo>
                  <a:cubicBezTo>
                    <a:pt x="7400" y="16211"/>
                    <a:pt x="6402" y="15992"/>
                    <a:pt x="5490" y="15578"/>
                  </a:cubicBezTo>
                  <a:cubicBezTo>
                    <a:pt x="5100" y="15396"/>
                    <a:pt x="4723" y="15176"/>
                    <a:pt x="4382" y="14921"/>
                  </a:cubicBezTo>
                  <a:cubicBezTo>
                    <a:pt x="4078" y="14677"/>
                    <a:pt x="3810" y="14398"/>
                    <a:pt x="3567" y="14106"/>
                  </a:cubicBezTo>
                  <a:cubicBezTo>
                    <a:pt x="3129" y="13509"/>
                    <a:pt x="2849" y="12828"/>
                    <a:pt x="2739" y="12110"/>
                  </a:cubicBezTo>
                  <a:cubicBezTo>
                    <a:pt x="2520" y="10710"/>
                    <a:pt x="2873" y="9505"/>
                    <a:pt x="3311" y="8812"/>
                  </a:cubicBezTo>
                  <a:cubicBezTo>
                    <a:pt x="3396" y="8641"/>
                    <a:pt x="3506" y="8495"/>
                    <a:pt x="3628" y="8349"/>
                  </a:cubicBezTo>
                  <a:cubicBezTo>
                    <a:pt x="3713" y="8240"/>
                    <a:pt x="3798" y="8130"/>
                    <a:pt x="3907" y="8033"/>
                  </a:cubicBezTo>
                  <a:lnTo>
                    <a:pt x="4151" y="7789"/>
                  </a:lnTo>
                  <a:lnTo>
                    <a:pt x="3810" y="7838"/>
                  </a:lnTo>
                  <a:cubicBezTo>
                    <a:pt x="3664" y="7862"/>
                    <a:pt x="3518" y="7911"/>
                    <a:pt x="3372" y="7972"/>
                  </a:cubicBezTo>
                  <a:cubicBezTo>
                    <a:pt x="3165" y="8033"/>
                    <a:pt x="2970" y="8130"/>
                    <a:pt x="2788" y="8240"/>
                  </a:cubicBezTo>
                  <a:cubicBezTo>
                    <a:pt x="2228" y="8556"/>
                    <a:pt x="1753" y="8982"/>
                    <a:pt x="1376" y="9493"/>
                  </a:cubicBezTo>
                  <a:cubicBezTo>
                    <a:pt x="816" y="10223"/>
                    <a:pt x="439" y="11063"/>
                    <a:pt x="256" y="11964"/>
                  </a:cubicBezTo>
                  <a:cubicBezTo>
                    <a:pt x="1" y="13168"/>
                    <a:pt x="86" y="14422"/>
                    <a:pt x="500" y="15590"/>
                  </a:cubicBezTo>
                  <a:cubicBezTo>
                    <a:pt x="768" y="16272"/>
                    <a:pt x="1121" y="16917"/>
                    <a:pt x="1571" y="17513"/>
                  </a:cubicBezTo>
                  <a:cubicBezTo>
                    <a:pt x="2045" y="18134"/>
                    <a:pt x="2617" y="18681"/>
                    <a:pt x="3250" y="19144"/>
                  </a:cubicBezTo>
                  <a:cubicBezTo>
                    <a:pt x="4638" y="20142"/>
                    <a:pt x="6268" y="20787"/>
                    <a:pt x="7972" y="20982"/>
                  </a:cubicBezTo>
                  <a:cubicBezTo>
                    <a:pt x="8447" y="21044"/>
                    <a:pt x="8925" y="21074"/>
                    <a:pt x="9402" y="21074"/>
                  </a:cubicBezTo>
                  <a:cubicBezTo>
                    <a:pt x="9856" y="21074"/>
                    <a:pt x="10309" y="21047"/>
                    <a:pt x="10759" y="20994"/>
                  </a:cubicBezTo>
                  <a:cubicBezTo>
                    <a:pt x="11696" y="20884"/>
                    <a:pt x="12621" y="20677"/>
                    <a:pt x="13522" y="20373"/>
                  </a:cubicBezTo>
                  <a:cubicBezTo>
                    <a:pt x="15250" y="19752"/>
                    <a:pt x="16881" y="18900"/>
                    <a:pt x="18365" y="17842"/>
                  </a:cubicBezTo>
                  <a:cubicBezTo>
                    <a:pt x="19753" y="16868"/>
                    <a:pt x="21055" y="15797"/>
                    <a:pt x="22284" y="14641"/>
                  </a:cubicBezTo>
                  <a:cubicBezTo>
                    <a:pt x="24462" y="12596"/>
                    <a:pt x="26397" y="10296"/>
                    <a:pt x="28053" y="7801"/>
                  </a:cubicBezTo>
                  <a:cubicBezTo>
                    <a:pt x="29209" y="6037"/>
                    <a:pt x="30231" y="4175"/>
                    <a:pt x="31071" y="2240"/>
                  </a:cubicBezTo>
                  <a:cubicBezTo>
                    <a:pt x="31375" y="1534"/>
                    <a:pt x="31606" y="974"/>
                    <a:pt x="31740" y="597"/>
                  </a:cubicBezTo>
                  <a:lnTo>
                    <a:pt x="319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rot="-3476434" flipH="1">
              <a:off x="173316" y="297335"/>
              <a:ext cx="534301" cy="1234803"/>
            </a:xfrm>
            <a:custGeom>
              <a:avLst/>
              <a:gdLst/>
              <a:ahLst/>
              <a:cxnLst/>
              <a:rect l="l" t="t" r="r" b="b"/>
              <a:pathLst>
                <a:path w="21372" h="49392" extrusionOk="0">
                  <a:moveTo>
                    <a:pt x="16309" y="0"/>
                  </a:moveTo>
                  <a:lnTo>
                    <a:pt x="16309" y="0"/>
                  </a:lnTo>
                  <a:cubicBezTo>
                    <a:pt x="16309" y="0"/>
                    <a:pt x="16321" y="268"/>
                    <a:pt x="16345" y="779"/>
                  </a:cubicBezTo>
                  <a:cubicBezTo>
                    <a:pt x="16369" y="1290"/>
                    <a:pt x="16406" y="2020"/>
                    <a:pt x="16430" y="2957"/>
                  </a:cubicBezTo>
                  <a:cubicBezTo>
                    <a:pt x="16479" y="4831"/>
                    <a:pt x="16503" y="7485"/>
                    <a:pt x="16394" y="10588"/>
                  </a:cubicBezTo>
                  <a:cubicBezTo>
                    <a:pt x="16284" y="13691"/>
                    <a:pt x="15980" y="17257"/>
                    <a:pt x="15493" y="20957"/>
                  </a:cubicBezTo>
                  <a:cubicBezTo>
                    <a:pt x="15262" y="22819"/>
                    <a:pt x="14946" y="24705"/>
                    <a:pt x="14617" y="26603"/>
                  </a:cubicBezTo>
                  <a:cubicBezTo>
                    <a:pt x="14288" y="28502"/>
                    <a:pt x="13911" y="30425"/>
                    <a:pt x="13497" y="32226"/>
                  </a:cubicBezTo>
                  <a:cubicBezTo>
                    <a:pt x="12682" y="35865"/>
                    <a:pt x="11660" y="38773"/>
                    <a:pt x="10321" y="41037"/>
                  </a:cubicBezTo>
                  <a:cubicBezTo>
                    <a:pt x="9189" y="42984"/>
                    <a:pt x="7644" y="44664"/>
                    <a:pt x="5794" y="45941"/>
                  </a:cubicBezTo>
                  <a:cubicBezTo>
                    <a:pt x="4552" y="46818"/>
                    <a:pt x="3153" y="47451"/>
                    <a:pt x="1680" y="47816"/>
                  </a:cubicBezTo>
                  <a:lnTo>
                    <a:pt x="974" y="47974"/>
                  </a:lnTo>
                  <a:cubicBezTo>
                    <a:pt x="768" y="48010"/>
                    <a:pt x="597" y="48023"/>
                    <a:pt x="439" y="48047"/>
                  </a:cubicBezTo>
                  <a:lnTo>
                    <a:pt x="1" y="48120"/>
                  </a:lnTo>
                  <a:cubicBezTo>
                    <a:pt x="1" y="48120"/>
                    <a:pt x="135" y="48193"/>
                    <a:pt x="390" y="48339"/>
                  </a:cubicBezTo>
                  <a:cubicBezTo>
                    <a:pt x="524" y="48412"/>
                    <a:pt x="682" y="48522"/>
                    <a:pt x="889" y="48607"/>
                  </a:cubicBezTo>
                  <a:cubicBezTo>
                    <a:pt x="1096" y="48692"/>
                    <a:pt x="1327" y="48801"/>
                    <a:pt x="1619" y="48899"/>
                  </a:cubicBezTo>
                  <a:cubicBezTo>
                    <a:pt x="1899" y="48996"/>
                    <a:pt x="2228" y="49069"/>
                    <a:pt x="2605" y="49167"/>
                  </a:cubicBezTo>
                  <a:cubicBezTo>
                    <a:pt x="3007" y="49252"/>
                    <a:pt x="3421" y="49313"/>
                    <a:pt x="3847" y="49349"/>
                  </a:cubicBezTo>
                  <a:cubicBezTo>
                    <a:pt x="4156" y="49377"/>
                    <a:pt x="4466" y="49391"/>
                    <a:pt x="4776" y="49391"/>
                  </a:cubicBezTo>
                  <a:cubicBezTo>
                    <a:pt x="5540" y="49391"/>
                    <a:pt x="6303" y="49307"/>
                    <a:pt x="7047" y="49142"/>
                  </a:cubicBezTo>
                  <a:cubicBezTo>
                    <a:pt x="8410" y="48862"/>
                    <a:pt x="9725" y="48388"/>
                    <a:pt x="10942" y="47706"/>
                  </a:cubicBezTo>
                  <a:cubicBezTo>
                    <a:pt x="12439" y="46891"/>
                    <a:pt x="13789" y="45832"/>
                    <a:pt x="14933" y="44566"/>
                  </a:cubicBezTo>
                  <a:cubicBezTo>
                    <a:pt x="16236" y="43118"/>
                    <a:pt x="17319" y="41499"/>
                    <a:pt x="18158" y="39747"/>
                  </a:cubicBezTo>
                  <a:cubicBezTo>
                    <a:pt x="19059" y="37836"/>
                    <a:pt x="19753" y="35828"/>
                    <a:pt x="20215" y="33772"/>
                  </a:cubicBezTo>
                  <a:cubicBezTo>
                    <a:pt x="20678" y="31678"/>
                    <a:pt x="20982" y="29561"/>
                    <a:pt x="21140" y="27431"/>
                  </a:cubicBezTo>
                  <a:cubicBezTo>
                    <a:pt x="21310" y="25362"/>
                    <a:pt x="21371" y="23293"/>
                    <a:pt x="21298" y="21224"/>
                  </a:cubicBezTo>
                  <a:cubicBezTo>
                    <a:pt x="21164" y="17525"/>
                    <a:pt x="20665" y="13849"/>
                    <a:pt x="19814" y="10247"/>
                  </a:cubicBezTo>
                  <a:cubicBezTo>
                    <a:pt x="19217" y="7691"/>
                    <a:pt x="18438" y="5184"/>
                    <a:pt x="17477" y="2750"/>
                  </a:cubicBezTo>
                  <a:cubicBezTo>
                    <a:pt x="17136" y="1862"/>
                    <a:pt x="16832" y="1180"/>
                    <a:pt x="16625" y="706"/>
                  </a:cubicBezTo>
                  <a:lnTo>
                    <a:pt x="163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186;p17"/>
          <p:cNvGrpSpPr/>
          <p:nvPr/>
        </p:nvGrpSpPr>
        <p:grpSpPr>
          <a:xfrm>
            <a:off x="6145700" y="4287775"/>
            <a:ext cx="850926" cy="912873"/>
            <a:chOff x="7496052" y="4001300"/>
            <a:chExt cx="1117875" cy="1199255"/>
          </a:xfrm>
        </p:grpSpPr>
        <p:sp>
          <p:nvSpPr>
            <p:cNvPr id="187" name="Google Shape;187;p17"/>
            <p:cNvSpPr/>
            <p:nvPr/>
          </p:nvSpPr>
          <p:spPr>
            <a:xfrm flipH="1">
              <a:off x="8177173" y="4918177"/>
              <a:ext cx="199652" cy="103403"/>
            </a:xfrm>
            <a:custGeom>
              <a:avLst/>
              <a:gdLst/>
              <a:ahLst/>
              <a:cxnLst/>
              <a:rect l="l" t="t" r="r" b="b"/>
              <a:pathLst>
                <a:path w="1786" h="925" extrusionOk="0">
                  <a:moveTo>
                    <a:pt x="361" y="1"/>
                  </a:moveTo>
                  <a:cubicBezTo>
                    <a:pt x="288" y="1"/>
                    <a:pt x="233" y="26"/>
                    <a:pt x="201" y="84"/>
                  </a:cubicBezTo>
                  <a:cubicBezTo>
                    <a:pt x="1" y="455"/>
                    <a:pt x="1511" y="925"/>
                    <a:pt x="1729" y="925"/>
                  </a:cubicBezTo>
                  <a:cubicBezTo>
                    <a:pt x="1743" y="925"/>
                    <a:pt x="1752" y="922"/>
                    <a:pt x="1754" y="918"/>
                  </a:cubicBezTo>
                  <a:cubicBezTo>
                    <a:pt x="1785" y="859"/>
                    <a:pt x="786"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flipH="1">
              <a:off x="8142966" y="4950036"/>
              <a:ext cx="163992" cy="92448"/>
            </a:xfrm>
            <a:custGeom>
              <a:avLst/>
              <a:gdLst/>
              <a:ahLst/>
              <a:cxnLst/>
              <a:rect l="l" t="t" r="r" b="b"/>
              <a:pathLst>
                <a:path w="1467" h="827" extrusionOk="0">
                  <a:moveTo>
                    <a:pt x="14" y="1"/>
                  </a:moveTo>
                  <a:cubicBezTo>
                    <a:pt x="13" y="1"/>
                    <a:pt x="12" y="1"/>
                    <a:pt x="12" y="2"/>
                  </a:cubicBezTo>
                  <a:cubicBezTo>
                    <a:pt x="1" y="20"/>
                    <a:pt x="317" y="216"/>
                    <a:pt x="716" y="441"/>
                  </a:cubicBezTo>
                  <a:cubicBezTo>
                    <a:pt x="1099" y="660"/>
                    <a:pt x="1422" y="826"/>
                    <a:pt x="1453" y="826"/>
                  </a:cubicBezTo>
                  <a:cubicBezTo>
                    <a:pt x="1455" y="826"/>
                    <a:pt x="1456" y="826"/>
                    <a:pt x="1456" y="825"/>
                  </a:cubicBezTo>
                  <a:cubicBezTo>
                    <a:pt x="1467" y="807"/>
                    <a:pt x="1147" y="611"/>
                    <a:pt x="748" y="383"/>
                  </a:cubicBezTo>
                  <a:cubicBezTo>
                    <a:pt x="365" y="167"/>
                    <a:pt x="45" y="1"/>
                    <a:pt x="14"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flipH="1">
              <a:off x="8135588" y="4559564"/>
              <a:ext cx="183443" cy="640990"/>
            </a:xfrm>
            <a:custGeom>
              <a:avLst/>
              <a:gdLst/>
              <a:ahLst/>
              <a:cxnLst/>
              <a:rect l="l" t="t" r="r" b="b"/>
              <a:pathLst>
                <a:path w="1641" h="5734" extrusionOk="0">
                  <a:moveTo>
                    <a:pt x="80" y="1"/>
                  </a:moveTo>
                  <a:lnTo>
                    <a:pt x="0" y="66"/>
                  </a:lnTo>
                  <a:cubicBezTo>
                    <a:pt x="138" y="266"/>
                    <a:pt x="254" y="480"/>
                    <a:pt x="352" y="701"/>
                  </a:cubicBezTo>
                  <a:cubicBezTo>
                    <a:pt x="450" y="926"/>
                    <a:pt x="541" y="1155"/>
                    <a:pt x="617" y="1387"/>
                  </a:cubicBezTo>
                  <a:cubicBezTo>
                    <a:pt x="766" y="1851"/>
                    <a:pt x="878" y="2330"/>
                    <a:pt x="954" y="2813"/>
                  </a:cubicBezTo>
                  <a:cubicBezTo>
                    <a:pt x="1031" y="3295"/>
                    <a:pt x="1085" y="3781"/>
                    <a:pt x="1110" y="4268"/>
                  </a:cubicBezTo>
                  <a:cubicBezTo>
                    <a:pt x="1121" y="4514"/>
                    <a:pt x="1125" y="4757"/>
                    <a:pt x="1132" y="5001"/>
                  </a:cubicBezTo>
                  <a:lnTo>
                    <a:pt x="1121" y="5733"/>
                  </a:lnTo>
                  <a:lnTo>
                    <a:pt x="1640" y="5733"/>
                  </a:lnTo>
                  <a:lnTo>
                    <a:pt x="1600" y="4982"/>
                  </a:lnTo>
                  <a:cubicBezTo>
                    <a:pt x="1575" y="4732"/>
                    <a:pt x="1553" y="4482"/>
                    <a:pt x="1524" y="4231"/>
                  </a:cubicBezTo>
                  <a:cubicBezTo>
                    <a:pt x="1462" y="3734"/>
                    <a:pt x="1375" y="3241"/>
                    <a:pt x="1259" y="2751"/>
                  </a:cubicBezTo>
                  <a:cubicBezTo>
                    <a:pt x="1147" y="2261"/>
                    <a:pt x="994" y="1782"/>
                    <a:pt x="809" y="1314"/>
                  </a:cubicBezTo>
                  <a:cubicBezTo>
                    <a:pt x="715" y="1082"/>
                    <a:pt x="610" y="857"/>
                    <a:pt x="494" y="636"/>
                  </a:cubicBezTo>
                  <a:cubicBezTo>
                    <a:pt x="377" y="411"/>
                    <a:pt x="236" y="197"/>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flipH="1">
              <a:off x="8053313" y="4220850"/>
              <a:ext cx="560614" cy="585878"/>
            </a:xfrm>
            <a:custGeom>
              <a:avLst/>
              <a:gdLst/>
              <a:ahLst/>
              <a:cxnLst/>
              <a:rect l="l" t="t" r="r" b="b"/>
              <a:pathLst>
                <a:path w="5015" h="5241" extrusionOk="0">
                  <a:moveTo>
                    <a:pt x="1569" y="1"/>
                  </a:moveTo>
                  <a:cubicBezTo>
                    <a:pt x="1531" y="1"/>
                    <a:pt x="1494" y="8"/>
                    <a:pt x="1459" y="23"/>
                  </a:cubicBezTo>
                  <a:cubicBezTo>
                    <a:pt x="1183" y="143"/>
                    <a:pt x="1154" y="691"/>
                    <a:pt x="1492" y="1482"/>
                  </a:cubicBezTo>
                  <a:cubicBezTo>
                    <a:pt x="1658" y="1855"/>
                    <a:pt x="1883" y="2200"/>
                    <a:pt x="2159" y="2501"/>
                  </a:cubicBezTo>
                  <a:cubicBezTo>
                    <a:pt x="1854" y="2371"/>
                    <a:pt x="1528" y="2291"/>
                    <a:pt x="1198" y="2273"/>
                  </a:cubicBezTo>
                  <a:cubicBezTo>
                    <a:pt x="1146" y="2270"/>
                    <a:pt x="1096" y="2269"/>
                    <a:pt x="1047" y="2269"/>
                  </a:cubicBezTo>
                  <a:cubicBezTo>
                    <a:pt x="402" y="2269"/>
                    <a:pt x="25" y="2486"/>
                    <a:pt x="11" y="2766"/>
                  </a:cubicBezTo>
                  <a:cubicBezTo>
                    <a:pt x="0" y="3067"/>
                    <a:pt x="414" y="3328"/>
                    <a:pt x="1154" y="3361"/>
                  </a:cubicBezTo>
                  <a:cubicBezTo>
                    <a:pt x="1183" y="3362"/>
                    <a:pt x="1213" y="3362"/>
                    <a:pt x="1242" y="3362"/>
                  </a:cubicBezTo>
                  <a:cubicBezTo>
                    <a:pt x="1543" y="3362"/>
                    <a:pt x="1846" y="3312"/>
                    <a:pt x="2134" y="3216"/>
                  </a:cubicBezTo>
                  <a:lnTo>
                    <a:pt x="2134" y="3216"/>
                  </a:lnTo>
                  <a:cubicBezTo>
                    <a:pt x="1985" y="3444"/>
                    <a:pt x="1869" y="3695"/>
                    <a:pt x="1793" y="3960"/>
                  </a:cubicBezTo>
                  <a:cubicBezTo>
                    <a:pt x="1593" y="4671"/>
                    <a:pt x="1713" y="5150"/>
                    <a:pt x="2003" y="5230"/>
                  </a:cubicBezTo>
                  <a:cubicBezTo>
                    <a:pt x="2031" y="5237"/>
                    <a:pt x="2059" y="5241"/>
                    <a:pt x="2088" y="5241"/>
                  </a:cubicBezTo>
                  <a:cubicBezTo>
                    <a:pt x="2358" y="5241"/>
                    <a:pt x="2661" y="4900"/>
                    <a:pt x="2841" y="4254"/>
                  </a:cubicBezTo>
                  <a:cubicBezTo>
                    <a:pt x="2910" y="3985"/>
                    <a:pt x="2943" y="3706"/>
                    <a:pt x="2932" y="3430"/>
                  </a:cubicBezTo>
                  <a:lnTo>
                    <a:pt x="2932" y="3430"/>
                  </a:lnTo>
                  <a:cubicBezTo>
                    <a:pt x="3124" y="3630"/>
                    <a:pt x="3349" y="3796"/>
                    <a:pt x="3592" y="3931"/>
                  </a:cubicBezTo>
                  <a:cubicBezTo>
                    <a:pt x="3931" y="4112"/>
                    <a:pt x="4227" y="4194"/>
                    <a:pt x="4452" y="4194"/>
                  </a:cubicBezTo>
                  <a:cubicBezTo>
                    <a:pt x="4660" y="4194"/>
                    <a:pt x="4809" y="4123"/>
                    <a:pt x="4877" y="3996"/>
                  </a:cubicBezTo>
                  <a:cubicBezTo>
                    <a:pt x="5015" y="3727"/>
                    <a:pt x="4753" y="3314"/>
                    <a:pt x="4100" y="2966"/>
                  </a:cubicBezTo>
                  <a:cubicBezTo>
                    <a:pt x="3857" y="2839"/>
                    <a:pt x="3596" y="2751"/>
                    <a:pt x="3324" y="2701"/>
                  </a:cubicBezTo>
                  <a:cubicBezTo>
                    <a:pt x="3614" y="2548"/>
                    <a:pt x="3872" y="2345"/>
                    <a:pt x="4089" y="2102"/>
                  </a:cubicBezTo>
                  <a:cubicBezTo>
                    <a:pt x="4576" y="1547"/>
                    <a:pt x="4670" y="1061"/>
                    <a:pt x="4441" y="865"/>
                  </a:cubicBezTo>
                  <a:cubicBezTo>
                    <a:pt x="4380" y="810"/>
                    <a:pt x="4300" y="783"/>
                    <a:pt x="4207" y="783"/>
                  </a:cubicBezTo>
                  <a:cubicBezTo>
                    <a:pt x="3961" y="783"/>
                    <a:pt x="3619" y="978"/>
                    <a:pt x="3266" y="1384"/>
                  </a:cubicBezTo>
                  <a:cubicBezTo>
                    <a:pt x="3055" y="1638"/>
                    <a:pt x="2885" y="1924"/>
                    <a:pt x="2772" y="2236"/>
                  </a:cubicBezTo>
                  <a:cubicBezTo>
                    <a:pt x="2743" y="1830"/>
                    <a:pt x="2649" y="1431"/>
                    <a:pt x="2493" y="1053"/>
                  </a:cubicBezTo>
                  <a:cubicBezTo>
                    <a:pt x="2198" y="362"/>
                    <a:pt x="183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flipH="1">
              <a:off x="8135253" y="4539778"/>
              <a:ext cx="171258" cy="92560"/>
            </a:xfrm>
            <a:custGeom>
              <a:avLst/>
              <a:gdLst/>
              <a:ahLst/>
              <a:cxnLst/>
              <a:rect l="l" t="t" r="r" b="b"/>
              <a:pathLst>
                <a:path w="1532" h="828" extrusionOk="0">
                  <a:moveTo>
                    <a:pt x="1" y="0"/>
                  </a:moveTo>
                  <a:cubicBezTo>
                    <a:pt x="106" y="105"/>
                    <a:pt x="222" y="200"/>
                    <a:pt x="345" y="283"/>
                  </a:cubicBezTo>
                  <a:cubicBezTo>
                    <a:pt x="585" y="446"/>
                    <a:pt x="839" y="584"/>
                    <a:pt x="1111" y="697"/>
                  </a:cubicBezTo>
                  <a:cubicBezTo>
                    <a:pt x="1245" y="751"/>
                    <a:pt x="1387" y="798"/>
                    <a:pt x="1532" y="827"/>
                  </a:cubicBezTo>
                  <a:cubicBezTo>
                    <a:pt x="1426" y="722"/>
                    <a:pt x="1314" y="628"/>
                    <a:pt x="1191" y="544"/>
                  </a:cubicBezTo>
                  <a:cubicBezTo>
                    <a:pt x="1071" y="465"/>
                    <a:pt x="948" y="388"/>
                    <a:pt x="821" y="319"/>
                  </a:cubicBezTo>
                  <a:cubicBezTo>
                    <a:pt x="690" y="250"/>
                    <a:pt x="559" y="189"/>
                    <a:pt x="425" y="134"/>
                  </a:cubicBezTo>
                  <a:cubicBezTo>
                    <a:pt x="287" y="76"/>
                    <a:pt x="146" y="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flipH="1">
              <a:off x="8310089" y="4549503"/>
              <a:ext cx="60142" cy="185008"/>
            </a:xfrm>
            <a:custGeom>
              <a:avLst/>
              <a:gdLst/>
              <a:ahLst/>
              <a:cxnLst/>
              <a:rect l="l" t="t" r="r" b="b"/>
              <a:pathLst>
                <a:path w="538" h="1655" extrusionOk="0">
                  <a:moveTo>
                    <a:pt x="538" y="0"/>
                  </a:moveTo>
                  <a:cubicBezTo>
                    <a:pt x="454" y="124"/>
                    <a:pt x="382" y="251"/>
                    <a:pt x="324" y="388"/>
                  </a:cubicBezTo>
                  <a:cubicBezTo>
                    <a:pt x="204" y="653"/>
                    <a:pt x="113" y="933"/>
                    <a:pt x="55" y="1216"/>
                  </a:cubicBezTo>
                  <a:cubicBezTo>
                    <a:pt x="23" y="1361"/>
                    <a:pt x="5" y="1510"/>
                    <a:pt x="1" y="1655"/>
                  </a:cubicBezTo>
                  <a:cubicBezTo>
                    <a:pt x="84" y="1535"/>
                    <a:pt x="157" y="1404"/>
                    <a:pt x="215" y="1270"/>
                  </a:cubicBezTo>
                  <a:cubicBezTo>
                    <a:pt x="277" y="1136"/>
                    <a:pt x="327" y="998"/>
                    <a:pt x="375" y="860"/>
                  </a:cubicBezTo>
                  <a:cubicBezTo>
                    <a:pt x="418" y="722"/>
                    <a:pt x="454" y="581"/>
                    <a:pt x="484" y="439"/>
                  </a:cubicBezTo>
                  <a:cubicBezTo>
                    <a:pt x="516" y="294"/>
                    <a:pt x="534" y="149"/>
                    <a:pt x="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flipH="1">
              <a:off x="8319814" y="4529493"/>
              <a:ext cx="194398" cy="25935"/>
            </a:xfrm>
            <a:custGeom>
              <a:avLst/>
              <a:gdLst/>
              <a:ahLst/>
              <a:cxnLst/>
              <a:rect l="l" t="t" r="r" b="b"/>
              <a:pathLst>
                <a:path w="1739" h="232" extrusionOk="0">
                  <a:moveTo>
                    <a:pt x="658" y="0"/>
                  </a:moveTo>
                  <a:cubicBezTo>
                    <a:pt x="585" y="0"/>
                    <a:pt x="513" y="3"/>
                    <a:pt x="440" y="9"/>
                  </a:cubicBezTo>
                  <a:cubicBezTo>
                    <a:pt x="295" y="12"/>
                    <a:pt x="146" y="34"/>
                    <a:pt x="1" y="67"/>
                  </a:cubicBezTo>
                  <a:cubicBezTo>
                    <a:pt x="142" y="117"/>
                    <a:pt x="284" y="154"/>
                    <a:pt x="433" y="179"/>
                  </a:cubicBezTo>
                  <a:cubicBezTo>
                    <a:pt x="574" y="201"/>
                    <a:pt x="719" y="219"/>
                    <a:pt x="864" y="226"/>
                  </a:cubicBezTo>
                  <a:cubicBezTo>
                    <a:pt x="937" y="230"/>
                    <a:pt x="1010" y="232"/>
                    <a:pt x="1082" y="232"/>
                  </a:cubicBezTo>
                  <a:cubicBezTo>
                    <a:pt x="1155" y="232"/>
                    <a:pt x="1227" y="230"/>
                    <a:pt x="1300" y="226"/>
                  </a:cubicBezTo>
                  <a:cubicBezTo>
                    <a:pt x="1449" y="219"/>
                    <a:pt x="1597" y="201"/>
                    <a:pt x="1739" y="165"/>
                  </a:cubicBezTo>
                  <a:cubicBezTo>
                    <a:pt x="1601" y="117"/>
                    <a:pt x="1456" y="78"/>
                    <a:pt x="1311" y="56"/>
                  </a:cubicBezTo>
                  <a:cubicBezTo>
                    <a:pt x="1166" y="30"/>
                    <a:pt x="1024" y="16"/>
                    <a:pt x="879" y="9"/>
                  </a:cubicBezTo>
                  <a:cubicBezTo>
                    <a:pt x="805" y="3"/>
                    <a:pt x="73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flipH="1">
              <a:off x="8175385" y="4397808"/>
              <a:ext cx="131909" cy="143200"/>
            </a:xfrm>
            <a:custGeom>
              <a:avLst/>
              <a:gdLst/>
              <a:ahLst/>
              <a:cxnLst/>
              <a:rect l="l" t="t" r="r" b="b"/>
              <a:pathLst>
                <a:path w="1180" h="1281" extrusionOk="0">
                  <a:moveTo>
                    <a:pt x="1180" y="0"/>
                  </a:moveTo>
                  <a:lnTo>
                    <a:pt x="1180" y="0"/>
                  </a:lnTo>
                  <a:cubicBezTo>
                    <a:pt x="1049" y="76"/>
                    <a:pt x="929" y="163"/>
                    <a:pt x="820" y="261"/>
                  </a:cubicBezTo>
                  <a:cubicBezTo>
                    <a:pt x="711" y="359"/>
                    <a:pt x="606" y="461"/>
                    <a:pt x="508" y="566"/>
                  </a:cubicBezTo>
                  <a:cubicBezTo>
                    <a:pt x="410" y="675"/>
                    <a:pt x="316" y="788"/>
                    <a:pt x="233" y="904"/>
                  </a:cubicBezTo>
                  <a:cubicBezTo>
                    <a:pt x="142" y="1023"/>
                    <a:pt x="66" y="1147"/>
                    <a:pt x="0" y="1281"/>
                  </a:cubicBezTo>
                  <a:cubicBezTo>
                    <a:pt x="127" y="1205"/>
                    <a:pt x="247" y="1118"/>
                    <a:pt x="356" y="1016"/>
                  </a:cubicBezTo>
                  <a:cubicBezTo>
                    <a:pt x="574" y="827"/>
                    <a:pt x="773" y="613"/>
                    <a:pt x="947" y="378"/>
                  </a:cubicBezTo>
                  <a:cubicBezTo>
                    <a:pt x="1034" y="258"/>
                    <a:pt x="1111" y="134"/>
                    <a:pt x="1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flipH="1">
              <a:off x="8318137" y="4331630"/>
              <a:ext cx="91778" cy="196411"/>
            </a:xfrm>
            <a:custGeom>
              <a:avLst/>
              <a:gdLst/>
              <a:ahLst/>
              <a:cxnLst/>
              <a:rect l="l" t="t" r="r" b="b"/>
              <a:pathLst>
                <a:path w="821" h="1757" extrusionOk="0">
                  <a:moveTo>
                    <a:pt x="0" y="1"/>
                  </a:moveTo>
                  <a:lnTo>
                    <a:pt x="0" y="1"/>
                  </a:lnTo>
                  <a:cubicBezTo>
                    <a:pt x="29" y="160"/>
                    <a:pt x="69" y="320"/>
                    <a:pt x="127" y="476"/>
                  </a:cubicBezTo>
                  <a:cubicBezTo>
                    <a:pt x="182" y="628"/>
                    <a:pt x="243" y="777"/>
                    <a:pt x="309" y="922"/>
                  </a:cubicBezTo>
                  <a:cubicBezTo>
                    <a:pt x="378" y="1071"/>
                    <a:pt x="454" y="1213"/>
                    <a:pt x="537" y="1354"/>
                  </a:cubicBezTo>
                  <a:cubicBezTo>
                    <a:pt x="621" y="1496"/>
                    <a:pt x="715" y="1630"/>
                    <a:pt x="820" y="1757"/>
                  </a:cubicBezTo>
                  <a:cubicBezTo>
                    <a:pt x="788" y="1594"/>
                    <a:pt x="744" y="1434"/>
                    <a:pt x="690" y="1282"/>
                  </a:cubicBezTo>
                  <a:cubicBezTo>
                    <a:pt x="639" y="1129"/>
                    <a:pt x="577" y="980"/>
                    <a:pt x="508" y="832"/>
                  </a:cubicBezTo>
                  <a:cubicBezTo>
                    <a:pt x="439" y="687"/>
                    <a:pt x="363" y="541"/>
                    <a:pt x="280" y="404"/>
                  </a:cubicBezTo>
                  <a:cubicBezTo>
                    <a:pt x="200" y="262"/>
                    <a:pt x="106" y="12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flipH="1">
              <a:off x="8276776" y="4513731"/>
              <a:ext cx="74339" cy="57459"/>
            </a:xfrm>
            <a:custGeom>
              <a:avLst/>
              <a:gdLst/>
              <a:ahLst/>
              <a:cxnLst/>
              <a:rect l="l" t="t" r="r" b="b"/>
              <a:pathLst>
                <a:path w="665" h="514" extrusionOk="0">
                  <a:moveTo>
                    <a:pt x="395" y="0"/>
                  </a:moveTo>
                  <a:cubicBezTo>
                    <a:pt x="389" y="0"/>
                    <a:pt x="384" y="0"/>
                    <a:pt x="378" y="1"/>
                  </a:cubicBezTo>
                  <a:cubicBezTo>
                    <a:pt x="327" y="1"/>
                    <a:pt x="280" y="12"/>
                    <a:pt x="233" y="30"/>
                  </a:cubicBezTo>
                  <a:cubicBezTo>
                    <a:pt x="80" y="99"/>
                    <a:pt x="0" y="251"/>
                    <a:pt x="51" y="378"/>
                  </a:cubicBezTo>
                  <a:cubicBezTo>
                    <a:pt x="92" y="460"/>
                    <a:pt x="178" y="513"/>
                    <a:pt x="270" y="513"/>
                  </a:cubicBezTo>
                  <a:cubicBezTo>
                    <a:pt x="275" y="513"/>
                    <a:pt x="281" y="513"/>
                    <a:pt x="287" y="512"/>
                  </a:cubicBezTo>
                  <a:lnTo>
                    <a:pt x="283" y="512"/>
                  </a:lnTo>
                  <a:cubicBezTo>
                    <a:pt x="334" y="512"/>
                    <a:pt x="381" y="502"/>
                    <a:pt x="429" y="483"/>
                  </a:cubicBezTo>
                  <a:cubicBezTo>
                    <a:pt x="581" y="418"/>
                    <a:pt x="664" y="262"/>
                    <a:pt x="610" y="139"/>
                  </a:cubicBezTo>
                  <a:cubicBezTo>
                    <a:pt x="569" y="53"/>
                    <a:pt x="486" y="0"/>
                    <a:pt x="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flipH="1">
              <a:off x="8271075" y="4508925"/>
              <a:ext cx="82052" cy="67072"/>
            </a:xfrm>
            <a:custGeom>
              <a:avLst/>
              <a:gdLst/>
              <a:ahLst/>
              <a:cxnLst/>
              <a:rect l="l" t="t" r="r" b="b"/>
              <a:pathLst>
                <a:path w="734" h="600" extrusionOk="0">
                  <a:moveTo>
                    <a:pt x="417" y="87"/>
                  </a:moveTo>
                  <a:cubicBezTo>
                    <a:pt x="490" y="87"/>
                    <a:pt x="558" y="129"/>
                    <a:pt x="592" y="196"/>
                  </a:cubicBezTo>
                  <a:cubicBezTo>
                    <a:pt x="635" y="298"/>
                    <a:pt x="563" y="428"/>
                    <a:pt x="432" y="487"/>
                  </a:cubicBezTo>
                  <a:cubicBezTo>
                    <a:pt x="389" y="501"/>
                    <a:pt x="349" y="512"/>
                    <a:pt x="305" y="512"/>
                  </a:cubicBezTo>
                  <a:cubicBezTo>
                    <a:pt x="299" y="512"/>
                    <a:pt x="293" y="513"/>
                    <a:pt x="287" y="513"/>
                  </a:cubicBezTo>
                  <a:cubicBezTo>
                    <a:pt x="211" y="513"/>
                    <a:pt x="143" y="470"/>
                    <a:pt x="109" y="403"/>
                  </a:cubicBezTo>
                  <a:cubicBezTo>
                    <a:pt x="66" y="301"/>
                    <a:pt x="138" y="171"/>
                    <a:pt x="272" y="113"/>
                  </a:cubicBezTo>
                  <a:cubicBezTo>
                    <a:pt x="312" y="98"/>
                    <a:pt x="352" y="87"/>
                    <a:pt x="399" y="87"/>
                  </a:cubicBezTo>
                  <a:cubicBezTo>
                    <a:pt x="405" y="87"/>
                    <a:pt x="411" y="87"/>
                    <a:pt x="417" y="87"/>
                  </a:cubicBezTo>
                  <a:close/>
                  <a:moveTo>
                    <a:pt x="406" y="0"/>
                  </a:moveTo>
                  <a:cubicBezTo>
                    <a:pt x="402" y="0"/>
                    <a:pt x="399" y="0"/>
                    <a:pt x="396" y="0"/>
                  </a:cubicBezTo>
                  <a:lnTo>
                    <a:pt x="399" y="0"/>
                  </a:lnTo>
                  <a:cubicBezTo>
                    <a:pt x="341" y="0"/>
                    <a:pt x="287" y="11"/>
                    <a:pt x="236" y="33"/>
                  </a:cubicBezTo>
                  <a:cubicBezTo>
                    <a:pt x="156" y="66"/>
                    <a:pt x="91" y="124"/>
                    <a:pt x="48" y="200"/>
                  </a:cubicBezTo>
                  <a:cubicBezTo>
                    <a:pt x="8" y="272"/>
                    <a:pt x="0" y="360"/>
                    <a:pt x="29" y="436"/>
                  </a:cubicBezTo>
                  <a:cubicBezTo>
                    <a:pt x="78" y="536"/>
                    <a:pt x="178" y="600"/>
                    <a:pt x="284" y="600"/>
                  </a:cubicBezTo>
                  <a:cubicBezTo>
                    <a:pt x="290" y="600"/>
                    <a:pt x="296" y="599"/>
                    <a:pt x="301" y="599"/>
                  </a:cubicBezTo>
                  <a:cubicBezTo>
                    <a:pt x="356" y="599"/>
                    <a:pt x="414" y="588"/>
                    <a:pt x="461" y="566"/>
                  </a:cubicBezTo>
                  <a:cubicBezTo>
                    <a:pt x="639" y="490"/>
                    <a:pt x="733" y="309"/>
                    <a:pt x="668" y="164"/>
                  </a:cubicBezTo>
                  <a:cubicBezTo>
                    <a:pt x="622" y="61"/>
                    <a:pt x="518" y="0"/>
                    <a:pt x="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flipH="1">
              <a:off x="7811852" y="4703210"/>
              <a:ext cx="199652" cy="103515"/>
            </a:xfrm>
            <a:custGeom>
              <a:avLst/>
              <a:gdLst/>
              <a:ahLst/>
              <a:cxnLst/>
              <a:rect l="l" t="t" r="r" b="b"/>
              <a:pathLst>
                <a:path w="1786" h="926" extrusionOk="0">
                  <a:moveTo>
                    <a:pt x="1427" y="1"/>
                  </a:moveTo>
                  <a:cubicBezTo>
                    <a:pt x="1003" y="1"/>
                    <a:pt x="1" y="859"/>
                    <a:pt x="32" y="918"/>
                  </a:cubicBezTo>
                  <a:cubicBezTo>
                    <a:pt x="35" y="923"/>
                    <a:pt x="44" y="925"/>
                    <a:pt x="60" y="925"/>
                  </a:cubicBezTo>
                  <a:cubicBezTo>
                    <a:pt x="287" y="925"/>
                    <a:pt x="1785" y="454"/>
                    <a:pt x="1585" y="84"/>
                  </a:cubicBezTo>
                  <a:cubicBezTo>
                    <a:pt x="1554" y="26"/>
                    <a:pt x="1499" y="1"/>
                    <a:pt x="14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flipH="1">
              <a:off x="7881719" y="4735181"/>
              <a:ext cx="163545" cy="92336"/>
            </a:xfrm>
            <a:custGeom>
              <a:avLst/>
              <a:gdLst/>
              <a:ahLst/>
              <a:cxnLst/>
              <a:rect l="l" t="t" r="r" b="b"/>
              <a:pathLst>
                <a:path w="1463" h="826" extrusionOk="0">
                  <a:moveTo>
                    <a:pt x="1449" y="0"/>
                  </a:moveTo>
                  <a:cubicBezTo>
                    <a:pt x="1418" y="0"/>
                    <a:pt x="1098" y="166"/>
                    <a:pt x="715" y="385"/>
                  </a:cubicBezTo>
                  <a:cubicBezTo>
                    <a:pt x="316" y="610"/>
                    <a:pt x="0" y="806"/>
                    <a:pt x="7" y="825"/>
                  </a:cubicBezTo>
                  <a:cubicBezTo>
                    <a:pt x="8" y="825"/>
                    <a:pt x="9" y="825"/>
                    <a:pt x="10" y="825"/>
                  </a:cubicBezTo>
                  <a:cubicBezTo>
                    <a:pt x="45" y="825"/>
                    <a:pt x="364" y="659"/>
                    <a:pt x="748" y="440"/>
                  </a:cubicBezTo>
                  <a:cubicBezTo>
                    <a:pt x="1147" y="215"/>
                    <a:pt x="1462" y="19"/>
                    <a:pt x="1451" y="1"/>
                  </a:cubicBezTo>
                  <a:cubicBezTo>
                    <a:pt x="1451" y="0"/>
                    <a:pt x="1450" y="0"/>
                    <a:pt x="144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flipH="1">
              <a:off x="7937389" y="4428997"/>
              <a:ext cx="98708" cy="193616"/>
            </a:xfrm>
            <a:custGeom>
              <a:avLst/>
              <a:gdLst/>
              <a:ahLst/>
              <a:cxnLst/>
              <a:rect l="l" t="t" r="r" b="b"/>
              <a:pathLst>
                <a:path w="883" h="1732" extrusionOk="0">
                  <a:moveTo>
                    <a:pt x="472" y="1"/>
                  </a:moveTo>
                  <a:cubicBezTo>
                    <a:pt x="462" y="1"/>
                    <a:pt x="452" y="2"/>
                    <a:pt x="441" y="4"/>
                  </a:cubicBezTo>
                  <a:cubicBezTo>
                    <a:pt x="0" y="94"/>
                    <a:pt x="712" y="1731"/>
                    <a:pt x="795" y="1731"/>
                  </a:cubicBezTo>
                  <a:cubicBezTo>
                    <a:pt x="795" y="1731"/>
                    <a:pt x="796" y="1731"/>
                    <a:pt x="796" y="1731"/>
                  </a:cubicBezTo>
                  <a:cubicBezTo>
                    <a:pt x="871" y="1717"/>
                    <a:pt x="883" y="1"/>
                    <a:pt x="4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flipH="1">
              <a:off x="7937724" y="4481313"/>
              <a:ext cx="37449" cy="182996"/>
            </a:xfrm>
            <a:custGeom>
              <a:avLst/>
              <a:gdLst/>
              <a:ahLst/>
              <a:cxnLst/>
              <a:rect l="l" t="t" r="r" b="b"/>
              <a:pathLst>
                <a:path w="335" h="1637" extrusionOk="0">
                  <a:moveTo>
                    <a:pt x="19" y="1"/>
                  </a:moveTo>
                  <a:cubicBezTo>
                    <a:pt x="19" y="1"/>
                    <a:pt x="19" y="1"/>
                    <a:pt x="19" y="1"/>
                  </a:cubicBezTo>
                  <a:cubicBezTo>
                    <a:pt x="1" y="4"/>
                    <a:pt x="52" y="374"/>
                    <a:pt x="135" y="824"/>
                  </a:cubicBezTo>
                  <a:cubicBezTo>
                    <a:pt x="215" y="1276"/>
                    <a:pt x="298" y="1637"/>
                    <a:pt x="316" y="1637"/>
                  </a:cubicBezTo>
                  <a:cubicBezTo>
                    <a:pt x="316" y="1637"/>
                    <a:pt x="316" y="1637"/>
                    <a:pt x="317" y="1637"/>
                  </a:cubicBezTo>
                  <a:cubicBezTo>
                    <a:pt x="335" y="1633"/>
                    <a:pt x="280" y="1267"/>
                    <a:pt x="200" y="813"/>
                  </a:cubicBezTo>
                  <a:cubicBezTo>
                    <a:pt x="117" y="366"/>
                    <a:pt x="38" y="1"/>
                    <a:pt x="19"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flipH="1">
              <a:off x="7751486" y="4296753"/>
              <a:ext cx="383431" cy="903802"/>
            </a:xfrm>
            <a:custGeom>
              <a:avLst/>
              <a:gdLst/>
              <a:ahLst/>
              <a:cxnLst/>
              <a:rect l="l" t="t" r="r" b="b"/>
              <a:pathLst>
                <a:path w="3430" h="8085" extrusionOk="0">
                  <a:moveTo>
                    <a:pt x="3302" y="1"/>
                  </a:moveTo>
                  <a:cubicBezTo>
                    <a:pt x="2881" y="603"/>
                    <a:pt x="2497" y="1220"/>
                    <a:pt x="2137" y="1858"/>
                  </a:cubicBezTo>
                  <a:cubicBezTo>
                    <a:pt x="1778" y="2493"/>
                    <a:pt x="1437" y="3139"/>
                    <a:pt x="1140" y="3810"/>
                  </a:cubicBezTo>
                  <a:cubicBezTo>
                    <a:pt x="842" y="4482"/>
                    <a:pt x="566" y="5167"/>
                    <a:pt x="367" y="5879"/>
                  </a:cubicBezTo>
                  <a:cubicBezTo>
                    <a:pt x="171" y="6590"/>
                    <a:pt x="26" y="7326"/>
                    <a:pt x="0" y="8084"/>
                  </a:cubicBezTo>
                  <a:lnTo>
                    <a:pt x="519" y="8084"/>
                  </a:lnTo>
                  <a:cubicBezTo>
                    <a:pt x="516" y="7388"/>
                    <a:pt x="617" y="6684"/>
                    <a:pt x="784" y="5987"/>
                  </a:cubicBezTo>
                  <a:cubicBezTo>
                    <a:pt x="951" y="5294"/>
                    <a:pt x="1183" y="4612"/>
                    <a:pt x="1448" y="3941"/>
                  </a:cubicBezTo>
                  <a:cubicBezTo>
                    <a:pt x="1713" y="3273"/>
                    <a:pt x="2021" y="2617"/>
                    <a:pt x="2351" y="1975"/>
                  </a:cubicBezTo>
                  <a:cubicBezTo>
                    <a:pt x="2685" y="1332"/>
                    <a:pt x="3041" y="697"/>
                    <a:pt x="3429" y="91"/>
                  </a:cubicBezTo>
                  <a:lnTo>
                    <a:pt x="3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7"/>
            <p:cNvSpPr/>
            <p:nvPr/>
          </p:nvSpPr>
          <p:spPr>
            <a:xfrm flipH="1">
              <a:off x="7496052" y="4001300"/>
              <a:ext cx="476997" cy="499467"/>
            </a:xfrm>
            <a:custGeom>
              <a:avLst/>
              <a:gdLst/>
              <a:ahLst/>
              <a:cxnLst/>
              <a:rect l="l" t="t" r="r" b="b"/>
              <a:pathLst>
                <a:path w="4267" h="4468" extrusionOk="0">
                  <a:moveTo>
                    <a:pt x="2962" y="0"/>
                  </a:moveTo>
                  <a:cubicBezTo>
                    <a:pt x="2733" y="0"/>
                    <a:pt x="2425" y="303"/>
                    <a:pt x="2166" y="884"/>
                  </a:cubicBezTo>
                  <a:cubicBezTo>
                    <a:pt x="2028" y="1203"/>
                    <a:pt x="1945" y="1544"/>
                    <a:pt x="1912" y="1893"/>
                  </a:cubicBezTo>
                  <a:cubicBezTo>
                    <a:pt x="1821" y="1624"/>
                    <a:pt x="1680" y="1378"/>
                    <a:pt x="1502" y="1160"/>
                  </a:cubicBezTo>
                  <a:cubicBezTo>
                    <a:pt x="1204" y="806"/>
                    <a:pt x="914" y="636"/>
                    <a:pt x="703" y="636"/>
                  </a:cubicBezTo>
                  <a:cubicBezTo>
                    <a:pt x="626" y="636"/>
                    <a:pt x="560" y="658"/>
                    <a:pt x="508" y="703"/>
                  </a:cubicBezTo>
                  <a:cubicBezTo>
                    <a:pt x="312" y="870"/>
                    <a:pt x="388" y="1280"/>
                    <a:pt x="795" y="1762"/>
                  </a:cubicBezTo>
                  <a:cubicBezTo>
                    <a:pt x="980" y="1976"/>
                    <a:pt x="1201" y="2154"/>
                    <a:pt x="1451" y="2292"/>
                  </a:cubicBezTo>
                  <a:cubicBezTo>
                    <a:pt x="1223" y="2328"/>
                    <a:pt x="998" y="2401"/>
                    <a:pt x="791" y="2506"/>
                  </a:cubicBezTo>
                  <a:cubicBezTo>
                    <a:pt x="229" y="2793"/>
                    <a:pt x="0" y="3144"/>
                    <a:pt x="116" y="3373"/>
                  </a:cubicBezTo>
                  <a:cubicBezTo>
                    <a:pt x="173" y="3485"/>
                    <a:pt x="303" y="3548"/>
                    <a:pt x="487" y="3548"/>
                  </a:cubicBezTo>
                  <a:cubicBezTo>
                    <a:pt x="677" y="3548"/>
                    <a:pt x="926" y="3481"/>
                    <a:pt x="1212" y="3333"/>
                  </a:cubicBezTo>
                  <a:cubicBezTo>
                    <a:pt x="1422" y="3224"/>
                    <a:pt x="1611" y="3083"/>
                    <a:pt x="1781" y="2912"/>
                  </a:cubicBezTo>
                  <a:lnTo>
                    <a:pt x="1781" y="2912"/>
                  </a:lnTo>
                  <a:cubicBezTo>
                    <a:pt x="1767" y="3152"/>
                    <a:pt x="1789" y="3388"/>
                    <a:pt x="1847" y="3620"/>
                  </a:cubicBezTo>
                  <a:cubicBezTo>
                    <a:pt x="1995" y="4172"/>
                    <a:pt x="2246" y="4468"/>
                    <a:pt x="2479" y="4468"/>
                  </a:cubicBezTo>
                  <a:cubicBezTo>
                    <a:pt x="2503" y="4468"/>
                    <a:pt x="2527" y="4464"/>
                    <a:pt x="2551" y="4458"/>
                  </a:cubicBezTo>
                  <a:cubicBezTo>
                    <a:pt x="2801" y="4393"/>
                    <a:pt x="2906" y="3986"/>
                    <a:pt x="2747" y="3377"/>
                  </a:cubicBezTo>
                  <a:cubicBezTo>
                    <a:pt x="2685" y="3152"/>
                    <a:pt x="2587" y="2938"/>
                    <a:pt x="2464" y="2738"/>
                  </a:cubicBezTo>
                  <a:lnTo>
                    <a:pt x="2464" y="2738"/>
                  </a:lnTo>
                  <a:cubicBezTo>
                    <a:pt x="2715" y="2825"/>
                    <a:pt x="2979" y="2869"/>
                    <a:pt x="3248" y="2869"/>
                  </a:cubicBezTo>
                  <a:cubicBezTo>
                    <a:pt x="3258" y="2869"/>
                    <a:pt x="3269" y="2869"/>
                    <a:pt x="3280" y="2869"/>
                  </a:cubicBezTo>
                  <a:cubicBezTo>
                    <a:pt x="3911" y="2854"/>
                    <a:pt x="4267" y="2633"/>
                    <a:pt x="4260" y="2375"/>
                  </a:cubicBezTo>
                  <a:cubicBezTo>
                    <a:pt x="4253" y="2129"/>
                    <a:pt x="3917" y="1939"/>
                    <a:pt x="3335" y="1939"/>
                  </a:cubicBezTo>
                  <a:cubicBezTo>
                    <a:pt x="3308" y="1939"/>
                    <a:pt x="3282" y="1939"/>
                    <a:pt x="3255" y="1940"/>
                  </a:cubicBezTo>
                  <a:cubicBezTo>
                    <a:pt x="2972" y="1954"/>
                    <a:pt x="2696" y="2016"/>
                    <a:pt x="2435" y="2125"/>
                  </a:cubicBezTo>
                  <a:cubicBezTo>
                    <a:pt x="2674" y="1871"/>
                    <a:pt x="2870" y="1581"/>
                    <a:pt x="3015" y="1265"/>
                  </a:cubicBezTo>
                  <a:cubicBezTo>
                    <a:pt x="3313" y="594"/>
                    <a:pt x="3294" y="126"/>
                    <a:pt x="3059" y="21"/>
                  </a:cubicBezTo>
                  <a:cubicBezTo>
                    <a:pt x="3028" y="7"/>
                    <a:pt x="2996" y="0"/>
                    <a:pt x="2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flipH="1">
              <a:off x="7703641" y="4277302"/>
              <a:ext cx="42367" cy="160750"/>
            </a:xfrm>
            <a:custGeom>
              <a:avLst/>
              <a:gdLst/>
              <a:ahLst/>
              <a:cxnLst/>
              <a:rect l="l" t="t" r="r" b="b"/>
              <a:pathLst>
                <a:path w="379" h="1438" extrusionOk="0">
                  <a:moveTo>
                    <a:pt x="4" y="1"/>
                  </a:moveTo>
                  <a:lnTo>
                    <a:pt x="4" y="1"/>
                  </a:lnTo>
                  <a:cubicBezTo>
                    <a:pt x="1" y="128"/>
                    <a:pt x="8" y="255"/>
                    <a:pt x="26" y="378"/>
                  </a:cubicBezTo>
                  <a:cubicBezTo>
                    <a:pt x="44" y="501"/>
                    <a:pt x="70" y="625"/>
                    <a:pt x="99" y="741"/>
                  </a:cubicBezTo>
                  <a:cubicBezTo>
                    <a:pt x="131" y="864"/>
                    <a:pt x="168" y="980"/>
                    <a:pt x="211" y="1096"/>
                  </a:cubicBezTo>
                  <a:cubicBezTo>
                    <a:pt x="255" y="1216"/>
                    <a:pt x="309" y="1329"/>
                    <a:pt x="375" y="1437"/>
                  </a:cubicBezTo>
                  <a:cubicBezTo>
                    <a:pt x="378" y="1310"/>
                    <a:pt x="371" y="1187"/>
                    <a:pt x="353" y="1060"/>
                  </a:cubicBezTo>
                  <a:cubicBezTo>
                    <a:pt x="316" y="817"/>
                    <a:pt x="255" y="574"/>
                    <a:pt x="168" y="342"/>
                  </a:cubicBezTo>
                  <a:cubicBezTo>
                    <a:pt x="124" y="226"/>
                    <a:pt x="70" y="109"/>
                    <a:pt x="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p:nvPr/>
          </p:nvSpPr>
          <p:spPr>
            <a:xfrm flipH="1">
              <a:off x="7753610" y="4280544"/>
              <a:ext cx="150578" cy="69532"/>
            </a:xfrm>
            <a:custGeom>
              <a:avLst/>
              <a:gdLst/>
              <a:ahLst/>
              <a:cxnLst/>
              <a:rect l="l" t="t" r="r" b="b"/>
              <a:pathLst>
                <a:path w="1347" h="622" extrusionOk="0">
                  <a:moveTo>
                    <a:pt x="1347" y="1"/>
                  </a:moveTo>
                  <a:lnTo>
                    <a:pt x="1347" y="1"/>
                  </a:lnTo>
                  <a:cubicBezTo>
                    <a:pt x="1224" y="19"/>
                    <a:pt x="1100" y="51"/>
                    <a:pt x="980" y="91"/>
                  </a:cubicBezTo>
                  <a:cubicBezTo>
                    <a:pt x="745" y="171"/>
                    <a:pt x="520" y="273"/>
                    <a:pt x="306" y="400"/>
                  </a:cubicBezTo>
                  <a:cubicBezTo>
                    <a:pt x="197" y="465"/>
                    <a:pt x="95" y="538"/>
                    <a:pt x="1" y="621"/>
                  </a:cubicBezTo>
                  <a:cubicBezTo>
                    <a:pt x="124" y="603"/>
                    <a:pt x="248" y="574"/>
                    <a:pt x="367" y="530"/>
                  </a:cubicBezTo>
                  <a:cubicBezTo>
                    <a:pt x="483" y="494"/>
                    <a:pt x="599" y="447"/>
                    <a:pt x="712" y="396"/>
                  </a:cubicBezTo>
                  <a:cubicBezTo>
                    <a:pt x="824" y="345"/>
                    <a:pt x="933" y="287"/>
                    <a:pt x="1042" y="222"/>
                  </a:cubicBezTo>
                  <a:cubicBezTo>
                    <a:pt x="1151" y="157"/>
                    <a:pt x="1253" y="84"/>
                    <a:pt x="1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7"/>
            <p:cNvSpPr/>
            <p:nvPr/>
          </p:nvSpPr>
          <p:spPr>
            <a:xfrm flipH="1">
              <a:off x="7758082" y="4145952"/>
              <a:ext cx="105863" cy="127773"/>
            </a:xfrm>
            <a:custGeom>
              <a:avLst/>
              <a:gdLst/>
              <a:ahLst/>
              <a:cxnLst/>
              <a:rect l="l" t="t" r="r" b="b"/>
              <a:pathLst>
                <a:path w="947" h="1143" extrusionOk="0">
                  <a:moveTo>
                    <a:pt x="0" y="0"/>
                  </a:moveTo>
                  <a:lnTo>
                    <a:pt x="0" y="0"/>
                  </a:lnTo>
                  <a:cubicBezTo>
                    <a:pt x="51" y="116"/>
                    <a:pt x="109" y="225"/>
                    <a:pt x="181" y="330"/>
                  </a:cubicBezTo>
                  <a:cubicBezTo>
                    <a:pt x="319" y="537"/>
                    <a:pt x="475" y="729"/>
                    <a:pt x="653" y="904"/>
                  </a:cubicBezTo>
                  <a:cubicBezTo>
                    <a:pt x="744" y="994"/>
                    <a:pt x="842" y="1074"/>
                    <a:pt x="947" y="1143"/>
                  </a:cubicBezTo>
                  <a:cubicBezTo>
                    <a:pt x="896" y="1027"/>
                    <a:pt x="835" y="914"/>
                    <a:pt x="762" y="809"/>
                  </a:cubicBezTo>
                  <a:cubicBezTo>
                    <a:pt x="697" y="708"/>
                    <a:pt x="620" y="606"/>
                    <a:pt x="544" y="512"/>
                  </a:cubicBezTo>
                  <a:cubicBezTo>
                    <a:pt x="464" y="417"/>
                    <a:pt x="381" y="327"/>
                    <a:pt x="294" y="240"/>
                  </a:cubicBezTo>
                  <a:cubicBezTo>
                    <a:pt x="203" y="149"/>
                    <a:pt x="105" y="6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flipH="1">
              <a:off x="7580787" y="4267129"/>
              <a:ext cx="166004" cy="20792"/>
            </a:xfrm>
            <a:custGeom>
              <a:avLst/>
              <a:gdLst/>
              <a:ahLst/>
              <a:cxnLst/>
              <a:rect l="l" t="t" r="r" b="b"/>
              <a:pathLst>
                <a:path w="1485" h="186" extrusionOk="0">
                  <a:moveTo>
                    <a:pt x="743" y="0"/>
                  </a:moveTo>
                  <a:cubicBezTo>
                    <a:pt x="618" y="0"/>
                    <a:pt x="494" y="6"/>
                    <a:pt x="371" y="19"/>
                  </a:cubicBezTo>
                  <a:cubicBezTo>
                    <a:pt x="244" y="34"/>
                    <a:pt x="120" y="55"/>
                    <a:pt x="1" y="92"/>
                  </a:cubicBezTo>
                  <a:cubicBezTo>
                    <a:pt x="120" y="128"/>
                    <a:pt x="244" y="153"/>
                    <a:pt x="371" y="164"/>
                  </a:cubicBezTo>
                  <a:cubicBezTo>
                    <a:pt x="494" y="179"/>
                    <a:pt x="617" y="186"/>
                    <a:pt x="741" y="186"/>
                  </a:cubicBezTo>
                  <a:cubicBezTo>
                    <a:pt x="868" y="186"/>
                    <a:pt x="991" y="179"/>
                    <a:pt x="1114" y="164"/>
                  </a:cubicBezTo>
                  <a:cubicBezTo>
                    <a:pt x="1238" y="153"/>
                    <a:pt x="1361" y="128"/>
                    <a:pt x="1485" y="92"/>
                  </a:cubicBezTo>
                  <a:cubicBezTo>
                    <a:pt x="1361" y="55"/>
                    <a:pt x="1238" y="30"/>
                    <a:pt x="1114" y="19"/>
                  </a:cubicBezTo>
                  <a:cubicBezTo>
                    <a:pt x="991" y="6"/>
                    <a:pt x="867" y="0"/>
                    <a:pt x="7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flipH="1">
              <a:off x="7674912" y="4092406"/>
              <a:ext cx="70203" cy="170811"/>
            </a:xfrm>
            <a:custGeom>
              <a:avLst/>
              <a:gdLst/>
              <a:ahLst/>
              <a:cxnLst/>
              <a:rect l="l" t="t" r="r" b="b"/>
              <a:pathLst>
                <a:path w="628" h="1528" extrusionOk="0">
                  <a:moveTo>
                    <a:pt x="628" y="0"/>
                  </a:moveTo>
                  <a:lnTo>
                    <a:pt x="628" y="0"/>
                  </a:lnTo>
                  <a:cubicBezTo>
                    <a:pt x="541" y="109"/>
                    <a:pt x="468" y="229"/>
                    <a:pt x="403" y="352"/>
                  </a:cubicBezTo>
                  <a:cubicBezTo>
                    <a:pt x="338" y="475"/>
                    <a:pt x="279" y="602"/>
                    <a:pt x="229" y="729"/>
                  </a:cubicBezTo>
                  <a:cubicBezTo>
                    <a:pt x="178" y="856"/>
                    <a:pt x="131" y="987"/>
                    <a:pt x="91" y="1118"/>
                  </a:cubicBezTo>
                  <a:cubicBezTo>
                    <a:pt x="51" y="1252"/>
                    <a:pt x="22" y="1386"/>
                    <a:pt x="0" y="1528"/>
                  </a:cubicBezTo>
                  <a:cubicBezTo>
                    <a:pt x="87" y="1415"/>
                    <a:pt x="160" y="1295"/>
                    <a:pt x="225" y="1172"/>
                  </a:cubicBezTo>
                  <a:cubicBezTo>
                    <a:pt x="290" y="1049"/>
                    <a:pt x="348" y="925"/>
                    <a:pt x="399" y="798"/>
                  </a:cubicBezTo>
                  <a:cubicBezTo>
                    <a:pt x="450" y="668"/>
                    <a:pt x="497" y="541"/>
                    <a:pt x="537" y="407"/>
                  </a:cubicBezTo>
                  <a:cubicBezTo>
                    <a:pt x="577" y="272"/>
                    <a:pt x="606" y="138"/>
                    <a:pt x="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flipH="1">
              <a:off x="7721527" y="4248908"/>
              <a:ext cx="59695" cy="50528"/>
            </a:xfrm>
            <a:custGeom>
              <a:avLst/>
              <a:gdLst/>
              <a:ahLst/>
              <a:cxnLst/>
              <a:rect l="l" t="t" r="r" b="b"/>
              <a:pathLst>
                <a:path w="534" h="452" extrusionOk="0">
                  <a:moveTo>
                    <a:pt x="215" y="0"/>
                  </a:moveTo>
                  <a:cubicBezTo>
                    <a:pt x="136" y="0"/>
                    <a:pt x="60" y="44"/>
                    <a:pt x="22" y="117"/>
                  </a:cubicBezTo>
                  <a:cubicBezTo>
                    <a:pt x="0" y="175"/>
                    <a:pt x="4" y="240"/>
                    <a:pt x="36" y="295"/>
                  </a:cubicBezTo>
                  <a:cubicBezTo>
                    <a:pt x="65" y="353"/>
                    <a:pt x="116" y="396"/>
                    <a:pt x="178" y="422"/>
                  </a:cubicBezTo>
                  <a:cubicBezTo>
                    <a:pt x="218" y="440"/>
                    <a:pt x="261" y="451"/>
                    <a:pt x="309" y="451"/>
                  </a:cubicBezTo>
                  <a:cubicBezTo>
                    <a:pt x="314" y="451"/>
                    <a:pt x="320" y="451"/>
                    <a:pt x="325" y="451"/>
                  </a:cubicBezTo>
                  <a:cubicBezTo>
                    <a:pt x="403" y="451"/>
                    <a:pt x="474" y="405"/>
                    <a:pt x="508" y="334"/>
                  </a:cubicBezTo>
                  <a:cubicBezTo>
                    <a:pt x="534" y="280"/>
                    <a:pt x="530" y="215"/>
                    <a:pt x="497" y="160"/>
                  </a:cubicBezTo>
                  <a:cubicBezTo>
                    <a:pt x="465" y="102"/>
                    <a:pt x="414" y="55"/>
                    <a:pt x="356" y="30"/>
                  </a:cubicBezTo>
                  <a:cubicBezTo>
                    <a:pt x="312" y="12"/>
                    <a:pt x="269" y="1"/>
                    <a:pt x="225" y="1"/>
                  </a:cubicBezTo>
                  <a:cubicBezTo>
                    <a:pt x="222" y="1"/>
                    <a:pt x="219" y="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p:nvPr/>
          </p:nvSpPr>
          <p:spPr>
            <a:xfrm flipH="1">
              <a:off x="7716273" y="4243989"/>
              <a:ext cx="69867" cy="60253"/>
            </a:xfrm>
            <a:custGeom>
              <a:avLst/>
              <a:gdLst/>
              <a:ahLst/>
              <a:cxnLst/>
              <a:rect l="l" t="t" r="r" b="b"/>
              <a:pathLst>
                <a:path w="625" h="539" extrusionOk="0">
                  <a:moveTo>
                    <a:pt x="263" y="88"/>
                  </a:moveTo>
                  <a:cubicBezTo>
                    <a:pt x="266" y="88"/>
                    <a:pt x="270" y="88"/>
                    <a:pt x="273" y="88"/>
                  </a:cubicBezTo>
                  <a:lnTo>
                    <a:pt x="269" y="88"/>
                  </a:lnTo>
                  <a:cubicBezTo>
                    <a:pt x="309" y="88"/>
                    <a:pt x="345" y="99"/>
                    <a:pt x="382" y="114"/>
                  </a:cubicBezTo>
                  <a:cubicBezTo>
                    <a:pt x="494" y="164"/>
                    <a:pt x="552" y="273"/>
                    <a:pt x="516" y="360"/>
                  </a:cubicBezTo>
                  <a:cubicBezTo>
                    <a:pt x="485" y="419"/>
                    <a:pt x="428" y="451"/>
                    <a:pt x="363" y="451"/>
                  </a:cubicBezTo>
                  <a:cubicBezTo>
                    <a:pt x="359" y="451"/>
                    <a:pt x="356" y="451"/>
                    <a:pt x="353" y="451"/>
                  </a:cubicBezTo>
                  <a:cubicBezTo>
                    <a:pt x="316" y="451"/>
                    <a:pt x="276" y="444"/>
                    <a:pt x="244" y="429"/>
                  </a:cubicBezTo>
                  <a:cubicBezTo>
                    <a:pt x="131" y="378"/>
                    <a:pt x="70" y="266"/>
                    <a:pt x="109" y="179"/>
                  </a:cubicBezTo>
                  <a:cubicBezTo>
                    <a:pt x="141" y="124"/>
                    <a:pt x="198" y="88"/>
                    <a:pt x="263" y="88"/>
                  </a:cubicBezTo>
                  <a:close/>
                  <a:moveTo>
                    <a:pt x="263" y="1"/>
                  </a:moveTo>
                  <a:cubicBezTo>
                    <a:pt x="165" y="1"/>
                    <a:pt x="72" y="55"/>
                    <a:pt x="30" y="143"/>
                  </a:cubicBezTo>
                  <a:cubicBezTo>
                    <a:pt x="1" y="215"/>
                    <a:pt x="4" y="291"/>
                    <a:pt x="44" y="360"/>
                  </a:cubicBezTo>
                  <a:cubicBezTo>
                    <a:pt x="80" y="426"/>
                    <a:pt x="139" y="476"/>
                    <a:pt x="207" y="505"/>
                  </a:cubicBezTo>
                  <a:cubicBezTo>
                    <a:pt x="255" y="527"/>
                    <a:pt x="302" y="538"/>
                    <a:pt x="353" y="538"/>
                  </a:cubicBezTo>
                  <a:cubicBezTo>
                    <a:pt x="358" y="538"/>
                    <a:pt x="364" y="539"/>
                    <a:pt x="370" y="539"/>
                  </a:cubicBezTo>
                  <a:cubicBezTo>
                    <a:pt x="465" y="539"/>
                    <a:pt x="555" y="482"/>
                    <a:pt x="596" y="397"/>
                  </a:cubicBezTo>
                  <a:cubicBezTo>
                    <a:pt x="625" y="328"/>
                    <a:pt x="621" y="248"/>
                    <a:pt x="581" y="183"/>
                  </a:cubicBezTo>
                  <a:cubicBezTo>
                    <a:pt x="545" y="117"/>
                    <a:pt x="487" y="63"/>
                    <a:pt x="418" y="34"/>
                  </a:cubicBezTo>
                  <a:cubicBezTo>
                    <a:pt x="371" y="12"/>
                    <a:pt x="324" y="1"/>
                    <a:pt x="273" y="1"/>
                  </a:cubicBezTo>
                  <a:cubicBezTo>
                    <a:pt x="270" y="1"/>
                    <a:pt x="26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8_1">
    <p:spTree>
      <p:nvGrpSpPr>
        <p:cNvPr id="1" name="Shape 504"/>
        <p:cNvGrpSpPr/>
        <p:nvPr/>
      </p:nvGrpSpPr>
      <p:grpSpPr>
        <a:xfrm>
          <a:off x="0" y="0"/>
          <a:ext cx="0" cy="0"/>
          <a:chOff x="0" y="0"/>
          <a:chExt cx="0" cy="0"/>
        </a:xfrm>
      </p:grpSpPr>
      <p:sp>
        <p:nvSpPr>
          <p:cNvPr id="505" name="Google Shape;505;p35"/>
          <p:cNvSpPr/>
          <p:nvPr/>
        </p:nvSpPr>
        <p:spPr>
          <a:xfrm>
            <a:off x="0" y="-3750"/>
            <a:ext cx="9144000" cy="5151000"/>
          </a:xfrm>
          <a:prstGeom prst="frame">
            <a:avLst>
              <a:gd name="adj1" fmla="val 2446"/>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6" name="Google Shape;506;p35"/>
          <p:cNvGrpSpPr/>
          <p:nvPr/>
        </p:nvGrpSpPr>
        <p:grpSpPr>
          <a:xfrm rot="-2372378" flipH="1">
            <a:off x="306637" y="-473881"/>
            <a:ext cx="1360857" cy="1452459"/>
            <a:chOff x="-12" y="-62386"/>
            <a:chExt cx="965386" cy="1030369"/>
          </a:xfrm>
        </p:grpSpPr>
        <p:sp>
          <p:nvSpPr>
            <p:cNvPr id="507" name="Google Shape;507;p35"/>
            <p:cNvSpPr/>
            <p:nvPr/>
          </p:nvSpPr>
          <p:spPr>
            <a:xfrm rot="8223859">
              <a:off x="178431" y="154867"/>
              <a:ext cx="638098" cy="687938"/>
            </a:xfrm>
            <a:custGeom>
              <a:avLst/>
              <a:gdLst/>
              <a:ahLst/>
              <a:cxnLst/>
              <a:rect l="l" t="t" r="r" b="b"/>
              <a:pathLst>
                <a:path w="13730" h="14803" extrusionOk="0">
                  <a:moveTo>
                    <a:pt x="10936" y="1"/>
                  </a:moveTo>
                  <a:cubicBezTo>
                    <a:pt x="10936" y="1"/>
                    <a:pt x="3578" y="2083"/>
                    <a:pt x="1423" y="6230"/>
                  </a:cubicBezTo>
                  <a:cubicBezTo>
                    <a:pt x="323" y="8346"/>
                    <a:pt x="0" y="12170"/>
                    <a:pt x="3904" y="14118"/>
                  </a:cubicBezTo>
                  <a:cubicBezTo>
                    <a:pt x="4873" y="14600"/>
                    <a:pt x="5778" y="14802"/>
                    <a:pt x="6607" y="14802"/>
                  </a:cubicBezTo>
                  <a:cubicBezTo>
                    <a:pt x="9088" y="14802"/>
                    <a:pt x="10887" y="12988"/>
                    <a:pt x="11665" y="11408"/>
                  </a:cubicBezTo>
                  <a:cubicBezTo>
                    <a:pt x="13730" y="7217"/>
                    <a:pt x="10936" y="1"/>
                    <a:pt x="10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rot="8223859">
              <a:off x="370283" y="682187"/>
              <a:ext cx="169679" cy="29417"/>
            </a:xfrm>
            <a:custGeom>
              <a:avLst/>
              <a:gdLst/>
              <a:ahLst/>
              <a:cxnLst/>
              <a:rect l="l" t="t" r="r" b="b"/>
              <a:pathLst>
                <a:path w="3651" h="633" extrusionOk="0">
                  <a:moveTo>
                    <a:pt x="26" y="1"/>
                  </a:moveTo>
                  <a:lnTo>
                    <a:pt x="0" y="269"/>
                  </a:lnTo>
                  <a:lnTo>
                    <a:pt x="3650" y="632"/>
                  </a:lnTo>
                  <a:cubicBezTo>
                    <a:pt x="3639" y="541"/>
                    <a:pt x="3625" y="451"/>
                    <a:pt x="3610" y="360"/>
                  </a:cubicBezTo>
                  <a:lnTo>
                    <a:pt x="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5"/>
            <p:cNvSpPr/>
            <p:nvPr/>
          </p:nvSpPr>
          <p:spPr>
            <a:xfrm rot="8223859">
              <a:off x="560334" y="686540"/>
              <a:ext cx="88395" cy="92760"/>
            </a:xfrm>
            <a:custGeom>
              <a:avLst/>
              <a:gdLst/>
              <a:ahLst/>
              <a:cxnLst/>
              <a:rect l="l" t="t" r="r" b="b"/>
              <a:pathLst>
                <a:path w="1902" h="1996" extrusionOk="0">
                  <a:moveTo>
                    <a:pt x="258" y="0"/>
                  </a:moveTo>
                  <a:cubicBezTo>
                    <a:pt x="171" y="37"/>
                    <a:pt x="84" y="76"/>
                    <a:pt x="1" y="116"/>
                  </a:cubicBezTo>
                  <a:lnTo>
                    <a:pt x="1706" y="1996"/>
                  </a:lnTo>
                  <a:lnTo>
                    <a:pt x="1902" y="1814"/>
                  </a:lnTo>
                  <a:lnTo>
                    <a:pt x="2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rot="8223859">
              <a:off x="526001" y="471061"/>
              <a:ext cx="160570" cy="174041"/>
            </a:xfrm>
            <a:custGeom>
              <a:avLst/>
              <a:gdLst/>
              <a:ahLst/>
              <a:cxnLst/>
              <a:rect l="l" t="t" r="r" b="b"/>
              <a:pathLst>
                <a:path w="3455" h="3745" extrusionOk="0">
                  <a:moveTo>
                    <a:pt x="218" y="0"/>
                  </a:moveTo>
                  <a:cubicBezTo>
                    <a:pt x="146" y="51"/>
                    <a:pt x="73" y="102"/>
                    <a:pt x="1" y="156"/>
                  </a:cubicBezTo>
                  <a:lnTo>
                    <a:pt x="3255" y="3745"/>
                  </a:lnTo>
                  <a:lnTo>
                    <a:pt x="3455" y="3563"/>
                  </a:lnTo>
                  <a:lnTo>
                    <a:pt x="2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rot="8223859">
              <a:off x="237407" y="524853"/>
              <a:ext cx="259236" cy="38154"/>
            </a:xfrm>
            <a:custGeom>
              <a:avLst/>
              <a:gdLst/>
              <a:ahLst/>
              <a:cxnLst/>
              <a:rect l="l" t="t" r="r" b="b"/>
              <a:pathLst>
                <a:path w="5578" h="821" extrusionOk="0">
                  <a:moveTo>
                    <a:pt x="29" y="0"/>
                  </a:moveTo>
                  <a:lnTo>
                    <a:pt x="0" y="265"/>
                  </a:lnTo>
                  <a:lnTo>
                    <a:pt x="5544" y="820"/>
                  </a:lnTo>
                  <a:cubicBezTo>
                    <a:pt x="5559" y="730"/>
                    <a:pt x="5566" y="642"/>
                    <a:pt x="5577" y="555"/>
                  </a:cubicBezTo>
                  <a:lnTo>
                    <a:pt x="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rot="8223859">
              <a:off x="430870" y="121930"/>
              <a:ext cx="165822" cy="191096"/>
            </a:xfrm>
            <a:custGeom>
              <a:avLst/>
              <a:gdLst/>
              <a:ahLst/>
              <a:cxnLst/>
              <a:rect l="l" t="t" r="r" b="b"/>
              <a:pathLst>
                <a:path w="3568" h="4112" extrusionOk="0">
                  <a:moveTo>
                    <a:pt x="1" y="0"/>
                  </a:moveTo>
                  <a:lnTo>
                    <a:pt x="1" y="0"/>
                  </a:lnTo>
                  <a:cubicBezTo>
                    <a:pt x="8" y="145"/>
                    <a:pt x="22" y="294"/>
                    <a:pt x="44" y="443"/>
                  </a:cubicBezTo>
                  <a:lnTo>
                    <a:pt x="3371" y="4111"/>
                  </a:lnTo>
                  <a:lnTo>
                    <a:pt x="3567" y="393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rot="8223859">
              <a:off x="164621" y="351137"/>
              <a:ext cx="282334" cy="39827"/>
            </a:xfrm>
            <a:custGeom>
              <a:avLst/>
              <a:gdLst/>
              <a:ahLst/>
              <a:cxnLst/>
              <a:rect l="l" t="t" r="r" b="b"/>
              <a:pathLst>
                <a:path w="6075" h="857" extrusionOk="0">
                  <a:moveTo>
                    <a:pt x="26" y="0"/>
                  </a:moveTo>
                  <a:lnTo>
                    <a:pt x="1" y="269"/>
                  </a:lnTo>
                  <a:lnTo>
                    <a:pt x="5878" y="856"/>
                  </a:lnTo>
                  <a:cubicBezTo>
                    <a:pt x="5947" y="773"/>
                    <a:pt x="6013" y="689"/>
                    <a:pt x="6074" y="606"/>
                  </a:cubicBezTo>
                  <a:lnTo>
                    <a:pt x="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rot="8223859">
              <a:off x="484258" y="271306"/>
              <a:ext cx="199516" cy="220467"/>
            </a:xfrm>
            <a:custGeom>
              <a:avLst/>
              <a:gdLst/>
              <a:ahLst/>
              <a:cxnLst/>
              <a:rect l="l" t="t" r="r" b="b"/>
              <a:pathLst>
                <a:path w="4293" h="4744" extrusionOk="0">
                  <a:moveTo>
                    <a:pt x="153" y="1"/>
                  </a:moveTo>
                  <a:cubicBezTo>
                    <a:pt x="102" y="77"/>
                    <a:pt x="52" y="153"/>
                    <a:pt x="1" y="230"/>
                  </a:cubicBezTo>
                  <a:lnTo>
                    <a:pt x="4097" y="4743"/>
                  </a:lnTo>
                  <a:lnTo>
                    <a:pt x="4293" y="4565"/>
                  </a:lnTo>
                  <a:lnTo>
                    <a:pt x="1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rot="8223859">
              <a:off x="234706" y="-27635"/>
              <a:ext cx="441324" cy="862676"/>
            </a:xfrm>
            <a:custGeom>
              <a:avLst/>
              <a:gdLst/>
              <a:ahLst/>
              <a:cxnLst/>
              <a:rect l="l" t="t" r="r" b="b"/>
              <a:pathLst>
                <a:path w="9496" h="18563" extrusionOk="0">
                  <a:moveTo>
                    <a:pt x="9376" y="1"/>
                  </a:moveTo>
                  <a:lnTo>
                    <a:pt x="0" y="18113"/>
                  </a:lnTo>
                  <a:lnTo>
                    <a:pt x="904" y="18563"/>
                  </a:lnTo>
                  <a:lnTo>
                    <a:pt x="9495" y="62"/>
                  </a:lnTo>
                  <a:lnTo>
                    <a:pt x="93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35"/>
          <p:cNvSpPr/>
          <p:nvPr/>
        </p:nvSpPr>
        <p:spPr>
          <a:xfrm flipH="1">
            <a:off x="5681925" y="4142899"/>
            <a:ext cx="1181575" cy="1020808"/>
          </a:xfrm>
          <a:custGeom>
            <a:avLst/>
            <a:gdLst/>
            <a:ahLst/>
            <a:cxnLst/>
            <a:rect l="l" t="t" r="r" b="b"/>
            <a:pathLst>
              <a:path w="47263" h="37063" extrusionOk="0">
                <a:moveTo>
                  <a:pt x="23416" y="1"/>
                </a:moveTo>
                <a:cubicBezTo>
                  <a:pt x="23057" y="1"/>
                  <a:pt x="21510" y="2528"/>
                  <a:pt x="19927" y="6672"/>
                </a:cubicBezTo>
                <a:lnTo>
                  <a:pt x="19309" y="8329"/>
                </a:lnTo>
                <a:cubicBezTo>
                  <a:pt x="19123" y="8911"/>
                  <a:pt x="18925" y="9517"/>
                  <a:pt x="18727" y="10135"/>
                </a:cubicBezTo>
                <a:cubicBezTo>
                  <a:pt x="18319" y="11372"/>
                  <a:pt x="17998" y="12720"/>
                  <a:pt x="17651" y="14106"/>
                </a:cubicBezTo>
                <a:cubicBezTo>
                  <a:pt x="16971" y="17025"/>
                  <a:pt x="16501" y="19981"/>
                  <a:pt x="16229" y="22974"/>
                </a:cubicBezTo>
                <a:cubicBezTo>
                  <a:pt x="16006" y="25448"/>
                  <a:pt x="15944" y="27934"/>
                  <a:pt x="16031" y="30420"/>
                </a:cubicBezTo>
                <a:lnTo>
                  <a:pt x="15400" y="29097"/>
                </a:lnTo>
                <a:cubicBezTo>
                  <a:pt x="15239" y="28788"/>
                  <a:pt x="15103" y="28478"/>
                  <a:pt x="14980" y="28144"/>
                </a:cubicBezTo>
                <a:lnTo>
                  <a:pt x="14584" y="27180"/>
                </a:lnTo>
                <a:cubicBezTo>
                  <a:pt x="14448" y="26858"/>
                  <a:pt x="14312" y="26549"/>
                  <a:pt x="14176" y="26227"/>
                </a:cubicBezTo>
                <a:cubicBezTo>
                  <a:pt x="14052" y="25906"/>
                  <a:pt x="13953" y="25572"/>
                  <a:pt x="13829" y="25250"/>
                </a:cubicBezTo>
                <a:cubicBezTo>
                  <a:pt x="13619" y="24595"/>
                  <a:pt x="13372" y="23951"/>
                  <a:pt x="13161" y="23308"/>
                </a:cubicBezTo>
                <a:cubicBezTo>
                  <a:pt x="12963" y="22653"/>
                  <a:pt x="12790" y="22009"/>
                  <a:pt x="12605" y="21379"/>
                </a:cubicBezTo>
                <a:cubicBezTo>
                  <a:pt x="11949" y="18818"/>
                  <a:pt x="11467" y="16357"/>
                  <a:pt x="11244" y="14217"/>
                </a:cubicBezTo>
                <a:cubicBezTo>
                  <a:pt x="10749" y="9950"/>
                  <a:pt x="10910" y="6969"/>
                  <a:pt x="10502" y="6907"/>
                </a:cubicBezTo>
                <a:cubicBezTo>
                  <a:pt x="10499" y="6906"/>
                  <a:pt x="10495" y="6906"/>
                  <a:pt x="10492" y="6906"/>
                </a:cubicBezTo>
                <a:cubicBezTo>
                  <a:pt x="10306" y="6906"/>
                  <a:pt x="10026" y="7560"/>
                  <a:pt x="9686" y="8750"/>
                </a:cubicBezTo>
                <a:cubicBezTo>
                  <a:pt x="9599" y="9059"/>
                  <a:pt x="9500" y="9393"/>
                  <a:pt x="9414" y="9764"/>
                </a:cubicBezTo>
                <a:cubicBezTo>
                  <a:pt x="9352" y="10135"/>
                  <a:pt x="9277" y="10531"/>
                  <a:pt x="9203" y="10964"/>
                </a:cubicBezTo>
                <a:cubicBezTo>
                  <a:pt x="9129" y="11397"/>
                  <a:pt x="9055" y="11867"/>
                  <a:pt x="8981" y="12362"/>
                </a:cubicBezTo>
                <a:cubicBezTo>
                  <a:pt x="8906" y="12856"/>
                  <a:pt x="8894" y="13363"/>
                  <a:pt x="8845" y="13908"/>
                </a:cubicBezTo>
                <a:cubicBezTo>
                  <a:pt x="8807" y="14440"/>
                  <a:pt x="8783" y="15009"/>
                  <a:pt x="8746" y="15602"/>
                </a:cubicBezTo>
                <a:cubicBezTo>
                  <a:pt x="8758" y="16196"/>
                  <a:pt x="8770" y="16802"/>
                  <a:pt x="8770" y="17420"/>
                </a:cubicBezTo>
                <a:cubicBezTo>
                  <a:pt x="8783" y="17730"/>
                  <a:pt x="8795" y="18051"/>
                  <a:pt x="8795" y="18385"/>
                </a:cubicBezTo>
                <a:cubicBezTo>
                  <a:pt x="8795" y="18707"/>
                  <a:pt x="8845" y="19028"/>
                  <a:pt x="8869" y="19350"/>
                </a:cubicBezTo>
                <a:cubicBezTo>
                  <a:pt x="8944" y="20006"/>
                  <a:pt x="9005" y="20686"/>
                  <a:pt x="9080" y="21366"/>
                </a:cubicBezTo>
                <a:cubicBezTo>
                  <a:pt x="9141" y="22046"/>
                  <a:pt x="9302" y="22727"/>
                  <a:pt x="9426" y="23432"/>
                </a:cubicBezTo>
                <a:cubicBezTo>
                  <a:pt x="9488" y="23778"/>
                  <a:pt x="9550" y="24137"/>
                  <a:pt x="9611" y="24483"/>
                </a:cubicBezTo>
                <a:cubicBezTo>
                  <a:pt x="9698" y="24842"/>
                  <a:pt x="9785" y="25188"/>
                  <a:pt x="9871" y="25535"/>
                </a:cubicBezTo>
                <a:cubicBezTo>
                  <a:pt x="10057" y="26240"/>
                  <a:pt x="10218" y="26957"/>
                  <a:pt x="10440" y="27662"/>
                </a:cubicBezTo>
                <a:cubicBezTo>
                  <a:pt x="10613" y="28194"/>
                  <a:pt x="10799" y="28713"/>
                  <a:pt x="10972" y="29245"/>
                </a:cubicBezTo>
                <a:cubicBezTo>
                  <a:pt x="10279" y="28367"/>
                  <a:pt x="9550" y="27526"/>
                  <a:pt x="8807" y="26771"/>
                </a:cubicBezTo>
                <a:cubicBezTo>
                  <a:pt x="7583" y="25485"/>
                  <a:pt x="6247" y="24310"/>
                  <a:pt x="4837" y="23234"/>
                </a:cubicBezTo>
                <a:cubicBezTo>
                  <a:pt x="2656" y="21596"/>
                  <a:pt x="913" y="20747"/>
                  <a:pt x="384" y="20747"/>
                </a:cubicBezTo>
                <a:cubicBezTo>
                  <a:pt x="310" y="20747"/>
                  <a:pt x="260" y="20764"/>
                  <a:pt x="236" y="20797"/>
                </a:cubicBezTo>
                <a:cubicBezTo>
                  <a:pt x="1" y="21106"/>
                  <a:pt x="1262" y="22566"/>
                  <a:pt x="2994" y="24780"/>
                </a:cubicBezTo>
                <a:lnTo>
                  <a:pt x="3674" y="25634"/>
                </a:lnTo>
                <a:lnTo>
                  <a:pt x="4379" y="26574"/>
                </a:lnTo>
                <a:cubicBezTo>
                  <a:pt x="4862" y="27204"/>
                  <a:pt x="5332" y="27909"/>
                  <a:pt x="5839" y="28602"/>
                </a:cubicBezTo>
                <a:cubicBezTo>
                  <a:pt x="6816" y="30037"/>
                  <a:pt x="7830" y="31571"/>
                  <a:pt x="8746" y="33179"/>
                </a:cubicBezTo>
                <a:cubicBezTo>
                  <a:pt x="9500" y="34465"/>
                  <a:pt x="10205" y="35776"/>
                  <a:pt x="10861" y="37063"/>
                </a:cubicBezTo>
                <a:lnTo>
                  <a:pt x="23737" y="37063"/>
                </a:lnTo>
                <a:cubicBezTo>
                  <a:pt x="24021" y="36753"/>
                  <a:pt x="24294" y="36444"/>
                  <a:pt x="24590" y="36147"/>
                </a:cubicBezTo>
                <a:lnTo>
                  <a:pt x="26198" y="34564"/>
                </a:lnTo>
                <a:cubicBezTo>
                  <a:pt x="26334" y="34428"/>
                  <a:pt x="26458" y="34292"/>
                  <a:pt x="26607" y="34168"/>
                </a:cubicBezTo>
                <a:lnTo>
                  <a:pt x="27027" y="33797"/>
                </a:lnTo>
                <a:lnTo>
                  <a:pt x="27881" y="33043"/>
                </a:lnTo>
                <a:lnTo>
                  <a:pt x="28722" y="32288"/>
                </a:lnTo>
                <a:cubicBezTo>
                  <a:pt x="29006" y="32053"/>
                  <a:pt x="29315" y="31830"/>
                  <a:pt x="29600" y="31595"/>
                </a:cubicBezTo>
                <a:cubicBezTo>
                  <a:pt x="30194" y="31138"/>
                  <a:pt x="30763" y="30655"/>
                  <a:pt x="31356" y="30222"/>
                </a:cubicBezTo>
                <a:lnTo>
                  <a:pt x="33137" y="28973"/>
                </a:lnTo>
                <a:cubicBezTo>
                  <a:pt x="35525" y="27378"/>
                  <a:pt x="37862" y="26017"/>
                  <a:pt x="39978" y="25027"/>
                </a:cubicBezTo>
                <a:cubicBezTo>
                  <a:pt x="44171" y="22987"/>
                  <a:pt x="47263" y="22084"/>
                  <a:pt x="47176" y="21675"/>
                </a:cubicBezTo>
                <a:cubicBezTo>
                  <a:pt x="47146" y="21569"/>
                  <a:pt x="46844" y="21519"/>
                  <a:pt x="46300" y="21519"/>
                </a:cubicBezTo>
                <a:cubicBezTo>
                  <a:pt x="45959" y="21519"/>
                  <a:pt x="45523" y="21538"/>
                  <a:pt x="44999" y="21576"/>
                </a:cubicBezTo>
                <a:cubicBezTo>
                  <a:pt x="44665" y="21601"/>
                  <a:pt x="44294" y="21638"/>
                  <a:pt x="43886" y="21688"/>
                </a:cubicBezTo>
                <a:lnTo>
                  <a:pt x="42587" y="21923"/>
                </a:lnTo>
                <a:lnTo>
                  <a:pt x="41103" y="22220"/>
                </a:lnTo>
                <a:cubicBezTo>
                  <a:pt x="40584" y="22319"/>
                  <a:pt x="40052" y="22504"/>
                  <a:pt x="39483" y="22653"/>
                </a:cubicBezTo>
                <a:lnTo>
                  <a:pt x="37739" y="23184"/>
                </a:lnTo>
                <a:lnTo>
                  <a:pt x="35896" y="23877"/>
                </a:lnTo>
                <a:lnTo>
                  <a:pt x="34943" y="24236"/>
                </a:lnTo>
                <a:cubicBezTo>
                  <a:pt x="34622" y="24360"/>
                  <a:pt x="34312" y="24520"/>
                  <a:pt x="33979" y="24669"/>
                </a:cubicBezTo>
                <a:lnTo>
                  <a:pt x="32012" y="25596"/>
                </a:lnTo>
                <a:cubicBezTo>
                  <a:pt x="31356" y="25943"/>
                  <a:pt x="30713" y="26326"/>
                  <a:pt x="30045" y="26697"/>
                </a:cubicBezTo>
                <a:lnTo>
                  <a:pt x="29043" y="27266"/>
                </a:lnTo>
                <a:lnTo>
                  <a:pt x="28066" y="27909"/>
                </a:lnTo>
                <a:cubicBezTo>
                  <a:pt x="27423" y="28342"/>
                  <a:pt x="26755" y="28763"/>
                  <a:pt x="26124" y="29233"/>
                </a:cubicBezTo>
                <a:lnTo>
                  <a:pt x="25023" y="30099"/>
                </a:lnTo>
                <a:lnTo>
                  <a:pt x="25444" y="29023"/>
                </a:lnTo>
                <a:cubicBezTo>
                  <a:pt x="25592" y="28652"/>
                  <a:pt x="25741" y="28293"/>
                  <a:pt x="25889" y="27922"/>
                </a:cubicBezTo>
                <a:cubicBezTo>
                  <a:pt x="26025" y="27563"/>
                  <a:pt x="26211" y="27217"/>
                  <a:pt x="26372" y="26858"/>
                </a:cubicBezTo>
                <a:cubicBezTo>
                  <a:pt x="26706" y="26153"/>
                  <a:pt x="27015" y="25436"/>
                  <a:pt x="27361" y="24743"/>
                </a:cubicBezTo>
                <a:lnTo>
                  <a:pt x="28412" y="22727"/>
                </a:lnTo>
                <a:cubicBezTo>
                  <a:pt x="29724" y="20315"/>
                  <a:pt x="31195" y="17989"/>
                  <a:pt x="32803" y="15763"/>
                </a:cubicBezTo>
                <a:cubicBezTo>
                  <a:pt x="35648" y="11817"/>
                  <a:pt x="37986" y="9418"/>
                  <a:pt x="37714" y="9108"/>
                </a:cubicBezTo>
                <a:cubicBezTo>
                  <a:pt x="37697" y="9090"/>
                  <a:pt x="37670" y="9081"/>
                  <a:pt x="37632" y="9081"/>
                </a:cubicBezTo>
                <a:cubicBezTo>
                  <a:pt x="37390" y="9081"/>
                  <a:pt x="36727" y="9451"/>
                  <a:pt x="35723" y="10135"/>
                </a:cubicBezTo>
                <a:cubicBezTo>
                  <a:pt x="35426" y="10333"/>
                  <a:pt x="35104" y="10556"/>
                  <a:pt x="34758" y="10803"/>
                </a:cubicBezTo>
                <a:lnTo>
                  <a:pt x="33706" y="11669"/>
                </a:lnTo>
                <a:lnTo>
                  <a:pt x="32519" y="12683"/>
                </a:lnTo>
                <a:cubicBezTo>
                  <a:pt x="32098" y="13042"/>
                  <a:pt x="31703" y="13475"/>
                  <a:pt x="31270" y="13895"/>
                </a:cubicBezTo>
                <a:lnTo>
                  <a:pt x="29934" y="15231"/>
                </a:lnTo>
                <a:lnTo>
                  <a:pt x="28598" y="16765"/>
                </a:lnTo>
                <a:cubicBezTo>
                  <a:pt x="27658" y="17804"/>
                  <a:pt x="26817" y="19016"/>
                  <a:pt x="25889" y="20241"/>
                </a:cubicBezTo>
                <a:cubicBezTo>
                  <a:pt x="25444" y="20859"/>
                  <a:pt x="25036" y="21527"/>
                  <a:pt x="24603" y="22183"/>
                </a:cubicBezTo>
                <a:lnTo>
                  <a:pt x="23960" y="23184"/>
                </a:lnTo>
                <a:cubicBezTo>
                  <a:pt x="23762" y="23531"/>
                  <a:pt x="23564" y="23877"/>
                  <a:pt x="23366" y="24223"/>
                </a:cubicBezTo>
                <a:cubicBezTo>
                  <a:pt x="22982" y="24941"/>
                  <a:pt x="22562" y="25646"/>
                  <a:pt x="22191" y="26376"/>
                </a:cubicBezTo>
                <a:lnTo>
                  <a:pt x="21139" y="28602"/>
                </a:lnTo>
                <a:cubicBezTo>
                  <a:pt x="20892" y="29146"/>
                  <a:pt x="20657" y="29703"/>
                  <a:pt x="20434" y="30260"/>
                </a:cubicBezTo>
                <a:cubicBezTo>
                  <a:pt x="20348" y="28305"/>
                  <a:pt x="20298" y="26289"/>
                  <a:pt x="20348" y="24248"/>
                </a:cubicBezTo>
                <a:cubicBezTo>
                  <a:pt x="20422" y="21255"/>
                  <a:pt x="20595" y="18249"/>
                  <a:pt x="20929" y="15417"/>
                </a:cubicBezTo>
                <a:cubicBezTo>
                  <a:pt x="21251" y="12597"/>
                  <a:pt x="21659" y="9962"/>
                  <a:pt x="22104" y="7698"/>
                </a:cubicBezTo>
                <a:cubicBezTo>
                  <a:pt x="22982" y="3184"/>
                  <a:pt x="23811" y="153"/>
                  <a:pt x="23440" y="5"/>
                </a:cubicBezTo>
                <a:cubicBezTo>
                  <a:pt x="23433" y="2"/>
                  <a:pt x="23425" y="1"/>
                  <a:pt x="23416" y="1"/>
                </a:cubicBezTo>
                <a:close/>
              </a:path>
            </a:pathLst>
          </a:custGeom>
          <a:solidFill>
            <a:srgbClr val="B0B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51"/>
        <p:cNvGrpSpPr/>
        <p:nvPr/>
      </p:nvGrpSpPr>
      <p:grpSpPr>
        <a:xfrm>
          <a:off x="0" y="0"/>
          <a:ext cx="0" cy="0"/>
          <a:chOff x="0" y="0"/>
          <a:chExt cx="0" cy="0"/>
        </a:xfrm>
      </p:grpSpPr>
      <p:sp>
        <p:nvSpPr>
          <p:cNvPr id="452" name="Google Shape;452;p3"/>
          <p:cNvSpPr txBox="1">
            <a:spLocks noGrp="1"/>
          </p:cNvSpPr>
          <p:nvPr>
            <p:ph type="subTitle" idx="1"/>
          </p:nvPr>
        </p:nvSpPr>
        <p:spPr>
          <a:xfrm>
            <a:off x="4926487" y="2565993"/>
            <a:ext cx="3013800" cy="654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None/>
              <a:defRPr sz="2993"/>
            </a:lvl1pPr>
            <a:lvl2pPr lvl="1" algn="ctr" rtl="0">
              <a:lnSpc>
                <a:spcPct val="90000"/>
              </a:lnSpc>
              <a:spcBef>
                <a:spcPts val="0"/>
              </a:spcBef>
              <a:spcAft>
                <a:spcPts val="0"/>
              </a:spcAft>
              <a:buNone/>
              <a:defRPr sz="2993"/>
            </a:lvl2pPr>
            <a:lvl3pPr lvl="2" algn="ctr" rtl="0">
              <a:lnSpc>
                <a:spcPct val="90000"/>
              </a:lnSpc>
              <a:spcBef>
                <a:spcPts val="0"/>
              </a:spcBef>
              <a:spcAft>
                <a:spcPts val="0"/>
              </a:spcAft>
              <a:buNone/>
              <a:defRPr sz="2993"/>
            </a:lvl3pPr>
            <a:lvl4pPr lvl="3" algn="ctr" rtl="0">
              <a:lnSpc>
                <a:spcPct val="90000"/>
              </a:lnSpc>
              <a:spcBef>
                <a:spcPts val="0"/>
              </a:spcBef>
              <a:spcAft>
                <a:spcPts val="0"/>
              </a:spcAft>
              <a:buNone/>
              <a:defRPr sz="2993"/>
            </a:lvl4pPr>
            <a:lvl5pPr lvl="4" algn="ctr" rtl="0">
              <a:lnSpc>
                <a:spcPct val="90000"/>
              </a:lnSpc>
              <a:spcBef>
                <a:spcPts val="0"/>
              </a:spcBef>
              <a:spcAft>
                <a:spcPts val="0"/>
              </a:spcAft>
              <a:buNone/>
              <a:defRPr sz="2993"/>
            </a:lvl5pPr>
            <a:lvl6pPr lvl="5" algn="ctr" rtl="0">
              <a:lnSpc>
                <a:spcPct val="90000"/>
              </a:lnSpc>
              <a:spcBef>
                <a:spcPts val="0"/>
              </a:spcBef>
              <a:spcAft>
                <a:spcPts val="0"/>
              </a:spcAft>
              <a:buNone/>
              <a:defRPr sz="2993"/>
            </a:lvl6pPr>
            <a:lvl7pPr lvl="6" algn="ctr" rtl="0">
              <a:lnSpc>
                <a:spcPct val="90000"/>
              </a:lnSpc>
              <a:spcBef>
                <a:spcPts val="0"/>
              </a:spcBef>
              <a:spcAft>
                <a:spcPts val="0"/>
              </a:spcAft>
              <a:buNone/>
              <a:defRPr sz="2993"/>
            </a:lvl7pPr>
            <a:lvl8pPr lvl="7" algn="ctr" rtl="0">
              <a:lnSpc>
                <a:spcPct val="90000"/>
              </a:lnSpc>
              <a:spcBef>
                <a:spcPts val="0"/>
              </a:spcBef>
              <a:spcAft>
                <a:spcPts val="0"/>
              </a:spcAft>
              <a:buNone/>
              <a:defRPr sz="2993"/>
            </a:lvl8pPr>
            <a:lvl9pPr lvl="8" algn="ctr" rtl="0">
              <a:lnSpc>
                <a:spcPct val="90000"/>
              </a:lnSpc>
              <a:spcBef>
                <a:spcPts val="0"/>
              </a:spcBef>
              <a:spcAft>
                <a:spcPts val="0"/>
              </a:spcAft>
              <a:buNone/>
              <a:defRPr sz="2993"/>
            </a:lvl9pPr>
          </a:lstStyle>
          <a:p>
            <a:endParaRPr/>
          </a:p>
        </p:txBody>
      </p:sp>
      <p:sp>
        <p:nvSpPr>
          <p:cNvPr id="453" name="Google Shape;453;p3"/>
          <p:cNvSpPr txBox="1">
            <a:spLocks noGrp="1"/>
          </p:cNvSpPr>
          <p:nvPr>
            <p:ph type="subTitle" idx="2"/>
          </p:nvPr>
        </p:nvSpPr>
        <p:spPr>
          <a:xfrm>
            <a:off x="4677037" y="3350093"/>
            <a:ext cx="3512700" cy="591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596">
                <a:latin typeface="Montserrat"/>
                <a:ea typeface="Montserrat"/>
                <a:cs typeface="Montserrat"/>
                <a:sym typeface="Montserrat"/>
              </a:defRPr>
            </a:lvl1pPr>
            <a:lvl2pPr lvl="1" algn="ctr" rtl="0">
              <a:spcBef>
                <a:spcPts val="0"/>
              </a:spcBef>
              <a:spcAft>
                <a:spcPts val="0"/>
              </a:spcAft>
              <a:buNone/>
              <a:defRPr>
                <a:solidFill>
                  <a:schemeClr val="dk2"/>
                </a:solidFill>
                <a:latin typeface="Montserrat"/>
                <a:ea typeface="Montserrat"/>
                <a:cs typeface="Montserrat"/>
                <a:sym typeface="Montserrat"/>
              </a:defRPr>
            </a:lvl2pPr>
            <a:lvl3pPr lvl="2" algn="ctr" rtl="0">
              <a:spcBef>
                <a:spcPts val="0"/>
              </a:spcBef>
              <a:spcAft>
                <a:spcPts val="0"/>
              </a:spcAft>
              <a:buNone/>
              <a:defRPr>
                <a:solidFill>
                  <a:schemeClr val="dk2"/>
                </a:solidFill>
                <a:latin typeface="Montserrat"/>
                <a:ea typeface="Montserrat"/>
                <a:cs typeface="Montserrat"/>
                <a:sym typeface="Montserrat"/>
              </a:defRPr>
            </a:lvl3pPr>
            <a:lvl4pPr lvl="3" algn="ctr" rtl="0">
              <a:spcBef>
                <a:spcPts val="0"/>
              </a:spcBef>
              <a:spcAft>
                <a:spcPts val="0"/>
              </a:spcAft>
              <a:buNone/>
              <a:defRPr>
                <a:solidFill>
                  <a:schemeClr val="dk2"/>
                </a:solidFill>
                <a:latin typeface="Montserrat"/>
                <a:ea typeface="Montserrat"/>
                <a:cs typeface="Montserrat"/>
                <a:sym typeface="Montserrat"/>
              </a:defRPr>
            </a:lvl4pPr>
            <a:lvl5pPr lvl="4" algn="ctr" rtl="0">
              <a:spcBef>
                <a:spcPts val="0"/>
              </a:spcBef>
              <a:spcAft>
                <a:spcPts val="0"/>
              </a:spcAft>
              <a:buNone/>
              <a:defRPr>
                <a:solidFill>
                  <a:schemeClr val="dk2"/>
                </a:solidFill>
                <a:latin typeface="Montserrat"/>
                <a:ea typeface="Montserrat"/>
                <a:cs typeface="Montserrat"/>
                <a:sym typeface="Montserrat"/>
              </a:defRPr>
            </a:lvl5pPr>
            <a:lvl6pPr lvl="5" algn="ctr" rtl="0">
              <a:spcBef>
                <a:spcPts val="0"/>
              </a:spcBef>
              <a:spcAft>
                <a:spcPts val="0"/>
              </a:spcAft>
              <a:buNone/>
              <a:defRPr>
                <a:solidFill>
                  <a:schemeClr val="dk2"/>
                </a:solidFill>
                <a:latin typeface="Montserrat"/>
                <a:ea typeface="Montserrat"/>
                <a:cs typeface="Montserrat"/>
                <a:sym typeface="Montserrat"/>
              </a:defRPr>
            </a:lvl6pPr>
            <a:lvl7pPr lvl="6" algn="ctr" rtl="0">
              <a:spcBef>
                <a:spcPts val="0"/>
              </a:spcBef>
              <a:spcAft>
                <a:spcPts val="0"/>
              </a:spcAft>
              <a:buNone/>
              <a:defRPr>
                <a:solidFill>
                  <a:schemeClr val="dk2"/>
                </a:solidFill>
                <a:latin typeface="Montserrat"/>
                <a:ea typeface="Montserrat"/>
                <a:cs typeface="Montserrat"/>
                <a:sym typeface="Montserrat"/>
              </a:defRPr>
            </a:lvl7pPr>
            <a:lvl8pPr lvl="7" algn="ctr" rtl="0">
              <a:spcBef>
                <a:spcPts val="0"/>
              </a:spcBef>
              <a:spcAft>
                <a:spcPts val="0"/>
              </a:spcAft>
              <a:buNone/>
              <a:defRPr>
                <a:solidFill>
                  <a:schemeClr val="dk2"/>
                </a:solidFill>
                <a:latin typeface="Montserrat"/>
                <a:ea typeface="Montserrat"/>
                <a:cs typeface="Montserrat"/>
                <a:sym typeface="Montserrat"/>
              </a:defRPr>
            </a:lvl8pPr>
            <a:lvl9pPr lvl="8" algn="ctr" rtl="0">
              <a:spcBef>
                <a:spcPts val="0"/>
              </a:spcBef>
              <a:spcAft>
                <a:spcPts val="0"/>
              </a:spcAft>
              <a:buNone/>
              <a:defRPr>
                <a:solidFill>
                  <a:schemeClr val="dk2"/>
                </a:solidFill>
                <a:latin typeface="Montserrat"/>
                <a:ea typeface="Montserrat"/>
                <a:cs typeface="Montserrat"/>
                <a:sym typeface="Montserrat"/>
              </a:defRPr>
            </a:lvl9pPr>
          </a:lstStyle>
          <a:p>
            <a:endParaRPr/>
          </a:p>
        </p:txBody>
      </p:sp>
      <p:sp>
        <p:nvSpPr>
          <p:cNvPr id="454" name="Google Shape;454;p3"/>
          <p:cNvSpPr txBox="1">
            <a:spLocks noGrp="1"/>
          </p:cNvSpPr>
          <p:nvPr>
            <p:ph type="title" hasCustomPrompt="1"/>
          </p:nvPr>
        </p:nvSpPr>
        <p:spPr>
          <a:xfrm>
            <a:off x="5195586" y="1139607"/>
            <a:ext cx="2475600" cy="115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400"/>
              <a:buNone/>
              <a:defRPr sz="12369"/>
            </a:lvl1pPr>
            <a:lvl2pPr lvl="1" algn="ctr" rtl="0">
              <a:spcBef>
                <a:spcPts val="0"/>
              </a:spcBef>
              <a:spcAft>
                <a:spcPts val="0"/>
              </a:spcAft>
              <a:buClr>
                <a:schemeClr val="accent4"/>
              </a:buClr>
              <a:buSzPts val="12400"/>
              <a:buNone/>
              <a:defRPr sz="12369">
                <a:solidFill>
                  <a:schemeClr val="accent4"/>
                </a:solidFill>
              </a:defRPr>
            </a:lvl2pPr>
            <a:lvl3pPr lvl="2" algn="ctr" rtl="0">
              <a:spcBef>
                <a:spcPts val="0"/>
              </a:spcBef>
              <a:spcAft>
                <a:spcPts val="0"/>
              </a:spcAft>
              <a:buClr>
                <a:schemeClr val="accent4"/>
              </a:buClr>
              <a:buSzPts val="12400"/>
              <a:buNone/>
              <a:defRPr sz="12369">
                <a:solidFill>
                  <a:schemeClr val="accent4"/>
                </a:solidFill>
              </a:defRPr>
            </a:lvl3pPr>
            <a:lvl4pPr lvl="3" algn="ctr" rtl="0">
              <a:spcBef>
                <a:spcPts val="0"/>
              </a:spcBef>
              <a:spcAft>
                <a:spcPts val="0"/>
              </a:spcAft>
              <a:buClr>
                <a:schemeClr val="accent4"/>
              </a:buClr>
              <a:buSzPts val="12400"/>
              <a:buNone/>
              <a:defRPr sz="12369">
                <a:solidFill>
                  <a:schemeClr val="accent4"/>
                </a:solidFill>
              </a:defRPr>
            </a:lvl4pPr>
            <a:lvl5pPr lvl="4" algn="ctr" rtl="0">
              <a:spcBef>
                <a:spcPts val="0"/>
              </a:spcBef>
              <a:spcAft>
                <a:spcPts val="0"/>
              </a:spcAft>
              <a:buClr>
                <a:schemeClr val="accent4"/>
              </a:buClr>
              <a:buSzPts val="12400"/>
              <a:buNone/>
              <a:defRPr sz="12369">
                <a:solidFill>
                  <a:schemeClr val="accent4"/>
                </a:solidFill>
              </a:defRPr>
            </a:lvl5pPr>
            <a:lvl6pPr lvl="5" algn="ctr" rtl="0">
              <a:spcBef>
                <a:spcPts val="0"/>
              </a:spcBef>
              <a:spcAft>
                <a:spcPts val="0"/>
              </a:spcAft>
              <a:buClr>
                <a:schemeClr val="accent4"/>
              </a:buClr>
              <a:buSzPts val="12400"/>
              <a:buNone/>
              <a:defRPr sz="12369">
                <a:solidFill>
                  <a:schemeClr val="accent4"/>
                </a:solidFill>
              </a:defRPr>
            </a:lvl6pPr>
            <a:lvl7pPr lvl="6" algn="ctr" rtl="0">
              <a:spcBef>
                <a:spcPts val="0"/>
              </a:spcBef>
              <a:spcAft>
                <a:spcPts val="0"/>
              </a:spcAft>
              <a:buClr>
                <a:schemeClr val="accent4"/>
              </a:buClr>
              <a:buSzPts val="12400"/>
              <a:buNone/>
              <a:defRPr sz="12369">
                <a:solidFill>
                  <a:schemeClr val="accent4"/>
                </a:solidFill>
              </a:defRPr>
            </a:lvl7pPr>
            <a:lvl8pPr lvl="7" algn="ctr" rtl="0">
              <a:spcBef>
                <a:spcPts val="0"/>
              </a:spcBef>
              <a:spcAft>
                <a:spcPts val="0"/>
              </a:spcAft>
              <a:buClr>
                <a:schemeClr val="accent4"/>
              </a:buClr>
              <a:buSzPts val="12400"/>
              <a:buNone/>
              <a:defRPr sz="12369">
                <a:solidFill>
                  <a:schemeClr val="accent4"/>
                </a:solidFill>
              </a:defRPr>
            </a:lvl8pPr>
            <a:lvl9pPr lvl="8" algn="ctr" rtl="0">
              <a:spcBef>
                <a:spcPts val="0"/>
              </a:spcBef>
              <a:spcAft>
                <a:spcPts val="0"/>
              </a:spcAft>
              <a:buClr>
                <a:schemeClr val="accent4"/>
              </a:buClr>
              <a:buSzPts val="12400"/>
              <a:buNone/>
              <a:defRPr sz="12369">
                <a:solidFill>
                  <a:schemeClr val="accent4"/>
                </a:solidFill>
              </a:defRPr>
            </a:lvl9pPr>
          </a:lstStyle>
          <a:p>
            <a:r>
              <a:t>xx%</a:t>
            </a:r>
          </a:p>
        </p:txBody>
      </p:sp>
      <p:grpSp>
        <p:nvGrpSpPr>
          <p:cNvPr id="455" name="Google Shape;455;p3"/>
          <p:cNvGrpSpPr/>
          <p:nvPr/>
        </p:nvGrpSpPr>
        <p:grpSpPr>
          <a:xfrm>
            <a:off x="6529834" y="4777398"/>
            <a:ext cx="149592" cy="135726"/>
            <a:chOff x="7894217" y="3432112"/>
            <a:chExt cx="161913" cy="146905"/>
          </a:xfrm>
        </p:grpSpPr>
        <p:sp>
          <p:nvSpPr>
            <p:cNvPr id="456" name="Google Shape;456;p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7" name="Google Shape;457;p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8" name="Google Shape;458;p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59" name="Google Shape;459;p3"/>
          <p:cNvSpPr/>
          <p:nvPr/>
        </p:nvSpPr>
        <p:spPr>
          <a:xfrm rot="10800000">
            <a:off x="5045131" y="4574462"/>
            <a:ext cx="4302661" cy="671891"/>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460" name="Google Shape;460;p3"/>
          <p:cNvGrpSpPr/>
          <p:nvPr/>
        </p:nvGrpSpPr>
        <p:grpSpPr>
          <a:xfrm>
            <a:off x="136982" y="3909080"/>
            <a:ext cx="305120" cy="398169"/>
            <a:chOff x="1304140" y="978228"/>
            <a:chExt cx="436509" cy="569545"/>
          </a:xfrm>
        </p:grpSpPr>
        <p:sp>
          <p:nvSpPr>
            <p:cNvPr id="461" name="Google Shape;461;p3"/>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2" name="Google Shape;462;p3"/>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3" name="Google Shape;463;p3"/>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4" name="Google Shape;464;p3"/>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5" name="Google Shape;465;p3"/>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6" name="Google Shape;466;p3"/>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7" name="Google Shape;467;p3"/>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8" name="Google Shape;468;p3"/>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9" name="Google Shape;469;p3"/>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0" name="Google Shape;470;p3"/>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1" name="Google Shape;471;p3"/>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2" name="Google Shape;472;p3"/>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3" name="Google Shape;473;p3"/>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4" name="Google Shape;474;p3"/>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5" name="Google Shape;475;p3"/>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6" name="Google Shape;476;p3"/>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7" name="Google Shape;477;p3"/>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8" name="Google Shape;478;p3"/>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9" name="Google Shape;479;p3"/>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0" name="Google Shape;480;p3"/>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1" name="Google Shape;481;p3"/>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2" name="Google Shape;482;p3"/>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83" name="Google Shape;483;p3"/>
          <p:cNvGrpSpPr/>
          <p:nvPr/>
        </p:nvGrpSpPr>
        <p:grpSpPr>
          <a:xfrm rot="-5400000">
            <a:off x="7709956" y="4669022"/>
            <a:ext cx="312963" cy="847725"/>
            <a:chOff x="7607455" y="4238363"/>
            <a:chExt cx="438017" cy="1186459"/>
          </a:xfrm>
        </p:grpSpPr>
        <p:sp>
          <p:nvSpPr>
            <p:cNvPr id="484" name="Google Shape;484;p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5" name="Google Shape;485;p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6" name="Google Shape;486;p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7" name="Google Shape;487;p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8" name="Google Shape;488;p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9" name="Google Shape;489;p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0" name="Google Shape;490;p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1" name="Google Shape;491;p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2" name="Google Shape;492;p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3" name="Google Shape;493;p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4" name="Google Shape;494;p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5" name="Google Shape;495;p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6" name="Google Shape;496;p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7" name="Google Shape;497;p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8" name="Google Shape;498;p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9" name="Google Shape;499;p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0" name="Google Shape;500;p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1" name="Google Shape;501;p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2" name="Google Shape;502;p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3" name="Google Shape;503;p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4" name="Google Shape;504;p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5" name="Google Shape;505;p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6" name="Google Shape;506;p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07" name="Google Shape;507;p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08" name="Google Shape;508;p3"/>
          <p:cNvGrpSpPr/>
          <p:nvPr/>
        </p:nvGrpSpPr>
        <p:grpSpPr>
          <a:xfrm>
            <a:off x="8150120" y="4315687"/>
            <a:ext cx="897486" cy="983034"/>
            <a:chOff x="2318158" y="4088320"/>
            <a:chExt cx="1256104" cy="1375835"/>
          </a:xfrm>
        </p:grpSpPr>
        <p:sp>
          <p:nvSpPr>
            <p:cNvPr id="509" name="Google Shape;509;p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0" name="Google Shape;510;p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1" name="Google Shape;511;p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2" name="Google Shape;512;p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3" name="Google Shape;513;p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4" name="Google Shape;514;p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5" name="Google Shape;515;p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6" name="Google Shape;516;p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7" name="Google Shape;517;p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8" name="Google Shape;518;p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 name="Google Shape;519;p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 name="Google Shape;520;p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 name="Google Shape;521;p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 name="Google Shape;522;p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 name="Google Shape;523;p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 name="Google Shape;524;p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 name="Google Shape;525;p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 name="Google Shape;526;p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 name="Google Shape;527;p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 name="Google Shape;528;p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 name="Google Shape;529;p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 name="Google Shape;530;p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 name="Google Shape;531;p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 name="Google Shape;532;p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 name="Google Shape;533;p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 name="Google Shape;534;p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 name="Google Shape;535;p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 name="Google Shape;536;p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 name="Google Shape;537;p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 name="Google Shape;538;p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 name="Google Shape;539;p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 name="Google Shape;540;p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1" name="Google Shape;541;p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2" name="Google Shape;542;p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3" name="Google Shape;543;p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 name="Google Shape;544;p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 name="Google Shape;545;p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 name="Google Shape;546;p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 name="Google Shape;547;p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 name="Google Shape;548;p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 name="Google Shape;549;p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 name="Google Shape;550;p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 name="Google Shape;551;p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 name="Google Shape;552;p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 name="Google Shape;553;p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 name="Google Shape;554;p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 name="Google Shape;555;p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 name="Google Shape;556;p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 name="Google Shape;557;p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 name="Google Shape;558;p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59" name="Google Shape;559;p3"/>
          <p:cNvGrpSpPr/>
          <p:nvPr/>
        </p:nvGrpSpPr>
        <p:grpSpPr>
          <a:xfrm>
            <a:off x="7861295" y="-67332"/>
            <a:ext cx="344269" cy="448962"/>
            <a:chOff x="3289399" y="3455662"/>
            <a:chExt cx="436502" cy="569243"/>
          </a:xfrm>
        </p:grpSpPr>
        <p:sp>
          <p:nvSpPr>
            <p:cNvPr id="560" name="Google Shape;560;p3"/>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 name="Google Shape;561;p3"/>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 name="Google Shape;562;p3"/>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3" name="Google Shape;563;p3"/>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4" name="Google Shape;564;p3"/>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5" name="Google Shape;565;p3"/>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6" name="Google Shape;566;p3"/>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7" name="Google Shape;567;p3"/>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8" name="Google Shape;568;p3"/>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9" name="Google Shape;569;p3"/>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0" name="Google Shape;570;p3"/>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1" name="Google Shape;571;p3"/>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2" name="Google Shape;572;p3"/>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3" name="Google Shape;573;p3"/>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4" name="Google Shape;574;p3"/>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5" name="Google Shape;575;p3"/>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6" name="Google Shape;576;p3"/>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7" name="Google Shape;577;p3"/>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8" name="Google Shape;578;p3"/>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79" name="Google Shape;579;p3"/>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0" name="Google Shape;580;p3"/>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1" name="Google Shape;581;p3"/>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82" name="Google Shape;582;p3"/>
          <p:cNvGrpSpPr/>
          <p:nvPr/>
        </p:nvGrpSpPr>
        <p:grpSpPr>
          <a:xfrm>
            <a:off x="8702359" y="4163753"/>
            <a:ext cx="508380" cy="228117"/>
            <a:chOff x="8502760" y="3542528"/>
            <a:chExt cx="711519" cy="319269"/>
          </a:xfrm>
        </p:grpSpPr>
        <p:sp>
          <p:nvSpPr>
            <p:cNvPr id="583" name="Google Shape;583;p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4" name="Google Shape;584;p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5" name="Google Shape;585;p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6" name="Google Shape;586;p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7" name="Google Shape;587;p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8" name="Google Shape;588;p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89" name="Google Shape;589;p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0" name="Google Shape;590;p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1" name="Google Shape;591;p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92" name="Google Shape;592;p3"/>
          <p:cNvGrpSpPr/>
          <p:nvPr/>
        </p:nvGrpSpPr>
        <p:grpSpPr>
          <a:xfrm>
            <a:off x="8241496" y="67306"/>
            <a:ext cx="1125920" cy="841327"/>
            <a:chOff x="7809743" y="1407245"/>
            <a:chExt cx="1427565" cy="1066727"/>
          </a:xfrm>
        </p:grpSpPr>
        <p:sp>
          <p:nvSpPr>
            <p:cNvPr id="593" name="Google Shape;593;p3"/>
            <p:cNvSpPr/>
            <p:nvPr/>
          </p:nvSpPr>
          <p:spPr>
            <a:xfrm>
              <a:off x="7809743" y="1407245"/>
              <a:ext cx="1427565" cy="1066727"/>
            </a:xfrm>
            <a:custGeom>
              <a:avLst/>
              <a:gdLst/>
              <a:ahLst/>
              <a:cxnLst/>
              <a:rect l="l" t="t" r="r" b="b"/>
              <a:pathLst>
                <a:path w="47653" h="35608" extrusionOk="0">
                  <a:moveTo>
                    <a:pt x="10687" y="0"/>
                  </a:moveTo>
                  <a:cubicBezTo>
                    <a:pt x="9318" y="0"/>
                    <a:pt x="8106" y="427"/>
                    <a:pt x="7557" y="1782"/>
                  </a:cubicBezTo>
                  <a:cubicBezTo>
                    <a:pt x="6156" y="5285"/>
                    <a:pt x="11960" y="7853"/>
                    <a:pt x="14062" y="9021"/>
                  </a:cubicBezTo>
                  <a:cubicBezTo>
                    <a:pt x="19199" y="12490"/>
                    <a:pt x="25270" y="14358"/>
                    <a:pt x="30407" y="17861"/>
                  </a:cubicBezTo>
                  <a:cubicBezTo>
                    <a:pt x="28067" y="17276"/>
                    <a:pt x="16214" y="14414"/>
                    <a:pt x="8199" y="14414"/>
                  </a:cubicBezTo>
                  <a:cubicBezTo>
                    <a:pt x="3417" y="14414"/>
                    <a:pt x="0" y="15432"/>
                    <a:pt x="786" y="18561"/>
                  </a:cubicBezTo>
                  <a:cubicBezTo>
                    <a:pt x="2187" y="24399"/>
                    <a:pt x="24569" y="22998"/>
                    <a:pt x="29706" y="24632"/>
                  </a:cubicBezTo>
                  <a:cubicBezTo>
                    <a:pt x="29466" y="24623"/>
                    <a:pt x="29220" y="24619"/>
                    <a:pt x="28971" y="24619"/>
                  </a:cubicBezTo>
                  <a:cubicBezTo>
                    <a:pt x="22677" y="24619"/>
                    <a:pt x="13625" y="27407"/>
                    <a:pt x="8491" y="30937"/>
                  </a:cubicBezTo>
                  <a:cubicBezTo>
                    <a:pt x="3921" y="34058"/>
                    <a:pt x="5815" y="35607"/>
                    <a:pt x="9677" y="35607"/>
                  </a:cubicBezTo>
                  <a:cubicBezTo>
                    <a:pt x="12129" y="35607"/>
                    <a:pt x="15376" y="34982"/>
                    <a:pt x="18265" y="33739"/>
                  </a:cubicBezTo>
                  <a:cubicBezTo>
                    <a:pt x="27138" y="29869"/>
                    <a:pt x="37379" y="29069"/>
                    <a:pt x="46952" y="29069"/>
                  </a:cubicBezTo>
                  <a:lnTo>
                    <a:pt x="47653" y="29069"/>
                  </a:lnTo>
                  <a:lnTo>
                    <a:pt x="47653" y="18328"/>
                  </a:lnTo>
                  <a:cubicBezTo>
                    <a:pt x="37612" y="12490"/>
                    <a:pt x="26204" y="3650"/>
                    <a:pt x="14996" y="848"/>
                  </a:cubicBezTo>
                  <a:cubicBezTo>
                    <a:pt x="13790" y="487"/>
                    <a:pt x="12149" y="0"/>
                    <a:pt x="10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4" name="Google Shape;594;p3"/>
            <p:cNvSpPr/>
            <p:nvPr/>
          </p:nvSpPr>
          <p:spPr>
            <a:xfrm>
              <a:off x="8923422" y="2140105"/>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5" name="Google Shape;595;p3"/>
            <p:cNvSpPr/>
            <p:nvPr/>
          </p:nvSpPr>
          <p:spPr>
            <a:xfrm>
              <a:off x="8804500" y="2063149"/>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6" name="Google Shape;596;p3"/>
            <p:cNvSpPr/>
            <p:nvPr/>
          </p:nvSpPr>
          <p:spPr>
            <a:xfrm>
              <a:off x="8700585" y="2224040"/>
              <a:ext cx="66985" cy="51976"/>
            </a:xfrm>
            <a:custGeom>
              <a:avLst/>
              <a:gdLst/>
              <a:ahLst/>
              <a:cxnLst/>
              <a:rect l="l" t="t" r="r" b="b"/>
              <a:pathLst>
                <a:path w="2236" h="1735" extrusionOk="0">
                  <a:moveTo>
                    <a:pt x="1102" y="0"/>
                  </a:moveTo>
                  <a:cubicBezTo>
                    <a:pt x="1" y="0"/>
                    <a:pt x="1" y="1735"/>
                    <a:pt x="1102" y="1735"/>
                  </a:cubicBezTo>
                  <a:cubicBezTo>
                    <a:pt x="2236" y="1735"/>
                    <a:pt x="2236" y="0"/>
                    <a:pt x="1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7" name="Google Shape;597;p3"/>
            <p:cNvSpPr/>
            <p:nvPr/>
          </p:nvSpPr>
          <p:spPr>
            <a:xfrm>
              <a:off x="8518726" y="2182072"/>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8" name="Google Shape;598;p3"/>
            <p:cNvSpPr/>
            <p:nvPr/>
          </p:nvSpPr>
          <p:spPr>
            <a:xfrm>
              <a:off x="8406813" y="2292967"/>
              <a:ext cx="68004" cy="52995"/>
            </a:xfrm>
            <a:custGeom>
              <a:avLst/>
              <a:gdLst/>
              <a:ahLst/>
              <a:cxnLst/>
              <a:rect l="l" t="t" r="r" b="b"/>
              <a:pathLst>
                <a:path w="2270" h="1769" extrusionOk="0">
                  <a:moveTo>
                    <a:pt x="1135" y="1"/>
                  </a:moveTo>
                  <a:cubicBezTo>
                    <a:pt x="1" y="1"/>
                    <a:pt x="1" y="1769"/>
                    <a:pt x="1135" y="1769"/>
                  </a:cubicBezTo>
                  <a:cubicBezTo>
                    <a:pt x="2269" y="1769"/>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99" name="Google Shape;599;p3"/>
            <p:cNvSpPr/>
            <p:nvPr/>
          </p:nvSpPr>
          <p:spPr>
            <a:xfrm>
              <a:off x="8259942" y="2264989"/>
              <a:ext cx="67974" cy="52995"/>
            </a:xfrm>
            <a:custGeom>
              <a:avLst/>
              <a:gdLst/>
              <a:ahLst/>
              <a:cxnLst/>
              <a:rect l="l" t="t" r="r" b="b"/>
              <a:pathLst>
                <a:path w="2269" h="1769" extrusionOk="0">
                  <a:moveTo>
                    <a:pt x="1134" y="1"/>
                  </a:moveTo>
                  <a:cubicBezTo>
                    <a:pt x="0" y="1"/>
                    <a:pt x="0" y="1769"/>
                    <a:pt x="1134" y="1769"/>
                  </a:cubicBezTo>
                  <a:cubicBezTo>
                    <a:pt x="2269" y="1769"/>
                    <a:pt x="2269" y="1"/>
                    <a:pt x="1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0" name="Google Shape;600;p3"/>
            <p:cNvSpPr/>
            <p:nvPr/>
          </p:nvSpPr>
          <p:spPr>
            <a:xfrm>
              <a:off x="8378834" y="202118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1" name="Google Shape;601;p3"/>
            <p:cNvSpPr/>
            <p:nvPr/>
          </p:nvSpPr>
          <p:spPr>
            <a:xfrm>
              <a:off x="8294900" y="190926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2" name="Google Shape;602;p3"/>
            <p:cNvSpPr/>
            <p:nvPr/>
          </p:nvSpPr>
          <p:spPr>
            <a:xfrm>
              <a:off x="8128048" y="2021182"/>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3" name="Google Shape;603;p3"/>
            <p:cNvSpPr/>
            <p:nvPr/>
          </p:nvSpPr>
          <p:spPr>
            <a:xfrm>
              <a:off x="8051093" y="1881290"/>
              <a:ext cx="66985" cy="52006"/>
            </a:xfrm>
            <a:custGeom>
              <a:avLst/>
              <a:gdLst/>
              <a:ahLst/>
              <a:cxnLst/>
              <a:rect l="l" t="t" r="r" b="b"/>
              <a:pathLst>
                <a:path w="2236" h="1736" extrusionOk="0">
                  <a:moveTo>
                    <a:pt x="1101" y="1"/>
                  </a:moveTo>
                  <a:cubicBezTo>
                    <a:pt x="1" y="1"/>
                    <a:pt x="1" y="1735"/>
                    <a:pt x="1101" y="1735"/>
                  </a:cubicBezTo>
                  <a:cubicBezTo>
                    <a:pt x="2236" y="1735"/>
                    <a:pt x="2236"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4" name="Google Shape;604;p3"/>
            <p:cNvSpPr/>
            <p:nvPr/>
          </p:nvSpPr>
          <p:spPr>
            <a:xfrm>
              <a:off x="7904222" y="1930267"/>
              <a:ext cx="66985" cy="51976"/>
            </a:xfrm>
            <a:custGeom>
              <a:avLst/>
              <a:gdLst/>
              <a:ahLst/>
              <a:cxnLst/>
              <a:rect l="l" t="t" r="r" b="b"/>
              <a:pathLst>
                <a:path w="2236" h="1735" extrusionOk="0">
                  <a:moveTo>
                    <a:pt x="1134" y="0"/>
                  </a:moveTo>
                  <a:cubicBezTo>
                    <a:pt x="0" y="0"/>
                    <a:pt x="0" y="1735"/>
                    <a:pt x="1134" y="1735"/>
                  </a:cubicBezTo>
                  <a:cubicBezTo>
                    <a:pt x="2235" y="1735"/>
                    <a:pt x="2235"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5" name="Google Shape;605;p3"/>
            <p:cNvSpPr/>
            <p:nvPr/>
          </p:nvSpPr>
          <p:spPr>
            <a:xfrm>
              <a:off x="8881455" y="1944256"/>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6" name="Google Shape;606;p3"/>
            <p:cNvSpPr/>
            <p:nvPr/>
          </p:nvSpPr>
          <p:spPr>
            <a:xfrm>
              <a:off x="8364845" y="155354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7" name="Google Shape;607;p3"/>
            <p:cNvSpPr/>
            <p:nvPr/>
          </p:nvSpPr>
          <p:spPr>
            <a:xfrm>
              <a:off x="8196976" y="1581526"/>
              <a:ext cx="68004" cy="52006"/>
            </a:xfrm>
            <a:custGeom>
              <a:avLst/>
              <a:gdLst/>
              <a:ahLst/>
              <a:cxnLst/>
              <a:rect l="l" t="t" r="r" b="b"/>
              <a:pathLst>
                <a:path w="2270" h="1736" extrusionOk="0">
                  <a:moveTo>
                    <a:pt x="1103" y="0"/>
                  </a:moveTo>
                  <a:cubicBezTo>
                    <a:pt x="1" y="0"/>
                    <a:pt x="11" y="1735"/>
                    <a:pt x="1135" y="1735"/>
                  </a:cubicBezTo>
                  <a:cubicBezTo>
                    <a:pt x="2269" y="1735"/>
                    <a:pt x="2269" y="1"/>
                    <a:pt x="1135" y="1"/>
                  </a:cubicBezTo>
                  <a:cubicBezTo>
                    <a:pt x="1124" y="0"/>
                    <a:pt x="1114" y="0"/>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8" name="Google Shape;608;p3"/>
            <p:cNvSpPr/>
            <p:nvPr/>
          </p:nvSpPr>
          <p:spPr>
            <a:xfrm>
              <a:off x="8114059" y="1455623"/>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09" name="Google Shape;609;p3"/>
            <p:cNvSpPr/>
            <p:nvPr/>
          </p:nvSpPr>
          <p:spPr>
            <a:xfrm>
              <a:off x="9127268" y="1974721"/>
              <a:ext cx="51976" cy="55991"/>
            </a:xfrm>
            <a:custGeom>
              <a:avLst/>
              <a:gdLst/>
              <a:ahLst/>
              <a:cxnLst/>
              <a:rect l="l" t="t" r="r" b="b"/>
              <a:pathLst>
                <a:path w="1735" h="1869" extrusionOk="0">
                  <a:moveTo>
                    <a:pt x="868" y="1"/>
                  </a:moveTo>
                  <a:cubicBezTo>
                    <a:pt x="434" y="1"/>
                    <a:pt x="0" y="284"/>
                    <a:pt x="0" y="851"/>
                  </a:cubicBezTo>
                  <a:lnTo>
                    <a:pt x="0" y="1018"/>
                  </a:lnTo>
                  <a:cubicBezTo>
                    <a:pt x="0" y="1585"/>
                    <a:pt x="434" y="1869"/>
                    <a:pt x="868" y="1869"/>
                  </a:cubicBezTo>
                  <a:cubicBezTo>
                    <a:pt x="1301" y="1869"/>
                    <a:pt x="1735" y="1585"/>
                    <a:pt x="1735" y="1018"/>
                  </a:cubicBezTo>
                  <a:lnTo>
                    <a:pt x="1735" y="851"/>
                  </a:lnTo>
                  <a:cubicBezTo>
                    <a:pt x="1735" y="284"/>
                    <a:pt x="1301"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0" name="Google Shape;610;p3"/>
            <p:cNvSpPr/>
            <p:nvPr/>
          </p:nvSpPr>
          <p:spPr>
            <a:xfrm>
              <a:off x="9119270" y="2161074"/>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11" name="Google Shape;611;p3"/>
          <p:cNvGrpSpPr/>
          <p:nvPr/>
        </p:nvGrpSpPr>
        <p:grpSpPr>
          <a:xfrm>
            <a:off x="-28467" y="4581439"/>
            <a:ext cx="780895" cy="760279"/>
            <a:chOff x="-181020" y="4253777"/>
            <a:chExt cx="1117161" cy="1087511"/>
          </a:xfrm>
        </p:grpSpPr>
        <p:sp>
          <p:nvSpPr>
            <p:cNvPr id="612" name="Google Shape;612;p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3" name="Google Shape;613;p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4" name="Google Shape;614;p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5" name="Google Shape;615;p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6" name="Google Shape;616;p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7" name="Google Shape;617;p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8" name="Google Shape;618;p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19" name="Google Shape;619;p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0" name="Google Shape;620;p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1" name="Google Shape;621;p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2" name="Google Shape;622;p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3" name="Google Shape;623;p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4" name="Google Shape;624;p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5" name="Google Shape;625;p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26" name="Google Shape;626;p3"/>
          <p:cNvGrpSpPr/>
          <p:nvPr/>
        </p:nvGrpSpPr>
        <p:grpSpPr>
          <a:xfrm>
            <a:off x="-19405" y="4385962"/>
            <a:ext cx="617995" cy="829037"/>
            <a:chOff x="-168050" y="4195214"/>
            <a:chExt cx="719519" cy="965231"/>
          </a:xfrm>
        </p:grpSpPr>
        <p:sp>
          <p:nvSpPr>
            <p:cNvPr id="627" name="Google Shape;627;p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8" name="Google Shape;628;p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29" name="Google Shape;629;p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0" name="Google Shape;630;p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1" name="Google Shape;631;p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2" name="Google Shape;632;p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3" name="Google Shape;633;p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4" name="Google Shape;634;p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5" name="Google Shape;635;p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6" name="Google Shape;636;p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7" name="Google Shape;637;p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8" name="Google Shape;638;p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39" name="Google Shape;639;p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0" name="Google Shape;640;p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1" name="Google Shape;641;p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2" name="Google Shape;642;p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3" name="Google Shape;643;p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4" name="Google Shape;644;p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5" name="Google Shape;645;p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6" name="Google Shape;646;p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7" name="Google Shape;647;p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8" name="Google Shape;648;p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49" name="Google Shape;649;p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0" name="Google Shape;650;p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1" name="Google Shape;651;p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2" name="Google Shape;652;p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3" name="Google Shape;653;p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4" name="Google Shape;654;p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5" name="Google Shape;655;p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6" name="Google Shape;656;p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7" name="Google Shape;657;p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8" name="Google Shape;658;p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9" name="Google Shape;659;p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0" name="Google Shape;660;p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1" name="Google Shape;661;p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2" name="Google Shape;662;p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3" name="Google Shape;663;p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4" name="Google Shape;664;p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5" name="Google Shape;665;p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6" name="Google Shape;666;p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7" name="Google Shape;667;p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8" name="Google Shape;668;p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9" name="Google Shape;669;p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0" name="Google Shape;670;p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1" name="Google Shape;671;p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2" name="Google Shape;672;p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3" name="Google Shape;673;p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74" name="Google Shape;674;p3"/>
          <p:cNvGrpSpPr/>
          <p:nvPr/>
        </p:nvGrpSpPr>
        <p:grpSpPr>
          <a:xfrm>
            <a:off x="8267906" y="-201102"/>
            <a:ext cx="880781" cy="903269"/>
            <a:chOff x="7973149" y="-201092"/>
            <a:chExt cx="1116750" cy="1145263"/>
          </a:xfrm>
        </p:grpSpPr>
        <p:sp>
          <p:nvSpPr>
            <p:cNvPr id="675" name="Google Shape;675;p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6" name="Google Shape;676;p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7" name="Google Shape;677;p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8" name="Google Shape;678;p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9" name="Google Shape;679;p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0" name="Google Shape;680;p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1" name="Google Shape;681;p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2" name="Google Shape;682;p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3" name="Google Shape;683;p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4" name="Google Shape;684;p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5" name="Google Shape;685;p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6" name="Google Shape;686;p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7" name="Google Shape;687;p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8" name="Google Shape;688;p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9" name="Google Shape;689;p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0" name="Google Shape;690;p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1" name="Google Shape;691;p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2" name="Google Shape;692;p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3" name="Google Shape;693;p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4" name="Google Shape;694;p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5" name="Google Shape;695;p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6" name="Google Shape;696;p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7" name="Google Shape;697;p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8" name="Google Shape;698;p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9" name="Google Shape;699;p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0" name="Google Shape;700;p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1" name="Google Shape;701;p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2" name="Google Shape;702;p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3" name="Google Shape;703;p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4" name="Google Shape;704;p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5" name="Google Shape;705;p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6" name="Google Shape;706;p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7" name="Google Shape;707;p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8" name="Google Shape;708;p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9" name="Google Shape;709;p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0" name="Google Shape;710;p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1" name="Google Shape;711;p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2" name="Google Shape;712;p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3" name="Google Shape;713;p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4" name="Google Shape;714;p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5" name="Google Shape;715;p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6" name="Google Shape;716;p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7" name="Google Shape;717;p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8" name="Google Shape;718;p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9" name="Google Shape;719;p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0" name="Google Shape;720;p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1" name="Google Shape;721;p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2" name="Google Shape;722;p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3" name="Google Shape;723;p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4" name="Google Shape;724;p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5" name="Google Shape;725;p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6" name="Google Shape;726;p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7" name="Google Shape;727;p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8" name="Google Shape;728;p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9" name="Google Shape;729;p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0" name="Google Shape;730;p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1" name="Google Shape;731;p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2" name="Google Shape;732;p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3" name="Google Shape;733;p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4" name="Google Shape;734;p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5" name="Google Shape;735;p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736" name="Google Shape;736;p3"/>
          <p:cNvGrpSpPr/>
          <p:nvPr/>
        </p:nvGrpSpPr>
        <p:grpSpPr>
          <a:xfrm>
            <a:off x="8598077" y="819275"/>
            <a:ext cx="736229" cy="431627"/>
            <a:chOff x="8365864" y="2993835"/>
            <a:chExt cx="933472" cy="547264"/>
          </a:xfrm>
        </p:grpSpPr>
        <p:sp>
          <p:nvSpPr>
            <p:cNvPr id="737" name="Google Shape;737;p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8" name="Google Shape;738;p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39" name="Google Shape;739;p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40" name="Google Shape;740;p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41" name="Google Shape;741;p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42" name="Google Shape;742;p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43" name="Google Shape;743;p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744" name="Google Shape;744;p3"/>
          <p:cNvGrpSpPr/>
          <p:nvPr/>
        </p:nvGrpSpPr>
        <p:grpSpPr>
          <a:xfrm rot="-5400000">
            <a:off x="7560641" y="73930"/>
            <a:ext cx="161913" cy="145916"/>
            <a:chOff x="7737341" y="1046941"/>
            <a:chExt cx="161913" cy="145916"/>
          </a:xfrm>
        </p:grpSpPr>
        <p:sp>
          <p:nvSpPr>
            <p:cNvPr id="745" name="Google Shape;745;p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46" name="Google Shape;746;p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47" name="Google Shape;747;p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105015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611"/>
        <p:cNvGrpSpPr/>
        <p:nvPr/>
      </p:nvGrpSpPr>
      <p:grpSpPr>
        <a:xfrm>
          <a:off x="0" y="0"/>
          <a:ext cx="0" cy="0"/>
          <a:chOff x="0" y="0"/>
          <a:chExt cx="0" cy="0"/>
        </a:xfrm>
      </p:grpSpPr>
      <p:sp>
        <p:nvSpPr>
          <p:cNvPr id="1612" name="Google Shape;1612;p7"/>
          <p:cNvSpPr/>
          <p:nvPr/>
        </p:nvSpPr>
        <p:spPr>
          <a:xfrm>
            <a:off x="5254450" y="4574301"/>
            <a:ext cx="3947285" cy="616031"/>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1613" name="Google Shape;1613;p7"/>
          <p:cNvSpPr txBox="1">
            <a:spLocks noGrp="1"/>
          </p:cNvSpPr>
          <p:nvPr>
            <p:ph type="title"/>
          </p:nvPr>
        </p:nvSpPr>
        <p:spPr>
          <a:xfrm>
            <a:off x="4909626" y="1715425"/>
            <a:ext cx="2808000" cy="5454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2394"/>
            </a:lvl2pPr>
            <a:lvl3pPr lvl="2">
              <a:spcBef>
                <a:spcPts val="0"/>
              </a:spcBef>
              <a:spcAft>
                <a:spcPts val="0"/>
              </a:spcAft>
              <a:buSzPts val="2400"/>
              <a:buNone/>
              <a:defRPr sz="2394"/>
            </a:lvl3pPr>
            <a:lvl4pPr lvl="3">
              <a:spcBef>
                <a:spcPts val="0"/>
              </a:spcBef>
              <a:spcAft>
                <a:spcPts val="0"/>
              </a:spcAft>
              <a:buSzPts val="2400"/>
              <a:buNone/>
              <a:defRPr sz="2394"/>
            </a:lvl4pPr>
            <a:lvl5pPr lvl="4">
              <a:spcBef>
                <a:spcPts val="0"/>
              </a:spcBef>
              <a:spcAft>
                <a:spcPts val="0"/>
              </a:spcAft>
              <a:buSzPts val="2400"/>
              <a:buNone/>
              <a:defRPr sz="2394"/>
            </a:lvl5pPr>
            <a:lvl6pPr lvl="5">
              <a:spcBef>
                <a:spcPts val="0"/>
              </a:spcBef>
              <a:spcAft>
                <a:spcPts val="0"/>
              </a:spcAft>
              <a:buSzPts val="2400"/>
              <a:buNone/>
              <a:defRPr sz="2394"/>
            </a:lvl6pPr>
            <a:lvl7pPr lvl="6">
              <a:spcBef>
                <a:spcPts val="0"/>
              </a:spcBef>
              <a:spcAft>
                <a:spcPts val="0"/>
              </a:spcAft>
              <a:buSzPts val="2400"/>
              <a:buNone/>
              <a:defRPr sz="2394"/>
            </a:lvl7pPr>
            <a:lvl8pPr lvl="7">
              <a:spcBef>
                <a:spcPts val="0"/>
              </a:spcBef>
              <a:spcAft>
                <a:spcPts val="0"/>
              </a:spcAft>
              <a:buSzPts val="2400"/>
              <a:buNone/>
              <a:defRPr sz="2394"/>
            </a:lvl8pPr>
            <a:lvl9pPr lvl="8">
              <a:spcBef>
                <a:spcPts val="0"/>
              </a:spcBef>
              <a:spcAft>
                <a:spcPts val="0"/>
              </a:spcAft>
              <a:buSzPts val="2400"/>
              <a:buNone/>
              <a:defRPr sz="2394"/>
            </a:lvl9pPr>
          </a:lstStyle>
          <a:p>
            <a:endParaRPr/>
          </a:p>
        </p:txBody>
      </p:sp>
      <p:sp>
        <p:nvSpPr>
          <p:cNvPr id="1614" name="Google Shape;1614;p7"/>
          <p:cNvSpPr txBox="1">
            <a:spLocks noGrp="1"/>
          </p:cNvSpPr>
          <p:nvPr>
            <p:ph type="body" idx="1"/>
          </p:nvPr>
        </p:nvSpPr>
        <p:spPr>
          <a:xfrm>
            <a:off x="4733526" y="2260825"/>
            <a:ext cx="2984100" cy="1246800"/>
          </a:xfrm>
          <a:prstGeom prst="rect">
            <a:avLst/>
          </a:prstGeom>
        </p:spPr>
        <p:txBody>
          <a:bodyPr spcFirstLastPara="1" wrap="square" lIns="91425" tIns="91425" rIns="91425" bIns="91425" anchor="t" anchorCtr="0">
            <a:noAutofit/>
          </a:bodyPr>
          <a:lstStyle>
            <a:lvl1pPr marL="456057" lvl="0" indent="-304038" algn="r">
              <a:spcBef>
                <a:spcPts val="0"/>
              </a:spcBef>
              <a:spcAft>
                <a:spcPts val="0"/>
              </a:spcAft>
              <a:buSzPts val="1200"/>
              <a:buChar char="●"/>
              <a:defRPr>
                <a:latin typeface="Nunito"/>
                <a:ea typeface="Nunito"/>
                <a:cs typeface="Nunito"/>
                <a:sym typeface="Nunito"/>
              </a:defRPr>
            </a:lvl1pPr>
            <a:lvl2pPr marL="912114" lvl="1" indent="-304038">
              <a:spcBef>
                <a:spcPts val="0"/>
              </a:spcBef>
              <a:spcAft>
                <a:spcPts val="0"/>
              </a:spcAft>
              <a:buSzPts val="1200"/>
              <a:buChar char="○"/>
              <a:defRPr sz="1197"/>
            </a:lvl2pPr>
            <a:lvl3pPr marL="1368171" lvl="2" indent="-304038">
              <a:spcBef>
                <a:spcPts val="0"/>
              </a:spcBef>
              <a:spcAft>
                <a:spcPts val="0"/>
              </a:spcAft>
              <a:buSzPts val="1200"/>
              <a:buChar char="■"/>
              <a:defRPr sz="1197"/>
            </a:lvl3pPr>
            <a:lvl4pPr marL="1824228" lvl="3" indent="-304038">
              <a:spcBef>
                <a:spcPts val="0"/>
              </a:spcBef>
              <a:spcAft>
                <a:spcPts val="0"/>
              </a:spcAft>
              <a:buSzPts val="1200"/>
              <a:buChar char="●"/>
              <a:defRPr sz="1197"/>
            </a:lvl4pPr>
            <a:lvl5pPr marL="2280285" lvl="4" indent="-304038">
              <a:spcBef>
                <a:spcPts val="0"/>
              </a:spcBef>
              <a:spcAft>
                <a:spcPts val="0"/>
              </a:spcAft>
              <a:buSzPts val="1200"/>
              <a:buChar char="○"/>
              <a:defRPr sz="1197"/>
            </a:lvl5pPr>
            <a:lvl6pPr marL="2736342" lvl="5" indent="-304038">
              <a:spcBef>
                <a:spcPts val="0"/>
              </a:spcBef>
              <a:spcAft>
                <a:spcPts val="0"/>
              </a:spcAft>
              <a:buSzPts val="1200"/>
              <a:buChar char="■"/>
              <a:defRPr sz="1197"/>
            </a:lvl6pPr>
            <a:lvl7pPr marL="3192399" lvl="6" indent="-304038">
              <a:spcBef>
                <a:spcPts val="0"/>
              </a:spcBef>
              <a:spcAft>
                <a:spcPts val="0"/>
              </a:spcAft>
              <a:buSzPts val="1200"/>
              <a:buChar char="●"/>
              <a:defRPr sz="1197"/>
            </a:lvl7pPr>
            <a:lvl8pPr marL="3648456" lvl="7" indent="-304038">
              <a:spcBef>
                <a:spcPts val="0"/>
              </a:spcBef>
              <a:spcAft>
                <a:spcPts val="0"/>
              </a:spcAft>
              <a:buSzPts val="1200"/>
              <a:buChar char="○"/>
              <a:defRPr sz="1197"/>
            </a:lvl8pPr>
            <a:lvl9pPr marL="4104513" lvl="8" indent="-304038">
              <a:spcBef>
                <a:spcPts val="0"/>
              </a:spcBef>
              <a:spcAft>
                <a:spcPts val="0"/>
              </a:spcAft>
              <a:buSzPts val="1200"/>
              <a:buChar char="■"/>
              <a:defRPr sz="1197"/>
            </a:lvl9pPr>
          </a:lstStyle>
          <a:p>
            <a:endParaRPr/>
          </a:p>
        </p:txBody>
      </p:sp>
      <p:sp>
        <p:nvSpPr>
          <p:cNvPr id="1615" name="Google Shape;1615;p7"/>
          <p:cNvSpPr/>
          <p:nvPr/>
        </p:nvSpPr>
        <p:spPr>
          <a:xfrm flipH="1">
            <a:off x="-202477" y="-89482"/>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616" name="Google Shape;1616;p7"/>
          <p:cNvGrpSpPr/>
          <p:nvPr/>
        </p:nvGrpSpPr>
        <p:grpSpPr>
          <a:xfrm flipH="1">
            <a:off x="8020142" y="-169146"/>
            <a:ext cx="1074149" cy="686771"/>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625" name="Google Shape;1625;p7"/>
          <p:cNvGrpSpPr/>
          <p:nvPr/>
        </p:nvGrpSpPr>
        <p:grpSpPr>
          <a:xfrm>
            <a:off x="7912721" y="3872133"/>
            <a:ext cx="1289014" cy="1411882"/>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676" name="Google Shape;1676;p7"/>
          <p:cNvGrpSpPr/>
          <p:nvPr/>
        </p:nvGrpSpPr>
        <p:grpSpPr>
          <a:xfrm flipH="1">
            <a:off x="-202416" y="4635448"/>
            <a:ext cx="872891" cy="39171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686" name="Google Shape;1686;p7"/>
          <p:cNvGrpSpPr/>
          <p:nvPr/>
        </p:nvGrpSpPr>
        <p:grpSpPr>
          <a:xfrm flipH="1">
            <a:off x="-139511" y="-76388"/>
            <a:ext cx="809979" cy="830659"/>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748" name="Google Shape;1748;p7"/>
          <p:cNvGrpSpPr/>
          <p:nvPr/>
        </p:nvGrpSpPr>
        <p:grpSpPr>
          <a:xfrm rot="5400000" flipH="1">
            <a:off x="1322568" y="12631"/>
            <a:ext cx="117436" cy="105833"/>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752" name="Google Shape;1752;p7"/>
          <p:cNvSpPr txBox="1">
            <a:spLocks noGrp="1"/>
          </p:cNvSpPr>
          <p:nvPr>
            <p:ph type="subTitle" idx="2"/>
          </p:nvPr>
        </p:nvSpPr>
        <p:spPr>
          <a:xfrm>
            <a:off x="1842860" y="3507624"/>
            <a:ext cx="2027100" cy="4185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171264" y="-169132"/>
            <a:ext cx="687043" cy="689217"/>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781" name="Google Shape;1781;p7"/>
          <p:cNvGrpSpPr/>
          <p:nvPr/>
        </p:nvGrpSpPr>
        <p:grpSpPr>
          <a:xfrm>
            <a:off x="614708" y="-195733"/>
            <a:ext cx="499188" cy="482707"/>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01" name="Google Shape;1801;p7"/>
          <p:cNvGrpSpPr/>
          <p:nvPr/>
        </p:nvGrpSpPr>
        <p:grpSpPr>
          <a:xfrm flipH="1">
            <a:off x="1542043" y="-177619"/>
            <a:ext cx="397610" cy="555774"/>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24" name="Google Shape;1824;p7"/>
          <p:cNvGrpSpPr/>
          <p:nvPr/>
        </p:nvGrpSpPr>
        <p:grpSpPr>
          <a:xfrm flipH="1">
            <a:off x="8606297" y="-67632"/>
            <a:ext cx="519193" cy="813144"/>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47" name="Google Shape;1847;p7"/>
          <p:cNvGrpSpPr/>
          <p:nvPr/>
        </p:nvGrpSpPr>
        <p:grpSpPr>
          <a:xfrm flipH="1">
            <a:off x="8349458" y="883610"/>
            <a:ext cx="880479" cy="667378"/>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67" name="Google Shape;1867;p7"/>
          <p:cNvGrpSpPr/>
          <p:nvPr/>
        </p:nvGrpSpPr>
        <p:grpSpPr>
          <a:xfrm rot="5400000" flipH="1">
            <a:off x="8807180" y="847056"/>
            <a:ext cx="117436" cy="105833"/>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478566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3599"/>
        <p:cNvGrpSpPr/>
        <p:nvPr/>
      </p:nvGrpSpPr>
      <p:grpSpPr>
        <a:xfrm>
          <a:off x="0" y="0"/>
          <a:ext cx="0" cy="0"/>
          <a:chOff x="0" y="0"/>
          <a:chExt cx="0" cy="0"/>
        </a:xfrm>
      </p:grpSpPr>
      <p:sp>
        <p:nvSpPr>
          <p:cNvPr id="3600" name="Google Shape;3600;p14"/>
          <p:cNvSpPr/>
          <p:nvPr/>
        </p:nvSpPr>
        <p:spPr>
          <a:xfrm flipH="1">
            <a:off x="730188" y="4685854"/>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3601" name="Google Shape;3601;p14"/>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22967" y="586966"/>
            <a:ext cx="161913" cy="145916"/>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3606" name="Google Shape;3606;p14"/>
          <p:cNvSpPr/>
          <p:nvPr/>
        </p:nvSpPr>
        <p:spPr>
          <a:xfrm flipH="1">
            <a:off x="-254044" y="4684526"/>
            <a:ext cx="4225580"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3607" name="Google Shape;3607;p14"/>
          <p:cNvSpPr/>
          <p:nvPr/>
        </p:nvSpPr>
        <p:spPr>
          <a:xfrm>
            <a:off x="6870410" y="-31000"/>
            <a:ext cx="2533901" cy="39567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3608" name="Google Shape;3608;p14"/>
          <p:cNvGrpSpPr/>
          <p:nvPr/>
        </p:nvGrpSpPr>
        <p:grpSpPr>
          <a:xfrm rot="-3170136">
            <a:off x="181607" y="-532400"/>
            <a:ext cx="433156" cy="1122937"/>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17" name="Google Shape;3617;p14"/>
          <p:cNvGrpSpPr/>
          <p:nvPr/>
        </p:nvGrpSpPr>
        <p:grpSpPr>
          <a:xfrm rot="-3170136">
            <a:off x="186667" y="-310142"/>
            <a:ext cx="438469" cy="1186724"/>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45" name="Google Shape;3645;p14"/>
          <p:cNvGrpSpPr/>
          <p:nvPr/>
        </p:nvGrpSpPr>
        <p:grpSpPr>
          <a:xfrm rot="-2429099" flipH="1">
            <a:off x="-434499" y="4085223"/>
            <a:ext cx="1157436" cy="740599"/>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54" name="Google Shape;3654;p14"/>
          <p:cNvGrpSpPr/>
          <p:nvPr/>
        </p:nvGrpSpPr>
        <p:grpSpPr>
          <a:xfrm rot="5400000">
            <a:off x="430889" y="4458292"/>
            <a:ext cx="360400" cy="976219"/>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79" name="Google Shape;3679;p14"/>
          <p:cNvGrpSpPr/>
          <p:nvPr/>
        </p:nvGrpSpPr>
        <p:grpSpPr>
          <a:xfrm rot="-5400000" flipH="1">
            <a:off x="-206276" y="4544135"/>
            <a:ext cx="933472" cy="547264"/>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687" name="Google Shape;3687;p14"/>
          <p:cNvGrpSpPr/>
          <p:nvPr/>
        </p:nvGrpSpPr>
        <p:grpSpPr>
          <a:xfrm>
            <a:off x="8354557" y="450816"/>
            <a:ext cx="875251" cy="663424"/>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08" name="Google Shape;3708;p14"/>
          <p:cNvGrpSpPr/>
          <p:nvPr/>
        </p:nvGrpSpPr>
        <p:grpSpPr>
          <a:xfrm flipH="1">
            <a:off x="8309642" y="4285623"/>
            <a:ext cx="849824" cy="827269"/>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23" name="Google Shape;3723;p14"/>
          <p:cNvGrpSpPr/>
          <p:nvPr/>
        </p:nvGrpSpPr>
        <p:grpSpPr>
          <a:xfrm>
            <a:off x="8163199" y="-30991"/>
            <a:ext cx="848507" cy="870171"/>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785" name="Google Shape;3785;p14"/>
          <p:cNvGrpSpPr/>
          <p:nvPr/>
        </p:nvGrpSpPr>
        <p:grpSpPr>
          <a:xfrm rot="-5400000" flipH="1">
            <a:off x="8456957" y="4495134"/>
            <a:ext cx="333199" cy="902539"/>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0" name="Google Shape;3810;p14"/>
          <p:cNvGrpSpPr/>
          <p:nvPr/>
        </p:nvGrpSpPr>
        <p:grpSpPr>
          <a:xfrm rot="-5400000">
            <a:off x="8009288" y="319096"/>
            <a:ext cx="161913" cy="145916"/>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4" name="Google Shape;3814;p14"/>
          <p:cNvGrpSpPr/>
          <p:nvPr/>
        </p:nvGrpSpPr>
        <p:grpSpPr>
          <a:xfrm>
            <a:off x="8711217" y="4427217"/>
            <a:ext cx="161913" cy="145916"/>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818" name="Google Shape;3818;p14"/>
          <p:cNvGrpSpPr/>
          <p:nvPr/>
        </p:nvGrpSpPr>
        <p:grpSpPr>
          <a:xfrm>
            <a:off x="8147743" y="4496917"/>
            <a:ext cx="161913" cy="145916"/>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2302303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1261200" y="1926575"/>
            <a:ext cx="6621600" cy="81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3014200" y="2718625"/>
            <a:ext cx="3242700" cy="49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394">
                <a:solidFill>
                  <a:schemeClr val="dk1"/>
                </a:solidFill>
              </a:defRPr>
            </a:lvl1pPr>
            <a:lvl2pPr lvl="1" algn="ctr" rtl="0">
              <a:lnSpc>
                <a:spcPct val="100000"/>
              </a:lnSpc>
              <a:spcBef>
                <a:spcPts val="0"/>
              </a:spcBef>
              <a:spcAft>
                <a:spcPts val="0"/>
              </a:spcAft>
              <a:buNone/>
              <a:defRPr sz="2394">
                <a:solidFill>
                  <a:schemeClr val="dk1"/>
                </a:solidFill>
              </a:defRPr>
            </a:lvl2pPr>
            <a:lvl3pPr lvl="2" algn="ctr" rtl="0">
              <a:lnSpc>
                <a:spcPct val="100000"/>
              </a:lnSpc>
              <a:spcBef>
                <a:spcPts val="0"/>
              </a:spcBef>
              <a:spcAft>
                <a:spcPts val="0"/>
              </a:spcAft>
              <a:buNone/>
              <a:defRPr sz="2394">
                <a:solidFill>
                  <a:schemeClr val="dk1"/>
                </a:solidFill>
              </a:defRPr>
            </a:lvl3pPr>
            <a:lvl4pPr lvl="3" algn="ctr" rtl="0">
              <a:lnSpc>
                <a:spcPct val="100000"/>
              </a:lnSpc>
              <a:spcBef>
                <a:spcPts val="0"/>
              </a:spcBef>
              <a:spcAft>
                <a:spcPts val="0"/>
              </a:spcAft>
              <a:buNone/>
              <a:defRPr sz="2394">
                <a:solidFill>
                  <a:schemeClr val="dk1"/>
                </a:solidFill>
              </a:defRPr>
            </a:lvl4pPr>
            <a:lvl5pPr lvl="4" algn="ctr" rtl="0">
              <a:lnSpc>
                <a:spcPct val="100000"/>
              </a:lnSpc>
              <a:spcBef>
                <a:spcPts val="0"/>
              </a:spcBef>
              <a:spcAft>
                <a:spcPts val="0"/>
              </a:spcAft>
              <a:buNone/>
              <a:defRPr sz="2394">
                <a:solidFill>
                  <a:schemeClr val="dk1"/>
                </a:solidFill>
              </a:defRPr>
            </a:lvl5pPr>
            <a:lvl6pPr lvl="5" algn="ctr" rtl="0">
              <a:lnSpc>
                <a:spcPct val="100000"/>
              </a:lnSpc>
              <a:spcBef>
                <a:spcPts val="0"/>
              </a:spcBef>
              <a:spcAft>
                <a:spcPts val="0"/>
              </a:spcAft>
              <a:buNone/>
              <a:defRPr sz="2394">
                <a:solidFill>
                  <a:schemeClr val="dk1"/>
                </a:solidFill>
              </a:defRPr>
            </a:lvl6pPr>
            <a:lvl7pPr lvl="6" algn="ctr" rtl="0">
              <a:lnSpc>
                <a:spcPct val="100000"/>
              </a:lnSpc>
              <a:spcBef>
                <a:spcPts val="0"/>
              </a:spcBef>
              <a:spcAft>
                <a:spcPts val="0"/>
              </a:spcAft>
              <a:buNone/>
              <a:defRPr sz="2394">
                <a:solidFill>
                  <a:schemeClr val="dk1"/>
                </a:solidFill>
              </a:defRPr>
            </a:lvl7pPr>
            <a:lvl8pPr lvl="7" algn="ctr" rtl="0">
              <a:lnSpc>
                <a:spcPct val="100000"/>
              </a:lnSpc>
              <a:spcBef>
                <a:spcPts val="0"/>
              </a:spcBef>
              <a:spcAft>
                <a:spcPts val="0"/>
              </a:spcAft>
              <a:buNone/>
              <a:defRPr sz="2394">
                <a:solidFill>
                  <a:schemeClr val="dk1"/>
                </a:solidFill>
              </a:defRPr>
            </a:lvl8pPr>
            <a:lvl9pPr lvl="8" algn="ctr" rtl="0">
              <a:lnSpc>
                <a:spcPct val="100000"/>
              </a:lnSpc>
              <a:spcBef>
                <a:spcPts val="0"/>
              </a:spcBef>
              <a:spcAft>
                <a:spcPts val="0"/>
              </a:spcAft>
              <a:buNone/>
              <a:defRPr sz="2394">
                <a:solidFill>
                  <a:schemeClr val="dk1"/>
                </a:solidFill>
              </a:defRPr>
            </a:lvl9pPr>
          </a:lstStyle>
          <a:p>
            <a:endParaRPr/>
          </a:p>
        </p:txBody>
      </p:sp>
      <p:grpSp>
        <p:nvGrpSpPr>
          <p:cNvPr id="5191" name="Google Shape;5191;p19"/>
          <p:cNvGrpSpPr/>
          <p:nvPr/>
        </p:nvGrpSpPr>
        <p:grpSpPr>
          <a:xfrm rot="10800000" flipH="1">
            <a:off x="8878679" y="4192408"/>
            <a:ext cx="161913" cy="145916"/>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195" name="Google Shape;5195;p19"/>
          <p:cNvGrpSpPr/>
          <p:nvPr/>
        </p:nvGrpSpPr>
        <p:grpSpPr>
          <a:xfrm rot="10800000" flipH="1">
            <a:off x="133082" y="4154336"/>
            <a:ext cx="155469" cy="141087"/>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5199" name="Google Shape;5199;p19"/>
          <p:cNvSpPr/>
          <p:nvPr/>
        </p:nvSpPr>
        <p:spPr>
          <a:xfrm rot="10800000" flipH="1">
            <a:off x="-220837" y="-39388"/>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200" name="Google Shape;5200;p19"/>
          <p:cNvSpPr/>
          <p:nvPr/>
        </p:nvSpPr>
        <p:spPr>
          <a:xfrm rot="10800000" flipH="1">
            <a:off x="4522213" y="4474942"/>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5201" name="Google Shape;5201;p19"/>
          <p:cNvGrpSpPr/>
          <p:nvPr/>
        </p:nvGrpSpPr>
        <p:grpSpPr>
          <a:xfrm rot="10800000" flipH="1">
            <a:off x="1631641" y="4295293"/>
            <a:ext cx="415920" cy="1078251"/>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10" name="Google Shape;5210;p19"/>
          <p:cNvGrpSpPr/>
          <p:nvPr/>
        </p:nvGrpSpPr>
        <p:grpSpPr>
          <a:xfrm rot="10800000" flipH="1">
            <a:off x="-316944" y="3968424"/>
            <a:ext cx="1350351" cy="863364"/>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19" name="Google Shape;5219;p19"/>
          <p:cNvGrpSpPr/>
          <p:nvPr/>
        </p:nvGrpSpPr>
        <p:grpSpPr>
          <a:xfrm rot="10800000" flipH="1">
            <a:off x="-168256" y="4443172"/>
            <a:ext cx="865199" cy="836633"/>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39" name="Google Shape;5239;p19"/>
          <p:cNvGrpSpPr/>
          <p:nvPr/>
        </p:nvGrpSpPr>
        <p:grpSpPr>
          <a:xfrm rot="10800000" flipH="1">
            <a:off x="749593" y="4267725"/>
            <a:ext cx="421021" cy="1139500"/>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67" name="Google Shape;5267;p19"/>
          <p:cNvGrpSpPr/>
          <p:nvPr/>
        </p:nvGrpSpPr>
        <p:grpSpPr>
          <a:xfrm rot="10800000" flipH="1">
            <a:off x="1279005" y="4496713"/>
            <a:ext cx="634382" cy="1090454"/>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288" name="Google Shape;5288;p19"/>
          <p:cNvGrpSpPr/>
          <p:nvPr/>
        </p:nvGrpSpPr>
        <p:grpSpPr>
          <a:xfrm rot="10800000" flipH="1">
            <a:off x="1703089" y="4521913"/>
            <a:ext cx="782989" cy="1094450"/>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11" name="Google Shape;5311;p19"/>
          <p:cNvGrpSpPr/>
          <p:nvPr/>
        </p:nvGrpSpPr>
        <p:grpSpPr>
          <a:xfrm>
            <a:off x="501598" y="2941623"/>
            <a:ext cx="419136" cy="546878"/>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34" name="Google Shape;5334;p19"/>
          <p:cNvGrpSpPr/>
          <p:nvPr/>
        </p:nvGrpSpPr>
        <p:grpSpPr>
          <a:xfrm rot="10800000" flipH="1">
            <a:off x="8269968" y="793500"/>
            <a:ext cx="1190020" cy="757074"/>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43" name="Google Shape;5343;p19"/>
          <p:cNvGrpSpPr/>
          <p:nvPr/>
        </p:nvGrpSpPr>
        <p:grpSpPr>
          <a:xfrm rot="10800000" flipH="1">
            <a:off x="8545801" y="194517"/>
            <a:ext cx="1042259" cy="1047013"/>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71" name="Google Shape;5371;p19"/>
          <p:cNvGrpSpPr/>
          <p:nvPr/>
        </p:nvGrpSpPr>
        <p:grpSpPr>
          <a:xfrm rot="10800000" flipH="1">
            <a:off x="8484435" y="-270370"/>
            <a:ext cx="368416" cy="997931"/>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396" name="Google Shape;5396;p19"/>
          <p:cNvGrpSpPr/>
          <p:nvPr/>
        </p:nvGrpSpPr>
        <p:grpSpPr>
          <a:xfrm rot="-4992369">
            <a:off x="7231418" y="-258354"/>
            <a:ext cx="364310" cy="944495"/>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5405" name="Google Shape;5405;p19"/>
          <p:cNvSpPr/>
          <p:nvPr/>
        </p:nvSpPr>
        <p:spPr>
          <a:xfrm rot="10800000" flipH="1">
            <a:off x="7991078" y="-124958"/>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6" name="Google Shape;5406;p19"/>
          <p:cNvSpPr/>
          <p:nvPr/>
        </p:nvSpPr>
        <p:spPr>
          <a:xfrm rot="10800000" flipH="1">
            <a:off x="7983974" y="-199738"/>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7" name="Google Shape;5407;p19"/>
          <p:cNvSpPr/>
          <p:nvPr/>
        </p:nvSpPr>
        <p:spPr>
          <a:xfrm rot="10800000" flipH="1">
            <a:off x="8312420" y="476644"/>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8" name="Google Shape;5408;p19"/>
          <p:cNvSpPr/>
          <p:nvPr/>
        </p:nvSpPr>
        <p:spPr>
          <a:xfrm rot="10800000" flipH="1">
            <a:off x="8247416" y="355298"/>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09" name="Google Shape;5409;p19"/>
          <p:cNvSpPr/>
          <p:nvPr/>
        </p:nvSpPr>
        <p:spPr>
          <a:xfrm rot="10800000" flipH="1">
            <a:off x="8165053" y="227076"/>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0" name="Google Shape;5410;p19"/>
          <p:cNvSpPr/>
          <p:nvPr/>
        </p:nvSpPr>
        <p:spPr>
          <a:xfrm rot="10800000" flipH="1">
            <a:off x="8098991" y="73661"/>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1" name="Google Shape;5411;p19"/>
          <p:cNvSpPr/>
          <p:nvPr/>
        </p:nvSpPr>
        <p:spPr>
          <a:xfrm rot="10800000" flipH="1">
            <a:off x="8082286" y="-49642"/>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2" name="Google Shape;5412;p19"/>
          <p:cNvSpPr/>
          <p:nvPr/>
        </p:nvSpPr>
        <p:spPr>
          <a:xfrm rot="10800000" flipH="1">
            <a:off x="8123027" y="344955"/>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3" name="Google Shape;5413;p19"/>
          <p:cNvSpPr/>
          <p:nvPr/>
        </p:nvSpPr>
        <p:spPr>
          <a:xfrm rot="10800000" flipH="1">
            <a:off x="8093624" y="317241"/>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4" name="Google Shape;5414;p19"/>
          <p:cNvSpPr/>
          <p:nvPr/>
        </p:nvSpPr>
        <p:spPr>
          <a:xfrm rot="10800000" flipH="1">
            <a:off x="8081858" y="366825"/>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5" name="Google Shape;5415;p19"/>
          <p:cNvSpPr/>
          <p:nvPr/>
        </p:nvSpPr>
        <p:spPr>
          <a:xfrm rot="10800000" flipH="1">
            <a:off x="8402898" y="218903"/>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6" name="Google Shape;5416;p19"/>
          <p:cNvSpPr/>
          <p:nvPr/>
        </p:nvSpPr>
        <p:spPr>
          <a:xfrm rot="10800000" flipH="1">
            <a:off x="8370119" y="194513"/>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7" name="Google Shape;5417;p19"/>
          <p:cNvSpPr/>
          <p:nvPr/>
        </p:nvSpPr>
        <p:spPr>
          <a:xfrm rot="10800000" flipH="1">
            <a:off x="8235651" y="386151"/>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8" name="Google Shape;5418;p19"/>
          <p:cNvSpPr/>
          <p:nvPr/>
        </p:nvSpPr>
        <p:spPr>
          <a:xfrm rot="10800000" flipH="1">
            <a:off x="8216326" y="435735"/>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19" name="Google Shape;5419;p19"/>
          <p:cNvSpPr/>
          <p:nvPr/>
        </p:nvSpPr>
        <p:spPr>
          <a:xfrm rot="10800000" flipH="1">
            <a:off x="8455001" y="47355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0" name="Google Shape;5420;p19"/>
          <p:cNvSpPr/>
          <p:nvPr/>
        </p:nvSpPr>
        <p:spPr>
          <a:xfrm rot="10800000" flipH="1">
            <a:off x="8413833" y="443295"/>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1" name="Google Shape;5421;p19"/>
          <p:cNvSpPr/>
          <p:nvPr/>
        </p:nvSpPr>
        <p:spPr>
          <a:xfrm rot="10800000" flipH="1">
            <a:off x="8364248" y="621477"/>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2" name="Google Shape;5422;p19"/>
          <p:cNvSpPr/>
          <p:nvPr/>
        </p:nvSpPr>
        <p:spPr>
          <a:xfrm rot="10800000" flipH="1">
            <a:off x="8391963" y="665191"/>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3" name="Google Shape;5423;p19"/>
          <p:cNvSpPr/>
          <p:nvPr/>
        </p:nvSpPr>
        <p:spPr>
          <a:xfrm rot="-10392468" flipH="1">
            <a:off x="7355265" y="-106133"/>
            <a:ext cx="686110" cy="861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4" name="Google Shape;5424;p19"/>
          <p:cNvSpPr/>
          <p:nvPr/>
        </p:nvSpPr>
        <p:spPr>
          <a:xfrm rot="-10392468" flipH="1">
            <a:off x="7428716" y="-207988"/>
            <a:ext cx="483351" cy="881965"/>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5" name="Google Shape;5425;p19"/>
          <p:cNvSpPr/>
          <p:nvPr/>
        </p:nvSpPr>
        <p:spPr>
          <a:xfrm rot="-10392468" flipH="1">
            <a:off x="7758213" y="-59328"/>
            <a:ext cx="139767" cy="13336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6" name="Google Shape;5426;p19"/>
          <p:cNvSpPr/>
          <p:nvPr/>
        </p:nvSpPr>
        <p:spPr>
          <a:xfrm rot="-10392468" flipH="1">
            <a:off x="7629870" y="73854"/>
            <a:ext cx="192731" cy="191824"/>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7" name="Google Shape;5427;p19"/>
          <p:cNvSpPr/>
          <p:nvPr/>
        </p:nvSpPr>
        <p:spPr>
          <a:xfrm rot="-10392468" flipH="1">
            <a:off x="7533766" y="164980"/>
            <a:ext cx="216290" cy="274016"/>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8" name="Google Shape;5428;p19"/>
          <p:cNvSpPr/>
          <p:nvPr/>
        </p:nvSpPr>
        <p:spPr>
          <a:xfrm rot="-10392468" flipH="1">
            <a:off x="7539764" y="295331"/>
            <a:ext cx="111420" cy="144529"/>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29" name="Google Shape;5429;p19"/>
          <p:cNvSpPr/>
          <p:nvPr/>
        </p:nvSpPr>
        <p:spPr>
          <a:xfrm rot="-10392468" flipH="1">
            <a:off x="7414027" y="412153"/>
            <a:ext cx="142841" cy="171087"/>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0" name="Google Shape;5430;p19"/>
          <p:cNvSpPr/>
          <p:nvPr/>
        </p:nvSpPr>
        <p:spPr>
          <a:xfrm rot="-10392468" flipH="1">
            <a:off x="7382758" y="512052"/>
            <a:ext cx="101997" cy="118526"/>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1" name="Google Shape;5431;p19"/>
          <p:cNvSpPr/>
          <p:nvPr/>
        </p:nvSpPr>
        <p:spPr>
          <a:xfrm rot="10800000" flipH="1">
            <a:off x="7985183" y="397086"/>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2" name="Google Shape;5432;p19"/>
          <p:cNvSpPr/>
          <p:nvPr/>
        </p:nvSpPr>
        <p:spPr>
          <a:xfrm rot="-10392468" flipH="1">
            <a:off x="7810876" y="469487"/>
            <a:ext cx="28598"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3" name="Google Shape;5433;p19"/>
          <p:cNvSpPr/>
          <p:nvPr/>
        </p:nvSpPr>
        <p:spPr>
          <a:xfrm rot="-10392468" flipH="1">
            <a:off x="7805059" y="418833"/>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4" name="Google Shape;5434;p19"/>
          <p:cNvSpPr/>
          <p:nvPr/>
        </p:nvSpPr>
        <p:spPr>
          <a:xfrm rot="-10392468" flipH="1">
            <a:off x="7433296" y="164655"/>
            <a:ext cx="28598"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5" name="Google Shape;5435;p19"/>
          <p:cNvSpPr/>
          <p:nvPr/>
        </p:nvSpPr>
        <p:spPr>
          <a:xfrm rot="-10392468" flipH="1">
            <a:off x="7436085" y="212385"/>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6" name="Google Shape;5436;p19"/>
          <p:cNvSpPr/>
          <p:nvPr/>
        </p:nvSpPr>
        <p:spPr>
          <a:xfrm rot="-10392468" flipH="1">
            <a:off x="7486995" y="182901"/>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7" name="Google Shape;5437;p19"/>
          <p:cNvSpPr/>
          <p:nvPr/>
        </p:nvSpPr>
        <p:spPr>
          <a:xfrm rot="-10392468" flipH="1">
            <a:off x="7501521" y="657774"/>
            <a:ext cx="28598"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8" name="Google Shape;5438;p19"/>
          <p:cNvSpPr/>
          <p:nvPr/>
        </p:nvSpPr>
        <p:spPr>
          <a:xfrm rot="-10392468" flipH="1">
            <a:off x="7468111" y="668132"/>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39" name="Google Shape;5439;p19"/>
          <p:cNvSpPr/>
          <p:nvPr/>
        </p:nvSpPr>
        <p:spPr>
          <a:xfrm rot="-10392468" flipH="1">
            <a:off x="7366618" y="475811"/>
            <a:ext cx="28598"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0" name="Google Shape;5440;p19"/>
          <p:cNvSpPr/>
          <p:nvPr/>
        </p:nvSpPr>
        <p:spPr>
          <a:xfrm rot="-10392468" flipH="1">
            <a:off x="7370099" y="446589"/>
            <a:ext cx="28598"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1" name="Google Shape;5441;p19"/>
          <p:cNvSpPr/>
          <p:nvPr/>
        </p:nvSpPr>
        <p:spPr>
          <a:xfrm rot="-10392468" flipH="1">
            <a:off x="7847662" y="160681"/>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2" name="Google Shape;5442;p19"/>
          <p:cNvSpPr/>
          <p:nvPr/>
        </p:nvSpPr>
        <p:spPr>
          <a:xfrm rot="-10392468" flipH="1">
            <a:off x="7567352" y="254260"/>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43" name="Google Shape;5443;p19"/>
          <p:cNvSpPr/>
          <p:nvPr/>
        </p:nvSpPr>
        <p:spPr>
          <a:xfrm rot="-10392468" flipH="1">
            <a:off x="7783578" y="300345"/>
            <a:ext cx="28598" cy="2270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5444" name="Google Shape;5444;p19"/>
          <p:cNvGrpSpPr/>
          <p:nvPr/>
        </p:nvGrpSpPr>
        <p:grpSpPr>
          <a:xfrm rot="10800000" flipH="1">
            <a:off x="7172050" y="4337925"/>
            <a:ext cx="436502" cy="569243"/>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467" name="Google Shape;5467;p19"/>
          <p:cNvGrpSpPr/>
          <p:nvPr/>
        </p:nvGrpSpPr>
        <p:grpSpPr>
          <a:xfrm rot="10800000" flipH="1">
            <a:off x="-221281" y="-186589"/>
            <a:ext cx="1500235" cy="1460527"/>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482" name="Google Shape;5482;p19"/>
          <p:cNvGrpSpPr/>
          <p:nvPr/>
        </p:nvGrpSpPr>
        <p:grpSpPr>
          <a:xfrm rot="10800000" flipH="1">
            <a:off x="-256702" y="184141"/>
            <a:ext cx="1187279" cy="1592727"/>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530" name="Google Shape;5530;p19"/>
          <p:cNvGrpSpPr/>
          <p:nvPr/>
        </p:nvGrpSpPr>
        <p:grpSpPr>
          <a:xfrm rot="10800000" flipH="1">
            <a:off x="7923837" y="4210796"/>
            <a:ext cx="1116750" cy="1145263"/>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5592" name="Google Shape;5592;p19"/>
          <p:cNvGrpSpPr/>
          <p:nvPr/>
        </p:nvGrpSpPr>
        <p:grpSpPr>
          <a:xfrm rot="-5400000">
            <a:off x="5562532" y="4530983"/>
            <a:ext cx="1007000" cy="841746"/>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Tree>
    <p:extLst>
      <p:ext uri="{BB962C8B-B14F-4D97-AF65-F5344CB8AC3E}">
        <p14:creationId xmlns:p14="http://schemas.microsoft.com/office/powerpoint/2010/main" val="331139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8"/>
        <p:cNvGrpSpPr/>
        <p:nvPr/>
      </p:nvGrpSpPr>
      <p:grpSpPr>
        <a:xfrm>
          <a:off x="0" y="0"/>
          <a:ext cx="0" cy="0"/>
          <a:chOff x="0" y="0"/>
          <a:chExt cx="0" cy="0"/>
        </a:xfrm>
      </p:grpSpPr>
    </p:spTree>
    <p:extLst>
      <p:ext uri="{BB962C8B-B14F-4D97-AF65-F5344CB8AC3E}">
        <p14:creationId xmlns:p14="http://schemas.microsoft.com/office/powerpoint/2010/main" val="173317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6"/>
              </a:buClr>
              <a:buSzPts val="3500"/>
              <a:buFont typeface="Londrina Solid"/>
              <a:buNone/>
              <a:defRPr sz="3500">
                <a:solidFill>
                  <a:schemeClr val="accent6"/>
                </a:solidFill>
                <a:latin typeface="Londrina Solid"/>
                <a:ea typeface="Londrina Solid"/>
                <a:cs typeface="Londrina Solid"/>
                <a:sym typeface="Londrina Solid"/>
              </a:defRPr>
            </a:lvl1pPr>
            <a:lvl2pPr lvl="1">
              <a:lnSpc>
                <a:spcPct val="100000"/>
              </a:lnSpc>
              <a:spcBef>
                <a:spcPts val="0"/>
              </a:spcBef>
              <a:spcAft>
                <a:spcPts val="0"/>
              </a:spcAft>
              <a:buClr>
                <a:schemeClr val="accent6"/>
              </a:buClr>
              <a:buSzPts val="2800"/>
              <a:buNone/>
              <a:defRPr sz="2800">
                <a:solidFill>
                  <a:schemeClr val="accent6"/>
                </a:solidFill>
              </a:defRPr>
            </a:lvl2pPr>
            <a:lvl3pPr lvl="2">
              <a:lnSpc>
                <a:spcPct val="100000"/>
              </a:lnSpc>
              <a:spcBef>
                <a:spcPts val="0"/>
              </a:spcBef>
              <a:spcAft>
                <a:spcPts val="0"/>
              </a:spcAft>
              <a:buClr>
                <a:schemeClr val="accent6"/>
              </a:buClr>
              <a:buSzPts val="2800"/>
              <a:buNone/>
              <a:defRPr sz="2800">
                <a:solidFill>
                  <a:schemeClr val="accent6"/>
                </a:solidFill>
              </a:defRPr>
            </a:lvl3pPr>
            <a:lvl4pPr lvl="3">
              <a:lnSpc>
                <a:spcPct val="100000"/>
              </a:lnSpc>
              <a:spcBef>
                <a:spcPts val="0"/>
              </a:spcBef>
              <a:spcAft>
                <a:spcPts val="0"/>
              </a:spcAft>
              <a:buClr>
                <a:schemeClr val="accent6"/>
              </a:buClr>
              <a:buSzPts val="2800"/>
              <a:buNone/>
              <a:defRPr sz="2800">
                <a:solidFill>
                  <a:schemeClr val="accent6"/>
                </a:solidFill>
              </a:defRPr>
            </a:lvl4pPr>
            <a:lvl5pPr lvl="4">
              <a:lnSpc>
                <a:spcPct val="100000"/>
              </a:lnSpc>
              <a:spcBef>
                <a:spcPts val="0"/>
              </a:spcBef>
              <a:spcAft>
                <a:spcPts val="0"/>
              </a:spcAft>
              <a:buClr>
                <a:schemeClr val="accent6"/>
              </a:buClr>
              <a:buSzPts val="2800"/>
              <a:buNone/>
              <a:defRPr sz="2800">
                <a:solidFill>
                  <a:schemeClr val="accent6"/>
                </a:solidFill>
              </a:defRPr>
            </a:lvl5pPr>
            <a:lvl6pPr lvl="5">
              <a:lnSpc>
                <a:spcPct val="100000"/>
              </a:lnSpc>
              <a:spcBef>
                <a:spcPts val="0"/>
              </a:spcBef>
              <a:spcAft>
                <a:spcPts val="0"/>
              </a:spcAft>
              <a:buClr>
                <a:schemeClr val="accent6"/>
              </a:buClr>
              <a:buSzPts val="2800"/>
              <a:buNone/>
              <a:defRPr sz="2800">
                <a:solidFill>
                  <a:schemeClr val="accent6"/>
                </a:solidFill>
              </a:defRPr>
            </a:lvl6pPr>
            <a:lvl7pPr lvl="6">
              <a:lnSpc>
                <a:spcPct val="100000"/>
              </a:lnSpc>
              <a:spcBef>
                <a:spcPts val="0"/>
              </a:spcBef>
              <a:spcAft>
                <a:spcPts val="0"/>
              </a:spcAft>
              <a:buClr>
                <a:schemeClr val="accent6"/>
              </a:buClr>
              <a:buSzPts val="2800"/>
              <a:buNone/>
              <a:defRPr sz="2800">
                <a:solidFill>
                  <a:schemeClr val="accent6"/>
                </a:solidFill>
              </a:defRPr>
            </a:lvl7pPr>
            <a:lvl8pPr lvl="7">
              <a:lnSpc>
                <a:spcPct val="100000"/>
              </a:lnSpc>
              <a:spcBef>
                <a:spcPts val="0"/>
              </a:spcBef>
              <a:spcAft>
                <a:spcPts val="0"/>
              </a:spcAft>
              <a:buClr>
                <a:schemeClr val="accent6"/>
              </a:buClr>
              <a:buSzPts val="2800"/>
              <a:buNone/>
              <a:defRPr sz="2800">
                <a:solidFill>
                  <a:schemeClr val="accent6"/>
                </a:solidFill>
              </a:defRPr>
            </a:lvl8pPr>
            <a:lvl9pPr lvl="8">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1pPr>
            <a:lvl2pPr marL="914400" lvl="1"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2pPr>
            <a:lvl3pPr marL="1371600" lvl="2"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3pPr>
            <a:lvl4pPr marL="1828800" lvl="3"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4pPr>
            <a:lvl5pPr marL="2286000" lvl="4"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5pPr>
            <a:lvl6pPr marL="2743200" lvl="5"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6pPr>
            <a:lvl7pPr marL="3200400" lvl="6"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7pPr>
            <a:lvl8pPr marL="3657600" lvl="7"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8pPr>
            <a:lvl9pPr marL="4114800" lvl="8" indent="-317500">
              <a:lnSpc>
                <a:spcPct val="100000"/>
              </a:lnSpc>
              <a:spcBef>
                <a:spcPts val="0"/>
              </a:spcBef>
              <a:spcAft>
                <a:spcPts val="0"/>
              </a:spcAft>
              <a:buClr>
                <a:schemeClr val="accent6"/>
              </a:buClr>
              <a:buSzPts val="1400"/>
              <a:buFont typeface="Comfortaa"/>
              <a:buChar char="■"/>
              <a:defRPr>
                <a:solidFill>
                  <a:schemeClr val="accent6"/>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63" r:id="rId2"/>
    <p:sldLayoutId id="2147483681" r:id="rId3"/>
    <p:sldLayoutId id="2147483687" r:id="rId4"/>
    <p:sldLayoutId id="2147483688" r:id="rId5"/>
    <p:sldLayoutId id="2147483689" r:id="rId6"/>
    <p:sldLayoutId id="2147483690" r:id="rId7"/>
    <p:sldLayoutId id="214748369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8.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085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 xmlns:a16="http://schemas.microsoft.com/office/drawing/2014/main" id="{D06FDEFC-11C7-EE20-9307-7E6E6846BADD}"/>
              </a:ext>
            </a:extLst>
          </p:cNvPr>
          <p:cNvSpPr txBox="1">
            <a:spLocks/>
          </p:cNvSpPr>
          <p:nvPr/>
        </p:nvSpPr>
        <p:spPr>
          <a:xfrm>
            <a:off x="375824" y="191214"/>
            <a:ext cx="8392351"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2800" b="1">
                <a:solidFill>
                  <a:srgbClr val="FF0000"/>
                </a:solidFill>
                <a:latin typeface="+mj-lt"/>
              </a:rPr>
              <a:t>3</a:t>
            </a:r>
            <a:r>
              <a:rPr lang="en-US" sz="2800">
                <a:solidFill>
                  <a:srgbClr val="000000"/>
                </a:solidFill>
                <a:latin typeface="+mj-lt"/>
              </a:rPr>
              <a:t>. </a:t>
            </a:r>
            <a:r>
              <a:rPr lang="en-US" sz="2800" i="1">
                <a:solidFill>
                  <a:srgbClr val="000000"/>
                </a:solidFill>
                <a:latin typeface="+mj-lt"/>
              </a:rPr>
              <a:t>Dấu hai chấm </a:t>
            </a:r>
            <a:r>
              <a:rPr lang="en-US" sz="2800">
                <a:solidFill>
                  <a:srgbClr val="000000"/>
                </a:solidFill>
                <a:latin typeface="+mj-lt"/>
              </a:rPr>
              <a:t>trong câu sau dùng để làm gì?</a:t>
            </a:r>
          </a:p>
        </p:txBody>
      </p:sp>
      <p:sp>
        <p:nvSpPr>
          <p:cNvPr id="6" name="Google Shape;7902;p32">
            <a:extLst>
              <a:ext uri="{FF2B5EF4-FFF2-40B4-BE49-F238E27FC236}">
                <a16:creationId xmlns="" xmlns:a16="http://schemas.microsoft.com/office/drawing/2014/main" id="{2CFC0826-0404-D51C-7848-803909E0ACDD}"/>
              </a:ext>
            </a:extLst>
          </p:cNvPr>
          <p:cNvSpPr txBox="1">
            <a:spLocks/>
          </p:cNvSpPr>
          <p:nvPr/>
        </p:nvSpPr>
        <p:spPr>
          <a:xfrm>
            <a:off x="762000" y="2724150"/>
            <a:ext cx="72390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a. Để báo hiệu lời </a:t>
            </a:r>
            <a:r>
              <a:rPr lang="en-US" sz="3200" smtClean="0">
                <a:solidFill>
                  <a:srgbClr val="000000"/>
                </a:solidFill>
                <a:latin typeface="+mj-lt"/>
              </a:rPr>
              <a:t>nói </a:t>
            </a:r>
            <a:r>
              <a:rPr lang="en-US" sz="3200">
                <a:solidFill>
                  <a:srgbClr val="000000"/>
                </a:solidFill>
                <a:latin typeface="+mj-lt"/>
              </a:rPr>
              <a:t>trực tiếp.</a:t>
            </a:r>
          </a:p>
        </p:txBody>
      </p:sp>
      <p:sp>
        <p:nvSpPr>
          <p:cNvPr id="2" name="Google Shape;7902;p32">
            <a:extLst>
              <a:ext uri="{FF2B5EF4-FFF2-40B4-BE49-F238E27FC236}">
                <a16:creationId xmlns="" xmlns:a16="http://schemas.microsoft.com/office/drawing/2014/main" id="{FD1FFA7E-5173-2E48-EE82-A1AC322512FB}"/>
              </a:ext>
            </a:extLst>
          </p:cNvPr>
          <p:cNvSpPr txBox="1">
            <a:spLocks/>
          </p:cNvSpPr>
          <p:nvPr/>
        </p:nvSpPr>
        <p:spPr>
          <a:xfrm>
            <a:off x="375824" y="1979596"/>
            <a:ext cx="8392351"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600">
                <a:solidFill>
                  <a:srgbClr val="000000"/>
                </a:solidFill>
                <a:latin typeface="+mj-lt"/>
              </a:rPr>
              <a:t>      Cảnh vật xung quanh tôi đều thay đổi, vì chính lòng tôi đang có sự thay đổi lớn: hôm nay tôi đi học.</a:t>
            </a:r>
          </a:p>
        </p:txBody>
      </p:sp>
      <p:sp>
        <p:nvSpPr>
          <p:cNvPr id="3" name="Google Shape;7902;p32">
            <a:extLst>
              <a:ext uri="{FF2B5EF4-FFF2-40B4-BE49-F238E27FC236}">
                <a16:creationId xmlns="" xmlns:a16="http://schemas.microsoft.com/office/drawing/2014/main" id="{D34ED7F8-7BD1-F293-1128-C5AF6D18264C}"/>
              </a:ext>
            </a:extLst>
          </p:cNvPr>
          <p:cNvSpPr txBox="1">
            <a:spLocks/>
          </p:cNvSpPr>
          <p:nvPr/>
        </p:nvSpPr>
        <p:spPr>
          <a:xfrm>
            <a:off x="762000" y="3371850"/>
            <a:ext cx="72390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smtClean="0">
                <a:solidFill>
                  <a:schemeClr val="bg2">
                    <a:lumMod val="10000"/>
                  </a:schemeClr>
                </a:solidFill>
                <a:latin typeface="+mj-lt"/>
              </a:rPr>
              <a:t>b. Để báo hiệu phần giải thích.</a:t>
            </a:r>
            <a:endParaRPr lang="en-US" sz="3200">
              <a:solidFill>
                <a:schemeClr val="bg2">
                  <a:lumMod val="10000"/>
                </a:schemeClr>
              </a:solidFill>
              <a:latin typeface="+mj-lt"/>
            </a:endParaRPr>
          </a:p>
        </p:txBody>
      </p:sp>
      <p:sp>
        <p:nvSpPr>
          <p:cNvPr id="7" name="Google Shape;7902;p32">
            <a:extLst>
              <a:ext uri="{FF2B5EF4-FFF2-40B4-BE49-F238E27FC236}">
                <a16:creationId xmlns="" xmlns:a16="http://schemas.microsoft.com/office/drawing/2014/main" id="{4789FD53-50C7-E587-2F5A-AB50A086AAFE}"/>
              </a:ext>
            </a:extLst>
          </p:cNvPr>
          <p:cNvSpPr txBox="1">
            <a:spLocks/>
          </p:cNvSpPr>
          <p:nvPr/>
        </p:nvSpPr>
        <p:spPr>
          <a:xfrm>
            <a:off x="762000" y="4019550"/>
            <a:ext cx="72390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c. Để báo hiệu phần liệt kê.</a:t>
            </a:r>
          </a:p>
        </p:txBody>
      </p:sp>
      <p:sp>
        <p:nvSpPr>
          <p:cNvPr id="8" name="TextBox 7"/>
          <p:cNvSpPr txBox="1"/>
          <p:nvPr/>
        </p:nvSpPr>
        <p:spPr>
          <a:xfrm>
            <a:off x="762000" y="3326997"/>
            <a:ext cx="609600" cy="584775"/>
          </a:xfrm>
          <a:prstGeom prst="rect">
            <a:avLst/>
          </a:prstGeom>
          <a:noFill/>
        </p:spPr>
        <p:txBody>
          <a:bodyPr wrap="square" rtlCol="0">
            <a:spAutoFit/>
          </a:bodyPr>
          <a:lstStyle/>
          <a:p>
            <a:r>
              <a:rPr lang="en-US" sz="3200" smtClean="0">
                <a:solidFill>
                  <a:srgbClr val="FF0000"/>
                </a:solidFill>
              </a:rPr>
              <a:t>b.</a:t>
            </a:r>
            <a:endParaRPr lang="vi-VN" sz="3200">
              <a:solidFill>
                <a:srgbClr val="FF0000"/>
              </a:solidFill>
            </a:endParaRPr>
          </a:p>
        </p:txBody>
      </p:sp>
    </p:spTree>
    <p:extLst>
      <p:ext uri="{BB962C8B-B14F-4D97-AF65-F5344CB8AC3E}">
        <p14:creationId xmlns:p14="http://schemas.microsoft.com/office/powerpoint/2010/main" val="262574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563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 xmlns:a16="http://schemas.microsoft.com/office/drawing/2014/main" id="{D06FDEFC-11C7-EE20-9307-7E6E6846BADD}"/>
              </a:ext>
            </a:extLst>
          </p:cNvPr>
          <p:cNvSpPr txBox="1">
            <a:spLocks/>
          </p:cNvSpPr>
          <p:nvPr/>
        </p:nvSpPr>
        <p:spPr>
          <a:xfrm>
            <a:off x="375824" y="583136"/>
            <a:ext cx="8392351"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2800" b="1">
                <a:solidFill>
                  <a:srgbClr val="FF0000"/>
                </a:solidFill>
                <a:latin typeface="+mj-lt"/>
              </a:rPr>
              <a:t>4</a:t>
            </a:r>
            <a:r>
              <a:rPr lang="en-US" sz="2800">
                <a:solidFill>
                  <a:srgbClr val="000000"/>
                </a:solidFill>
                <a:latin typeface="+mj-lt"/>
              </a:rPr>
              <a:t>. Xác định công dụng của </a:t>
            </a:r>
            <a:r>
              <a:rPr lang="en-US" sz="2800" i="1">
                <a:solidFill>
                  <a:srgbClr val="000000"/>
                </a:solidFill>
                <a:latin typeface="+mj-lt"/>
              </a:rPr>
              <a:t>dấu hai chấm </a:t>
            </a:r>
            <a:r>
              <a:rPr lang="en-US" sz="2800">
                <a:solidFill>
                  <a:srgbClr val="000000"/>
                </a:solidFill>
                <a:latin typeface="+mj-lt"/>
              </a:rPr>
              <a:t>trong mỗi câu văn dưới đây:</a:t>
            </a:r>
          </a:p>
        </p:txBody>
      </p:sp>
      <p:pic>
        <p:nvPicPr>
          <p:cNvPr id="8" name="Picture 7">
            <a:extLst>
              <a:ext uri="{FF2B5EF4-FFF2-40B4-BE49-F238E27FC236}">
                <a16:creationId xmlns="" xmlns:a16="http://schemas.microsoft.com/office/drawing/2014/main" id="{A91439B9-CCC9-4D96-155F-01DB6B6B644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273699" y="1084053"/>
            <a:ext cx="6596601" cy="4059447"/>
          </a:xfrm>
          <a:prstGeom prst="rect">
            <a:avLst/>
          </a:prstGeom>
          <a:ln>
            <a:noFill/>
          </a:ln>
          <a:effectLst>
            <a:softEdge rad="112500"/>
          </a:effectLst>
        </p:spPr>
      </p:pic>
    </p:spTree>
    <p:extLst>
      <p:ext uri="{BB962C8B-B14F-4D97-AF65-F5344CB8AC3E}">
        <p14:creationId xmlns:p14="http://schemas.microsoft.com/office/powerpoint/2010/main" val="2825983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0">
            <a:extLst>
              <a:ext uri="{FF2B5EF4-FFF2-40B4-BE49-F238E27FC236}">
                <a16:creationId xmlns="" xmlns:a16="http://schemas.microsoft.com/office/drawing/2014/main" id="{2D7BE26B-1D08-82F1-B138-B2EB070917C0}"/>
              </a:ext>
            </a:extLst>
          </p:cNvPr>
          <p:cNvGraphicFramePr>
            <a:graphicFrameLocks noGrp="1"/>
          </p:cNvGraphicFramePr>
          <p:nvPr>
            <p:extLst/>
          </p:nvPr>
        </p:nvGraphicFramePr>
        <p:xfrm>
          <a:off x="-354449" y="674660"/>
          <a:ext cx="10025808" cy="5074576"/>
        </p:xfrm>
        <a:graphic>
          <a:graphicData uri="http://schemas.openxmlformats.org/drawingml/2006/table">
            <a:tbl>
              <a:tblPr firstRow="1" bandRow="1"/>
              <a:tblGrid>
                <a:gridCol w="192804">
                  <a:extLst>
                    <a:ext uri="{9D8B030D-6E8A-4147-A177-3AD203B41FA5}">
                      <a16:colId xmlns="" xmlns:a16="http://schemas.microsoft.com/office/drawing/2014/main" val="3141195527"/>
                    </a:ext>
                  </a:extLst>
                </a:gridCol>
                <a:gridCol w="192804">
                  <a:extLst>
                    <a:ext uri="{9D8B030D-6E8A-4147-A177-3AD203B41FA5}">
                      <a16:colId xmlns="" xmlns:a16="http://schemas.microsoft.com/office/drawing/2014/main" val="3151147950"/>
                    </a:ext>
                  </a:extLst>
                </a:gridCol>
                <a:gridCol w="192804">
                  <a:extLst>
                    <a:ext uri="{9D8B030D-6E8A-4147-A177-3AD203B41FA5}">
                      <a16:colId xmlns="" xmlns:a16="http://schemas.microsoft.com/office/drawing/2014/main" val="1514941707"/>
                    </a:ext>
                  </a:extLst>
                </a:gridCol>
                <a:gridCol w="192804">
                  <a:extLst>
                    <a:ext uri="{9D8B030D-6E8A-4147-A177-3AD203B41FA5}">
                      <a16:colId xmlns="" xmlns:a16="http://schemas.microsoft.com/office/drawing/2014/main" val="3092453757"/>
                    </a:ext>
                  </a:extLst>
                </a:gridCol>
                <a:gridCol w="192804">
                  <a:extLst>
                    <a:ext uri="{9D8B030D-6E8A-4147-A177-3AD203B41FA5}">
                      <a16:colId xmlns="" xmlns:a16="http://schemas.microsoft.com/office/drawing/2014/main" val="1705943820"/>
                    </a:ext>
                  </a:extLst>
                </a:gridCol>
                <a:gridCol w="192804">
                  <a:extLst>
                    <a:ext uri="{9D8B030D-6E8A-4147-A177-3AD203B41FA5}">
                      <a16:colId xmlns="" xmlns:a16="http://schemas.microsoft.com/office/drawing/2014/main" val="3899532901"/>
                    </a:ext>
                  </a:extLst>
                </a:gridCol>
                <a:gridCol w="192804">
                  <a:extLst>
                    <a:ext uri="{9D8B030D-6E8A-4147-A177-3AD203B41FA5}">
                      <a16:colId xmlns="" xmlns:a16="http://schemas.microsoft.com/office/drawing/2014/main" val="1504412709"/>
                    </a:ext>
                  </a:extLst>
                </a:gridCol>
                <a:gridCol w="192804">
                  <a:extLst>
                    <a:ext uri="{9D8B030D-6E8A-4147-A177-3AD203B41FA5}">
                      <a16:colId xmlns="" xmlns:a16="http://schemas.microsoft.com/office/drawing/2014/main" val="1466808307"/>
                    </a:ext>
                  </a:extLst>
                </a:gridCol>
                <a:gridCol w="192804">
                  <a:extLst>
                    <a:ext uri="{9D8B030D-6E8A-4147-A177-3AD203B41FA5}">
                      <a16:colId xmlns="" xmlns:a16="http://schemas.microsoft.com/office/drawing/2014/main" val="3502664633"/>
                    </a:ext>
                  </a:extLst>
                </a:gridCol>
                <a:gridCol w="192804">
                  <a:extLst>
                    <a:ext uri="{9D8B030D-6E8A-4147-A177-3AD203B41FA5}">
                      <a16:colId xmlns="" xmlns:a16="http://schemas.microsoft.com/office/drawing/2014/main" val="2380817918"/>
                    </a:ext>
                  </a:extLst>
                </a:gridCol>
                <a:gridCol w="192804">
                  <a:extLst>
                    <a:ext uri="{9D8B030D-6E8A-4147-A177-3AD203B41FA5}">
                      <a16:colId xmlns="" xmlns:a16="http://schemas.microsoft.com/office/drawing/2014/main" val="3543710229"/>
                    </a:ext>
                  </a:extLst>
                </a:gridCol>
                <a:gridCol w="192804">
                  <a:extLst>
                    <a:ext uri="{9D8B030D-6E8A-4147-A177-3AD203B41FA5}">
                      <a16:colId xmlns="" xmlns:a16="http://schemas.microsoft.com/office/drawing/2014/main" val="1226207747"/>
                    </a:ext>
                  </a:extLst>
                </a:gridCol>
                <a:gridCol w="192804">
                  <a:extLst>
                    <a:ext uri="{9D8B030D-6E8A-4147-A177-3AD203B41FA5}">
                      <a16:colId xmlns="" xmlns:a16="http://schemas.microsoft.com/office/drawing/2014/main" val="2622740893"/>
                    </a:ext>
                  </a:extLst>
                </a:gridCol>
                <a:gridCol w="192804">
                  <a:extLst>
                    <a:ext uri="{9D8B030D-6E8A-4147-A177-3AD203B41FA5}">
                      <a16:colId xmlns="" xmlns:a16="http://schemas.microsoft.com/office/drawing/2014/main" val="3358236929"/>
                    </a:ext>
                  </a:extLst>
                </a:gridCol>
                <a:gridCol w="192804">
                  <a:extLst>
                    <a:ext uri="{9D8B030D-6E8A-4147-A177-3AD203B41FA5}">
                      <a16:colId xmlns="" xmlns:a16="http://schemas.microsoft.com/office/drawing/2014/main" val="3794742099"/>
                    </a:ext>
                  </a:extLst>
                </a:gridCol>
                <a:gridCol w="192804">
                  <a:extLst>
                    <a:ext uri="{9D8B030D-6E8A-4147-A177-3AD203B41FA5}">
                      <a16:colId xmlns="" xmlns:a16="http://schemas.microsoft.com/office/drawing/2014/main" val="2906486690"/>
                    </a:ext>
                  </a:extLst>
                </a:gridCol>
                <a:gridCol w="192804">
                  <a:extLst>
                    <a:ext uri="{9D8B030D-6E8A-4147-A177-3AD203B41FA5}">
                      <a16:colId xmlns="" xmlns:a16="http://schemas.microsoft.com/office/drawing/2014/main" val="3922166840"/>
                    </a:ext>
                  </a:extLst>
                </a:gridCol>
                <a:gridCol w="192804">
                  <a:extLst>
                    <a:ext uri="{9D8B030D-6E8A-4147-A177-3AD203B41FA5}">
                      <a16:colId xmlns="" xmlns:a16="http://schemas.microsoft.com/office/drawing/2014/main" val="2779761096"/>
                    </a:ext>
                  </a:extLst>
                </a:gridCol>
                <a:gridCol w="192804">
                  <a:extLst>
                    <a:ext uri="{9D8B030D-6E8A-4147-A177-3AD203B41FA5}">
                      <a16:colId xmlns="" xmlns:a16="http://schemas.microsoft.com/office/drawing/2014/main" val="2495969157"/>
                    </a:ext>
                  </a:extLst>
                </a:gridCol>
                <a:gridCol w="192804">
                  <a:extLst>
                    <a:ext uri="{9D8B030D-6E8A-4147-A177-3AD203B41FA5}">
                      <a16:colId xmlns="" xmlns:a16="http://schemas.microsoft.com/office/drawing/2014/main" val="3626927592"/>
                    </a:ext>
                  </a:extLst>
                </a:gridCol>
                <a:gridCol w="192804">
                  <a:extLst>
                    <a:ext uri="{9D8B030D-6E8A-4147-A177-3AD203B41FA5}">
                      <a16:colId xmlns="" xmlns:a16="http://schemas.microsoft.com/office/drawing/2014/main" val="857701770"/>
                    </a:ext>
                  </a:extLst>
                </a:gridCol>
                <a:gridCol w="192804">
                  <a:extLst>
                    <a:ext uri="{9D8B030D-6E8A-4147-A177-3AD203B41FA5}">
                      <a16:colId xmlns="" xmlns:a16="http://schemas.microsoft.com/office/drawing/2014/main" val="2309374168"/>
                    </a:ext>
                  </a:extLst>
                </a:gridCol>
                <a:gridCol w="192804">
                  <a:extLst>
                    <a:ext uri="{9D8B030D-6E8A-4147-A177-3AD203B41FA5}">
                      <a16:colId xmlns="" xmlns:a16="http://schemas.microsoft.com/office/drawing/2014/main" val="2423937644"/>
                    </a:ext>
                  </a:extLst>
                </a:gridCol>
                <a:gridCol w="192804">
                  <a:extLst>
                    <a:ext uri="{9D8B030D-6E8A-4147-A177-3AD203B41FA5}">
                      <a16:colId xmlns="" xmlns:a16="http://schemas.microsoft.com/office/drawing/2014/main" val="3181772300"/>
                    </a:ext>
                  </a:extLst>
                </a:gridCol>
                <a:gridCol w="192804">
                  <a:extLst>
                    <a:ext uri="{9D8B030D-6E8A-4147-A177-3AD203B41FA5}">
                      <a16:colId xmlns="" xmlns:a16="http://schemas.microsoft.com/office/drawing/2014/main" val="917889513"/>
                    </a:ext>
                  </a:extLst>
                </a:gridCol>
                <a:gridCol w="192804">
                  <a:extLst>
                    <a:ext uri="{9D8B030D-6E8A-4147-A177-3AD203B41FA5}">
                      <a16:colId xmlns="" xmlns:a16="http://schemas.microsoft.com/office/drawing/2014/main" val="3900200873"/>
                    </a:ext>
                  </a:extLst>
                </a:gridCol>
                <a:gridCol w="192804">
                  <a:extLst>
                    <a:ext uri="{9D8B030D-6E8A-4147-A177-3AD203B41FA5}">
                      <a16:colId xmlns="" xmlns:a16="http://schemas.microsoft.com/office/drawing/2014/main" val="1110172280"/>
                    </a:ext>
                  </a:extLst>
                </a:gridCol>
                <a:gridCol w="192804">
                  <a:extLst>
                    <a:ext uri="{9D8B030D-6E8A-4147-A177-3AD203B41FA5}">
                      <a16:colId xmlns="" xmlns:a16="http://schemas.microsoft.com/office/drawing/2014/main" val="2790098732"/>
                    </a:ext>
                  </a:extLst>
                </a:gridCol>
                <a:gridCol w="192804">
                  <a:extLst>
                    <a:ext uri="{9D8B030D-6E8A-4147-A177-3AD203B41FA5}">
                      <a16:colId xmlns="" xmlns:a16="http://schemas.microsoft.com/office/drawing/2014/main" val="590412432"/>
                    </a:ext>
                  </a:extLst>
                </a:gridCol>
                <a:gridCol w="192804">
                  <a:extLst>
                    <a:ext uri="{9D8B030D-6E8A-4147-A177-3AD203B41FA5}">
                      <a16:colId xmlns="" xmlns:a16="http://schemas.microsoft.com/office/drawing/2014/main" val="1269897463"/>
                    </a:ext>
                  </a:extLst>
                </a:gridCol>
                <a:gridCol w="192804">
                  <a:extLst>
                    <a:ext uri="{9D8B030D-6E8A-4147-A177-3AD203B41FA5}">
                      <a16:colId xmlns="" xmlns:a16="http://schemas.microsoft.com/office/drawing/2014/main" val="2868056576"/>
                    </a:ext>
                  </a:extLst>
                </a:gridCol>
                <a:gridCol w="192804">
                  <a:extLst>
                    <a:ext uri="{9D8B030D-6E8A-4147-A177-3AD203B41FA5}">
                      <a16:colId xmlns="" xmlns:a16="http://schemas.microsoft.com/office/drawing/2014/main" val="2161358710"/>
                    </a:ext>
                  </a:extLst>
                </a:gridCol>
                <a:gridCol w="192804">
                  <a:extLst>
                    <a:ext uri="{9D8B030D-6E8A-4147-A177-3AD203B41FA5}">
                      <a16:colId xmlns="" xmlns:a16="http://schemas.microsoft.com/office/drawing/2014/main" val="3163057758"/>
                    </a:ext>
                  </a:extLst>
                </a:gridCol>
                <a:gridCol w="192804">
                  <a:extLst>
                    <a:ext uri="{9D8B030D-6E8A-4147-A177-3AD203B41FA5}">
                      <a16:colId xmlns="" xmlns:a16="http://schemas.microsoft.com/office/drawing/2014/main" val="328346012"/>
                    </a:ext>
                  </a:extLst>
                </a:gridCol>
                <a:gridCol w="192804">
                  <a:extLst>
                    <a:ext uri="{9D8B030D-6E8A-4147-A177-3AD203B41FA5}">
                      <a16:colId xmlns="" xmlns:a16="http://schemas.microsoft.com/office/drawing/2014/main" val="1987707740"/>
                    </a:ext>
                  </a:extLst>
                </a:gridCol>
                <a:gridCol w="192804">
                  <a:extLst>
                    <a:ext uri="{9D8B030D-6E8A-4147-A177-3AD203B41FA5}">
                      <a16:colId xmlns="" xmlns:a16="http://schemas.microsoft.com/office/drawing/2014/main" val="996658431"/>
                    </a:ext>
                  </a:extLst>
                </a:gridCol>
                <a:gridCol w="192804">
                  <a:extLst>
                    <a:ext uri="{9D8B030D-6E8A-4147-A177-3AD203B41FA5}">
                      <a16:colId xmlns="" xmlns:a16="http://schemas.microsoft.com/office/drawing/2014/main" val="2612947994"/>
                    </a:ext>
                  </a:extLst>
                </a:gridCol>
                <a:gridCol w="192804">
                  <a:extLst>
                    <a:ext uri="{9D8B030D-6E8A-4147-A177-3AD203B41FA5}">
                      <a16:colId xmlns="" xmlns:a16="http://schemas.microsoft.com/office/drawing/2014/main" val="2148544139"/>
                    </a:ext>
                  </a:extLst>
                </a:gridCol>
                <a:gridCol w="192804">
                  <a:extLst>
                    <a:ext uri="{9D8B030D-6E8A-4147-A177-3AD203B41FA5}">
                      <a16:colId xmlns="" xmlns:a16="http://schemas.microsoft.com/office/drawing/2014/main" val="3249332975"/>
                    </a:ext>
                  </a:extLst>
                </a:gridCol>
                <a:gridCol w="192804">
                  <a:extLst>
                    <a:ext uri="{9D8B030D-6E8A-4147-A177-3AD203B41FA5}">
                      <a16:colId xmlns="" xmlns:a16="http://schemas.microsoft.com/office/drawing/2014/main" val="1654711919"/>
                    </a:ext>
                  </a:extLst>
                </a:gridCol>
                <a:gridCol w="192804">
                  <a:extLst>
                    <a:ext uri="{9D8B030D-6E8A-4147-A177-3AD203B41FA5}">
                      <a16:colId xmlns="" xmlns:a16="http://schemas.microsoft.com/office/drawing/2014/main" val="4015444291"/>
                    </a:ext>
                  </a:extLst>
                </a:gridCol>
                <a:gridCol w="192804">
                  <a:extLst>
                    <a:ext uri="{9D8B030D-6E8A-4147-A177-3AD203B41FA5}">
                      <a16:colId xmlns="" xmlns:a16="http://schemas.microsoft.com/office/drawing/2014/main" val="4236802669"/>
                    </a:ext>
                  </a:extLst>
                </a:gridCol>
                <a:gridCol w="192804">
                  <a:extLst>
                    <a:ext uri="{9D8B030D-6E8A-4147-A177-3AD203B41FA5}">
                      <a16:colId xmlns="" xmlns:a16="http://schemas.microsoft.com/office/drawing/2014/main" val="2318820784"/>
                    </a:ext>
                  </a:extLst>
                </a:gridCol>
                <a:gridCol w="192804">
                  <a:extLst>
                    <a:ext uri="{9D8B030D-6E8A-4147-A177-3AD203B41FA5}">
                      <a16:colId xmlns="" xmlns:a16="http://schemas.microsoft.com/office/drawing/2014/main" val="3970120949"/>
                    </a:ext>
                  </a:extLst>
                </a:gridCol>
                <a:gridCol w="192804">
                  <a:extLst>
                    <a:ext uri="{9D8B030D-6E8A-4147-A177-3AD203B41FA5}">
                      <a16:colId xmlns="" xmlns:a16="http://schemas.microsoft.com/office/drawing/2014/main" val="310546710"/>
                    </a:ext>
                  </a:extLst>
                </a:gridCol>
                <a:gridCol w="192804">
                  <a:extLst>
                    <a:ext uri="{9D8B030D-6E8A-4147-A177-3AD203B41FA5}">
                      <a16:colId xmlns="" xmlns:a16="http://schemas.microsoft.com/office/drawing/2014/main" val="1492156878"/>
                    </a:ext>
                  </a:extLst>
                </a:gridCol>
                <a:gridCol w="192804">
                  <a:extLst>
                    <a:ext uri="{9D8B030D-6E8A-4147-A177-3AD203B41FA5}">
                      <a16:colId xmlns="" xmlns:a16="http://schemas.microsoft.com/office/drawing/2014/main" val="3097457476"/>
                    </a:ext>
                  </a:extLst>
                </a:gridCol>
                <a:gridCol w="192804">
                  <a:extLst>
                    <a:ext uri="{9D8B030D-6E8A-4147-A177-3AD203B41FA5}">
                      <a16:colId xmlns="" xmlns:a16="http://schemas.microsoft.com/office/drawing/2014/main" val="2821193709"/>
                    </a:ext>
                  </a:extLst>
                </a:gridCol>
                <a:gridCol w="192804">
                  <a:extLst>
                    <a:ext uri="{9D8B030D-6E8A-4147-A177-3AD203B41FA5}">
                      <a16:colId xmlns="" xmlns:a16="http://schemas.microsoft.com/office/drawing/2014/main" val="3103761647"/>
                    </a:ext>
                  </a:extLst>
                </a:gridCol>
                <a:gridCol w="192804">
                  <a:extLst>
                    <a:ext uri="{9D8B030D-6E8A-4147-A177-3AD203B41FA5}">
                      <a16:colId xmlns="" xmlns:a16="http://schemas.microsoft.com/office/drawing/2014/main" val="3381576055"/>
                    </a:ext>
                  </a:extLst>
                </a:gridCol>
                <a:gridCol w="192804">
                  <a:extLst>
                    <a:ext uri="{9D8B030D-6E8A-4147-A177-3AD203B41FA5}">
                      <a16:colId xmlns="" xmlns:a16="http://schemas.microsoft.com/office/drawing/2014/main" val="514919813"/>
                    </a:ext>
                  </a:extLst>
                </a:gridCol>
                <a:gridCol w="192804">
                  <a:extLst>
                    <a:ext uri="{9D8B030D-6E8A-4147-A177-3AD203B41FA5}">
                      <a16:colId xmlns="" xmlns:a16="http://schemas.microsoft.com/office/drawing/2014/main" val="542129921"/>
                    </a:ext>
                  </a:extLst>
                </a:gridCol>
              </a:tblGrid>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3006041271"/>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4150849197"/>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4097518411"/>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3128778775"/>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787725093"/>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592677101"/>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611107625"/>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3210050650"/>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310338952"/>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129843687"/>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388699661"/>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955325877"/>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304449343"/>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710208300"/>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375878334"/>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3341740658"/>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710276984"/>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740379920"/>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16106537"/>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990137604"/>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821432036"/>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541111735"/>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3130183601"/>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456168485"/>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3576939847"/>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735494077"/>
                  </a:ext>
                </a:extLst>
              </a:tr>
            </a:tbl>
          </a:graphicData>
        </a:graphic>
      </p:graphicFrame>
      <p:sp>
        <p:nvSpPr>
          <p:cNvPr id="4" name="TextBox 3">
            <a:extLst>
              <a:ext uri="{FF2B5EF4-FFF2-40B4-BE49-F238E27FC236}">
                <a16:creationId xmlns="" xmlns:a16="http://schemas.microsoft.com/office/drawing/2014/main" id="{574284F3-1059-BB58-5EF3-EB5DA9D32D68}"/>
              </a:ext>
            </a:extLst>
          </p:cNvPr>
          <p:cNvSpPr txBox="1"/>
          <p:nvPr/>
        </p:nvSpPr>
        <p:spPr>
          <a:xfrm>
            <a:off x="787747" y="1048551"/>
            <a:ext cx="8660641" cy="666464"/>
          </a:xfrm>
          <a:prstGeom prst="rect">
            <a:avLst/>
          </a:prstGeom>
          <a:noFill/>
        </p:spPr>
        <p:txBody>
          <a:bodyPr wrap="square" rtlCol="0">
            <a:spAutoFit/>
          </a:bodyPr>
          <a:lstStyle/>
          <a:p>
            <a:pPr defTabSz="554762">
              <a:buClrTx/>
              <a:defRPr/>
            </a:pPr>
            <a:r>
              <a:rPr lang="x-none" sz="3731" b="1" kern="1200">
                <a:solidFill>
                  <a:srgbClr val="7030A0"/>
                </a:solidFill>
                <a:latin typeface="HP001 4 hàng" panose="020B0603050302020204" pitchFamily="34" charset="0"/>
                <a:ea typeface="+mn-ea"/>
                <a:cs typeface="HP001 5H Normal" panose="020B0603050302020204" pitchFamily="34" charset="0"/>
              </a:rPr>
              <a:t>Thứ </a:t>
            </a:r>
            <a:r>
              <a:rPr lang="en-US" sz="3731" b="1" kern="1200" smtClean="0">
                <a:solidFill>
                  <a:srgbClr val="7030A0"/>
                </a:solidFill>
                <a:latin typeface="HP001 4 hàng" panose="020B0603050302020204" pitchFamily="34" charset="0"/>
                <a:ea typeface="+mn-ea"/>
                <a:cs typeface="HP001 5H Normal" panose="020B0603050302020204" pitchFamily="34" charset="0"/>
              </a:rPr>
              <a:t>Sáu</a:t>
            </a:r>
            <a:r>
              <a:rPr lang="x-none" sz="3731" b="1" kern="1200" smtClean="0">
                <a:solidFill>
                  <a:srgbClr val="7030A0"/>
                </a:solidFill>
                <a:latin typeface="HP001 4 hàng" panose="020B0603050302020204" pitchFamily="34" charset="0"/>
                <a:ea typeface="+mn-ea"/>
                <a:cs typeface="HP001 5H Normal" panose="020B0603050302020204" pitchFamily="34" charset="0"/>
              </a:rPr>
              <a:t> </a:t>
            </a:r>
            <a:r>
              <a:rPr lang="en-US" sz="3731" b="1" kern="1200" dirty="0">
                <a:solidFill>
                  <a:srgbClr val="7030A0"/>
                </a:solidFill>
                <a:latin typeface="HP001 4 hàng" panose="020B0603050302020204" pitchFamily="34" charset="0"/>
                <a:ea typeface="+mn-ea"/>
                <a:cs typeface="HP001 5H Normal" panose="020B0603050302020204" pitchFamily="34" charset="0"/>
              </a:rPr>
              <a:t>w</a:t>
            </a:r>
            <a:r>
              <a:rPr lang="x-none" sz="3731" b="1" kern="1200" dirty="0">
                <a:solidFill>
                  <a:srgbClr val="7030A0"/>
                </a:solidFill>
                <a:latin typeface="HP001 4 hàng" panose="020B0603050302020204" pitchFamily="34" charset="0"/>
                <a:ea typeface="+mn-ea"/>
                <a:cs typeface="HP001 5H Normal" panose="020B0603050302020204" pitchFamily="34" charset="0"/>
              </a:rPr>
              <a:t>gà</a:t>
            </a:r>
            <a:r>
              <a:rPr lang="en-US" sz="3731" b="1" kern="1200" err="1">
                <a:solidFill>
                  <a:srgbClr val="7030A0"/>
                </a:solidFill>
                <a:latin typeface="HP001 4 hàng" panose="020B0603050302020204" pitchFamily="34" charset="0"/>
                <a:ea typeface="+mn-ea"/>
                <a:cs typeface="HP001 5H Normal" panose="020B0603050302020204" pitchFamily="34" charset="0"/>
              </a:rPr>
              <a:t>ǀ</a:t>
            </a:r>
            <a:r>
              <a:rPr lang="x-none" sz="3731" b="1" kern="1200">
                <a:solidFill>
                  <a:srgbClr val="7030A0"/>
                </a:solidFill>
                <a:latin typeface="HP001 4 hàng" panose="020B0603050302020204" pitchFamily="34" charset="0"/>
                <a:ea typeface="+mn-ea"/>
                <a:cs typeface="HP001 5H Normal" panose="020B0603050302020204" pitchFamily="34" charset="0"/>
              </a:rPr>
              <a:t> </a:t>
            </a:r>
            <a:r>
              <a:rPr lang="en-US" sz="3731" b="1" kern="1200" smtClean="0">
                <a:solidFill>
                  <a:srgbClr val="7030A0"/>
                </a:solidFill>
                <a:latin typeface="HP001 4 hàng" panose="020B0603050302020204" pitchFamily="34" charset="0"/>
                <a:ea typeface="+mn-ea"/>
                <a:cs typeface="HP001 5H Normal" panose="020B0603050302020204" pitchFamily="34" charset="0"/>
              </a:rPr>
              <a:t>15</a:t>
            </a:r>
            <a:r>
              <a:rPr lang="en-US" sz="3731" b="1" smtClean="0">
                <a:solidFill>
                  <a:srgbClr val="7030A0"/>
                </a:solidFill>
                <a:latin typeface="HP001 4 hàng" panose="020B0603050302020204" pitchFamily="34" charset="0"/>
                <a:cs typeface="HP001 5H Normal" panose="020B0603050302020204" pitchFamily="34" charset="0"/>
              </a:rPr>
              <a:t> </a:t>
            </a:r>
            <a:r>
              <a:rPr lang="el-GR" sz="3731" b="1" kern="1200" dirty="0">
                <a:solidFill>
                  <a:srgbClr val="7030A0"/>
                </a:solidFill>
                <a:latin typeface="HP001 4 hàng" panose="020B0603050302020204" pitchFamily="34" charset="0"/>
                <a:ea typeface="+mn-ea"/>
                <a:cs typeface="HP001 5H Normal" panose="020B0603050302020204" pitchFamily="34" charset="0"/>
              </a:rPr>
              <a:t>κ</a:t>
            </a:r>
            <a:r>
              <a:rPr lang="x-none" sz="3731" b="1" kern="1200" dirty="0">
                <a:solidFill>
                  <a:srgbClr val="7030A0"/>
                </a:solidFill>
                <a:latin typeface="HP001 4 hàng" panose="020B0603050302020204" pitchFamily="34" charset="0"/>
                <a:ea typeface="+mn-ea"/>
                <a:cs typeface="HP001 5H Normal" panose="020B0603050302020204" pitchFamily="34" charset="0"/>
              </a:rPr>
              <a:t>án</a:t>
            </a:r>
            <a:r>
              <a:rPr lang="en-US" sz="3731" b="1" kern="1200" err="1">
                <a:solidFill>
                  <a:srgbClr val="7030A0"/>
                </a:solidFill>
                <a:latin typeface="HP001 4 hàng" panose="020B0603050302020204" pitchFamily="34" charset="0"/>
                <a:ea typeface="+mn-ea"/>
                <a:cs typeface="HP001 5H Normal" panose="020B0603050302020204" pitchFamily="34" charset="0"/>
              </a:rPr>
              <a:t>Ƒ</a:t>
            </a:r>
            <a:r>
              <a:rPr lang="en-US" sz="3731" b="1">
                <a:solidFill>
                  <a:srgbClr val="7030A0"/>
                </a:solidFill>
                <a:latin typeface="HP001 4 hàng" panose="020B0603050302020204" pitchFamily="34" charset="0"/>
                <a:cs typeface="HP001 5H Normal" panose="020B0603050302020204" pitchFamily="34" charset="0"/>
              </a:rPr>
              <a:t> </a:t>
            </a:r>
            <a:r>
              <a:rPr lang="en-US" sz="3731" b="1" smtClean="0">
                <a:solidFill>
                  <a:srgbClr val="7030A0"/>
                </a:solidFill>
                <a:latin typeface="HP001 4 hàng" panose="020B0603050302020204" pitchFamily="34" charset="0"/>
                <a:cs typeface="HP001 5H Normal" panose="020B0603050302020204" pitchFamily="34" charset="0"/>
              </a:rPr>
              <a:t>11</a:t>
            </a:r>
            <a:r>
              <a:rPr lang="x-none" sz="3731" b="1" kern="1200" smtClean="0">
                <a:solidFill>
                  <a:srgbClr val="7030A0"/>
                </a:solidFill>
                <a:latin typeface="HP001 4 hàng" panose="020B0603050302020204" pitchFamily="34" charset="0"/>
                <a:ea typeface="+mn-ea"/>
                <a:cs typeface="HP001 5H Normal" panose="020B0603050302020204" pitchFamily="34" charset="0"/>
              </a:rPr>
              <a:t> </a:t>
            </a:r>
            <a:r>
              <a:rPr lang="en-US" sz="3731" b="1" kern="1200" dirty="0">
                <a:solidFill>
                  <a:srgbClr val="7030A0"/>
                </a:solidFill>
                <a:latin typeface="HP001 4 hàng" panose="020B0603050302020204" pitchFamily="34" charset="0"/>
                <a:ea typeface="+mn-ea"/>
                <a:cs typeface="HP001 5H Normal" panose="020B0603050302020204" pitchFamily="34" charset="0"/>
              </a:rPr>
              <a:t>w</a:t>
            </a:r>
            <a:r>
              <a:rPr lang="x-none" sz="3731" b="1" kern="1200">
                <a:solidFill>
                  <a:srgbClr val="7030A0"/>
                </a:solidFill>
                <a:latin typeface="HP001 4 hàng" panose="020B0603050302020204" pitchFamily="34" charset="0"/>
                <a:ea typeface="+mn-ea"/>
                <a:cs typeface="HP001 5H Normal" panose="020B0603050302020204" pitchFamily="34" charset="0"/>
              </a:rPr>
              <a:t>ăm </a:t>
            </a:r>
            <a:r>
              <a:rPr lang="x-none" sz="3731" b="1" kern="1200" smtClean="0">
                <a:solidFill>
                  <a:srgbClr val="7030A0"/>
                </a:solidFill>
                <a:latin typeface="HP001 4 hàng" panose="020B0603050302020204" pitchFamily="34" charset="0"/>
                <a:ea typeface="+mn-ea"/>
                <a:cs typeface="HP001 5H Normal" panose="020B0603050302020204" pitchFamily="34" charset="0"/>
              </a:rPr>
              <a:t>202</a:t>
            </a:r>
            <a:r>
              <a:rPr lang="en-US" sz="3731" b="1" kern="1200" dirty="0">
                <a:solidFill>
                  <a:srgbClr val="7030A0"/>
                </a:solidFill>
                <a:latin typeface="HP001 4 hàng" panose="020B0603050302020204" pitchFamily="34" charset="0"/>
                <a:ea typeface="+mn-ea"/>
                <a:cs typeface="HP001 5H Normal" panose="020B0603050302020204" pitchFamily="34" charset="0"/>
              </a:rPr>
              <a:t>4</a:t>
            </a:r>
            <a:endParaRPr lang="x-none" sz="3731" b="1" kern="1200" dirty="0">
              <a:solidFill>
                <a:srgbClr val="7030A0"/>
              </a:solidFill>
              <a:latin typeface="HP001 4 hàng" panose="020B0603050302020204" pitchFamily="34" charset="0"/>
              <a:ea typeface="+mn-ea"/>
              <a:cs typeface="HP001 5H Normal" panose="020B0603050302020204" pitchFamily="34" charset="0"/>
            </a:endParaRPr>
          </a:p>
        </p:txBody>
      </p:sp>
      <p:sp>
        <p:nvSpPr>
          <p:cNvPr id="12" name="TextBox 11">
            <a:extLst>
              <a:ext uri="{FF2B5EF4-FFF2-40B4-BE49-F238E27FC236}">
                <a16:creationId xmlns="" xmlns:a16="http://schemas.microsoft.com/office/drawing/2014/main" id="{B0CCB9F1-6CBF-A0A5-0B4B-E3BEE1C1DB90}"/>
              </a:ext>
            </a:extLst>
          </p:cNvPr>
          <p:cNvSpPr txBox="1"/>
          <p:nvPr/>
        </p:nvSpPr>
        <p:spPr>
          <a:xfrm>
            <a:off x="1905000" y="2607550"/>
            <a:ext cx="9174004" cy="550796"/>
          </a:xfrm>
          <a:prstGeom prst="rect">
            <a:avLst/>
          </a:prstGeom>
          <a:noFill/>
        </p:spPr>
        <p:txBody>
          <a:bodyPr wrap="square" rtlCol="0">
            <a:spAutoFit/>
          </a:bodyPr>
          <a:lstStyle/>
          <a:p>
            <a:pPr defTabSz="554762">
              <a:buClrTx/>
              <a:defRPr/>
            </a:pPr>
            <a:r>
              <a:rPr lang="vi-VN" sz="3731" b="1" kern="1200">
                <a:solidFill>
                  <a:srgbClr val="7030A0"/>
                </a:solidFill>
                <a:latin typeface="HP001 4 hàng" panose="020B0603050302020204" pitchFamily="34" charset="0"/>
                <a:ea typeface="+mn-ea"/>
                <a:cs typeface="HP001 5H Normal" panose="020B0603050302020204" pitchFamily="34" charset="0"/>
              </a:rPr>
              <a:t>Mở ǟųg vū Ǉừ </a:t>
            </a:r>
            <a:r>
              <a:rPr lang="el-GR" sz="3731" b="1" kern="1200">
                <a:solidFill>
                  <a:srgbClr val="7030A0"/>
                </a:solidFill>
                <a:latin typeface="HP001 4 hàng" panose="020B0603050302020204" pitchFamily="34" charset="0"/>
                <a:ea typeface="+mn-ea"/>
                <a:cs typeface="HP001 5H Normal" panose="020B0603050302020204" pitchFamily="34" charset="0"/>
              </a:rPr>
              <a:t>ωϙ </a:t>
            </a:r>
            <a:r>
              <a:rPr lang="vi-VN" sz="3731" b="1" kern="1200">
                <a:solidFill>
                  <a:srgbClr val="7030A0"/>
                </a:solidFill>
                <a:latin typeface="HP001 4 hàng" panose="020B0603050302020204" pitchFamily="34" charset="0"/>
                <a:ea typeface="+mn-ea"/>
                <a:cs typeface="HP001 5H Normal" panose="020B0603050302020204" pitchFamily="34" charset="0"/>
              </a:rPr>
              <a:t>wgưƟ </a:t>
            </a:r>
            <a:r>
              <a:rPr lang="el-GR" sz="3731" b="1" kern="1200">
                <a:solidFill>
                  <a:srgbClr val="7030A0"/>
                </a:solidFill>
                <a:latin typeface="HP001 4 hàng" panose="020B0603050302020204" pitchFamily="34" charset="0"/>
                <a:ea typeface="+mn-ea"/>
                <a:cs typeface="HP001 5H Normal" panose="020B0603050302020204" pitchFamily="34" charset="0"/>
              </a:rPr>
              <a:t>κ</a:t>
            </a:r>
            <a:r>
              <a:rPr lang="vi-VN" sz="3731" b="1" kern="1200">
                <a:solidFill>
                  <a:srgbClr val="7030A0"/>
                </a:solidFill>
                <a:latin typeface="HP001 4 hàng" panose="020B0603050302020204" pitchFamily="34" charset="0"/>
                <a:ea typeface="+mn-ea"/>
                <a:cs typeface="HP001 5H Normal" panose="020B0603050302020204" pitchFamily="34" charset="0"/>
              </a:rPr>
              <a:t>ân;</a:t>
            </a:r>
            <a:endParaRPr lang="x-none" sz="3731" b="1" kern="1200" dirty="0">
              <a:solidFill>
                <a:srgbClr val="7030A0"/>
              </a:solidFill>
              <a:latin typeface="HP001 4 hàng" panose="020B0603050302020204" pitchFamily="34" charset="0"/>
              <a:ea typeface="+mn-ea"/>
              <a:cs typeface="HP001 5H Normal" panose="020B0603050302020204" pitchFamily="34" charset="0"/>
            </a:endParaRPr>
          </a:p>
        </p:txBody>
      </p:sp>
      <p:sp>
        <p:nvSpPr>
          <p:cNvPr id="13" name="TextBox 12">
            <a:extLst>
              <a:ext uri="{FF2B5EF4-FFF2-40B4-BE49-F238E27FC236}">
                <a16:creationId xmlns="" xmlns:a16="http://schemas.microsoft.com/office/drawing/2014/main" id="{D36B4B36-BF6A-AE19-84CA-92F783D69AE2}"/>
              </a:ext>
            </a:extLst>
          </p:cNvPr>
          <p:cNvSpPr txBox="1"/>
          <p:nvPr/>
        </p:nvSpPr>
        <p:spPr>
          <a:xfrm>
            <a:off x="3412777" y="1833044"/>
            <a:ext cx="3520753" cy="666464"/>
          </a:xfrm>
          <a:prstGeom prst="rect">
            <a:avLst/>
          </a:prstGeom>
          <a:noFill/>
        </p:spPr>
        <p:txBody>
          <a:bodyPr wrap="square">
            <a:spAutoFit/>
          </a:bodyPr>
          <a:lstStyle/>
          <a:p>
            <a:r>
              <a:rPr lang="en-US" sz="3731" b="1">
                <a:solidFill>
                  <a:srgbClr val="7030A0"/>
                </a:solidFill>
                <a:latin typeface="HP001 4 hàng" panose="020B0603050302020204" pitchFamily="34" charset="0"/>
              </a:rPr>
              <a:t>Lu</a:t>
            </a:r>
            <a:r>
              <a:rPr lang="el-GR" sz="3731" b="1">
                <a:solidFill>
                  <a:srgbClr val="7030A0"/>
                </a:solidFill>
                <a:latin typeface="HP001 4 hàng" panose="020B0603050302020204" pitchFamily="34" charset="0"/>
              </a:rPr>
              <a:t>ΐ</a:t>
            </a:r>
            <a:r>
              <a:rPr lang="en-US" sz="3731" b="1">
                <a:solidFill>
                  <a:srgbClr val="7030A0"/>
                </a:solidFill>
                <a:latin typeface="HP001 4 hàng" panose="020B0603050302020204" pitchFamily="34" charset="0"/>
              </a:rPr>
              <a:t>İn Ǉập</a:t>
            </a:r>
          </a:p>
        </p:txBody>
      </p:sp>
      <p:sp>
        <p:nvSpPr>
          <p:cNvPr id="14" name="TextBox 13">
            <a:extLst>
              <a:ext uri="{FF2B5EF4-FFF2-40B4-BE49-F238E27FC236}">
                <a16:creationId xmlns="" xmlns:a16="http://schemas.microsoft.com/office/drawing/2014/main" id="{921A92E0-7DAD-A3E8-A66E-812905A1751B}"/>
              </a:ext>
            </a:extLst>
          </p:cNvPr>
          <p:cNvSpPr txBox="1"/>
          <p:nvPr/>
        </p:nvSpPr>
        <p:spPr>
          <a:xfrm>
            <a:off x="2971800" y="3394405"/>
            <a:ext cx="4736835" cy="666464"/>
          </a:xfrm>
          <a:prstGeom prst="rect">
            <a:avLst/>
          </a:prstGeom>
          <a:noFill/>
        </p:spPr>
        <p:txBody>
          <a:bodyPr wrap="square" rtlCol="0">
            <a:spAutoFit/>
          </a:bodyPr>
          <a:lstStyle/>
          <a:p>
            <a:pPr defTabSz="554762">
              <a:buClrTx/>
              <a:defRPr/>
            </a:pPr>
            <a:r>
              <a:rPr lang="vi-VN" sz="3731" b="1" kern="1200">
                <a:solidFill>
                  <a:srgbClr val="7030A0"/>
                </a:solidFill>
                <a:latin typeface="HP001 4 hàng" panose="020B0603050302020204" pitchFamily="34" charset="0"/>
                <a:ea typeface="+mn-ea"/>
                <a:cs typeface="HP001 5H Normal" panose="020B0603050302020204" pitchFamily="34" charset="0"/>
              </a:rPr>
              <a:t>Dấu hai </a:t>
            </a:r>
            <a:r>
              <a:rPr lang="el-GR" sz="3731" b="1" kern="1200">
                <a:solidFill>
                  <a:srgbClr val="7030A0"/>
                </a:solidFill>
                <a:latin typeface="HP001 4 hàng" panose="020B0603050302020204" pitchFamily="34" charset="0"/>
                <a:ea typeface="+mn-ea"/>
                <a:cs typeface="HP001 5H Normal" panose="020B0603050302020204" pitchFamily="34" charset="0"/>
              </a:rPr>
              <a:t>ε</a:t>
            </a:r>
            <a:r>
              <a:rPr lang="vi-VN" sz="3731" b="1" kern="1200">
                <a:solidFill>
                  <a:srgbClr val="7030A0"/>
                </a:solidFill>
                <a:latin typeface="HP001 4 hàng" panose="020B0603050302020204" pitchFamily="34" charset="0"/>
                <a:ea typeface="+mn-ea"/>
                <a:cs typeface="HP001 5H Normal" panose="020B0603050302020204" pitchFamily="34" charset="0"/>
              </a:rPr>
              <a:t>ấm </a:t>
            </a:r>
            <a:endParaRPr lang="x-none" sz="3731" b="1" kern="1200" dirty="0">
              <a:solidFill>
                <a:srgbClr val="7030A0"/>
              </a:solidFill>
              <a:latin typeface="HP001 4 hàng" panose="020B0603050302020204" pitchFamily="34" charset="0"/>
              <a:ea typeface="+mn-ea"/>
              <a:cs typeface="HP001 5H Normal" panose="020B0603050302020204" pitchFamily="34" charset="0"/>
            </a:endParaRPr>
          </a:p>
        </p:txBody>
      </p:sp>
      <p:sp>
        <p:nvSpPr>
          <p:cNvPr id="8" name="TextBox 7">
            <a:extLst>
              <a:ext uri="{FF2B5EF4-FFF2-40B4-BE49-F238E27FC236}">
                <a16:creationId xmlns="" xmlns:a16="http://schemas.microsoft.com/office/drawing/2014/main" id="{D36B4B36-BF6A-AE19-84CA-92F783D69AE2}"/>
              </a:ext>
            </a:extLst>
          </p:cNvPr>
          <p:cNvSpPr txBox="1"/>
          <p:nvPr/>
        </p:nvSpPr>
        <p:spPr>
          <a:xfrm>
            <a:off x="533400" y="4171950"/>
            <a:ext cx="3520753" cy="666464"/>
          </a:xfrm>
          <a:prstGeom prst="rect">
            <a:avLst/>
          </a:prstGeom>
          <a:noFill/>
        </p:spPr>
        <p:txBody>
          <a:bodyPr wrap="square">
            <a:spAutoFit/>
          </a:bodyPr>
          <a:lstStyle/>
          <a:p>
            <a:r>
              <a:rPr lang="en-US" sz="3731" b="1" smtClean="0">
                <a:solidFill>
                  <a:srgbClr val="7030A0"/>
                </a:solidFill>
                <a:latin typeface="HP001 4 hàng" panose="020B0603050302020204" pitchFamily="34" charset="0"/>
              </a:rPr>
              <a:t>Bài 4:</a:t>
            </a:r>
            <a:endParaRPr lang="en-US" sz="3731" b="1">
              <a:solidFill>
                <a:srgbClr val="7030A0"/>
              </a:solidFill>
              <a:latin typeface="HP001 4 hàng" panose="020B0603050302020204" pitchFamily="34" charset="0"/>
            </a:endParaRPr>
          </a:p>
        </p:txBody>
      </p:sp>
    </p:spTree>
    <p:extLst>
      <p:ext uri="{BB962C8B-B14F-4D97-AF65-F5344CB8AC3E}">
        <p14:creationId xmlns:p14="http://schemas.microsoft.com/office/powerpoint/2010/main" val="205965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431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 xmlns:a16="http://schemas.microsoft.com/office/drawing/2014/main" id="{D06FDEFC-11C7-EE20-9307-7E6E6846BADD}"/>
              </a:ext>
            </a:extLst>
          </p:cNvPr>
          <p:cNvSpPr txBox="1">
            <a:spLocks/>
          </p:cNvSpPr>
          <p:nvPr/>
        </p:nvSpPr>
        <p:spPr>
          <a:xfrm>
            <a:off x="375824" y="583136"/>
            <a:ext cx="8392351"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2800" b="1">
                <a:solidFill>
                  <a:srgbClr val="FF0000"/>
                </a:solidFill>
                <a:latin typeface="+mj-lt"/>
              </a:rPr>
              <a:t>4</a:t>
            </a:r>
            <a:r>
              <a:rPr lang="en-US" sz="2800">
                <a:solidFill>
                  <a:srgbClr val="000000"/>
                </a:solidFill>
                <a:latin typeface="+mj-lt"/>
              </a:rPr>
              <a:t>. Xác định công dụng của </a:t>
            </a:r>
            <a:r>
              <a:rPr lang="en-US" sz="2800" i="1">
                <a:solidFill>
                  <a:srgbClr val="000000"/>
                </a:solidFill>
                <a:latin typeface="+mj-lt"/>
              </a:rPr>
              <a:t>dấu hai chấm </a:t>
            </a:r>
            <a:r>
              <a:rPr lang="en-US" sz="2800">
                <a:solidFill>
                  <a:srgbClr val="000000"/>
                </a:solidFill>
                <a:latin typeface="+mj-lt"/>
              </a:rPr>
              <a:t>trong mỗi câu văn dưới đây:</a:t>
            </a:r>
          </a:p>
        </p:txBody>
      </p:sp>
      <p:sp>
        <p:nvSpPr>
          <p:cNvPr id="2" name="Google Shape;7902;p32">
            <a:extLst>
              <a:ext uri="{FF2B5EF4-FFF2-40B4-BE49-F238E27FC236}">
                <a16:creationId xmlns="" xmlns:a16="http://schemas.microsoft.com/office/drawing/2014/main" id="{FD1FFA7E-5173-2E48-EE82-A1AC322512FB}"/>
              </a:ext>
            </a:extLst>
          </p:cNvPr>
          <p:cNvSpPr txBox="1">
            <a:spLocks/>
          </p:cNvSpPr>
          <p:nvPr/>
        </p:nvSpPr>
        <p:spPr>
          <a:xfrm>
            <a:off x="375824" y="1478502"/>
            <a:ext cx="5307508" cy="3074687"/>
          </a:xfrm>
          <a:prstGeom prst="rect">
            <a:avLst/>
          </a:prstGeom>
          <a:solidFill>
            <a:srgbClr val="FFFF99"/>
          </a:solidFill>
          <a:ln>
            <a:solidFill>
              <a:srgbClr val="000000"/>
            </a:solid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a.  Trong cái túi vải thô của bà có đủ thứ quà, mùa nào thức nấy: nhãn tháng Sáu, na tháng Bảy, roi mùa hạ, gương sen mùa thu.</a:t>
            </a:r>
          </a:p>
          <a:p>
            <a:pPr algn="r"/>
            <a:r>
              <a:rPr lang="en-US" sz="3200">
                <a:solidFill>
                  <a:srgbClr val="000000"/>
                </a:solidFill>
                <a:latin typeface="+mj-lt"/>
              </a:rPr>
              <a:t>(</a:t>
            </a:r>
            <a:r>
              <a:rPr lang="en-US" sz="3200" i="1">
                <a:solidFill>
                  <a:srgbClr val="000000"/>
                </a:solidFill>
                <a:latin typeface="+mj-lt"/>
              </a:rPr>
              <a:t>Theo</a:t>
            </a:r>
            <a:r>
              <a:rPr lang="en-US" sz="3200">
                <a:solidFill>
                  <a:srgbClr val="000000"/>
                </a:solidFill>
                <a:latin typeface="+mj-lt"/>
              </a:rPr>
              <a:t> Ma Văn Kháng)</a:t>
            </a:r>
          </a:p>
        </p:txBody>
      </p:sp>
      <p:sp>
        <p:nvSpPr>
          <p:cNvPr id="6" name="2">
            <a:extLst>
              <a:ext uri="{FF2B5EF4-FFF2-40B4-BE49-F238E27FC236}">
                <a16:creationId xmlns="" xmlns:a16="http://schemas.microsoft.com/office/drawing/2014/main" id="{253BF7B7-7CF4-EE74-ACEF-15DC40663EA4}"/>
              </a:ext>
            </a:extLst>
          </p:cNvPr>
          <p:cNvSpPr/>
          <p:nvPr/>
        </p:nvSpPr>
        <p:spPr>
          <a:xfrm>
            <a:off x="5867400" y="2091690"/>
            <a:ext cx="3017520" cy="1089660"/>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Báo hiệu </a:t>
            </a:r>
          </a:p>
          <a:p>
            <a:pPr algn="ctr"/>
            <a:r>
              <a:rPr lang="en-US" sz="3200"/>
              <a:t>phần liệt kê</a:t>
            </a:r>
          </a:p>
        </p:txBody>
      </p:sp>
      <p:pic>
        <p:nvPicPr>
          <p:cNvPr id="7" name="Picture 6">
            <a:extLst>
              <a:ext uri="{FF2B5EF4-FFF2-40B4-BE49-F238E27FC236}">
                <a16:creationId xmlns="" xmlns:a16="http://schemas.microsoft.com/office/drawing/2014/main" id="{2F65FFE6-CC8B-4ADA-460E-DF61749628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1079" y="2887822"/>
            <a:ext cx="598573" cy="587056"/>
          </a:xfrm>
          <a:prstGeom prst="rect">
            <a:avLst/>
          </a:prstGeom>
          <a:noFill/>
        </p:spPr>
      </p:pic>
      <p:pic>
        <p:nvPicPr>
          <p:cNvPr id="10" name="Picture 9">
            <a:extLst>
              <a:ext uri="{FF2B5EF4-FFF2-40B4-BE49-F238E27FC236}">
                <a16:creationId xmlns="" xmlns:a16="http://schemas.microsoft.com/office/drawing/2014/main" id="{B3F40C0B-16EE-D374-DFEB-2D26368651FC}"/>
              </a:ext>
            </a:extLst>
          </p:cNvPr>
          <p:cNvPicPr>
            <a:picLocks noChangeAspect="1"/>
          </p:cNvPicPr>
          <p:nvPr/>
        </p:nvPicPr>
        <p:blipFill>
          <a:blip r:embed="rId6"/>
          <a:stretch>
            <a:fillRect/>
          </a:stretch>
        </p:blipFill>
        <p:spPr>
          <a:xfrm>
            <a:off x="6629400" y="4095750"/>
            <a:ext cx="1053082" cy="1047750"/>
          </a:xfrm>
          <a:prstGeom prst="rect">
            <a:avLst/>
          </a:prstGeom>
        </p:spPr>
      </p:pic>
    </p:spTree>
    <p:extLst>
      <p:ext uri="{BB962C8B-B14F-4D97-AF65-F5344CB8AC3E}">
        <p14:creationId xmlns:p14="http://schemas.microsoft.com/office/powerpoint/2010/main" val="17188555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4*#ppt_w"/>
                                          </p:val>
                                        </p:tav>
                                        <p:tav tm="100000">
                                          <p:val>
                                            <p:strVal val="#ppt_w"/>
                                          </p:val>
                                        </p:tav>
                                      </p:tavLst>
                                    </p:anim>
                                    <p:anim calcmode="lin" valueType="num">
                                      <p:cBhvr>
                                        <p:cTn id="8"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989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 xmlns:a16="http://schemas.microsoft.com/office/drawing/2014/main" id="{D06FDEFC-11C7-EE20-9307-7E6E6846BADD}"/>
              </a:ext>
            </a:extLst>
          </p:cNvPr>
          <p:cNvSpPr txBox="1">
            <a:spLocks/>
          </p:cNvSpPr>
          <p:nvPr/>
        </p:nvSpPr>
        <p:spPr>
          <a:xfrm>
            <a:off x="375824" y="583136"/>
            <a:ext cx="8392351"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2800" b="1">
                <a:solidFill>
                  <a:srgbClr val="FF0000"/>
                </a:solidFill>
                <a:latin typeface="+mj-lt"/>
              </a:rPr>
              <a:t>4</a:t>
            </a:r>
            <a:r>
              <a:rPr lang="en-US" sz="2800">
                <a:solidFill>
                  <a:srgbClr val="000000"/>
                </a:solidFill>
                <a:latin typeface="+mj-lt"/>
              </a:rPr>
              <a:t>. Xác định công dụng của </a:t>
            </a:r>
            <a:r>
              <a:rPr lang="en-US" sz="2800" i="1">
                <a:solidFill>
                  <a:srgbClr val="000000"/>
                </a:solidFill>
                <a:latin typeface="+mj-lt"/>
              </a:rPr>
              <a:t>dấu hai chấm </a:t>
            </a:r>
            <a:r>
              <a:rPr lang="en-US" sz="2800">
                <a:solidFill>
                  <a:srgbClr val="000000"/>
                </a:solidFill>
                <a:latin typeface="+mj-lt"/>
              </a:rPr>
              <a:t>trong mỗi câu văn dưới đây:</a:t>
            </a:r>
          </a:p>
        </p:txBody>
      </p:sp>
      <p:sp>
        <p:nvSpPr>
          <p:cNvPr id="2" name="Google Shape;7902;p32">
            <a:extLst>
              <a:ext uri="{FF2B5EF4-FFF2-40B4-BE49-F238E27FC236}">
                <a16:creationId xmlns="" xmlns:a16="http://schemas.microsoft.com/office/drawing/2014/main" id="{FD1FFA7E-5173-2E48-EE82-A1AC322512FB}"/>
              </a:ext>
            </a:extLst>
          </p:cNvPr>
          <p:cNvSpPr txBox="1">
            <a:spLocks/>
          </p:cNvSpPr>
          <p:nvPr/>
        </p:nvSpPr>
        <p:spPr>
          <a:xfrm>
            <a:off x="259080" y="1432898"/>
            <a:ext cx="5303519" cy="2909848"/>
          </a:xfrm>
          <a:prstGeom prst="rect">
            <a:avLst/>
          </a:prstGeom>
          <a:solidFill>
            <a:srgbClr val="FFFF99"/>
          </a:solidFill>
          <a:ln>
            <a:solidFill>
              <a:srgbClr val="000000"/>
            </a:solid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600">
                <a:solidFill>
                  <a:srgbClr val="000000"/>
                </a:solidFill>
                <a:latin typeface="+mj-lt"/>
              </a:rPr>
              <a:t>b.  Hoa giấy có một đặc điểm khác với nhiều loài hoa: hoa rụng mà vẫn còn tươi nguyên.</a:t>
            </a:r>
          </a:p>
          <a:p>
            <a:pPr algn="r"/>
            <a:r>
              <a:rPr lang="en-US" sz="3600">
                <a:solidFill>
                  <a:srgbClr val="000000"/>
                </a:solidFill>
                <a:latin typeface="+mj-lt"/>
              </a:rPr>
              <a:t>(</a:t>
            </a:r>
            <a:r>
              <a:rPr lang="en-US" sz="3600" i="1">
                <a:solidFill>
                  <a:srgbClr val="000000"/>
                </a:solidFill>
                <a:latin typeface="+mj-lt"/>
              </a:rPr>
              <a:t>Theo</a:t>
            </a:r>
            <a:r>
              <a:rPr lang="en-US" sz="3600">
                <a:solidFill>
                  <a:srgbClr val="000000"/>
                </a:solidFill>
                <a:latin typeface="+mj-lt"/>
              </a:rPr>
              <a:t> Trần Hoài Dương)</a:t>
            </a:r>
          </a:p>
        </p:txBody>
      </p:sp>
      <p:sp>
        <p:nvSpPr>
          <p:cNvPr id="4" name="1">
            <a:extLst>
              <a:ext uri="{FF2B5EF4-FFF2-40B4-BE49-F238E27FC236}">
                <a16:creationId xmlns="" xmlns:a16="http://schemas.microsoft.com/office/drawing/2014/main" id="{33A7A083-3F19-CF55-F45F-133BE6F4C195}"/>
              </a:ext>
            </a:extLst>
          </p:cNvPr>
          <p:cNvSpPr/>
          <p:nvPr/>
        </p:nvSpPr>
        <p:spPr>
          <a:xfrm>
            <a:off x="5750655" y="2190750"/>
            <a:ext cx="3017520" cy="1089660"/>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Báo hiệu </a:t>
            </a:r>
          </a:p>
          <a:p>
            <a:pPr algn="ctr"/>
            <a:r>
              <a:rPr lang="en-US" sz="3200"/>
              <a:t>phần giải thích</a:t>
            </a:r>
          </a:p>
        </p:txBody>
      </p:sp>
      <p:pic>
        <p:nvPicPr>
          <p:cNvPr id="7" name="Picture 6">
            <a:extLst>
              <a:ext uri="{FF2B5EF4-FFF2-40B4-BE49-F238E27FC236}">
                <a16:creationId xmlns="" xmlns:a16="http://schemas.microsoft.com/office/drawing/2014/main" id="{2F65FFE6-CC8B-4ADA-460E-DF61749628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3088" y="1552224"/>
            <a:ext cx="598573" cy="587056"/>
          </a:xfrm>
          <a:prstGeom prst="rect">
            <a:avLst/>
          </a:prstGeom>
          <a:noFill/>
        </p:spPr>
      </p:pic>
      <p:pic>
        <p:nvPicPr>
          <p:cNvPr id="10" name="Picture 9">
            <a:extLst>
              <a:ext uri="{FF2B5EF4-FFF2-40B4-BE49-F238E27FC236}">
                <a16:creationId xmlns="" xmlns:a16="http://schemas.microsoft.com/office/drawing/2014/main" id="{B3F40C0B-16EE-D374-DFEB-2D26368651FC}"/>
              </a:ext>
            </a:extLst>
          </p:cNvPr>
          <p:cNvPicPr>
            <a:picLocks noChangeAspect="1"/>
          </p:cNvPicPr>
          <p:nvPr/>
        </p:nvPicPr>
        <p:blipFill>
          <a:blip r:embed="rId6"/>
          <a:stretch>
            <a:fillRect/>
          </a:stretch>
        </p:blipFill>
        <p:spPr>
          <a:xfrm>
            <a:off x="6662150" y="674496"/>
            <a:ext cx="1053082" cy="1047750"/>
          </a:xfrm>
          <a:prstGeom prst="rect">
            <a:avLst/>
          </a:prstGeom>
        </p:spPr>
      </p:pic>
      <p:pic>
        <p:nvPicPr>
          <p:cNvPr id="3" name="Picture 2">
            <a:extLst>
              <a:ext uri="{FF2B5EF4-FFF2-40B4-BE49-F238E27FC236}">
                <a16:creationId xmlns="" xmlns:a16="http://schemas.microsoft.com/office/drawing/2014/main" id="{03705D50-6340-1678-806C-7716B8E6747C}"/>
              </a:ext>
            </a:extLst>
          </p:cNvPr>
          <p:cNvPicPr>
            <a:picLocks noChangeAspect="1"/>
          </p:cNvPicPr>
          <p:nvPr/>
        </p:nvPicPr>
        <p:blipFill>
          <a:blip r:embed="rId6"/>
          <a:stretch>
            <a:fillRect/>
          </a:stretch>
        </p:blipFill>
        <p:spPr>
          <a:xfrm>
            <a:off x="7378436" y="658124"/>
            <a:ext cx="1053082" cy="1047750"/>
          </a:xfrm>
          <a:prstGeom prst="rect">
            <a:avLst/>
          </a:prstGeom>
        </p:spPr>
      </p:pic>
    </p:spTree>
    <p:extLst>
      <p:ext uri="{BB962C8B-B14F-4D97-AF65-F5344CB8AC3E}">
        <p14:creationId xmlns:p14="http://schemas.microsoft.com/office/powerpoint/2010/main" val="3906726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4*#ppt_w"/>
                                          </p:val>
                                        </p:tav>
                                        <p:tav tm="100000">
                                          <p:val>
                                            <p:strVal val="#ppt_w"/>
                                          </p:val>
                                        </p:tav>
                                      </p:tavLst>
                                    </p:anim>
                                    <p:anim calcmode="lin" valueType="num">
                                      <p:cBhvr>
                                        <p:cTn id="8"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332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 xmlns:a16="http://schemas.microsoft.com/office/drawing/2014/main" id="{D06FDEFC-11C7-EE20-9307-7E6E6846BADD}"/>
              </a:ext>
            </a:extLst>
          </p:cNvPr>
          <p:cNvSpPr txBox="1">
            <a:spLocks/>
          </p:cNvSpPr>
          <p:nvPr/>
        </p:nvSpPr>
        <p:spPr>
          <a:xfrm>
            <a:off x="375824" y="583136"/>
            <a:ext cx="8392351"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2800" b="1">
                <a:solidFill>
                  <a:srgbClr val="FF0000"/>
                </a:solidFill>
                <a:latin typeface="+mj-lt"/>
              </a:rPr>
              <a:t>4</a:t>
            </a:r>
            <a:r>
              <a:rPr lang="en-US" sz="2800">
                <a:solidFill>
                  <a:srgbClr val="000000"/>
                </a:solidFill>
                <a:latin typeface="+mj-lt"/>
              </a:rPr>
              <a:t>. Xác định công dụng của </a:t>
            </a:r>
            <a:r>
              <a:rPr lang="en-US" sz="2800" i="1">
                <a:solidFill>
                  <a:srgbClr val="000000"/>
                </a:solidFill>
                <a:latin typeface="+mj-lt"/>
              </a:rPr>
              <a:t>dấu hai chấm </a:t>
            </a:r>
            <a:r>
              <a:rPr lang="en-US" sz="2800">
                <a:solidFill>
                  <a:srgbClr val="000000"/>
                </a:solidFill>
                <a:latin typeface="+mj-lt"/>
              </a:rPr>
              <a:t>trong mỗi câu văn dưới đây:</a:t>
            </a:r>
          </a:p>
        </p:txBody>
      </p:sp>
      <p:sp>
        <p:nvSpPr>
          <p:cNvPr id="2" name="Google Shape;7902;p32">
            <a:extLst>
              <a:ext uri="{FF2B5EF4-FFF2-40B4-BE49-F238E27FC236}">
                <a16:creationId xmlns="" xmlns:a16="http://schemas.microsoft.com/office/drawing/2014/main" id="{FD1FFA7E-5173-2E48-EE82-A1AC322512FB}"/>
              </a:ext>
            </a:extLst>
          </p:cNvPr>
          <p:cNvSpPr txBox="1">
            <a:spLocks/>
          </p:cNvSpPr>
          <p:nvPr/>
        </p:nvSpPr>
        <p:spPr>
          <a:xfrm>
            <a:off x="259080" y="1432898"/>
            <a:ext cx="5303519" cy="2909848"/>
          </a:xfrm>
          <a:prstGeom prst="rect">
            <a:avLst/>
          </a:prstGeom>
          <a:solidFill>
            <a:srgbClr val="FFFF99"/>
          </a:solidFill>
          <a:ln>
            <a:solidFill>
              <a:srgbClr val="000000"/>
            </a:solid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600">
                <a:solidFill>
                  <a:srgbClr val="000000"/>
                </a:solidFill>
                <a:latin typeface="+mj-lt"/>
              </a:rPr>
              <a:t>c.  Chú sóc có bộ lông khá đẹp: lưng xám nhưng bụng và chóp đuôi lại đỏ rực.</a:t>
            </a:r>
          </a:p>
          <a:p>
            <a:pPr algn="r"/>
            <a:r>
              <a:rPr lang="en-US" sz="3600">
                <a:solidFill>
                  <a:srgbClr val="000000"/>
                </a:solidFill>
                <a:latin typeface="+mj-lt"/>
              </a:rPr>
              <a:t>(</a:t>
            </a:r>
            <a:r>
              <a:rPr lang="en-US" sz="3600" i="1">
                <a:solidFill>
                  <a:srgbClr val="000000"/>
                </a:solidFill>
                <a:latin typeface="+mj-lt"/>
              </a:rPr>
              <a:t>Theo</a:t>
            </a:r>
            <a:r>
              <a:rPr lang="en-US" sz="3600">
                <a:solidFill>
                  <a:srgbClr val="000000"/>
                </a:solidFill>
                <a:latin typeface="+mj-lt"/>
              </a:rPr>
              <a:t> Ngô Quân Miện)</a:t>
            </a:r>
          </a:p>
        </p:txBody>
      </p:sp>
      <p:sp>
        <p:nvSpPr>
          <p:cNvPr id="4" name="1">
            <a:extLst>
              <a:ext uri="{FF2B5EF4-FFF2-40B4-BE49-F238E27FC236}">
                <a16:creationId xmlns="" xmlns:a16="http://schemas.microsoft.com/office/drawing/2014/main" id="{33A7A083-3F19-CF55-F45F-133BE6F4C195}"/>
              </a:ext>
            </a:extLst>
          </p:cNvPr>
          <p:cNvSpPr/>
          <p:nvPr/>
        </p:nvSpPr>
        <p:spPr>
          <a:xfrm>
            <a:off x="5819951" y="2146635"/>
            <a:ext cx="3017520" cy="1089660"/>
          </a:xfrm>
          <a:prstGeom prst="roundRect">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Báo hiệu </a:t>
            </a:r>
          </a:p>
          <a:p>
            <a:pPr algn="ctr"/>
            <a:r>
              <a:rPr lang="en-US" sz="3200"/>
              <a:t>phần giải thích</a:t>
            </a:r>
          </a:p>
        </p:txBody>
      </p:sp>
      <p:pic>
        <p:nvPicPr>
          <p:cNvPr id="7" name="Picture 6">
            <a:extLst>
              <a:ext uri="{FF2B5EF4-FFF2-40B4-BE49-F238E27FC236}">
                <a16:creationId xmlns="" xmlns:a16="http://schemas.microsoft.com/office/drawing/2014/main" id="{2F65FFE6-CC8B-4ADA-460E-DF61749628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4301" y="1657350"/>
            <a:ext cx="598573" cy="587056"/>
          </a:xfrm>
          <a:prstGeom prst="rect">
            <a:avLst/>
          </a:prstGeom>
          <a:noFill/>
        </p:spPr>
      </p:pic>
      <p:pic>
        <p:nvPicPr>
          <p:cNvPr id="3" name="Picture 2">
            <a:extLst>
              <a:ext uri="{FF2B5EF4-FFF2-40B4-BE49-F238E27FC236}">
                <a16:creationId xmlns="" xmlns:a16="http://schemas.microsoft.com/office/drawing/2014/main" id="{03705D50-6340-1678-806C-7716B8E6747C}"/>
              </a:ext>
            </a:extLst>
          </p:cNvPr>
          <p:cNvPicPr>
            <a:picLocks noChangeAspect="1"/>
          </p:cNvPicPr>
          <p:nvPr/>
        </p:nvPicPr>
        <p:blipFill>
          <a:blip r:embed="rId6"/>
          <a:srcRect/>
          <a:stretch/>
        </p:blipFill>
        <p:spPr>
          <a:xfrm>
            <a:off x="6944576" y="627557"/>
            <a:ext cx="1432999" cy="1474657"/>
          </a:xfrm>
          <a:prstGeom prst="rect">
            <a:avLst/>
          </a:prstGeom>
        </p:spPr>
      </p:pic>
    </p:spTree>
    <p:extLst>
      <p:ext uri="{BB962C8B-B14F-4D97-AF65-F5344CB8AC3E}">
        <p14:creationId xmlns:p14="http://schemas.microsoft.com/office/powerpoint/2010/main" val="4506744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4*#ppt_w"/>
                                          </p:val>
                                        </p:tav>
                                        <p:tav tm="100000">
                                          <p:val>
                                            <p:strVal val="#ppt_w"/>
                                          </p:val>
                                        </p:tav>
                                      </p:tavLst>
                                    </p:anim>
                                    <p:anim calcmode="lin" valueType="num">
                                      <p:cBhvr>
                                        <p:cTn id="8"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Hoa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57023" y="1268272"/>
            <a:ext cx="2017472" cy="30262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icture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80761" y="1575782"/>
            <a:ext cx="391143" cy="11734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Hoa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597703" y="1453550"/>
            <a:ext cx="1770434" cy="26556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icture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2849" y="1700587"/>
            <a:ext cx="391143" cy="11734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0"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312" y="6362"/>
            <a:ext cx="1399878" cy="93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16581" y="3876646"/>
            <a:ext cx="1155414" cy="136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7811861" y="4081045"/>
            <a:ext cx="1399878" cy="93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7942241" y="-29514"/>
            <a:ext cx="1399878" cy="93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7" descr="11_2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3535" y="723110"/>
            <a:ext cx="3258970" cy="121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rdArt 9"/>
          <p:cNvSpPr>
            <a:spLocks noChangeArrowheads="1" noChangeShapeType="1" noTextEdit="1"/>
          </p:cNvSpPr>
          <p:nvPr/>
        </p:nvSpPr>
        <p:spPr bwMode="auto">
          <a:xfrm>
            <a:off x="1263844" y="619741"/>
            <a:ext cx="7021313" cy="1583246"/>
          </a:xfrm>
          <a:prstGeom prst="rect">
            <a:avLst/>
          </a:prstGeom>
        </p:spPr>
        <p:txBody>
          <a:bodyPr spcFirstLastPara="1" wrap="none" fromWordArt="1">
            <a:prstTxWarp prst="textArchUp">
              <a:avLst>
                <a:gd name="adj" fmla="val 10800004"/>
              </a:avLst>
            </a:prstTxWarp>
          </a:bodyPr>
          <a:lstStyle/>
          <a:p>
            <a:pPr algn="ctr"/>
            <a:r>
              <a:rPr lang="en-US" sz="2095" i="1" kern="10" dirty="0" err="1">
                <a:ln w="9525">
                  <a:solidFill>
                    <a:srgbClr val="FF0000"/>
                  </a:solidFill>
                  <a:round/>
                  <a:headEnd/>
                  <a:tailEnd/>
                </a:ln>
                <a:solidFill>
                  <a:srgbClr val="0000FF"/>
                </a:solidFill>
                <a:latin typeface="Times New Roman"/>
                <a:cs typeface="Times New Roman"/>
              </a:rPr>
              <a:t>Nhiệt</a:t>
            </a:r>
            <a:r>
              <a:rPr lang="en-US" sz="2095" i="1" kern="10" dirty="0">
                <a:ln w="9525">
                  <a:solidFill>
                    <a:srgbClr val="FF0000"/>
                  </a:solidFill>
                  <a:round/>
                  <a:headEnd/>
                  <a:tailEnd/>
                </a:ln>
                <a:solidFill>
                  <a:srgbClr val="0000FF"/>
                </a:solidFill>
                <a:latin typeface="Times New Roman"/>
                <a:cs typeface="Times New Roman"/>
              </a:rPr>
              <a:t> </a:t>
            </a:r>
            <a:r>
              <a:rPr lang="en-US" sz="2095" i="1" kern="10" dirty="0" err="1">
                <a:ln w="9525">
                  <a:solidFill>
                    <a:srgbClr val="FF0000"/>
                  </a:solidFill>
                  <a:round/>
                  <a:headEnd/>
                  <a:tailEnd/>
                </a:ln>
                <a:solidFill>
                  <a:srgbClr val="0000FF"/>
                </a:solidFill>
                <a:latin typeface="Times New Roman"/>
                <a:cs typeface="Times New Roman"/>
              </a:rPr>
              <a:t>liệt</a:t>
            </a:r>
            <a:r>
              <a:rPr lang="en-US" sz="2095" i="1" kern="10" dirty="0">
                <a:ln w="9525">
                  <a:solidFill>
                    <a:srgbClr val="FF0000"/>
                  </a:solidFill>
                  <a:round/>
                  <a:headEnd/>
                  <a:tailEnd/>
                </a:ln>
                <a:solidFill>
                  <a:srgbClr val="0000FF"/>
                </a:solidFill>
                <a:latin typeface="Times New Roman"/>
                <a:cs typeface="Times New Roman"/>
              </a:rPr>
              <a:t> </a:t>
            </a:r>
            <a:r>
              <a:rPr lang="en-US" sz="2095" i="1" kern="10" dirty="0" err="1">
                <a:ln w="9525">
                  <a:solidFill>
                    <a:srgbClr val="FF0000"/>
                  </a:solidFill>
                  <a:round/>
                  <a:headEnd/>
                  <a:tailEnd/>
                </a:ln>
                <a:solidFill>
                  <a:srgbClr val="0000FF"/>
                </a:solidFill>
                <a:latin typeface="Times New Roman"/>
                <a:cs typeface="Times New Roman"/>
              </a:rPr>
              <a:t>chào</a:t>
            </a:r>
            <a:r>
              <a:rPr lang="en-US" sz="2095" i="1" kern="10" dirty="0">
                <a:ln w="9525">
                  <a:solidFill>
                    <a:srgbClr val="FF0000"/>
                  </a:solidFill>
                  <a:round/>
                  <a:headEnd/>
                  <a:tailEnd/>
                </a:ln>
                <a:solidFill>
                  <a:srgbClr val="0000FF"/>
                </a:solidFill>
                <a:latin typeface="Times New Roman"/>
                <a:cs typeface="Times New Roman"/>
              </a:rPr>
              <a:t> </a:t>
            </a:r>
            <a:r>
              <a:rPr lang="en-US" sz="2095" i="1" kern="10" dirty="0" err="1">
                <a:ln w="9525">
                  <a:solidFill>
                    <a:srgbClr val="FF0000"/>
                  </a:solidFill>
                  <a:round/>
                  <a:headEnd/>
                  <a:tailEnd/>
                </a:ln>
                <a:solidFill>
                  <a:srgbClr val="0000FF"/>
                </a:solidFill>
                <a:latin typeface="Times New Roman"/>
                <a:cs typeface="Times New Roman"/>
              </a:rPr>
              <a:t>mừng</a:t>
            </a:r>
            <a:endParaRPr lang="en-US" sz="2095" i="1" kern="10" dirty="0">
              <a:ln w="9525">
                <a:solidFill>
                  <a:srgbClr val="FF0000"/>
                </a:solidFill>
                <a:round/>
                <a:headEnd/>
                <a:tailEnd/>
              </a:ln>
              <a:solidFill>
                <a:srgbClr val="0000FF"/>
              </a:solidFill>
              <a:latin typeface="Times New Roman"/>
              <a:cs typeface="Times New Roman"/>
            </a:endParaRPr>
          </a:p>
        </p:txBody>
      </p:sp>
      <p:sp>
        <p:nvSpPr>
          <p:cNvPr id="12" name="WordArt 14"/>
          <p:cNvSpPr>
            <a:spLocks noChangeArrowheads="1" noChangeShapeType="1" noTextEdit="1"/>
          </p:cNvSpPr>
          <p:nvPr/>
        </p:nvSpPr>
        <p:spPr bwMode="auto">
          <a:xfrm>
            <a:off x="704386" y="2038350"/>
            <a:ext cx="7781676" cy="987185"/>
          </a:xfrm>
          <a:prstGeom prst="rect">
            <a:avLst/>
          </a:prstGeom>
        </p:spPr>
        <p:txBody>
          <a:bodyPr wrap="none" fromWordArt="1">
            <a:prstTxWarp prst="textPlain">
              <a:avLst>
                <a:gd name="adj" fmla="val 49323"/>
              </a:avLst>
            </a:prstTxWarp>
          </a:bodyPr>
          <a:lstStyle/>
          <a:p>
            <a:pPr algn="ctr"/>
            <a:r>
              <a:rPr lang="en-US" sz="2269" kern="10" smtClean="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Aachen" panose="02020500000000000000" pitchFamily="18" charset="-93"/>
                <a:ea typeface="Aachen" panose="02020500000000000000" pitchFamily="18" charset="-93"/>
                <a:cs typeface="Aachen" panose="02020500000000000000" pitchFamily="18" charset="-93"/>
              </a:rPr>
              <a:t>NGÀY NHÀ GIÁO VIỆT NAM</a:t>
            </a:r>
          </a:p>
          <a:p>
            <a:pPr algn="ctr"/>
            <a:r>
              <a:rPr lang="en-US" sz="2269" kern="10" smtClean="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Aachen" panose="02020500000000000000" pitchFamily="18" charset="-93"/>
                <a:ea typeface="Aachen" panose="02020500000000000000" pitchFamily="18" charset="-93"/>
                <a:cs typeface="Aachen" panose="02020500000000000000" pitchFamily="18" charset="-93"/>
              </a:rPr>
              <a:t>20/11/2024</a:t>
            </a:r>
            <a:endParaRPr lang="en-US" sz="2269" kern="10" dirty="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Aachen" panose="02020500000000000000" pitchFamily="18" charset="-93"/>
              <a:ea typeface="Aachen" panose="02020500000000000000" pitchFamily="18" charset="-93"/>
              <a:cs typeface="Aachen" panose="02020500000000000000" pitchFamily="18" charset="-93"/>
            </a:endParaRPr>
          </a:p>
          <a:p>
            <a:pPr algn="ctr"/>
            <a:endParaRPr lang="en-US" sz="2269" b="1" i="1" kern="10">
              <a:ln w="12700">
                <a:solidFill>
                  <a:srgbClr val="FF0000"/>
                </a:solidFill>
                <a:round/>
                <a:headEnd/>
                <a:tailEnd/>
              </a:ln>
              <a:solidFill>
                <a:srgbClr val="0000FF"/>
              </a:solidFill>
              <a:effectLst>
                <a:outerShdw dist="35921" dir="2700000" sy="50000" kx="2115830" algn="bl" rotWithShape="0">
                  <a:srgbClr val="C0C0C0">
                    <a:alpha val="79999"/>
                  </a:srgbClr>
                </a:outerShdw>
              </a:effectLst>
            </a:endParaRPr>
          </a:p>
        </p:txBody>
      </p:sp>
      <p:sp>
        <p:nvSpPr>
          <p:cNvPr id="13" name="Text Box 15"/>
          <p:cNvSpPr txBox="1">
            <a:spLocks noChangeArrowheads="1"/>
          </p:cNvSpPr>
          <p:nvPr/>
        </p:nvSpPr>
        <p:spPr bwMode="auto">
          <a:xfrm>
            <a:off x="767865" y="2983265"/>
            <a:ext cx="7740503" cy="146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2400" b="1">
                <a:solidFill>
                  <a:schemeClr val="accent6"/>
                </a:solidFill>
                <a:latin typeface="Times New Roman" pitchFamily="18" charset="0"/>
                <a:cs typeface="Times New Roman" pitchFamily="18" charset="0"/>
              </a:rPr>
              <a:t>MÔN </a:t>
            </a:r>
            <a:r>
              <a:rPr lang="en-US" sz="2400" b="1" smtClean="0">
                <a:solidFill>
                  <a:schemeClr val="accent6"/>
                </a:solidFill>
                <a:latin typeface="Times New Roman" pitchFamily="18" charset="0"/>
                <a:cs typeface="Times New Roman" pitchFamily="18" charset="0"/>
              </a:rPr>
              <a:t>TIẾNG VIỆT </a:t>
            </a:r>
            <a:endParaRPr lang="en-US" sz="2400" b="1">
              <a:solidFill>
                <a:schemeClr val="accent6"/>
              </a:solidFill>
              <a:latin typeface="Times New Roman" pitchFamily="18" charset="0"/>
              <a:cs typeface="Times New Roman" pitchFamily="18" charset="0"/>
            </a:endParaRPr>
          </a:p>
          <a:p>
            <a:pPr algn="ctr"/>
            <a:r>
              <a:rPr lang="en-US" sz="2000" b="1" smtClean="0">
                <a:solidFill>
                  <a:srgbClr val="00B0F0"/>
                </a:solidFill>
                <a:latin typeface="Times New Roman" pitchFamily="18" charset="0"/>
                <a:cs typeface="Times New Roman" pitchFamily="18" charset="0"/>
              </a:rPr>
              <a:t>LUYỆN TẬP: MRVT VỀ NGƯỜI THÂN. DẤU HAI CHẤM</a:t>
            </a:r>
            <a:endParaRPr lang="en-US" sz="2000" b="1" dirty="0">
              <a:solidFill>
                <a:srgbClr val="00B0F0"/>
              </a:solidFill>
              <a:latin typeface="Times New Roman" pitchFamily="18" charset="0"/>
              <a:cs typeface="Times New Roman" pitchFamily="18" charset="0"/>
            </a:endParaRPr>
          </a:p>
          <a:p>
            <a:pPr algn="ctr"/>
            <a:r>
              <a:rPr lang="en-US" sz="2269" b="1" dirty="0" err="1">
                <a:solidFill>
                  <a:srgbClr val="0000FF"/>
                </a:solidFill>
                <a:latin typeface="Times New Roman" pitchFamily="18" charset="0"/>
                <a:cs typeface="Times New Roman" pitchFamily="18" charset="0"/>
              </a:rPr>
              <a:t>Giáo</a:t>
            </a:r>
            <a:r>
              <a:rPr lang="en-US" sz="2269" b="1" dirty="0">
                <a:solidFill>
                  <a:srgbClr val="0000FF"/>
                </a:solidFill>
                <a:latin typeface="Times New Roman" pitchFamily="18" charset="0"/>
                <a:cs typeface="Times New Roman" pitchFamily="18" charset="0"/>
              </a:rPr>
              <a:t> </a:t>
            </a:r>
            <a:r>
              <a:rPr lang="en-US" sz="2269" b="1" dirty="0" err="1">
                <a:solidFill>
                  <a:srgbClr val="0000FF"/>
                </a:solidFill>
                <a:latin typeface="Times New Roman" pitchFamily="18" charset="0"/>
                <a:cs typeface="Times New Roman" pitchFamily="18" charset="0"/>
              </a:rPr>
              <a:t>viên</a:t>
            </a:r>
            <a:r>
              <a:rPr lang="en-US" sz="2269" b="1" dirty="0">
                <a:solidFill>
                  <a:srgbClr val="0000FF"/>
                </a:solidFill>
                <a:latin typeface="Times New Roman" pitchFamily="18" charset="0"/>
                <a:cs typeface="Times New Roman" pitchFamily="18" charset="0"/>
              </a:rPr>
              <a:t> </a:t>
            </a:r>
            <a:r>
              <a:rPr lang="en-US" sz="2269" b="1">
                <a:solidFill>
                  <a:srgbClr val="0000FF"/>
                </a:solidFill>
                <a:latin typeface="Times New Roman" pitchFamily="18" charset="0"/>
                <a:cs typeface="Times New Roman" pitchFamily="18" charset="0"/>
              </a:rPr>
              <a:t>: Đặng Thị Tố Uyên</a:t>
            </a:r>
          </a:p>
          <a:p>
            <a:pPr algn="ctr"/>
            <a:r>
              <a:rPr lang="en-US" sz="2269" b="1">
                <a:solidFill>
                  <a:srgbClr val="0000FF"/>
                </a:solidFill>
                <a:latin typeface="Times New Roman" pitchFamily="18" charset="0"/>
                <a:cs typeface="Times New Roman" pitchFamily="18" charset="0"/>
              </a:rPr>
              <a:t> Lớp: </a:t>
            </a:r>
            <a:r>
              <a:rPr lang="en-US" sz="2269" b="1" smtClean="0">
                <a:solidFill>
                  <a:srgbClr val="0000FF"/>
                </a:solidFill>
                <a:latin typeface="Times New Roman" pitchFamily="18" charset="0"/>
                <a:cs typeface="Times New Roman" pitchFamily="18" charset="0"/>
              </a:rPr>
              <a:t>3C</a:t>
            </a:r>
            <a:endParaRPr lang="en-US" sz="2269" b="1" dirty="0">
              <a:solidFill>
                <a:srgbClr val="0000FF"/>
              </a:solidFill>
              <a:latin typeface="Times New Roman" pitchFamily="18" charset="0"/>
              <a:cs typeface="Times New Roman" pitchFamily="18" charset="0"/>
            </a:endParaRPr>
          </a:p>
        </p:txBody>
      </p:sp>
      <p:pic>
        <p:nvPicPr>
          <p:cNvPr id="14" name="Picture 16"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94684" y="-224765"/>
            <a:ext cx="9555408" cy="2675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7"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767860" y="2510718"/>
            <a:ext cx="5558340" cy="2539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452713" y="2295000"/>
            <a:ext cx="5491226" cy="2476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9" descr="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658" y="5411482"/>
            <a:ext cx="9296153" cy="20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45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par>
                                <p:cTn id="13" presetID="21" presetClass="emph" presetSubtype="0" repeatCount="indefinite" fill="hold" grpId="1" nodeType="withEffect">
                                  <p:stCondLst>
                                    <p:cond delay="0"/>
                                  </p:stCondLst>
                                  <p:childTnLst>
                                    <p:animClr clrSpc="hsl" dir="cw">
                                      <p:cBhvr override="childStyle">
                                        <p:cTn id="14" dur="500" fill="hold"/>
                                        <p:tgtEl>
                                          <p:spTgt spid="12"/>
                                        </p:tgtEl>
                                        <p:attrNameLst>
                                          <p:attrName>style.color</p:attrName>
                                        </p:attrNameLst>
                                      </p:cBhvr>
                                      <p:by>
                                        <p:hsl h="7200000" s="0" l="0"/>
                                      </p:by>
                                    </p:animClr>
                                    <p:animClr clrSpc="hsl" dir="cw">
                                      <p:cBhvr>
                                        <p:cTn id="15" dur="500" fill="hold"/>
                                        <p:tgtEl>
                                          <p:spTgt spid="12"/>
                                        </p:tgtEl>
                                        <p:attrNameLst>
                                          <p:attrName>fillcolor</p:attrName>
                                        </p:attrNameLst>
                                      </p:cBhvr>
                                      <p:by>
                                        <p:hsl h="7200000" s="0" l="0"/>
                                      </p:by>
                                    </p:animClr>
                                    <p:animClr clrSpc="hsl" dir="cw">
                                      <p:cBhvr>
                                        <p:cTn id="16" dur="500" fill="hold"/>
                                        <p:tgtEl>
                                          <p:spTgt spid="12"/>
                                        </p:tgtEl>
                                        <p:attrNameLst>
                                          <p:attrName>stroke.color</p:attrName>
                                        </p:attrNameLst>
                                      </p:cBhvr>
                                      <p:by>
                                        <p:hsl h="7200000" s="0" l="0"/>
                                      </p:by>
                                    </p:animClr>
                                    <p:set>
                                      <p:cBhvr>
                                        <p:cTn id="17" dur="500" fill="hold"/>
                                        <p:tgtEl>
                                          <p:spTgt spid="12"/>
                                        </p:tgtEl>
                                        <p:attrNameLst>
                                          <p:attrName>fill.type</p:attrName>
                                        </p:attrNameLst>
                                      </p:cBhvr>
                                      <p:to>
                                        <p:strVal val="solid"/>
                                      </p:to>
                                    </p:se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3"/>
                                        </p:tgtEl>
                                        <p:attrNameLst>
                                          <p:attrName>ppt_y</p:attrName>
                                        </p:attrNameLst>
                                      </p:cBhvr>
                                      <p:tavLst>
                                        <p:tav tm="0">
                                          <p:val>
                                            <p:strVal val="#ppt_y"/>
                                          </p:val>
                                        </p:tav>
                                        <p:tav tm="100000">
                                          <p:val>
                                            <p:strVal val="#ppt_y"/>
                                          </p:val>
                                        </p:tav>
                                      </p:tavLst>
                                    </p:anim>
                                    <p:anim calcmode="lin" valueType="num">
                                      <p:cBhvr>
                                        <p:cTn id="2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49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094"/>
        <p:cNvGrpSpPr/>
        <p:nvPr/>
      </p:nvGrpSpPr>
      <p:grpSpPr>
        <a:xfrm>
          <a:off x="0" y="0"/>
          <a:ext cx="0" cy="0"/>
          <a:chOff x="0" y="0"/>
          <a:chExt cx="0" cy="0"/>
        </a:xfrm>
      </p:grpSpPr>
      <p:sp>
        <p:nvSpPr>
          <p:cNvPr id="3" name="1">
            <a:extLst>
              <a:ext uri="{FF2B5EF4-FFF2-40B4-BE49-F238E27FC236}">
                <a16:creationId xmlns="" xmlns:a16="http://schemas.microsoft.com/office/drawing/2014/main" id="{53007B4C-285C-D232-BA4D-D8B615495082}"/>
              </a:ext>
            </a:extLst>
          </p:cNvPr>
          <p:cNvSpPr/>
          <p:nvPr/>
        </p:nvSpPr>
        <p:spPr>
          <a:xfrm>
            <a:off x="304800" y="438150"/>
            <a:ext cx="3886200" cy="1089660"/>
          </a:xfrm>
          <a:prstGeom prst="roundRect">
            <a:avLst/>
          </a:prstGeom>
          <a:solidFill>
            <a:srgbClr val="FF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Từ ngữ </a:t>
            </a:r>
          </a:p>
          <a:p>
            <a:pPr algn="ctr"/>
            <a:r>
              <a:rPr lang="en-US" sz="3200">
                <a:solidFill>
                  <a:srgbClr val="000000"/>
                </a:solidFill>
              </a:rPr>
              <a:t>về người thân</a:t>
            </a:r>
          </a:p>
        </p:txBody>
      </p:sp>
      <p:sp>
        <p:nvSpPr>
          <p:cNvPr id="4" name="1">
            <a:extLst>
              <a:ext uri="{FF2B5EF4-FFF2-40B4-BE49-F238E27FC236}">
                <a16:creationId xmlns="" xmlns:a16="http://schemas.microsoft.com/office/drawing/2014/main" id="{C6094A5D-7A46-6C37-0585-B95352B13F99}"/>
              </a:ext>
            </a:extLst>
          </p:cNvPr>
          <p:cNvSpPr/>
          <p:nvPr/>
        </p:nvSpPr>
        <p:spPr>
          <a:xfrm>
            <a:off x="4953000" y="438150"/>
            <a:ext cx="3886200" cy="1089660"/>
          </a:xfrm>
          <a:prstGeom prst="roundRect">
            <a:avLst/>
          </a:prstGeom>
          <a:solidFill>
            <a:srgbClr val="DD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Dấu hai chấm</a:t>
            </a:r>
          </a:p>
        </p:txBody>
      </p:sp>
      <p:sp>
        <p:nvSpPr>
          <p:cNvPr id="5" name="Arrow: Down 4">
            <a:extLst>
              <a:ext uri="{FF2B5EF4-FFF2-40B4-BE49-F238E27FC236}">
                <a16:creationId xmlns="" xmlns:a16="http://schemas.microsoft.com/office/drawing/2014/main" id="{1F8236B9-87D9-08E2-4B17-4FEAE52428A0}"/>
              </a:ext>
            </a:extLst>
          </p:cNvPr>
          <p:cNvSpPr/>
          <p:nvPr/>
        </p:nvSpPr>
        <p:spPr>
          <a:xfrm>
            <a:off x="914400" y="1581912"/>
            <a:ext cx="484632" cy="532638"/>
          </a:xfrm>
          <a:prstGeom prst="downArrow">
            <a:avLst/>
          </a:prstGeom>
          <a:solidFill>
            <a:srgbClr val="FF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
            <a:extLst>
              <a:ext uri="{FF2B5EF4-FFF2-40B4-BE49-F238E27FC236}">
                <a16:creationId xmlns="" xmlns:a16="http://schemas.microsoft.com/office/drawing/2014/main" id="{1E587986-078C-E2AC-6B41-59A8F1AAB882}"/>
              </a:ext>
            </a:extLst>
          </p:cNvPr>
          <p:cNvSpPr/>
          <p:nvPr/>
        </p:nvSpPr>
        <p:spPr>
          <a:xfrm>
            <a:off x="306324" y="2157984"/>
            <a:ext cx="1700784" cy="2657856"/>
          </a:xfrm>
          <a:prstGeom prst="roundRect">
            <a:avLst/>
          </a:prstGeom>
          <a:solidFill>
            <a:srgbClr val="FF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Người thân bên nội:</a:t>
            </a:r>
          </a:p>
          <a:p>
            <a:pPr algn="ctr"/>
            <a:r>
              <a:rPr lang="en-US" sz="2000">
                <a:solidFill>
                  <a:srgbClr val="000000"/>
                </a:solidFill>
              </a:rPr>
              <a:t>ông nội, bà nội, </a:t>
            </a:r>
            <a:r>
              <a:rPr lang="en-US" sz="2000" smtClean="0">
                <a:solidFill>
                  <a:srgbClr val="000000"/>
                </a:solidFill>
              </a:rPr>
              <a:t>chú, </a:t>
            </a:r>
            <a:r>
              <a:rPr lang="en-US" sz="2000">
                <a:solidFill>
                  <a:srgbClr val="000000"/>
                </a:solidFill>
              </a:rPr>
              <a:t>thím, anh, em, chị</a:t>
            </a:r>
            <a:r>
              <a:rPr lang="en-US" sz="2000" smtClean="0">
                <a:solidFill>
                  <a:srgbClr val="000000"/>
                </a:solidFill>
              </a:rPr>
              <a:t>, bác, cô,…</a:t>
            </a:r>
            <a:endParaRPr lang="en-US" sz="2000">
              <a:solidFill>
                <a:srgbClr val="000000"/>
              </a:solidFill>
            </a:endParaRPr>
          </a:p>
        </p:txBody>
      </p:sp>
      <p:sp>
        <p:nvSpPr>
          <p:cNvPr id="7" name="1">
            <a:extLst>
              <a:ext uri="{FF2B5EF4-FFF2-40B4-BE49-F238E27FC236}">
                <a16:creationId xmlns="" xmlns:a16="http://schemas.microsoft.com/office/drawing/2014/main" id="{935498EF-5C9F-E5AD-32F5-A23268923E68}"/>
              </a:ext>
            </a:extLst>
          </p:cNvPr>
          <p:cNvSpPr/>
          <p:nvPr/>
        </p:nvSpPr>
        <p:spPr>
          <a:xfrm>
            <a:off x="2490216" y="2157984"/>
            <a:ext cx="1700784" cy="2657856"/>
          </a:xfrm>
          <a:prstGeom prst="roundRect">
            <a:avLst/>
          </a:prstGeom>
          <a:solidFill>
            <a:srgbClr val="FF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Người thân bên ngoại:</a:t>
            </a:r>
          </a:p>
          <a:p>
            <a:pPr algn="ctr"/>
            <a:r>
              <a:rPr lang="en-US" sz="2000">
                <a:solidFill>
                  <a:srgbClr val="000000"/>
                </a:solidFill>
              </a:rPr>
              <a:t>ông ngoại, bà ngoại, cậu, </a:t>
            </a:r>
            <a:r>
              <a:rPr lang="en-US" sz="2000" smtClean="0">
                <a:solidFill>
                  <a:srgbClr val="000000"/>
                </a:solidFill>
              </a:rPr>
              <a:t>dì, </a:t>
            </a:r>
            <a:r>
              <a:rPr lang="en-US" sz="2000">
                <a:solidFill>
                  <a:srgbClr val="000000"/>
                </a:solidFill>
              </a:rPr>
              <a:t>mợ</a:t>
            </a:r>
            <a:r>
              <a:rPr lang="en-US" sz="2000" smtClean="0">
                <a:solidFill>
                  <a:srgbClr val="000000"/>
                </a:solidFill>
              </a:rPr>
              <a:t>, chú, anh</a:t>
            </a:r>
            <a:r>
              <a:rPr lang="en-US" sz="2000">
                <a:solidFill>
                  <a:srgbClr val="000000"/>
                </a:solidFill>
              </a:rPr>
              <a:t>, chị</a:t>
            </a:r>
            <a:r>
              <a:rPr lang="en-US" sz="2000" smtClean="0">
                <a:solidFill>
                  <a:srgbClr val="000000"/>
                </a:solidFill>
              </a:rPr>
              <a:t>, em, bác,…</a:t>
            </a:r>
            <a:endParaRPr lang="en-US" sz="2000">
              <a:solidFill>
                <a:srgbClr val="000000"/>
              </a:solidFill>
            </a:endParaRPr>
          </a:p>
        </p:txBody>
      </p:sp>
      <p:sp>
        <p:nvSpPr>
          <p:cNvPr id="8" name="Arrow: Down 7">
            <a:extLst>
              <a:ext uri="{FF2B5EF4-FFF2-40B4-BE49-F238E27FC236}">
                <a16:creationId xmlns="" xmlns:a16="http://schemas.microsoft.com/office/drawing/2014/main" id="{93463EE7-D0C3-CA1F-32B5-8DEAEE010FE4}"/>
              </a:ext>
            </a:extLst>
          </p:cNvPr>
          <p:cNvSpPr/>
          <p:nvPr/>
        </p:nvSpPr>
        <p:spPr>
          <a:xfrm>
            <a:off x="3098292" y="1581912"/>
            <a:ext cx="484632" cy="532638"/>
          </a:xfrm>
          <a:prstGeom prst="downArrow">
            <a:avLst/>
          </a:prstGeom>
          <a:solidFill>
            <a:srgbClr val="FFFF99"/>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 xmlns:a16="http://schemas.microsoft.com/office/drawing/2014/main" id="{6F8B3947-CCE6-C9BD-DED4-9952CA980627}"/>
              </a:ext>
            </a:extLst>
          </p:cNvPr>
          <p:cNvSpPr/>
          <p:nvPr/>
        </p:nvSpPr>
        <p:spPr>
          <a:xfrm>
            <a:off x="5318762" y="1581912"/>
            <a:ext cx="484632" cy="532638"/>
          </a:xfrm>
          <a:prstGeom prst="downArrow">
            <a:avLst/>
          </a:prstGeom>
          <a:solidFill>
            <a:srgbClr val="DD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
            <a:extLst>
              <a:ext uri="{FF2B5EF4-FFF2-40B4-BE49-F238E27FC236}">
                <a16:creationId xmlns="" xmlns:a16="http://schemas.microsoft.com/office/drawing/2014/main" id="{E9E903D2-58E9-B386-1D77-FA8352C69B0A}"/>
              </a:ext>
            </a:extLst>
          </p:cNvPr>
          <p:cNvSpPr/>
          <p:nvPr/>
        </p:nvSpPr>
        <p:spPr>
          <a:xfrm>
            <a:off x="4961382" y="2157984"/>
            <a:ext cx="1058418" cy="2657856"/>
          </a:xfrm>
          <a:prstGeom prst="roundRect">
            <a:avLst/>
          </a:prstGeom>
          <a:solidFill>
            <a:srgbClr val="DD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Báo hiệu phần liệt kê</a:t>
            </a:r>
          </a:p>
          <a:p>
            <a:pPr algn="ctr"/>
            <a:endParaRPr lang="en-US" sz="2000">
              <a:solidFill>
                <a:srgbClr val="000000"/>
              </a:solidFill>
            </a:endParaRPr>
          </a:p>
        </p:txBody>
      </p:sp>
      <p:sp>
        <p:nvSpPr>
          <p:cNvPr id="14" name="1">
            <a:extLst>
              <a:ext uri="{FF2B5EF4-FFF2-40B4-BE49-F238E27FC236}">
                <a16:creationId xmlns="" xmlns:a16="http://schemas.microsoft.com/office/drawing/2014/main" id="{2DF43E96-E693-3483-D962-05DF594B09CD}"/>
              </a:ext>
            </a:extLst>
          </p:cNvPr>
          <p:cNvSpPr/>
          <p:nvPr/>
        </p:nvSpPr>
        <p:spPr>
          <a:xfrm>
            <a:off x="6366891" y="2157984"/>
            <a:ext cx="1058418" cy="2657856"/>
          </a:xfrm>
          <a:prstGeom prst="roundRect">
            <a:avLst/>
          </a:prstGeom>
          <a:solidFill>
            <a:srgbClr val="DD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Báo hiệu phần giải thích</a:t>
            </a:r>
          </a:p>
        </p:txBody>
      </p:sp>
      <p:sp>
        <p:nvSpPr>
          <p:cNvPr id="15" name="1">
            <a:extLst>
              <a:ext uri="{FF2B5EF4-FFF2-40B4-BE49-F238E27FC236}">
                <a16:creationId xmlns="" xmlns:a16="http://schemas.microsoft.com/office/drawing/2014/main" id="{01200FC6-B716-9AFF-6A2C-A5DECA68E2B7}"/>
              </a:ext>
            </a:extLst>
          </p:cNvPr>
          <p:cNvSpPr/>
          <p:nvPr/>
        </p:nvSpPr>
        <p:spPr>
          <a:xfrm>
            <a:off x="7772400" y="2157984"/>
            <a:ext cx="1058418" cy="2657856"/>
          </a:xfrm>
          <a:prstGeom prst="roundRect">
            <a:avLst/>
          </a:prstGeom>
          <a:solidFill>
            <a:srgbClr val="DD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Báo hiệu lời nói trực tiếp</a:t>
            </a:r>
          </a:p>
        </p:txBody>
      </p:sp>
      <p:sp>
        <p:nvSpPr>
          <p:cNvPr id="16" name="Arrow: Down 15">
            <a:extLst>
              <a:ext uri="{FF2B5EF4-FFF2-40B4-BE49-F238E27FC236}">
                <a16:creationId xmlns="" xmlns:a16="http://schemas.microsoft.com/office/drawing/2014/main" id="{FAB286F4-C628-9B91-634A-FACABD9D5E36}"/>
              </a:ext>
            </a:extLst>
          </p:cNvPr>
          <p:cNvSpPr/>
          <p:nvPr/>
        </p:nvSpPr>
        <p:spPr>
          <a:xfrm>
            <a:off x="6653784" y="1581912"/>
            <a:ext cx="484632" cy="532638"/>
          </a:xfrm>
          <a:prstGeom prst="downArrow">
            <a:avLst/>
          </a:prstGeom>
          <a:solidFill>
            <a:srgbClr val="DD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 xmlns:a16="http://schemas.microsoft.com/office/drawing/2014/main" id="{D891D574-F8D7-532A-DBD8-7DF7B5CEAF66}"/>
              </a:ext>
            </a:extLst>
          </p:cNvPr>
          <p:cNvSpPr/>
          <p:nvPr/>
        </p:nvSpPr>
        <p:spPr>
          <a:xfrm>
            <a:off x="8059293" y="1581912"/>
            <a:ext cx="484632" cy="532638"/>
          </a:xfrm>
          <a:prstGeom prst="downArrow">
            <a:avLst/>
          </a:prstGeom>
          <a:solidFill>
            <a:srgbClr val="FFFF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Tree>
    <p:extLst>
      <p:ext uri="{BB962C8B-B14F-4D97-AF65-F5344CB8AC3E}">
        <p14:creationId xmlns:p14="http://schemas.microsoft.com/office/powerpoint/2010/main" val="348460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up)">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up)">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3" grpId="0" animBg="1"/>
      <p:bldP spid="14" grpId="0" animBg="1"/>
      <p:bldP spid="15" grpId="0" animBg="1"/>
      <p:bldP spid="16"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243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148"/>
        <p:cNvGrpSpPr/>
        <p:nvPr/>
      </p:nvGrpSpPr>
      <p:grpSpPr>
        <a:xfrm>
          <a:off x="0" y="0"/>
          <a:ext cx="0" cy="0"/>
          <a:chOff x="0" y="0"/>
          <a:chExt cx="0" cy="0"/>
        </a:xfrm>
      </p:grpSpPr>
      <p:grpSp>
        <p:nvGrpSpPr>
          <p:cNvPr id="8151" name="Google Shape;8151;p36"/>
          <p:cNvGrpSpPr/>
          <p:nvPr/>
        </p:nvGrpSpPr>
        <p:grpSpPr>
          <a:xfrm>
            <a:off x="1524394" y="1164050"/>
            <a:ext cx="2976567" cy="2815400"/>
            <a:chOff x="1121526" y="1341074"/>
            <a:chExt cx="3065806" cy="2648383"/>
          </a:xfrm>
        </p:grpSpPr>
        <p:sp>
          <p:nvSpPr>
            <p:cNvPr id="8152" name="Google Shape;8152;p36"/>
            <p:cNvSpPr/>
            <p:nvPr/>
          </p:nvSpPr>
          <p:spPr>
            <a:xfrm rot="1213492">
              <a:off x="1546399"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solidFill>
              <a:schemeClr val="dk2">
                <a:alpha val="56250"/>
              </a:schemeClr>
            </a:solidFill>
            <a:ln>
              <a:noFill/>
            </a:ln>
          </p:spPr>
          <p:txBody>
            <a:bodyPr spcFirstLastPara="1" wrap="square" lIns="91199" tIns="91199" rIns="91199" bIns="91199" anchor="ctr" anchorCtr="0">
              <a:noAutofit/>
            </a:bodyPr>
            <a:lstStyle/>
            <a:p>
              <a:endParaRPr sz="1859"/>
            </a:p>
          </p:txBody>
        </p:sp>
        <p:sp>
          <p:nvSpPr>
            <p:cNvPr id="8153" name="Google Shape;8153;p36"/>
            <p:cNvSpPr/>
            <p:nvPr/>
          </p:nvSpPr>
          <p:spPr>
            <a:xfrm rot="1213492">
              <a:off x="1384647"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noFill/>
            <a:ln w="19050" cap="flat" cmpd="sng">
              <a:solidFill>
                <a:schemeClr val="dk2"/>
              </a:solidFill>
              <a:prstDash val="solid"/>
              <a:round/>
              <a:headEnd type="none" w="sm" len="sm"/>
              <a:tailEnd type="none" w="sm" len="sm"/>
            </a:ln>
          </p:spPr>
          <p:txBody>
            <a:bodyPr spcFirstLastPara="1" wrap="square" lIns="91199" tIns="91199" rIns="91199" bIns="91199" anchor="ctr" anchorCtr="0">
              <a:noAutofit/>
            </a:bodyPr>
            <a:lstStyle/>
            <a:p>
              <a:endParaRPr sz="1859"/>
            </a:p>
          </p:txBody>
        </p:sp>
      </p:grpSp>
      <p:pic>
        <p:nvPicPr>
          <p:cNvPr id="11" name="Picture 10">
            <a:extLst>
              <a:ext uri="{FF2B5EF4-FFF2-40B4-BE49-F238E27FC236}">
                <a16:creationId xmlns="" xmlns:a16="http://schemas.microsoft.com/office/drawing/2014/main" id="{667FA413-8759-35D9-CFD6-9B54A83F4A49}"/>
              </a:ext>
            </a:extLst>
          </p:cNvPr>
          <p:cNvPicPr>
            <a:picLocks noChangeAspect="1"/>
          </p:cNvPicPr>
          <p:nvPr/>
        </p:nvPicPr>
        <p:blipFill>
          <a:blip r:embed="rId3"/>
          <a:stretch>
            <a:fillRect/>
          </a:stretch>
        </p:blipFill>
        <p:spPr>
          <a:xfrm>
            <a:off x="4969217" y="1476318"/>
            <a:ext cx="2524364" cy="2385524"/>
          </a:xfrm>
          <a:prstGeom prst="rect">
            <a:avLst/>
          </a:prstGeom>
        </p:spPr>
      </p:pic>
      <p:sp>
        <p:nvSpPr>
          <p:cNvPr id="24" name="TextBox 23">
            <a:extLst>
              <a:ext uri="{FF2B5EF4-FFF2-40B4-BE49-F238E27FC236}">
                <a16:creationId xmlns="" xmlns:a16="http://schemas.microsoft.com/office/drawing/2014/main" id="{B78922B8-B69A-A17B-82F8-FEE0BC25FA44}"/>
              </a:ext>
            </a:extLst>
          </p:cNvPr>
          <p:cNvSpPr txBox="1"/>
          <p:nvPr/>
        </p:nvSpPr>
        <p:spPr>
          <a:xfrm>
            <a:off x="627653" y="2121625"/>
            <a:ext cx="4454901" cy="923330"/>
          </a:xfrm>
          <a:prstGeom prst="rect">
            <a:avLst/>
          </a:prstGeom>
          <a:noFill/>
        </p:spPr>
        <p:txBody>
          <a:bodyPr wrap="square" rtlCol="0">
            <a:spAutoFit/>
          </a:bodyPr>
          <a:lstStyle/>
          <a:p>
            <a:pPr algn="ctr"/>
            <a:r>
              <a:rPr lang="en-US" sz="2700" b="1">
                <a:solidFill>
                  <a:schemeClr val="accent6"/>
                </a:solidFill>
              </a:rPr>
              <a:t>VẬN DỤNG</a:t>
            </a:r>
          </a:p>
          <a:p>
            <a:pPr algn="ctr"/>
            <a:r>
              <a:rPr lang="en-US" sz="2700" b="1">
                <a:solidFill>
                  <a:schemeClr val="accent6"/>
                </a:solidFill>
              </a:rPr>
              <a:t>MỞ RỘNG</a:t>
            </a:r>
          </a:p>
        </p:txBody>
      </p:sp>
    </p:spTree>
    <p:extLst>
      <p:ext uri="{BB962C8B-B14F-4D97-AF65-F5344CB8AC3E}">
        <p14:creationId xmlns:p14="http://schemas.microsoft.com/office/powerpoint/2010/main" val="1706777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4EA73087-11C5-5C0F-FB57-0F10AE5170E3}"/>
              </a:ext>
            </a:extLst>
          </p:cNvPr>
          <p:cNvSpPr>
            <a:spLocks noGrp="1"/>
          </p:cNvSpPr>
          <p:nvPr>
            <p:ph type="title"/>
          </p:nvPr>
        </p:nvSpPr>
        <p:spPr>
          <a:xfrm>
            <a:off x="1752763" y="1047750"/>
            <a:ext cx="5638473" cy="560400"/>
          </a:xfrm>
        </p:spPr>
        <p:txBody>
          <a:bodyPr/>
          <a:lstStyle/>
          <a:p>
            <a:pPr algn="ctr"/>
            <a:r>
              <a:rPr lang="en-US" sz="4500">
                <a:solidFill>
                  <a:srgbClr val="0070C0"/>
                </a:solidFill>
                <a:latin typeface="+mj-lt"/>
              </a:rPr>
              <a:t>Thi đua nói từ ngữ chỉ người thân</a:t>
            </a:r>
          </a:p>
        </p:txBody>
      </p:sp>
      <p:sp>
        <p:nvSpPr>
          <p:cNvPr id="2" name="Title 4">
            <a:extLst>
              <a:ext uri="{FF2B5EF4-FFF2-40B4-BE49-F238E27FC236}">
                <a16:creationId xmlns="" xmlns:a16="http://schemas.microsoft.com/office/drawing/2014/main" id="{A6031E0D-DF80-8727-6433-56558C3F9F21}"/>
              </a:ext>
            </a:extLst>
          </p:cNvPr>
          <p:cNvSpPr txBox="1">
            <a:spLocks/>
          </p:cNvSpPr>
          <p:nvPr/>
        </p:nvSpPr>
        <p:spPr>
          <a:xfrm>
            <a:off x="266699" y="2724150"/>
            <a:ext cx="8610600" cy="56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000"/>
              <a:buFont typeface="Londrina Solid"/>
              <a:buNone/>
              <a:defRPr sz="3500" b="0" i="0" u="none" strike="noStrike" cap="none">
                <a:solidFill>
                  <a:schemeClr val="accent6"/>
                </a:solidFill>
                <a:latin typeface="Londrina Solid"/>
                <a:ea typeface="Londrina Solid"/>
                <a:cs typeface="Londrina Solid"/>
                <a:sym typeface="Londrina Solid"/>
              </a:defRPr>
            </a:lvl1pPr>
            <a:lvl2pPr marR="0" lvl="1" algn="l" rtl="0">
              <a:lnSpc>
                <a:spcPct val="100000"/>
              </a:lnSpc>
              <a:spcBef>
                <a:spcPts val="0"/>
              </a:spcBef>
              <a:spcAft>
                <a:spcPts val="0"/>
              </a:spcAft>
              <a:buClr>
                <a:schemeClr val="accent6"/>
              </a:buClr>
              <a:buSzPts val="1400"/>
              <a:buFont typeface="Arial"/>
              <a:buNone/>
              <a:defRPr sz="2800" b="0" i="0" u="none" strike="noStrike" cap="none">
                <a:solidFill>
                  <a:schemeClr val="accent6"/>
                </a:solidFill>
                <a:latin typeface="Arial"/>
                <a:ea typeface="Arial"/>
                <a:cs typeface="Arial"/>
                <a:sym typeface="Arial"/>
              </a:defRPr>
            </a:lvl2pPr>
            <a:lvl3pPr marR="0" lvl="2" algn="l" rtl="0">
              <a:lnSpc>
                <a:spcPct val="100000"/>
              </a:lnSpc>
              <a:spcBef>
                <a:spcPts val="0"/>
              </a:spcBef>
              <a:spcAft>
                <a:spcPts val="0"/>
              </a:spcAft>
              <a:buClr>
                <a:schemeClr val="accent6"/>
              </a:buClr>
              <a:buSzPts val="1400"/>
              <a:buFont typeface="Arial"/>
              <a:buNone/>
              <a:defRPr sz="2800" b="0" i="0" u="none" strike="noStrike" cap="none">
                <a:solidFill>
                  <a:schemeClr val="accent6"/>
                </a:solidFill>
                <a:latin typeface="Arial"/>
                <a:ea typeface="Arial"/>
                <a:cs typeface="Arial"/>
                <a:sym typeface="Arial"/>
              </a:defRPr>
            </a:lvl3pPr>
            <a:lvl4pPr marR="0" lvl="3" algn="l" rtl="0">
              <a:lnSpc>
                <a:spcPct val="100000"/>
              </a:lnSpc>
              <a:spcBef>
                <a:spcPts val="0"/>
              </a:spcBef>
              <a:spcAft>
                <a:spcPts val="0"/>
              </a:spcAft>
              <a:buClr>
                <a:schemeClr val="accent6"/>
              </a:buClr>
              <a:buSzPts val="1400"/>
              <a:buFont typeface="Arial"/>
              <a:buNone/>
              <a:defRPr sz="2800" b="0" i="0" u="none" strike="noStrike" cap="none">
                <a:solidFill>
                  <a:schemeClr val="accent6"/>
                </a:solidFill>
                <a:latin typeface="Arial"/>
                <a:ea typeface="Arial"/>
                <a:cs typeface="Arial"/>
                <a:sym typeface="Arial"/>
              </a:defRPr>
            </a:lvl4pPr>
            <a:lvl5pPr marR="0" lvl="4" algn="l" rtl="0">
              <a:lnSpc>
                <a:spcPct val="100000"/>
              </a:lnSpc>
              <a:spcBef>
                <a:spcPts val="0"/>
              </a:spcBef>
              <a:spcAft>
                <a:spcPts val="0"/>
              </a:spcAft>
              <a:buClr>
                <a:schemeClr val="accent6"/>
              </a:buClr>
              <a:buSzPts val="1400"/>
              <a:buFont typeface="Arial"/>
              <a:buNone/>
              <a:defRPr sz="2800" b="0" i="0" u="none" strike="noStrike" cap="none">
                <a:solidFill>
                  <a:schemeClr val="accent6"/>
                </a:solidFill>
                <a:latin typeface="Arial"/>
                <a:ea typeface="Arial"/>
                <a:cs typeface="Arial"/>
                <a:sym typeface="Arial"/>
              </a:defRPr>
            </a:lvl5pPr>
            <a:lvl6pPr marR="0" lvl="5" algn="l" rtl="0">
              <a:lnSpc>
                <a:spcPct val="100000"/>
              </a:lnSpc>
              <a:spcBef>
                <a:spcPts val="0"/>
              </a:spcBef>
              <a:spcAft>
                <a:spcPts val="0"/>
              </a:spcAft>
              <a:buClr>
                <a:schemeClr val="accent6"/>
              </a:buClr>
              <a:buSzPts val="1400"/>
              <a:buFont typeface="Arial"/>
              <a:buNone/>
              <a:defRPr sz="2800" b="0" i="0" u="none" strike="noStrike" cap="none">
                <a:solidFill>
                  <a:schemeClr val="accent6"/>
                </a:solidFill>
                <a:latin typeface="Arial"/>
                <a:ea typeface="Arial"/>
                <a:cs typeface="Arial"/>
                <a:sym typeface="Arial"/>
              </a:defRPr>
            </a:lvl6pPr>
            <a:lvl7pPr marR="0" lvl="6" algn="l" rtl="0">
              <a:lnSpc>
                <a:spcPct val="100000"/>
              </a:lnSpc>
              <a:spcBef>
                <a:spcPts val="0"/>
              </a:spcBef>
              <a:spcAft>
                <a:spcPts val="0"/>
              </a:spcAft>
              <a:buClr>
                <a:schemeClr val="accent6"/>
              </a:buClr>
              <a:buSzPts val="1400"/>
              <a:buFont typeface="Arial"/>
              <a:buNone/>
              <a:defRPr sz="2800" b="0" i="0" u="none" strike="noStrike" cap="none">
                <a:solidFill>
                  <a:schemeClr val="accent6"/>
                </a:solidFill>
                <a:latin typeface="Arial"/>
                <a:ea typeface="Arial"/>
                <a:cs typeface="Arial"/>
                <a:sym typeface="Arial"/>
              </a:defRPr>
            </a:lvl7pPr>
            <a:lvl8pPr marR="0" lvl="7" algn="l" rtl="0">
              <a:lnSpc>
                <a:spcPct val="100000"/>
              </a:lnSpc>
              <a:spcBef>
                <a:spcPts val="0"/>
              </a:spcBef>
              <a:spcAft>
                <a:spcPts val="0"/>
              </a:spcAft>
              <a:buClr>
                <a:schemeClr val="accent6"/>
              </a:buClr>
              <a:buSzPts val="1400"/>
              <a:buFont typeface="Arial"/>
              <a:buNone/>
              <a:defRPr sz="2800" b="0" i="0" u="none" strike="noStrike" cap="none">
                <a:solidFill>
                  <a:schemeClr val="accent6"/>
                </a:solidFill>
                <a:latin typeface="Arial"/>
                <a:ea typeface="Arial"/>
                <a:cs typeface="Arial"/>
                <a:sym typeface="Arial"/>
              </a:defRPr>
            </a:lvl8pPr>
            <a:lvl9pPr marR="0" lvl="8" algn="l" rtl="0">
              <a:lnSpc>
                <a:spcPct val="100000"/>
              </a:lnSpc>
              <a:spcBef>
                <a:spcPts val="0"/>
              </a:spcBef>
              <a:spcAft>
                <a:spcPts val="0"/>
              </a:spcAft>
              <a:buClr>
                <a:schemeClr val="accent6"/>
              </a:buClr>
              <a:buSzPts val="1400"/>
              <a:buFont typeface="Arial"/>
              <a:buNone/>
              <a:defRPr sz="2800" b="0" i="0" u="none" strike="noStrike" cap="none">
                <a:solidFill>
                  <a:schemeClr val="accent6"/>
                </a:solidFill>
                <a:latin typeface="Arial"/>
                <a:ea typeface="Arial"/>
                <a:cs typeface="Arial"/>
                <a:sym typeface="Arial"/>
              </a:defRPr>
            </a:lvl9pPr>
          </a:lstStyle>
          <a:p>
            <a:pPr algn="ctr"/>
            <a:r>
              <a:rPr lang="en-US" sz="3200">
                <a:solidFill>
                  <a:srgbClr val="000000"/>
                </a:solidFill>
                <a:latin typeface="+mj-lt"/>
              </a:rPr>
              <a:t>(Một bạn nói xong và chỉ định bạn tiếp theo)</a:t>
            </a:r>
          </a:p>
        </p:txBody>
      </p:sp>
    </p:spTree>
    <p:extLst>
      <p:ext uri="{BB962C8B-B14F-4D97-AF65-F5344CB8AC3E}">
        <p14:creationId xmlns:p14="http://schemas.microsoft.com/office/powerpoint/2010/main" val="574209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62"/>
        <p:cNvGrpSpPr/>
        <p:nvPr/>
      </p:nvGrpSpPr>
      <p:grpSpPr>
        <a:xfrm>
          <a:off x="0" y="0"/>
          <a:ext cx="0" cy="0"/>
          <a:chOff x="0" y="0"/>
          <a:chExt cx="0" cy="0"/>
        </a:xfrm>
      </p:grpSpPr>
      <p:sp>
        <p:nvSpPr>
          <p:cNvPr id="8" name="Google Shape;8165;p37">
            <a:extLst>
              <a:ext uri="{FF2B5EF4-FFF2-40B4-BE49-F238E27FC236}">
                <a16:creationId xmlns="" xmlns:a16="http://schemas.microsoft.com/office/drawing/2014/main" id="{AB8F7CD2-65C0-238F-E9A1-CCAFD3B74732}"/>
              </a:ext>
            </a:extLst>
          </p:cNvPr>
          <p:cNvSpPr txBox="1">
            <a:spLocks/>
          </p:cNvSpPr>
          <p:nvPr/>
        </p:nvSpPr>
        <p:spPr>
          <a:xfrm>
            <a:off x="946791" y="1531381"/>
            <a:ext cx="7250418" cy="2080739"/>
          </a:xfrm>
          <a:prstGeom prst="rect">
            <a:avLst/>
          </a:prstGeom>
        </p:spPr>
        <p:txBody>
          <a:bodyPr spcFirstLastPara="1" wrap="square" lIns="91199" tIns="91199" rIns="91199" bIns="9119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r>
              <a:rPr lang="en-US" sz="8625">
                <a:solidFill>
                  <a:srgbClr val="002060"/>
                </a:solidFill>
                <a:latin typeface="+mj-lt"/>
              </a:rPr>
              <a:t>DẶN DÒ</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566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0">
            <a:extLst>
              <a:ext uri="{FF2B5EF4-FFF2-40B4-BE49-F238E27FC236}">
                <a16:creationId xmlns="" xmlns:a16="http://schemas.microsoft.com/office/drawing/2014/main" id="{2D7BE26B-1D08-82F1-B138-B2EB070917C0}"/>
              </a:ext>
            </a:extLst>
          </p:cNvPr>
          <p:cNvGraphicFramePr>
            <a:graphicFrameLocks noGrp="1"/>
          </p:cNvGraphicFramePr>
          <p:nvPr>
            <p:extLst>
              <p:ext uri="{D42A27DB-BD31-4B8C-83A1-F6EECF244321}">
                <p14:modId xmlns:p14="http://schemas.microsoft.com/office/powerpoint/2010/main" val="1005177121"/>
              </p:ext>
            </p:extLst>
          </p:nvPr>
        </p:nvGraphicFramePr>
        <p:xfrm>
          <a:off x="-354449" y="674660"/>
          <a:ext cx="10025808" cy="5074576"/>
        </p:xfrm>
        <a:graphic>
          <a:graphicData uri="http://schemas.openxmlformats.org/drawingml/2006/table">
            <a:tbl>
              <a:tblPr firstRow="1" bandRow="1"/>
              <a:tblGrid>
                <a:gridCol w="192804">
                  <a:extLst>
                    <a:ext uri="{9D8B030D-6E8A-4147-A177-3AD203B41FA5}">
                      <a16:colId xmlns="" xmlns:a16="http://schemas.microsoft.com/office/drawing/2014/main" val="3141195527"/>
                    </a:ext>
                  </a:extLst>
                </a:gridCol>
                <a:gridCol w="192804">
                  <a:extLst>
                    <a:ext uri="{9D8B030D-6E8A-4147-A177-3AD203B41FA5}">
                      <a16:colId xmlns="" xmlns:a16="http://schemas.microsoft.com/office/drawing/2014/main" val="3151147950"/>
                    </a:ext>
                  </a:extLst>
                </a:gridCol>
                <a:gridCol w="192804">
                  <a:extLst>
                    <a:ext uri="{9D8B030D-6E8A-4147-A177-3AD203B41FA5}">
                      <a16:colId xmlns="" xmlns:a16="http://schemas.microsoft.com/office/drawing/2014/main" val="1514941707"/>
                    </a:ext>
                  </a:extLst>
                </a:gridCol>
                <a:gridCol w="192804">
                  <a:extLst>
                    <a:ext uri="{9D8B030D-6E8A-4147-A177-3AD203B41FA5}">
                      <a16:colId xmlns="" xmlns:a16="http://schemas.microsoft.com/office/drawing/2014/main" val="3092453757"/>
                    </a:ext>
                  </a:extLst>
                </a:gridCol>
                <a:gridCol w="192804">
                  <a:extLst>
                    <a:ext uri="{9D8B030D-6E8A-4147-A177-3AD203B41FA5}">
                      <a16:colId xmlns="" xmlns:a16="http://schemas.microsoft.com/office/drawing/2014/main" val="1705943820"/>
                    </a:ext>
                  </a:extLst>
                </a:gridCol>
                <a:gridCol w="192804">
                  <a:extLst>
                    <a:ext uri="{9D8B030D-6E8A-4147-A177-3AD203B41FA5}">
                      <a16:colId xmlns="" xmlns:a16="http://schemas.microsoft.com/office/drawing/2014/main" val="3899532901"/>
                    </a:ext>
                  </a:extLst>
                </a:gridCol>
                <a:gridCol w="192804">
                  <a:extLst>
                    <a:ext uri="{9D8B030D-6E8A-4147-A177-3AD203B41FA5}">
                      <a16:colId xmlns="" xmlns:a16="http://schemas.microsoft.com/office/drawing/2014/main" val="1504412709"/>
                    </a:ext>
                  </a:extLst>
                </a:gridCol>
                <a:gridCol w="192804">
                  <a:extLst>
                    <a:ext uri="{9D8B030D-6E8A-4147-A177-3AD203B41FA5}">
                      <a16:colId xmlns="" xmlns:a16="http://schemas.microsoft.com/office/drawing/2014/main" val="1466808307"/>
                    </a:ext>
                  </a:extLst>
                </a:gridCol>
                <a:gridCol w="192804">
                  <a:extLst>
                    <a:ext uri="{9D8B030D-6E8A-4147-A177-3AD203B41FA5}">
                      <a16:colId xmlns="" xmlns:a16="http://schemas.microsoft.com/office/drawing/2014/main" val="3502664633"/>
                    </a:ext>
                  </a:extLst>
                </a:gridCol>
                <a:gridCol w="192804">
                  <a:extLst>
                    <a:ext uri="{9D8B030D-6E8A-4147-A177-3AD203B41FA5}">
                      <a16:colId xmlns="" xmlns:a16="http://schemas.microsoft.com/office/drawing/2014/main" val="2380817918"/>
                    </a:ext>
                  </a:extLst>
                </a:gridCol>
                <a:gridCol w="192804">
                  <a:extLst>
                    <a:ext uri="{9D8B030D-6E8A-4147-A177-3AD203B41FA5}">
                      <a16:colId xmlns="" xmlns:a16="http://schemas.microsoft.com/office/drawing/2014/main" val="3543710229"/>
                    </a:ext>
                  </a:extLst>
                </a:gridCol>
                <a:gridCol w="192804">
                  <a:extLst>
                    <a:ext uri="{9D8B030D-6E8A-4147-A177-3AD203B41FA5}">
                      <a16:colId xmlns="" xmlns:a16="http://schemas.microsoft.com/office/drawing/2014/main" val="1226207747"/>
                    </a:ext>
                  </a:extLst>
                </a:gridCol>
                <a:gridCol w="192804">
                  <a:extLst>
                    <a:ext uri="{9D8B030D-6E8A-4147-A177-3AD203B41FA5}">
                      <a16:colId xmlns="" xmlns:a16="http://schemas.microsoft.com/office/drawing/2014/main" val="2622740893"/>
                    </a:ext>
                  </a:extLst>
                </a:gridCol>
                <a:gridCol w="192804">
                  <a:extLst>
                    <a:ext uri="{9D8B030D-6E8A-4147-A177-3AD203B41FA5}">
                      <a16:colId xmlns="" xmlns:a16="http://schemas.microsoft.com/office/drawing/2014/main" val="3358236929"/>
                    </a:ext>
                  </a:extLst>
                </a:gridCol>
                <a:gridCol w="192804">
                  <a:extLst>
                    <a:ext uri="{9D8B030D-6E8A-4147-A177-3AD203B41FA5}">
                      <a16:colId xmlns="" xmlns:a16="http://schemas.microsoft.com/office/drawing/2014/main" val="3794742099"/>
                    </a:ext>
                  </a:extLst>
                </a:gridCol>
                <a:gridCol w="192804">
                  <a:extLst>
                    <a:ext uri="{9D8B030D-6E8A-4147-A177-3AD203B41FA5}">
                      <a16:colId xmlns="" xmlns:a16="http://schemas.microsoft.com/office/drawing/2014/main" val="2906486690"/>
                    </a:ext>
                  </a:extLst>
                </a:gridCol>
                <a:gridCol w="192804">
                  <a:extLst>
                    <a:ext uri="{9D8B030D-6E8A-4147-A177-3AD203B41FA5}">
                      <a16:colId xmlns="" xmlns:a16="http://schemas.microsoft.com/office/drawing/2014/main" val="3922166840"/>
                    </a:ext>
                  </a:extLst>
                </a:gridCol>
                <a:gridCol w="192804">
                  <a:extLst>
                    <a:ext uri="{9D8B030D-6E8A-4147-A177-3AD203B41FA5}">
                      <a16:colId xmlns="" xmlns:a16="http://schemas.microsoft.com/office/drawing/2014/main" val="2779761096"/>
                    </a:ext>
                  </a:extLst>
                </a:gridCol>
                <a:gridCol w="192804">
                  <a:extLst>
                    <a:ext uri="{9D8B030D-6E8A-4147-A177-3AD203B41FA5}">
                      <a16:colId xmlns="" xmlns:a16="http://schemas.microsoft.com/office/drawing/2014/main" val="2495969157"/>
                    </a:ext>
                  </a:extLst>
                </a:gridCol>
                <a:gridCol w="192804">
                  <a:extLst>
                    <a:ext uri="{9D8B030D-6E8A-4147-A177-3AD203B41FA5}">
                      <a16:colId xmlns="" xmlns:a16="http://schemas.microsoft.com/office/drawing/2014/main" val="3626927592"/>
                    </a:ext>
                  </a:extLst>
                </a:gridCol>
                <a:gridCol w="192804">
                  <a:extLst>
                    <a:ext uri="{9D8B030D-6E8A-4147-A177-3AD203B41FA5}">
                      <a16:colId xmlns="" xmlns:a16="http://schemas.microsoft.com/office/drawing/2014/main" val="857701770"/>
                    </a:ext>
                  </a:extLst>
                </a:gridCol>
                <a:gridCol w="192804">
                  <a:extLst>
                    <a:ext uri="{9D8B030D-6E8A-4147-A177-3AD203B41FA5}">
                      <a16:colId xmlns="" xmlns:a16="http://schemas.microsoft.com/office/drawing/2014/main" val="2309374168"/>
                    </a:ext>
                  </a:extLst>
                </a:gridCol>
                <a:gridCol w="192804">
                  <a:extLst>
                    <a:ext uri="{9D8B030D-6E8A-4147-A177-3AD203B41FA5}">
                      <a16:colId xmlns="" xmlns:a16="http://schemas.microsoft.com/office/drawing/2014/main" val="2423937644"/>
                    </a:ext>
                  </a:extLst>
                </a:gridCol>
                <a:gridCol w="192804">
                  <a:extLst>
                    <a:ext uri="{9D8B030D-6E8A-4147-A177-3AD203B41FA5}">
                      <a16:colId xmlns="" xmlns:a16="http://schemas.microsoft.com/office/drawing/2014/main" val="3181772300"/>
                    </a:ext>
                  </a:extLst>
                </a:gridCol>
                <a:gridCol w="192804">
                  <a:extLst>
                    <a:ext uri="{9D8B030D-6E8A-4147-A177-3AD203B41FA5}">
                      <a16:colId xmlns="" xmlns:a16="http://schemas.microsoft.com/office/drawing/2014/main" val="917889513"/>
                    </a:ext>
                  </a:extLst>
                </a:gridCol>
                <a:gridCol w="192804">
                  <a:extLst>
                    <a:ext uri="{9D8B030D-6E8A-4147-A177-3AD203B41FA5}">
                      <a16:colId xmlns="" xmlns:a16="http://schemas.microsoft.com/office/drawing/2014/main" val="3900200873"/>
                    </a:ext>
                  </a:extLst>
                </a:gridCol>
                <a:gridCol w="192804">
                  <a:extLst>
                    <a:ext uri="{9D8B030D-6E8A-4147-A177-3AD203B41FA5}">
                      <a16:colId xmlns="" xmlns:a16="http://schemas.microsoft.com/office/drawing/2014/main" val="1110172280"/>
                    </a:ext>
                  </a:extLst>
                </a:gridCol>
                <a:gridCol w="192804">
                  <a:extLst>
                    <a:ext uri="{9D8B030D-6E8A-4147-A177-3AD203B41FA5}">
                      <a16:colId xmlns="" xmlns:a16="http://schemas.microsoft.com/office/drawing/2014/main" val="2790098732"/>
                    </a:ext>
                  </a:extLst>
                </a:gridCol>
                <a:gridCol w="192804">
                  <a:extLst>
                    <a:ext uri="{9D8B030D-6E8A-4147-A177-3AD203B41FA5}">
                      <a16:colId xmlns="" xmlns:a16="http://schemas.microsoft.com/office/drawing/2014/main" val="590412432"/>
                    </a:ext>
                  </a:extLst>
                </a:gridCol>
                <a:gridCol w="192804">
                  <a:extLst>
                    <a:ext uri="{9D8B030D-6E8A-4147-A177-3AD203B41FA5}">
                      <a16:colId xmlns="" xmlns:a16="http://schemas.microsoft.com/office/drawing/2014/main" val="1269897463"/>
                    </a:ext>
                  </a:extLst>
                </a:gridCol>
                <a:gridCol w="192804">
                  <a:extLst>
                    <a:ext uri="{9D8B030D-6E8A-4147-A177-3AD203B41FA5}">
                      <a16:colId xmlns="" xmlns:a16="http://schemas.microsoft.com/office/drawing/2014/main" val="2868056576"/>
                    </a:ext>
                  </a:extLst>
                </a:gridCol>
                <a:gridCol w="192804">
                  <a:extLst>
                    <a:ext uri="{9D8B030D-6E8A-4147-A177-3AD203B41FA5}">
                      <a16:colId xmlns="" xmlns:a16="http://schemas.microsoft.com/office/drawing/2014/main" val="2161358710"/>
                    </a:ext>
                  </a:extLst>
                </a:gridCol>
                <a:gridCol w="192804">
                  <a:extLst>
                    <a:ext uri="{9D8B030D-6E8A-4147-A177-3AD203B41FA5}">
                      <a16:colId xmlns="" xmlns:a16="http://schemas.microsoft.com/office/drawing/2014/main" val="3163057758"/>
                    </a:ext>
                  </a:extLst>
                </a:gridCol>
                <a:gridCol w="192804">
                  <a:extLst>
                    <a:ext uri="{9D8B030D-6E8A-4147-A177-3AD203B41FA5}">
                      <a16:colId xmlns="" xmlns:a16="http://schemas.microsoft.com/office/drawing/2014/main" val="328346012"/>
                    </a:ext>
                  </a:extLst>
                </a:gridCol>
                <a:gridCol w="192804">
                  <a:extLst>
                    <a:ext uri="{9D8B030D-6E8A-4147-A177-3AD203B41FA5}">
                      <a16:colId xmlns="" xmlns:a16="http://schemas.microsoft.com/office/drawing/2014/main" val="1987707740"/>
                    </a:ext>
                  </a:extLst>
                </a:gridCol>
                <a:gridCol w="192804">
                  <a:extLst>
                    <a:ext uri="{9D8B030D-6E8A-4147-A177-3AD203B41FA5}">
                      <a16:colId xmlns="" xmlns:a16="http://schemas.microsoft.com/office/drawing/2014/main" val="996658431"/>
                    </a:ext>
                  </a:extLst>
                </a:gridCol>
                <a:gridCol w="192804">
                  <a:extLst>
                    <a:ext uri="{9D8B030D-6E8A-4147-A177-3AD203B41FA5}">
                      <a16:colId xmlns="" xmlns:a16="http://schemas.microsoft.com/office/drawing/2014/main" val="2612947994"/>
                    </a:ext>
                  </a:extLst>
                </a:gridCol>
                <a:gridCol w="192804">
                  <a:extLst>
                    <a:ext uri="{9D8B030D-6E8A-4147-A177-3AD203B41FA5}">
                      <a16:colId xmlns="" xmlns:a16="http://schemas.microsoft.com/office/drawing/2014/main" val="2148544139"/>
                    </a:ext>
                  </a:extLst>
                </a:gridCol>
                <a:gridCol w="192804">
                  <a:extLst>
                    <a:ext uri="{9D8B030D-6E8A-4147-A177-3AD203B41FA5}">
                      <a16:colId xmlns="" xmlns:a16="http://schemas.microsoft.com/office/drawing/2014/main" val="3249332975"/>
                    </a:ext>
                  </a:extLst>
                </a:gridCol>
                <a:gridCol w="192804">
                  <a:extLst>
                    <a:ext uri="{9D8B030D-6E8A-4147-A177-3AD203B41FA5}">
                      <a16:colId xmlns="" xmlns:a16="http://schemas.microsoft.com/office/drawing/2014/main" val="1654711919"/>
                    </a:ext>
                  </a:extLst>
                </a:gridCol>
                <a:gridCol w="192804">
                  <a:extLst>
                    <a:ext uri="{9D8B030D-6E8A-4147-A177-3AD203B41FA5}">
                      <a16:colId xmlns="" xmlns:a16="http://schemas.microsoft.com/office/drawing/2014/main" val="4015444291"/>
                    </a:ext>
                  </a:extLst>
                </a:gridCol>
                <a:gridCol w="192804">
                  <a:extLst>
                    <a:ext uri="{9D8B030D-6E8A-4147-A177-3AD203B41FA5}">
                      <a16:colId xmlns="" xmlns:a16="http://schemas.microsoft.com/office/drawing/2014/main" val="4236802669"/>
                    </a:ext>
                  </a:extLst>
                </a:gridCol>
                <a:gridCol w="192804">
                  <a:extLst>
                    <a:ext uri="{9D8B030D-6E8A-4147-A177-3AD203B41FA5}">
                      <a16:colId xmlns="" xmlns:a16="http://schemas.microsoft.com/office/drawing/2014/main" val="2318820784"/>
                    </a:ext>
                  </a:extLst>
                </a:gridCol>
                <a:gridCol w="192804">
                  <a:extLst>
                    <a:ext uri="{9D8B030D-6E8A-4147-A177-3AD203B41FA5}">
                      <a16:colId xmlns="" xmlns:a16="http://schemas.microsoft.com/office/drawing/2014/main" val="3970120949"/>
                    </a:ext>
                  </a:extLst>
                </a:gridCol>
                <a:gridCol w="192804">
                  <a:extLst>
                    <a:ext uri="{9D8B030D-6E8A-4147-A177-3AD203B41FA5}">
                      <a16:colId xmlns="" xmlns:a16="http://schemas.microsoft.com/office/drawing/2014/main" val="310546710"/>
                    </a:ext>
                  </a:extLst>
                </a:gridCol>
                <a:gridCol w="192804">
                  <a:extLst>
                    <a:ext uri="{9D8B030D-6E8A-4147-A177-3AD203B41FA5}">
                      <a16:colId xmlns="" xmlns:a16="http://schemas.microsoft.com/office/drawing/2014/main" val="1492156878"/>
                    </a:ext>
                  </a:extLst>
                </a:gridCol>
                <a:gridCol w="192804">
                  <a:extLst>
                    <a:ext uri="{9D8B030D-6E8A-4147-A177-3AD203B41FA5}">
                      <a16:colId xmlns="" xmlns:a16="http://schemas.microsoft.com/office/drawing/2014/main" val="3097457476"/>
                    </a:ext>
                  </a:extLst>
                </a:gridCol>
                <a:gridCol w="192804">
                  <a:extLst>
                    <a:ext uri="{9D8B030D-6E8A-4147-A177-3AD203B41FA5}">
                      <a16:colId xmlns="" xmlns:a16="http://schemas.microsoft.com/office/drawing/2014/main" val="2821193709"/>
                    </a:ext>
                  </a:extLst>
                </a:gridCol>
                <a:gridCol w="192804">
                  <a:extLst>
                    <a:ext uri="{9D8B030D-6E8A-4147-A177-3AD203B41FA5}">
                      <a16:colId xmlns="" xmlns:a16="http://schemas.microsoft.com/office/drawing/2014/main" val="3103761647"/>
                    </a:ext>
                  </a:extLst>
                </a:gridCol>
                <a:gridCol w="192804">
                  <a:extLst>
                    <a:ext uri="{9D8B030D-6E8A-4147-A177-3AD203B41FA5}">
                      <a16:colId xmlns="" xmlns:a16="http://schemas.microsoft.com/office/drawing/2014/main" val="3381576055"/>
                    </a:ext>
                  </a:extLst>
                </a:gridCol>
                <a:gridCol w="192804">
                  <a:extLst>
                    <a:ext uri="{9D8B030D-6E8A-4147-A177-3AD203B41FA5}">
                      <a16:colId xmlns="" xmlns:a16="http://schemas.microsoft.com/office/drawing/2014/main" val="514919813"/>
                    </a:ext>
                  </a:extLst>
                </a:gridCol>
                <a:gridCol w="192804">
                  <a:extLst>
                    <a:ext uri="{9D8B030D-6E8A-4147-A177-3AD203B41FA5}">
                      <a16:colId xmlns="" xmlns:a16="http://schemas.microsoft.com/office/drawing/2014/main" val="542129921"/>
                    </a:ext>
                  </a:extLst>
                </a:gridCol>
              </a:tblGrid>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3006041271"/>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4150849197"/>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4097518411"/>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3128778775"/>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787725093"/>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592677101"/>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611107625"/>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3210050650"/>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310338952"/>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129843687"/>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388699661"/>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955325877"/>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304449343"/>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710208300"/>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375878334"/>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3341740658"/>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710276984"/>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740379920"/>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16106537"/>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990137604"/>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821432036"/>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541111735"/>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3130183601"/>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1905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456168485"/>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3576939847"/>
                  </a:ext>
                </a:extLst>
              </a:tr>
              <a:tr h="191366">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noFill/>
                      <a:prstDash val="solid"/>
                      <a:round/>
                      <a:headEnd type="none" w="med" len="med"/>
                      <a:tailEnd type="none" w="med" len="med"/>
                    </a:lnL>
                    <a:lnR w="76200" cap="flat" cmpd="sng" algn="ctr">
                      <a:solidFill>
                        <a:srgbClr val="FF000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76200" cap="flat" cmpd="sng" algn="ctr">
                      <a:solidFill>
                        <a:srgbClr val="FF000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19050" cap="flat" cmpd="sng" algn="ctr">
                      <a:solidFill>
                        <a:srgbClr val="0070C0"/>
                      </a:solidFill>
                      <a:prstDash val="solid"/>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9525" cap="flat" cmpd="sng" algn="ctr">
                      <a:solidFill>
                        <a:srgbClr val="0070C0"/>
                      </a:solidFill>
                      <a:prstDash val="sysDash"/>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000"/>
                    </a:p>
                  </a:txBody>
                  <a:tcPr marL="42776" marR="42776" marT="21388" marB="21388">
                    <a:lnL w="9525" cap="flat" cmpd="sng" algn="ctr">
                      <a:solidFill>
                        <a:srgbClr val="0070C0"/>
                      </a:solidFill>
                      <a:prstDash val="sysDash"/>
                      <a:round/>
                      <a:headEnd type="none" w="med" len="med"/>
                      <a:tailEnd type="none" w="med" len="med"/>
                    </a:lnL>
                    <a:lnR w="19050" cap="flat" cmpd="sng" algn="ctr">
                      <a:solidFill>
                        <a:srgbClr val="0070C0"/>
                      </a:solidFill>
                      <a:prstDash val="solid"/>
                      <a:round/>
                      <a:headEnd type="none" w="med" len="med"/>
                      <a:tailEnd type="none" w="med" len="med"/>
                    </a:lnR>
                    <a:lnT w="9525" cap="flat" cmpd="sng" algn="ctr">
                      <a:solidFill>
                        <a:srgbClr val="0070C0"/>
                      </a:solidFill>
                      <a:prstDash val="sysDash"/>
                      <a:round/>
                      <a:headEnd type="none" w="med" len="med"/>
                      <a:tailEnd type="none" w="med" len="med"/>
                    </a:lnT>
                    <a:lnB w="9525" cap="flat" cmpd="sng" algn="ctr">
                      <a:solidFill>
                        <a:srgbClr val="0070C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735494077"/>
                  </a:ext>
                </a:extLst>
              </a:tr>
            </a:tbl>
          </a:graphicData>
        </a:graphic>
      </p:graphicFrame>
      <p:sp>
        <p:nvSpPr>
          <p:cNvPr id="4" name="TextBox 3">
            <a:extLst>
              <a:ext uri="{FF2B5EF4-FFF2-40B4-BE49-F238E27FC236}">
                <a16:creationId xmlns="" xmlns:a16="http://schemas.microsoft.com/office/drawing/2014/main" id="{574284F3-1059-BB58-5EF3-EB5DA9D32D68}"/>
              </a:ext>
            </a:extLst>
          </p:cNvPr>
          <p:cNvSpPr txBox="1"/>
          <p:nvPr/>
        </p:nvSpPr>
        <p:spPr>
          <a:xfrm>
            <a:off x="776730" y="1048551"/>
            <a:ext cx="8660641" cy="666464"/>
          </a:xfrm>
          <a:prstGeom prst="rect">
            <a:avLst/>
          </a:prstGeom>
          <a:noFill/>
        </p:spPr>
        <p:txBody>
          <a:bodyPr wrap="square" rtlCol="0">
            <a:spAutoFit/>
          </a:bodyPr>
          <a:lstStyle/>
          <a:p>
            <a:pPr defTabSz="554762">
              <a:buClrTx/>
              <a:defRPr/>
            </a:pPr>
            <a:r>
              <a:rPr lang="x-none" sz="3731" b="1" kern="1200">
                <a:solidFill>
                  <a:srgbClr val="7030A0"/>
                </a:solidFill>
                <a:latin typeface="HP001 4 hàng" panose="020B0603050302020204" pitchFamily="34" charset="0"/>
                <a:ea typeface="+mn-ea"/>
                <a:cs typeface="HP001 5H Normal" panose="020B0603050302020204" pitchFamily="34" charset="0"/>
              </a:rPr>
              <a:t>Thứ </a:t>
            </a:r>
            <a:r>
              <a:rPr lang="en-US" sz="3731" b="1" kern="1200" smtClean="0">
                <a:solidFill>
                  <a:srgbClr val="7030A0"/>
                </a:solidFill>
                <a:latin typeface="HP001 4 hàng" panose="020B0603050302020204" pitchFamily="34" charset="0"/>
                <a:ea typeface="+mn-ea"/>
                <a:cs typeface="HP001 5H Normal" panose="020B0603050302020204" pitchFamily="34" charset="0"/>
              </a:rPr>
              <a:t>Tư</a:t>
            </a:r>
            <a:r>
              <a:rPr lang="x-none" sz="3731" b="1" kern="1200" smtClean="0">
                <a:solidFill>
                  <a:srgbClr val="7030A0"/>
                </a:solidFill>
                <a:latin typeface="HP001 4 hàng" panose="020B0603050302020204" pitchFamily="34" charset="0"/>
                <a:ea typeface="+mn-ea"/>
                <a:cs typeface="HP001 5H Normal" panose="020B0603050302020204" pitchFamily="34" charset="0"/>
              </a:rPr>
              <a:t> </a:t>
            </a:r>
            <a:r>
              <a:rPr lang="en-US" sz="3731" b="1" kern="1200" dirty="0">
                <a:solidFill>
                  <a:srgbClr val="7030A0"/>
                </a:solidFill>
                <a:latin typeface="HP001 4 hàng" panose="020B0603050302020204" pitchFamily="34" charset="0"/>
                <a:ea typeface="+mn-ea"/>
                <a:cs typeface="HP001 5H Normal" panose="020B0603050302020204" pitchFamily="34" charset="0"/>
              </a:rPr>
              <a:t>w</a:t>
            </a:r>
            <a:r>
              <a:rPr lang="x-none" sz="3731" b="1" kern="1200" dirty="0">
                <a:solidFill>
                  <a:srgbClr val="7030A0"/>
                </a:solidFill>
                <a:latin typeface="HP001 4 hàng" panose="020B0603050302020204" pitchFamily="34" charset="0"/>
                <a:ea typeface="+mn-ea"/>
                <a:cs typeface="HP001 5H Normal" panose="020B0603050302020204" pitchFamily="34" charset="0"/>
              </a:rPr>
              <a:t>gà</a:t>
            </a:r>
            <a:r>
              <a:rPr lang="en-US" sz="3731" b="1" kern="1200" err="1">
                <a:solidFill>
                  <a:srgbClr val="7030A0"/>
                </a:solidFill>
                <a:latin typeface="HP001 4 hàng" panose="020B0603050302020204" pitchFamily="34" charset="0"/>
                <a:ea typeface="+mn-ea"/>
                <a:cs typeface="HP001 5H Normal" panose="020B0603050302020204" pitchFamily="34" charset="0"/>
              </a:rPr>
              <a:t>ǀ</a:t>
            </a:r>
            <a:r>
              <a:rPr lang="x-none" sz="3731" b="1" kern="1200">
                <a:solidFill>
                  <a:srgbClr val="7030A0"/>
                </a:solidFill>
                <a:latin typeface="HP001 4 hàng" panose="020B0603050302020204" pitchFamily="34" charset="0"/>
                <a:ea typeface="+mn-ea"/>
                <a:cs typeface="HP001 5H Normal" panose="020B0603050302020204" pitchFamily="34" charset="0"/>
              </a:rPr>
              <a:t> </a:t>
            </a:r>
            <a:r>
              <a:rPr lang="en-US" sz="3731" b="1" kern="1200" smtClean="0">
                <a:solidFill>
                  <a:srgbClr val="7030A0"/>
                </a:solidFill>
                <a:latin typeface="HP001 4 hàng" panose="020B0603050302020204" pitchFamily="34" charset="0"/>
                <a:ea typeface="+mn-ea"/>
                <a:cs typeface="HP001 5H Normal" panose="020B0603050302020204" pitchFamily="34" charset="0"/>
              </a:rPr>
              <a:t>13</a:t>
            </a:r>
            <a:r>
              <a:rPr lang="en-US" sz="3731" b="1" smtClean="0">
                <a:solidFill>
                  <a:srgbClr val="7030A0"/>
                </a:solidFill>
                <a:latin typeface="HP001 4 hàng" panose="020B0603050302020204" pitchFamily="34" charset="0"/>
                <a:cs typeface="HP001 5H Normal" panose="020B0603050302020204" pitchFamily="34" charset="0"/>
              </a:rPr>
              <a:t> </a:t>
            </a:r>
            <a:r>
              <a:rPr lang="el-GR" sz="3731" b="1" kern="1200" dirty="0">
                <a:solidFill>
                  <a:srgbClr val="7030A0"/>
                </a:solidFill>
                <a:latin typeface="HP001 4 hàng" panose="020B0603050302020204" pitchFamily="34" charset="0"/>
                <a:ea typeface="+mn-ea"/>
                <a:cs typeface="HP001 5H Normal" panose="020B0603050302020204" pitchFamily="34" charset="0"/>
              </a:rPr>
              <a:t>κ</a:t>
            </a:r>
            <a:r>
              <a:rPr lang="x-none" sz="3731" b="1" kern="1200" dirty="0">
                <a:solidFill>
                  <a:srgbClr val="7030A0"/>
                </a:solidFill>
                <a:latin typeface="HP001 4 hàng" panose="020B0603050302020204" pitchFamily="34" charset="0"/>
                <a:ea typeface="+mn-ea"/>
                <a:cs typeface="HP001 5H Normal" panose="020B0603050302020204" pitchFamily="34" charset="0"/>
              </a:rPr>
              <a:t>án</a:t>
            </a:r>
            <a:r>
              <a:rPr lang="en-US" sz="3731" b="1" kern="1200" err="1">
                <a:solidFill>
                  <a:srgbClr val="7030A0"/>
                </a:solidFill>
                <a:latin typeface="HP001 4 hàng" panose="020B0603050302020204" pitchFamily="34" charset="0"/>
                <a:ea typeface="+mn-ea"/>
                <a:cs typeface="HP001 5H Normal" panose="020B0603050302020204" pitchFamily="34" charset="0"/>
              </a:rPr>
              <a:t>Ƒ</a:t>
            </a:r>
            <a:r>
              <a:rPr lang="en-US" sz="3731" b="1">
                <a:solidFill>
                  <a:srgbClr val="7030A0"/>
                </a:solidFill>
                <a:latin typeface="HP001 4 hàng" panose="020B0603050302020204" pitchFamily="34" charset="0"/>
                <a:cs typeface="HP001 5H Normal" panose="020B0603050302020204" pitchFamily="34" charset="0"/>
              </a:rPr>
              <a:t> </a:t>
            </a:r>
            <a:r>
              <a:rPr lang="en-US" sz="3731" b="1" smtClean="0">
                <a:solidFill>
                  <a:srgbClr val="7030A0"/>
                </a:solidFill>
                <a:latin typeface="HP001 4 hàng" panose="020B0603050302020204" pitchFamily="34" charset="0"/>
                <a:cs typeface="HP001 5H Normal" panose="020B0603050302020204" pitchFamily="34" charset="0"/>
              </a:rPr>
              <a:t>11</a:t>
            </a:r>
            <a:r>
              <a:rPr lang="x-none" sz="3731" b="1" kern="1200" smtClean="0">
                <a:solidFill>
                  <a:srgbClr val="7030A0"/>
                </a:solidFill>
                <a:latin typeface="HP001 4 hàng" panose="020B0603050302020204" pitchFamily="34" charset="0"/>
                <a:ea typeface="+mn-ea"/>
                <a:cs typeface="HP001 5H Normal" panose="020B0603050302020204" pitchFamily="34" charset="0"/>
              </a:rPr>
              <a:t> </a:t>
            </a:r>
            <a:r>
              <a:rPr lang="en-US" sz="3731" b="1" kern="1200" dirty="0">
                <a:solidFill>
                  <a:srgbClr val="7030A0"/>
                </a:solidFill>
                <a:latin typeface="HP001 4 hàng" panose="020B0603050302020204" pitchFamily="34" charset="0"/>
                <a:ea typeface="+mn-ea"/>
                <a:cs typeface="HP001 5H Normal" panose="020B0603050302020204" pitchFamily="34" charset="0"/>
              </a:rPr>
              <a:t>w</a:t>
            </a:r>
            <a:r>
              <a:rPr lang="x-none" sz="3731" b="1" kern="1200">
                <a:solidFill>
                  <a:srgbClr val="7030A0"/>
                </a:solidFill>
                <a:latin typeface="HP001 4 hàng" panose="020B0603050302020204" pitchFamily="34" charset="0"/>
                <a:ea typeface="+mn-ea"/>
                <a:cs typeface="HP001 5H Normal" panose="020B0603050302020204" pitchFamily="34" charset="0"/>
              </a:rPr>
              <a:t>ăm </a:t>
            </a:r>
            <a:r>
              <a:rPr lang="x-none" sz="3731" b="1" kern="1200" smtClean="0">
                <a:solidFill>
                  <a:srgbClr val="7030A0"/>
                </a:solidFill>
                <a:latin typeface="HP001 4 hàng" panose="020B0603050302020204" pitchFamily="34" charset="0"/>
                <a:ea typeface="+mn-ea"/>
                <a:cs typeface="HP001 5H Normal" panose="020B0603050302020204" pitchFamily="34" charset="0"/>
              </a:rPr>
              <a:t>202</a:t>
            </a:r>
            <a:r>
              <a:rPr lang="en-US" sz="3731" b="1" kern="1200" dirty="0">
                <a:solidFill>
                  <a:srgbClr val="7030A0"/>
                </a:solidFill>
                <a:latin typeface="HP001 4 hàng" panose="020B0603050302020204" pitchFamily="34" charset="0"/>
                <a:ea typeface="+mn-ea"/>
                <a:cs typeface="HP001 5H Normal" panose="020B0603050302020204" pitchFamily="34" charset="0"/>
              </a:rPr>
              <a:t>4</a:t>
            </a:r>
            <a:endParaRPr lang="x-none" sz="3731" b="1" kern="1200" dirty="0">
              <a:solidFill>
                <a:srgbClr val="7030A0"/>
              </a:solidFill>
              <a:latin typeface="HP001 4 hàng" panose="020B0603050302020204" pitchFamily="34" charset="0"/>
              <a:ea typeface="+mn-ea"/>
              <a:cs typeface="HP001 5H Normal" panose="020B0603050302020204" pitchFamily="34" charset="0"/>
            </a:endParaRPr>
          </a:p>
        </p:txBody>
      </p:sp>
      <p:sp>
        <p:nvSpPr>
          <p:cNvPr id="12" name="TextBox 11">
            <a:extLst>
              <a:ext uri="{FF2B5EF4-FFF2-40B4-BE49-F238E27FC236}">
                <a16:creationId xmlns="" xmlns:a16="http://schemas.microsoft.com/office/drawing/2014/main" id="{B0CCB9F1-6CBF-A0A5-0B4B-E3BEE1C1DB90}"/>
              </a:ext>
            </a:extLst>
          </p:cNvPr>
          <p:cNvSpPr txBox="1"/>
          <p:nvPr/>
        </p:nvSpPr>
        <p:spPr>
          <a:xfrm>
            <a:off x="1905000" y="2607550"/>
            <a:ext cx="9174004" cy="550796"/>
          </a:xfrm>
          <a:prstGeom prst="rect">
            <a:avLst/>
          </a:prstGeom>
          <a:noFill/>
        </p:spPr>
        <p:txBody>
          <a:bodyPr wrap="square" rtlCol="0">
            <a:spAutoFit/>
          </a:bodyPr>
          <a:lstStyle/>
          <a:p>
            <a:pPr defTabSz="554762">
              <a:buClrTx/>
              <a:defRPr/>
            </a:pPr>
            <a:r>
              <a:rPr lang="vi-VN" sz="3731" b="1" kern="1200">
                <a:solidFill>
                  <a:srgbClr val="7030A0"/>
                </a:solidFill>
                <a:latin typeface="HP001 4 hàng" panose="020B0603050302020204" pitchFamily="34" charset="0"/>
                <a:ea typeface="+mn-ea"/>
                <a:cs typeface="HP001 5H Normal" panose="020B0603050302020204" pitchFamily="34" charset="0"/>
              </a:rPr>
              <a:t>Mở ǟųg vū Ǉừ </a:t>
            </a:r>
            <a:r>
              <a:rPr lang="el-GR" sz="3731" b="1" kern="1200">
                <a:solidFill>
                  <a:srgbClr val="7030A0"/>
                </a:solidFill>
                <a:latin typeface="HP001 4 hàng" panose="020B0603050302020204" pitchFamily="34" charset="0"/>
                <a:ea typeface="+mn-ea"/>
                <a:cs typeface="HP001 5H Normal" panose="020B0603050302020204" pitchFamily="34" charset="0"/>
              </a:rPr>
              <a:t>ωϙ </a:t>
            </a:r>
            <a:r>
              <a:rPr lang="vi-VN" sz="3731" b="1" kern="1200">
                <a:solidFill>
                  <a:srgbClr val="7030A0"/>
                </a:solidFill>
                <a:latin typeface="HP001 4 hàng" panose="020B0603050302020204" pitchFamily="34" charset="0"/>
                <a:ea typeface="+mn-ea"/>
                <a:cs typeface="HP001 5H Normal" panose="020B0603050302020204" pitchFamily="34" charset="0"/>
              </a:rPr>
              <a:t>wgưƟ </a:t>
            </a:r>
            <a:r>
              <a:rPr lang="el-GR" sz="3731" b="1" kern="1200">
                <a:solidFill>
                  <a:srgbClr val="7030A0"/>
                </a:solidFill>
                <a:latin typeface="HP001 4 hàng" panose="020B0603050302020204" pitchFamily="34" charset="0"/>
                <a:ea typeface="+mn-ea"/>
                <a:cs typeface="HP001 5H Normal" panose="020B0603050302020204" pitchFamily="34" charset="0"/>
              </a:rPr>
              <a:t>κ</a:t>
            </a:r>
            <a:r>
              <a:rPr lang="vi-VN" sz="3731" b="1" kern="1200">
                <a:solidFill>
                  <a:srgbClr val="7030A0"/>
                </a:solidFill>
                <a:latin typeface="HP001 4 hàng" panose="020B0603050302020204" pitchFamily="34" charset="0"/>
                <a:ea typeface="+mn-ea"/>
                <a:cs typeface="HP001 5H Normal" panose="020B0603050302020204" pitchFamily="34" charset="0"/>
              </a:rPr>
              <a:t>ân;</a:t>
            </a:r>
            <a:endParaRPr lang="x-none" sz="3731" b="1" kern="1200" dirty="0">
              <a:solidFill>
                <a:srgbClr val="7030A0"/>
              </a:solidFill>
              <a:latin typeface="HP001 4 hàng" panose="020B0603050302020204" pitchFamily="34" charset="0"/>
              <a:ea typeface="+mn-ea"/>
              <a:cs typeface="HP001 5H Normal" panose="020B0603050302020204" pitchFamily="34" charset="0"/>
            </a:endParaRPr>
          </a:p>
        </p:txBody>
      </p:sp>
      <p:sp>
        <p:nvSpPr>
          <p:cNvPr id="13" name="TextBox 12">
            <a:extLst>
              <a:ext uri="{FF2B5EF4-FFF2-40B4-BE49-F238E27FC236}">
                <a16:creationId xmlns="" xmlns:a16="http://schemas.microsoft.com/office/drawing/2014/main" id="{D36B4B36-BF6A-AE19-84CA-92F783D69AE2}"/>
              </a:ext>
            </a:extLst>
          </p:cNvPr>
          <p:cNvSpPr txBox="1"/>
          <p:nvPr/>
        </p:nvSpPr>
        <p:spPr>
          <a:xfrm>
            <a:off x="3412777" y="1833044"/>
            <a:ext cx="3520753" cy="666464"/>
          </a:xfrm>
          <a:prstGeom prst="rect">
            <a:avLst/>
          </a:prstGeom>
          <a:noFill/>
        </p:spPr>
        <p:txBody>
          <a:bodyPr wrap="square">
            <a:spAutoFit/>
          </a:bodyPr>
          <a:lstStyle/>
          <a:p>
            <a:r>
              <a:rPr lang="en-US" sz="3731" b="1">
                <a:solidFill>
                  <a:srgbClr val="7030A0"/>
                </a:solidFill>
                <a:latin typeface="HP001 4 hàng" panose="020B0603050302020204" pitchFamily="34" charset="0"/>
              </a:rPr>
              <a:t>Lu</a:t>
            </a:r>
            <a:r>
              <a:rPr lang="el-GR" sz="3731" b="1">
                <a:solidFill>
                  <a:srgbClr val="7030A0"/>
                </a:solidFill>
                <a:latin typeface="HP001 4 hàng" panose="020B0603050302020204" pitchFamily="34" charset="0"/>
              </a:rPr>
              <a:t>ΐ</a:t>
            </a:r>
            <a:r>
              <a:rPr lang="en-US" sz="3731" b="1">
                <a:solidFill>
                  <a:srgbClr val="7030A0"/>
                </a:solidFill>
                <a:latin typeface="HP001 4 hàng" panose="020B0603050302020204" pitchFamily="34" charset="0"/>
              </a:rPr>
              <a:t>İn Ǉập</a:t>
            </a:r>
          </a:p>
        </p:txBody>
      </p:sp>
      <p:sp>
        <p:nvSpPr>
          <p:cNvPr id="14" name="TextBox 13">
            <a:extLst>
              <a:ext uri="{FF2B5EF4-FFF2-40B4-BE49-F238E27FC236}">
                <a16:creationId xmlns="" xmlns:a16="http://schemas.microsoft.com/office/drawing/2014/main" id="{921A92E0-7DAD-A3E8-A66E-812905A1751B}"/>
              </a:ext>
            </a:extLst>
          </p:cNvPr>
          <p:cNvSpPr txBox="1"/>
          <p:nvPr/>
        </p:nvSpPr>
        <p:spPr>
          <a:xfrm>
            <a:off x="2971800" y="3394405"/>
            <a:ext cx="4736835" cy="666464"/>
          </a:xfrm>
          <a:prstGeom prst="rect">
            <a:avLst/>
          </a:prstGeom>
          <a:noFill/>
        </p:spPr>
        <p:txBody>
          <a:bodyPr wrap="square" rtlCol="0">
            <a:spAutoFit/>
          </a:bodyPr>
          <a:lstStyle/>
          <a:p>
            <a:pPr defTabSz="554762">
              <a:buClrTx/>
              <a:defRPr/>
            </a:pPr>
            <a:r>
              <a:rPr lang="vi-VN" sz="3731" b="1" kern="1200">
                <a:solidFill>
                  <a:srgbClr val="7030A0"/>
                </a:solidFill>
                <a:latin typeface="HP001 4 hàng" panose="020B0603050302020204" pitchFamily="34" charset="0"/>
                <a:ea typeface="+mn-ea"/>
                <a:cs typeface="HP001 5H Normal" panose="020B0603050302020204" pitchFamily="34" charset="0"/>
              </a:rPr>
              <a:t>Dấu hai </a:t>
            </a:r>
            <a:r>
              <a:rPr lang="el-GR" sz="3731" b="1" kern="1200">
                <a:solidFill>
                  <a:srgbClr val="7030A0"/>
                </a:solidFill>
                <a:latin typeface="HP001 4 hàng" panose="020B0603050302020204" pitchFamily="34" charset="0"/>
                <a:ea typeface="+mn-ea"/>
                <a:cs typeface="HP001 5H Normal" panose="020B0603050302020204" pitchFamily="34" charset="0"/>
              </a:rPr>
              <a:t>ε</a:t>
            </a:r>
            <a:r>
              <a:rPr lang="vi-VN" sz="3731" b="1" kern="1200">
                <a:solidFill>
                  <a:srgbClr val="7030A0"/>
                </a:solidFill>
                <a:latin typeface="HP001 4 hàng" panose="020B0603050302020204" pitchFamily="34" charset="0"/>
                <a:ea typeface="+mn-ea"/>
                <a:cs typeface="HP001 5H Normal" panose="020B0603050302020204" pitchFamily="34" charset="0"/>
              </a:rPr>
              <a:t>ấm </a:t>
            </a:r>
            <a:endParaRPr lang="x-none" sz="3731" b="1" kern="1200" dirty="0">
              <a:solidFill>
                <a:srgbClr val="7030A0"/>
              </a:solidFill>
              <a:latin typeface="HP001 4 hàng" panose="020B0603050302020204" pitchFamily="34" charset="0"/>
              <a:ea typeface="+mn-ea"/>
              <a:cs typeface="HP001 5H Normal" panose="020B0603050302020204" pitchFamily="34" charset="0"/>
            </a:endParaRPr>
          </a:p>
        </p:txBody>
      </p:sp>
    </p:spTree>
    <p:extLst>
      <p:ext uri="{BB962C8B-B14F-4D97-AF65-F5344CB8AC3E}">
        <p14:creationId xmlns:p14="http://schemas.microsoft.com/office/powerpoint/2010/main" val="2634359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560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 xmlns:a16="http://schemas.microsoft.com/office/drawing/2014/main" id="{D06FDEFC-11C7-EE20-9307-7E6E6846BADD}"/>
              </a:ext>
            </a:extLst>
          </p:cNvPr>
          <p:cNvSpPr txBox="1">
            <a:spLocks/>
          </p:cNvSpPr>
          <p:nvPr/>
        </p:nvSpPr>
        <p:spPr>
          <a:xfrm>
            <a:off x="457200" y="313894"/>
            <a:ext cx="8392351"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endParaRPr lang="en-US" sz="2400" b="1">
              <a:solidFill>
                <a:srgbClr val="FF0000"/>
              </a:solidFill>
              <a:latin typeface="+mj-lt"/>
            </a:endParaRPr>
          </a:p>
          <a:p>
            <a:pPr algn="just"/>
            <a:r>
              <a:rPr lang="en-US" sz="2400" b="1">
                <a:solidFill>
                  <a:srgbClr val="FF0000"/>
                </a:solidFill>
                <a:latin typeface="+mj-lt"/>
              </a:rPr>
              <a:t>1</a:t>
            </a:r>
            <a:r>
              <a:rPr lang="en-US" sz="2400">
                <a:solidFill>
                  <a:srgbClr val="000000"/>
                </a:solidFill>
                <a:latin typeface="+mj-lt"/>
              </a:rPr>
              <a:t>. Tìm các từ ngữ chỉ người thân trong đoạn văn dưới đây:</a:t>
            </a:r>
          </a:p>
        </p:txBody>
      </p:sp>
      <p:sp>
        <p:nvSpPr>
          <p:cNvPr id="2" name="TextBox 1">
            <a:extLst>
              <a:ext uri="{FF2B5EF4-FFF2-40B4-BE49-F238E27FC236}">
                <a16:creationId xmlns="" xmlns:a16="http://schemas.microsoft.com/office/drawing/2014/main" id="{B0D6C9F7-F72C-3247-60F6-FC401810073D}"/>
              </a:ext>
            </a:extLst>
          </p:cNvPr>
          <p:cNvSpPr txBox="1"/>
          <p:nvPr/>
        </p:nvSpPr>
        <p:spPr>
          <a:xfrm>
            <a:off x="419986" y="1123950"/>
            <a:ext cx="8392351" cy="3539430"/>
          </a:xfrm>
          <a:prstGeom prst="rect">
            <a:avLst/>
          </a:prstGeom>
          <a:noFill/>
        </p:spPr>
        <p:txBody>
          <a:bodyPr wrap="square" rtlCol="0">
            <a:spAutoFit/>
          </a:bodyPr>
          <a:lstStyle/>
          <a:p>
            <a:pPr algn="just"/>
            <a:r>
              <a:rPr lang="en-US" sz="3200"/>
              <a:t>     Bà nội của tôi là bà ngoại em Đốm. Hai chị em tôi đều rất quý bà vì cả hai đều được bà chăm sóc từ khi mới sinh. Không phải chỉ đối với tôi và Đốm, mà sau này, em My, em Chấm ra đời, bà đều nâng niu bế ẵm từ lúc lọt lòng.</a:t>
            </a:r>
          </a:p>
          <a:p>
            <a:pPr algn="r"/>
            <a:r>
              <a:rPr lang="en-US" sz="3200"/>
              <a:t>(Theo Vũ Tú Nam)</a:t>
            </a:r>
          </a:p>
        </p:txBody>
      </p:sp>
      <p:cxnSp>
        <p:nvCxnSpPr>
          <p:cNvPr id="7" name="Straight Connector 6">
            <a:extLst>
              <a:ext uri="{FF2B5EF4-FFF2-40B4-BE49-F238E27FC236}">
                <a16:creationId xmlns="" xmlns:a16="http://schemas.microsoft.com/office/drawing/2014/main" id="{908A70C2-BD5B-6BF2-6D13-D5911F9B7C33}"/>
              </a:ext>
            </a:extLst>
          </p:cNvPr>
          <p:cNvCxnSpPr/>
          <p:nvPr/>
        </p:nvCxnSpPr>
        <p:spPr>
          <a:xfrm>
            <a:off x="1066800" y="1646717"/>
            <a:ext cx="12170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7A0D5A80-34F5-80AE-35F3-59C1FBC05DAE}"/>
              </a:ext>
            </a:extLst>
          </p:cNvPr>
          <p:cNvCxnSpPr>
            <a:cxnSpLocks/>
          </p:cNvCxnSpPr>
          <p:nvPr/>
        </p:nvCxnSpPr>
        <p:spPr>
          <a:xfrm>
            <a:off x="4419600" y="1646717"/>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9864BD0D-0564-2ABB-9CBB-9AD579306325}"/>
              </a:ext>
            </a:extLst>
          </p:cNvPr>
          <p:cNvCxnSpPr>
            <a:cxnSpLocks/>
          </p:cNvCxnSpPr>
          <p:nvPr/>
        </p:nvCxnSpPr>
        <p:spPr>
          <a:xfrm>
            <a:off x="6231712" y="1646717"/>
            <a:ext cx="5667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35EC16C1-9C7C-4241-B46B-6EA38A0EA939}"/>
              </a:ext>
            </a:extLst>
          </p:cNvPr>
          <p:cNvCxnSpPr/>
          <p:nvPr/>
        </p:nvCxnSpPr>
        <p:spPr>
          <a:xfrm>
            <a:off x="533400" y="2125183"/>
            <a:ext cx="12170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4F0E2593-21E4-E053-5F4A-30E6A978490A}"/>
              </a:ext>
            </a:extLst>
          </p:cNvPr>
          <p:cNvCxnSpPr/>
          <p:nvPr/>
        </p:nvCxnSpPr>
        <p:spPr>
          <a:xfrm>
            <a:off x="4641117" y="2103917"/>
            <a:ext cx="469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F9D14168-90C0-5F1A-781A-00BDEC5DC4E5}"/>
              </a:ext>
            </a:extLst>
          </p:cNvPr>
          <p:cNvCxnSpPr/>
          <p:nvPr/>
        </p:nvCxnSpPr>
        <p:spPr>
          <a:xfrm>
            <a:off x="489099" y="2591685"/>
            <a:ext cx="469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8C5D2001-BE14-015F-E71E-55F4D6C2ACE9}"/>
              </a:ext>
            </a:extLst>
          </p:cNvPr>
          <p:cNvCxnSpPr/>
          <p:nvPr/>
        </p:nvCxnSpPr>
        <p:spPr>
          <a:xfrm>
            <a:off x="6627280" y="3083884"/>
            <a:ext cx="5677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88AADB23-FD02-1CAC-D8AE-850276E5C70D}"/>
              </a:ext>
            </a:extLst>
          </p:cNvPr>
          <p:cNvCxnSpPr/>
          <p:nvPr/>
        </p:nvCxnSpPr>
        <p:spPr>
          <a:xfrm>
            <a:off x="8148858" y="3098504"/>
            <a:ext cx="5677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6D2B03C5-4B35-EF4A-7AB9-603A39B24292}"/>
              </a:ext>
            </a:extLst>
          </p:cNvPr>
          <p:cNvCxnSpPr/>
          <p:nvPr/>
        </p:nvCxnSpPr>
        <p:spPr>
          <a:xfrm>
            <a:off x="3071035" y="3572983"/>
            <a:ext cx="5677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65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253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902;p32">
            <a:extLst>
              <a:ext uri="{FF2B5EF4-FFF2-40B4-BE49-F238E27FC236}">
                <a16:creationId xmlns="" xmlns:a16="http://schemas.microsoft.com/office/drawing/2014/main" id="{D06FDEFC-11C7-EE20-9307-7E6E6846BADD}"/>
              </a:ext>
            </a:extLst>
          </p:cNvPr>
          <p:cNvSpPr txBox="1">
            <a:spLocks/>
          </p:cNvSpPr>
          <p:nvPr/>
        </p:nvSpPr>
        <p:spPr>
          <a:xfrm>
            <a:off x="375824" y="191214"/>
            <a:ext cx="8392351"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2800" b="1">
                <a:solidFill>
                  <a:srgbClr val="FF0000"/>
                </a:solidFill>
                <a:latin typeface="+mj-lt"/>
              </a:rPr>
              <a:t>2</a:t>
            </a:r>
            <a:r>
              <a:rPr lang="en-US" sz="2800">
                <a:solidFill>
                  <a:srgbClr val="000000"/>
                </a:solidFill>
                <a:latin typeface="+mj-lt"/>
              </a:rPr>
              <a:t>. Tìm từ ngữ chỉ người thân bên nội và bên ngoại.</a:t>
            </a:r>
          </a:p>
        </p:txBody>
      </p:sp>
      <p:sp>
        <p:nvSpPr>
          <p:cNvPr id="4" name="TextBox 3">
            <a:extLst>
              <a:ext uri="{FF2B5EF4-FFF2-40B4-BE49-F238E27FC236}">
                <a16:creationId xmlns="" xmlns:a16="http://schemas.microsoft.com/office/drawing/2014/main" id="{E843E53B-4387-6F15-3110-7B5E7205A925}"/>
              </a:ext>
            </a:extLst>
          </p:cNvPr>
          <p:cNvSpPr txBox="1"/>
          <p:nvPr/>
        </p:nvSpPr>
        <p:spPr>
          <a:xfrm>
            <a:off x="290925" y="1581150"/>
            <a:ext cx="4052475" cy="3371136"/>
          </a:xfrm>
          <a:prstGeom prst="roundRect">
            <a:avLst/>
          </a:prstGeom>
          <a:solidFill>
            <a:schemeClr val="tx2">
              <a:lumMod val="60000"/>
              <a:lumOff val="40000"/>
            </a:schemeClr>
          </a:solidFill>
        </p:spPr>
        <p:txBody>
          <a:bodyPr wrap="square" rtlCol="0">
            <a:spAutoFit/>
          </a:bodyPr>
          <a:lstStyle/>
          <a:p>
            <a:pPr algn="just"/>
            <a:endParaRPr lang="en-US" sz="3200" kern="1200">
              <a:solidFill>
                <a:prstClr val="black"/>
              </a:solidFill>
              <a:latin typeface="+mn-lt"/>
              <a:cs typeface="Calibri" panose="020F0502020204030204" pitchFamily="34" charset="0"/>
            </a:endParaRPr>
          </a:p>
          <a:p>
            <a:pPr algn="just"/>
            <a:endParaRPr lang="en-US" sz="3200" kern="1200">
              <a:solidFill>
                <a:prstClr val="black"/>
              </a:solidFill>
              <a:latin typeface="+mn-lt"/>
              <a:cs typeface="Calibri" panose="020F0502020204030204" pitchFamily="34" charset="0"/>
            </a:endParaRPr>
          </a:p>
          <a:p>
            <a:pPr algn="just"/>
            <a:endParaRPr lang="en-US" sz="3200" kern="1200">
              <a:solidFill>
                <a:prstClr val="black"/>
              </a:solidFill>
              <a:latin typeface="+mn-lt"/>
              <a:cs typeface="Calibri" panose="020F0502020204030204" pitchFamily="34" charset="0"/>
            </a:endParaRPr>
          </a:p>
          <a:p>
            <a:pPr algn="just"/>
            <a:endParaRPr lang="en-US" sz="3200" kern="1200">
              <a:solidFill>
                <a:prstClr val="black"/>
              </a:solidFill>
              <a:latin typeface="+mn-lt"/>
              <a:cs typeface="Calibri" panose="020F0502020204030204" pitchFamily="34" charset="0"/>
            </a:endParaRPr>
          </a:p>
          <a:p>
            <a:pPr algn="just"/>
            <a:endParaRPr lang="en-US" sz="3200" kern="1200">
              <a:solidFill>
                <a:prstClr val="black"/>
              </a:solidFill>
              <a:latin typeface="+mn-lt"/>
              <a:cs typeface="Calibri" panose="020F0502020204030204" pitchFamily="34" charset="0"/>
            </a:endParaRPr>
          </a:p>
          <a:p>
            <a:pPr algn="just"/>
            <a:endParaRPr lang="en-US" sz="3200" kern="1200" dirty="0">
              <a:solidFill>
                <a:prstClr val="black"/>
              </a:solidFill>
              <a:latin typeface="+mn-lt"/>
              <a:cs typeface="Calibri" panose="020F0502020204030204" pitchFamily="34" charset="0"/>
            </a:endParaRPr>
          </a:p>
        </p:txBody>
      </p:sp>
      <p:sp>
        <p:nvSpPr>
          <p:cNvPr id="6" name="Google Shape;7902;p32">
            <a:extLst>
              <a:ext uri="{FF2B5EF4-FFF2-40B4-BE49-F238E27FC236}">
                <a16:creationId xmlns="" xmlns:a16="http://schemas.microsoft.com/office/drawing/2014/main" id="{2CFC0826-0404-D51C-7848-803909E0ACDD}"/>
              </a:ext>
            </a:extLst>
          </p:cNvPr>
          <p:cNvSpPr txBox="1">
            <a:spLocks/>
          </p:cNvSpPr>
          <p:nvPr/>
        </p:nvSpPr>
        <p:spPr>
          <a:xfrm>
            <a:off x="4810951" y="886182"/>
            <a:ext cx="40386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ctr"/>
            <a:r>
              <a:rPr lang="en-US" sz="2800" b="1">
                <a:solidFill>
                  <a:srgbClr val="000000"/>
                </a:solidFill>
                <a:latin typeface="+mj-lt"/>
              </a:rPr>
              <a:t>Người thân bên ngoại</a:t>
            </a:r>
          </a:p>
        </p:txBody>
      </p:sp>
      <p:sp>
        <p:nvSpPr>
          <p:cNvPr id="8" name="Google Shape;7902;p32">
            <a:extLst>
              <a:ext uri="{FF2B5EF4-FFF2-40B4-BE49-F238E27FC236}">
                <a16:creationId xmlns="" xmlns:a16="http://schemas.microsoft.com/office/drawing/2014/main" id="{4F5084A7-16C4-6940-76D2-F6696AC49020}"/>
              </a:ext>
            </a:extLst>
          </p:cNvPr>
          <p:cNvSpPr txBox="1">
            <a:spLocks/>
          </p:cNvSpPr>
          <p:nvPr/>
        </p:nvSpPr>
        <p:spPr>
          <a:xfrm>
            <a:off x="457200" y="920472"/>
            <a:ext cx="3501676"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ctr"/>
            <a:r>
              <a:rPr lang="en-US" sz="2800" b="1">
                <a:solidFill>
                  <a:srgbClr val="000000"/>
                </a:solidFill>
                <a:latin typeface="+mj-lt"/>
              </a:rPr>
              <a:t>Người thân bên nội</a:t>
            </a:r>
          </a:p>
        </p:txBody>
      </p:sp>
      <p:sp>
        <p:nvSpPr>
          <p:cNvPr id="9" name="TextBox 8">
            <a:extLst>
              <a:ext uri="{FF2B5EF4-FFF2-40B4-BE49-F238E27FC236}">
                <a16:creationId xmlns="" xmlns:a16="http://schemas.microsoft.com/office/drawing/2014/main" id="{60DC176C-F5F4-5DD9-65E3-23EB1D17905C}"/>
              </a:ext>
            </a:extLst>
          </p:cNvPr>
          <p:cNvSpPr txBox="1"/>
          <p:nvPr/>
        </p:nvSpPr>
        <p:spPr>
          <a:xfrm>
            <a:off x="4797076" y="1581150"/>
            <a:ext cx="4052475" cy="3371136"/>
          </a:xfrm>
          <a:prstGeom prst="roundRect">
            <a:avLst/>
          </a:prstGeom>
          <a:solidFill>
            <a:schemeClr val="tx2">
              <a:lumMod val="60000"/>
              <a:lumOff val="40000"/>
            </a:schemeClr>
          </a:solidFill>
        </p:spPr>
        <p:txBody>
          <a:bodyPr wrap="square" rtlCol="0">
            <a:spAutoFit/>
          </a:bodyPr>
          <a:lstStyle/>
          <a:p>
            <a:pPr algn="just"/>
            <a:endParaRPr lang="en-US" sz="3200" kern="1200">
              <a:solidFill>
                <a:prstClr val="black"/>
              </a:solidFill>
              <a:latin typeface="+mn-lt"/>
              <a:cs typeface="Calibri" panose="020F0502020204030204" pitchFamily="34" charset="0"/>
            </a:endParaRPr>
          </a:p>
          <a:p>
            <a:pPr algn="just"/>
            <a:endParaRPr lang="en-US" sz="3200" kern="1200">
              <a:solidFill>
                <a:prstClr val="black"/>
              </a:solidFill>
              <a:latin typeface="+mn-lt"/>
              <a:cs typeface="Calibri" panose="020F0502020204030204" pitchFamily="34" charset="0"/>
            </a:endParaRPr>
          </a:p>
          <a:p>
            <a:pPr algn="just"/>
            <a:endParaRPr lang="en-US" sz="3200" kern="1200">
              <a:solidFill>
                <a:prstClr val="black"/>
              </a:solidFill>
              <a:latin typeface="+mn-lt"/>
              <a:cs typeface="Calibri" panose="020F0502020204030204" pitchFamily="34" charset="0"/>
            </a:endParaRPr>
          </a:p>
          <a:p>
            <a:pPr algn="just"/>
            <a:endParaRPr lang="en-US" sz="3200" kern="1200">
              <a:solidFill>
                <a:prstClr val="black"/>
              </a:solidFill>
              <a:latin typeface="+mn-lt"/>
              <a:cs typeface="Calibri" panose="020F0502020204030204" pitchFamily="34" charset="0"/>
            </a:endParaRPr>
          </a:p>
          <a:p>
            <a:pPr algn="just"/>
            <a:endParaRPr lang="en-US" sz="3200" kern="1200">
              <a:solidFill>
                <a:prstClr val="black"/>
              </a:solidFill>
              <a:latin typeface="+mn-lt"/>
              <a:cs typeface="Calibri" panose="020F0502020204030204" pitchFamily="34" charset="0"/>
            </a:endParaRPr>
          </a:p>
          <a:p>
            <a:pPr algn="just"/>
            <a:endParaRPr lang="en-US" sz="3200" kern="1200" dirty="0">
              <a:solidFill>
                <a:prstClr val="black"/>
              </a:solidFill>
              <a:latin typeface="+mn-lt"/>
              <a:cs typeface="Calibri" panose="020F0502020204030204" pitchFamily="34" charset="0"/>
            </a:endParaRPr>
          </a:p>
        </p:txBody>
      </p:sp>
      <p:sp>
        <p:nvSpPr>
          <p:cNvPr id="10" name="Google Shape;7902;p32">
            <a:extLst>
              <a:ext uri="{FF2B5EF4-FFF2-40B4-BE49-F238E27FC236}">
                <a16:creationId xmlns="" xmlns:a16="http://schemas.microsoft.com/office/drawing/2014/main" id="{35D9AAFE-9F74-A544-AA88-13910801359C}"/>
              </a:ext>
            </a:extLst>
          </p:cNvPr>
          <p:cNvSpPr txBox="1">
            <a:spLocks/>
          </p:cNvSpPr>
          <p:nvPr/>
        </p:nvSpPr>
        <p:spPr>
          <a:xfrm>
            <a:off x="566324" y="2022220"/>
            <a:ext cx="957676"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cô,</a:t>
            </a:r>
          </a:p>
        </p:txBody>
      </p:sp>
      <p:sp>
        <p:nvSpPr>
          <p:cNvPr id="11" name="Google Shape;7902;p32">
            <a:extLst>
              <a:ext uri="{FF2B5EF4-FFF2-40B4-BE49-F238E27FC236}">
                <a16:creationId xmlns="" xmlns:a16="http://schemas.microsoft.com/office/drawing/2014/main" id="{68F41120-45B9-14D2-D926-1F27CB0BC07A}"/>
              </a:ext>
            </a:extLst>
          </p:cNvPr>
          <p:cNvSpPr txBox="1">
            <a:spLocks/>
          </p:cNvSpPr>
          <p:nvPr/>
        </p:nvSpPr>
        <p:spPr>
          <a:xfrm>
            <a:off x="1201802" y="2022220"/>
            <a:ext cx="14478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thím,</a:t>
            </a:r>
          </a:p>
        </p:txBody>
      </p:sp>
      <p:sp>
        <p:nvSpPr>
          <p:cNvPr id="12" name="Google Shape;7902;p32">
            <a:extLst>
              <a:ext uri="{FF2B5EF4-FFF2-40B4-BE49-F238E27FC236}">
                <a16:creationId xmlns="" xmlns:a16="http://schemas.microsoft.com/office/drawing/2014/main" id="{01EAB5C9-BCB1-DDF8-238C-63BE9250112F}"/>
              </a:ext>
            </a:extLst>
          </p:cNvPr>
          <p:cNvSpPr txBox="1">
            <a:spLocks/>
          </p:cNvSpPr>
          <p:nvPr/>
        </p:nvSpPr>
        <p:spPr>
          <a:xfrm>
            <a:off x="2208038" y="2022220"/>
            <a:ext cx="14478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chị,</a:t>
            </a:r>
          </a:p>
        </p:txBody>
      </p:sp>
      <p:sp>
        <p:nvSpPr>
          <p:cNvPr id="13" name="Google Shape;7902;p32">
            <a:extLst>
              <a:ext uri="{FF2B5EF4-FFF2-40B4-BE49-F238E27FC236}">
                <a16:creationId xmlns="" xmlns:a16="http://schemas.microsoft.com/office/drawing/2014/main" id="{1E871C59-82CC-B57B-4AD4-FFF66502B0F7}"/>
              </a:ext>
            </a:extLst>
          </p:cNvPr>
          <p:cNvSpPr txBox="1">
            <a:spLocks/>
          </p:cNvSpPr>
          <p:nvPr/>
        </p:nvSpPr>
        <p:spPr>
          <a:xfrm>
            <a:off x="2980674" y="2022220"/>
            <a:ext cx="14478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em,</a:t>
            </a:r>
          </a:p>
        </p:txBody>
      </p:sp>
      <p:sp>
        <p:nvSpPr>
          <p:cNvPr id="14" name="Google Shape;7902;p32">
            <a:extLst>
              <a:ext uri="{FF2B5EF4-FFF2-40B4-BE49-F238E27FC236}">
                <a16:creationId xmlns="" xmlns:a16="http://schemas.microsoft.com/office/drawing/2014/main" id="{93D423CD-510C-1C18-3309-1DFD0986802F}"/>
              </a:ext>
            </a:extLst>
          </p:cNvPr>
          <p:cNvSpPr txBox="1">
            <a:spLocks/>
          </p:cNvSpPr>
          <p:nvPr/>
        </p:nvSpPr>
        <p:spPr>
          <a:xfrm>
            <a:off x="548134" y="2758801"/>
            <a:ext cx="14478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bác,</a:t>
            </a:r>
          </a:p>
        </p:txBody>
      </p:sp>
      <p:sp>
        <p:nvSpPr>
          <p:cNvPr id="16" name="Google Shape;7902;p32">
            <a:extLst>
              <a:ext uri="{FF2B5EF4-FFF2-40B4-BE49-F238E27FC236}">
                <a16:creationId xmlns="" xmlns:a16="http://schemas.microsoft.com/office/drawing/2014/main" id="{069CB9F7-F355-C79C-0CBD-BF8210319158}"/>
              </a:ext>
            </a:extLst>
          </p:cNvPr>
          <p:cNvSpPr txBox="1">
            <a:spLocks/>
          </p:cNvSpPr>
          <p:nvPr/>
        </p:nvSpPr>
        <p:spPr>
          <a:xfrm>
            <a:off x="1484138" y="2758801"/>
            <a:ext cx="1944862"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ông nội,</a:t>
            </a:r>
          </a:p>
        </p:txBody>
      </p:sp>
      <p:sp>
        <p:nvSpPr>
          <p:cNvPr id="25" name="Google Shape;7902;p32">
            <a:extLst>
              <a:ext uri="{FF2B5EF4-FFF2-40B4-BE49-F238E27FC236}">
                <a16:creationId xmlns="" xmlns:a16="http://schemas.microsoft.com/office/drawing/2014/main" id="{767D9FC4-DBCB-97A7-D773-5E9248210985}"/>
              </a:ext>
            </a:extLst>
          </p:cNvPr>
          <p:cNvSpPr txBox="1">
            <a:spLocks/>
          </p:cNvSpPr>
          <p:nvPr/>
        </p:nvSpPr>
        <p:spPr>
          <a:xfrm>
            <a:off x="3115071" y="2758801"/>
            <a:ext cx="1313403"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chú,</a:t>
            </a:r>
          </a:p>
        </p:txBody>
      </p:sp>
      <p:sp>
        <p:nvSpPr>
          <p:cNvPr id="26" name="Google Shape;7902;p32">
            <a:extLst>
              <a:ext uri="{FF2B5EF4-FFF2-40B4-BE49-F238E27FC236}">
                <a16:creationId xmlns="" xmlns:a16="http://schemas.microsoft.com/office/drawing/2014/main" id="{0559BECF-A0D3-C2FC-84A9-637ABB48919E}"/>
              </a:ext>
            </a:extLst>
          </p:cNvPr>
          <p:cNvSpPr txBox="1">
            <a:spLocks/>
          </p:cNvSpPr>
          <p:nvPr/>
        </p:nvSpPr>
        <p:spPr>
          <a:xfrm>
            <a:off x="457200" y="3454066"/>
            <a:ext cx="3501676"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smtClean="0">
                <a:solidFill>
                  <a:srgbClr val="000000"/>
                </a:solidFill>
                <a:latin typeface="+mj-lt"/>
              </a:rPr>
              <a:t> </a:t>
            </a:r>
            <a:r>
              <a:rPr lang="en-US" sz="3200" smtClean="0">
                <a:solidFill>
                  <a:srgbClr val="000000"/>
                </a:solidFill>
                <a:latin typeface="+mj-lt"/>
              </a:rPr>
              <a:t>bà nội, anh,... </a:t>
            </a:r>
            <a:endParaRPr lang="en-US" sz="3200">
              <a:solidFill>
                <a:srgbClr val="000000"/>
              </a:solidFill>
              <a:latin typeface="+mj-lt"/>
            </a:endParaRPr>
          </a:p>
        </p:txBody>
      </p:sp>
      <p:sp>
        <p:nvSpPr>
          <p:cNvPr id="27" name="Google Shape;7902;p32">
            <a:extLst>
              <a:ext uri="{FF2B5EF4-FFF2-40B4-BE49-F238E27FC236}">
                <a16:creationId xmlns="" xmlns:a16="http://schemas.microsoft.com/office/drawing/2014/main" id="{78BC06C6-F4DF-8D51-171A-4E60D6EF1B33}"/>
              </a:ext>
            </a:extLst>
          </p:cNvPr>
          <p:cNvSpPr txBox="1">
            <a:spLocks/>
          </p:cNvSpPr>
          <p:nvPr/>
        </p:nvSpPr>
        <p:spPr>
          <a:xfrm>
            <a:off x="5082540" y="2022220"/>
            <a:ext cx="957676"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dì,</a:t>
            </a:r>
          </a:p>
        </p:txBody>
      </p:sp>
      <p:sp>
        <p:nvSpPr>
          <p:cNvPr id="28" name="Google Shape;7902;p32">
            <a:extLst>
              <a:ext uri="{FF2B5EF4-FFF2-40B4-BE49-F238E27FC236}">
                <a16:creationId xmlns="" xmlns:a16="http://schemas.microsoft.com/office/drawing/2014/main" id="{FF3984E1-5650-4728-A533-A7E16927F28D}"/>
              </a:ext>
            </a:extLst>
          </p:cNvPr>
          <p:cNvSpPr txBox="1">
            <a:spLocks/>
          </p:cNvSpPr>
          <p:nvPr/>
        </p:nvSpPr>
        <p:spPr>
          <a:xfrm>
            <a:off x="5718018" y="2022220"/>
            <a:ext cx="1216182"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smtClean="0">
                <a:solidFill>
                  <a:srgbClr val="000000"/>
                </a:solidFill>
                <a:latin typeface="+mj-lt"/>
              </a:rPr>
              <a:t>chú,</a:t>
            </a:r>
            <a:endParaRPr lang="en-US" sz="3200">
              <a:solidFill>
                <a:srgbClr val="000000"/>
              </a:solidFill>
              <a:latin typeface="+mj-lt"/>
            </a:endParaRPr>
          </a:p>
        </p:txBody>
      </p:sp>
      <p:sp>
        <p:nvSpPr>
          <p:cNvPr id="30" name="Google Shape;7902;p32">
            <a:extLst>
              <a:ext uri="{FF2B5EF4-FFF2-40B4-BE49-F238E27FC236}">
                <a16:creationId xmlns="" xmlns:a16="http://schemas.microsoft.com/office/drawing/2014/main" id="{89E50E3A-DB1C-3047-F936-47581B26D6AF}"/>
              </a:ext>
            </a:extLst>
          </p:cNvPr>
          <p:cNvSpPr txBox="1">
            <a:spLocks/>
          </p:cNvSpPr>
          <p:nvPr/>
        </p:nvSpPr>
        <p:spPr>
          <a:xfrm>
            <a:off x="6777284" y="1993802"/>
            <a:ext cx="1676401"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mợ</a:t>
            </a:r>
            <a:r>
              <a:rPr lang="en-US" sz="3200" smtClean="0">
                <a:solidFill>
                  <a:srgbClr val="000000"/>
                </a:solidFill>
                <a:latin typeface="+mj-lt"/>
              </a:rPr>
              <a:t>, bá</a:t>
            </a:r>
            <a:endParaRPr lang="en-US" sz="3200">
              <a:solidFill>
                <a:srgbClr val="000000"/>
              </a:solidFill>
              <a:latin typeface="+mj-lt"/>
            </a:endParaRPr>
          </a:p>
        </p:txBody>
      </p:sp>
      <p:sp>
        <p:nvSpPr>
          <p:cNvPr id="31" name="Google Shape;7902;p32">
            <a:extLst>
              <a:ext uri="{FF2B5EF4-FFF2-40B4-BE49-F238E27FC236}">
                <a16:creationId xmlns="" xmlns:a16="http://schemas.microsoft.com/office/drawing/2014/main" id="{4C4174BF-A814-F3E4-B670-14C885601154}"/>
              </a:ext>
            </a:extLst>
          </p:cNvPr>
          <p:cNvSpPr txBox="1">
            <a:spLocks/>
          </p:cNvSpPr>
          <p:nvPr/>
        </p:nvSpPr>
        <p:spPr>
          <a:xfrm>
            <a:off x="5081066" y="2758801"/>
            <a:ext cx="1447800"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cậu,</a:t>
            </a:r>
          </a:p>
        </p:txBody>
      </p:sp>
      <p:sp>
        <p:nvSpPr>
          <p:cNvPr id="32" name="Google Shape;7902;p32">
            <a:extLst>
              <a:ext uri="{FF2B5EF4-FFF2-40B4-BE49-F238E27FC236}">
                <a16:creationId xmlns="" xmlns:a16="http://schemas.microsoft.com/office/drawing/2014/main" id="{68D7D986-1DBF-9AC4-B16E-4E6F06187D03}"/>
              </a:ext>
            </a:extLst>
          </p:cNvPr>
          <p:cNvSpPr txBox="1">
            <a:spLocks/>
          </p:cNvSpPr>
          <p:nvPr/>
        </p:nvSpPr>
        <p:spPr>
          <a:xfrm>
            <a:off x="6017069" y="2758801"/>
            <a:ext cx="2751105"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ông ngoại,</a:t>
            </a:r>
          </a:p>
        </p:txBody>
      </p:sp>
      <p:sp>
        <p:nvSpPr>
          <p:cNvPr id="33" name="Google Shape;7902;p32">
            <a:extLst>
              <a:ext uri="{FF2B5EF4-FFF2-40B4-BE49-F238E27FC236}">
                <a16:creationId xmlns="" xmlns:a16="http://schemas.microsoft.com/office/drawing/2014/main" id="{25DCAA97-331C-F9DB-2642-7BF564B709B2}"/>
              </a:ext>
            </a:extLst>
          </p:cNvPr>
          <p:cNvSpPr txBox="1">
            <a:spLocks/>
          </p:cNvSpPr>
          <p:nvPr/>
        </p:nvSpPr>
        <p:spPr>
          <a:xfrm>
            <a:off x="5081067" y="3324285"/>
            <a:ext cx="1091134"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em,</a:t>
            </a:r>
          </a:p>
        </p:txBody>
      </p:sp>
      <p:sp>
        <p:nvSpPr>
          <p:cNvPr id="34" name="Google Shape;7902;p32">
            <a:extLst>
              <a:ext uri="{FF2B5EF4-FFF2-40B4-BE49-F238E27FC236}">
                <a16:creationId xmlns="" xmlns:a16="http://schemas.microsoft.com/office/drawing/2014/main" id="{7B591B61-8780-C9AD-AAA9-E0704D7E8F18}"/>
              </a:ext>
            </a:extLst>
          </p:cNvPr>
          <p:cNvSpPr txBox="1">
            <a:spLocks/>
          </p:cNvSpPr>
          <p:nvPr/>
        </p:nvSpPr>
        <p:spPr>
          <a:xfrm>
            <a:off x="5965020" y="3327854"/>
            <a:ext cx="1091134"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chị,</a:t>
            </a:r>
          </a:p>
        </p:txBody>
      </p:sp>
      <p:sp>
        <p:nvSpPr>
          <p:cNvPr id="35" name="Google Shape;7902;p32">
            <a:extLst>
              <a:ext uri="{FF2B5EF4-FFF2-40B4-BE49-F238E27FC236}">
                <a16:creationId xmlns="" xmlns:a16="http://schemas.microsoft.com/office/drawing/2014/main" id="{AEA8DAC0-1A8D-65A9-6F29-49E60F600AB6}"/>
              </a:ext>
            </a:extLst>
          </p:cNvPr>
          <p:cNvSpPr txBox="1">
            <a:spLocks/>
          </p:cNvSpPr>
          <p:nvPr/>
        </p:nvSpPr>
        <p:spPr>
          <a:xfrm>
            <a:off x="6848972" y="3331423"/>
            <a:ext cx="1533027" cy="565484"/>
          </a:xfrm>
          <a:prstGeom prst="rect">
            <a:avLst/>
          </a:prstGeom>
          <a:noFill/>
          <a:ln>
            <a:noFill/>
          </a:ln>
        </p:spPr>
        <p:txBody>
          <a:bodyPr spcFirstLastPara="1" wrap="square" lIns="91199" tIns="91199" rIns="91199" bIns="91199"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200"/>
              <a:buFont typeface="Chewy"/>
              <a:buNone/>
              <a:defRPr sz="3000" b="0"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2pPr>
            <a:lvl3pPr marR="0" lvl="2"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3pPr>
            <a:lvl4pPr marR="0" lvl="3"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4pPr>
            <a:lvl5pPr marR="0" lvl="4"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5pPr>
            <a:lvl6pPr marR="0" lvl="5"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6pPr>
            <a:lvl7pPr marR="0" lvl="6"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7pPr>
            <a:lvl8pPr marR="0" lvl="7"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8pPr>
            <a:lvl9pPr marR="0" lvl="8" algn="ctr" rtl="0">
              <a:lnSpc>
                <a:spcPct val="100000"/>
              </a:lnSpc>
              <a:spcBef>
                <a:spcPts val="0"/>
              </a:spcBef>
              <a:spcAft>
                <a:spcPts val="0"/>
              </a:spcAft>
              <a:buClr>
                <a:schemeClr val="accent2"/>
              </a:buClr>
              <a:buSzPts val="4200"/>
              <a:buFont typeface="Chewy"/>
              <a:buNone/>
              <a:defRPr sz="5586" b="0" i="0" u="none" strike="noStrike" cap="none">
                <a:solidFill>
                  <a:schemeClr val="accent2"/>
                </a:solidFill>
                <a:latin typeface="Chewy"/>
                <a:ea typeface="Chewy"/>
                <a:cs typeface="Chewy"/>
                <a:sym typeface="Chewy"/>
              </a:defRPr>
            </a:lvl9pPr>
          </a:lstStyle>
          <a:p>
            <a:pPr algn="just"/>
            <a:r>
              <a:rPr lang="en-US" sz="3200">
                <a:solidFill>
                  <a:srgbClr val="000000"/>
                </a:solidFill>
                <a:latin typeface="+mj-lt"/>
              </a:rPr>
              <a:t>anh</a:t>
            </a:r>
            <a:r>
              <a:rPr lang="en-US" sz="3200" smtClean="0">
                <a:solidFill>
                  <a:srgbClr val="000000"/>
                </a:solidFill>
                <a:latin typeface="+mj-lt"/>
              </a:rPr>
              <a:t>,</a:t>
            </a:r>
            <a:endParaRPr lang="en-US" sz="3200">
              <a:solidFill>
                <a:srgbClr val="000000"/>
              </a:solidFill>
              <a:latin typeface="+mj-lt"/>
            </a:endParaRPr>
          </a:p>
        </p:txBody>
      </p:sp>
      <p:sp>
        <p:nvSpPr>
          <p:cNvPr id="2" name="TextBox 1"/>
          <p:cNvSpPr txBox="1"/>
          <p:nvPr/>
        </p:nvSpPr>
        <p:spPr>
          <a:xfrm>
            <a:off x="5081065" y="3917161"/>
            <a:ext cx="3300933" cy="584775"/>
          </a:xfrm>
          <a:prstGeom prst="rect">
            <a:avLst/>
          </a:prstGeom>
          <a:noFill/>
        </p:spPr>
        <p:txBody>
          <a:bodyPr wrap="square" rtlCol="0">
            <a:spAutoFit/>
          </a:bodyPr>
          <a:lstStyle/>
          <a:p>
            <a:r>
              <a:rPr lang="en-US" sz="3200" smtClean="0"/>
              <a:t>bà ngoại</a:t>
            </a:r>
            <a:r>
              <a:rPr lang="en-US" sz="3200" smtClean="0"/>
              <a:t>, bác,...</a:t>
            </a:r>
            <a:endParaRPr lang="vi-VN" sz="3200"/>
          </a:p>
        </p:txBody>
      </p:sp>
    </p:spTree>
    <p:extLst>
      <p:ext uri="{BB962C8B-B14F-4D97-AF65-F5344CB8AC3E}">
        <p14:creationId xmlns:p14="http://schemas.microsoft.com/office/powerpoint/2010/main" val="303543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2"/>
                                        </p:tgtEl>
                                        <p:attrNameLst>
                                          <p:attrName>style.visibility</p:attrName>
                                        </p:attrNameLst>
                                      </p:cBhvr>
                                      <p:to>
                                        <p:strVal val="visible"/>
                                      </p:to>
                                    </p:set>
                                    <p:animEffect transition="in" filter="fade">
                                      <p:cBhvr>
                                        <p:cTn id="109" dur="1000"/>
                                        <p:tgtEl>
                                          <p:spTgt spid="2"/>
                                        </p:tgtEl>
                                      </p:cBhvr>
                                    </p:animEffect>
                                    <p:anim calcmode="lin" valueType="num">
                                      <p:cBhvr>
                                        <p:cTn id="110" dur="1000" fill="hold"/>
                                        <p:tgtEl>
                                          <p:spTgt spid="2"/>
                                        </p:tgtEl>
                                        <p:attrNameLst>
                                          <p:attrName>ppt_x</p:attrName>
                                        </p:attrNameLst>
                                      </p:cBhvr>
                                      <p:tavLst>
                                        <p:tav tm="0">
                                          <p:val>
                                            <p:strVal val="#ppt_x"/>
                                          </p:val>
                                        </p:tav>
                                        <p:tav tm="100000">
                                          <p:val>
                                            <p:strVal val="#ppt_x"/>
                                          </p:val>
                                        </p:tav>
                                      </p:tavLst>
                                    </p:anim>
                                    <p:anim calcmode="lin" valueType="num">
                                      <p:cBhvr>
                                        <p:cTn id="11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9" grpId="0" animBg="1"/>
      <p:bldP spid="10" grpId="0"/>
      <p:bldP spid="11" grpId="0"/>
      <p:bldP spid="12" grpId="0"/>
      <p:bldP spid="13" grpId="0"/>
      <p:bldP spid="14" grpId="0"/>
      <p:bldP spid="16" grpId="0"/>
      <p:bldP spid="25" grpId="0"/>
      <p:bldP spid="26" grpId="0"/>
      <p:bldP spid="27" grpId="0"/>
      <p:bldP spid="28" grpId="0"/>
      <p:bldP spid="30" grpId="0"/>
      <p:bldP spid="31" grpId="0"/>
      <p:bldP spid="32" grpId="0"/>
      <p:bldP spid="33" grpId="0"/>
      <p:bldP spid="34" grpId="0"/>
      <p:bldP spid="3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51773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nguage Arts Subject for Elementary - 1st Grade: The Sounds of e and r">
  <a:themeElements>
    <a:clrScheme name="Simple Light">
      <a:dk1>
        <a:srgbClr val="FF9D8C"/>
      </a:dk1>
      <a:lt1>
        <a:srgbClr val="F15A24"/>
      </a:lt1>
      <a:dk2>
        <a:srgbClr val="FCF6DE"/>
      </a:dk2>
      <a:lt2>
        <a:srgbClr val="FEBC4D"/>
      </a:lt2>
      <a:accent1>
        <a:srgbClr val="B0BC2D"/>
      </a:accent1>
      <a:accent2>
        <a:srgbClr val="769039"/>
      </a:accent2>
      <a:accent3>
        <a:srgbClr val="B3D8E9"/>
      </a:accent3>
      <a:accent4>
        <a:srgbClr val="2591BA"/>
      </a:accent4>
      <a:accent5>
        <a:srgbClr val="929ECF"/>
      </a:accent5>
      <a:accent6>
        <a:srgbClr val="5A5A68"/>
      </a:accent6>
      <a:hlink>
        <a:srgbClr val="5A5A6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TotalTime>
  <Words>915</Words>
  <Application>Microsoft Office PowerPoint</Application>
  <PresentationFormat>On-screen Show (16:9)</PresentationFormat>
  <Paragraphs>114</Paragraphs>
  <Slides>25</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Comfortaa</vt:lpstr>
      <vt:lpstr>Times New Roman</vt:lpstr>
      <vt:lpstr>Montserrat</vt:lpstr>
      <vt:lpstr>HP001 4 hàng</vt:lpstr>
      <vt:lpstr>Arial</vt:lpstr>
      <vt:lpstr>Maven Pro</vt:lpstr>
      <vt:lpstr>Nunito</vt:lpstr>
      <vt:lpstr>Londrina Solid</vt:lpstr>
      <vt:lpstr>HP001 5H Normal</vt:lpstr>
      <vt:lpstr>Aachen</vt:lpstr>
      <vt:lpstr>Chewy</vt:lpstr>
      <vt:lpstr>Calibri</vt:lpstr>
      <vt:lpstr>Language Arts Subject for Elementary - 1st Grade: The Sounds of e and 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 đua nói từ ngữ chỉ người thân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Lê Hiền Chi</dc:creator>
  <cp:lastModifiedBy>21AK22</cp:lastModifiedBy>
  <cp:revision>58</cp:revision>
  <dcterms:modified xsi:type="dcterms:W3CDTF">2024-11-11T02:32:50Z</dcterms:modified>
</cp:coreProperties>
</file>