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08" r:id="rId3"/>
    <p:sldMasterId id="2147483720" r:id="rId4"/>
    <p:sldMasterId id="2147483734" r:id="rId5"/>
    <p:sldMasterId id="2147483746" r:id="rId6"/>
  </p:sldMasterIdLst>
  <p:notesMasterIdLst>
    <p:notesMasterId r:id="rId38"/>
  </p:notesMasterIdLst>
  <p:sldIdLst>
    <p:sldId id="474" r:id="rId7"/>
    <p:sldId id="264" r:id="rId8"/>
    <p:sldId id="258" r:id="rId9"/>
    <p:sldId id="470" r:id="rId10"/>
    <p:sldId id="473" r:id="rId11"/>
    <p:sldId id="471" r:id="rId12"/>
    <p:sldId id="310" r:id="rId13"/>
    <p:sldId id="485" r:id="rId14"/>
    <p:sldId id="467" r:id="rId15"/>
    <p:sldId id="260" r:id="rId16"/>
    <p:sldId id="477" r:id="rId17"/>
    <p:sldId id="468" r:id="rId18"/>
    <p:sldId id="478" r:id="rId19"/>
    <p:sldId id="479" r:id="rId20"/>
    <p:sldId id="340" r:id="rId21"/>
    <p:sldId id="480" r:id="rId22"/>
    <p:sldId id="482" r:id="rId23"/>
    <p:sldId id="481" r:id="rId24"/>
    <p:sldId id="483" r:id="rId25"/>
    <p:sldId id="267" r:id="rId26"/>
    <p:sldId id="486" r:id="rId27"/>
    <p:sldId id="487" r:id="rId28"/>
    <p:sldId id="488" r:id="rId29"/>
    <p:sldId id="489" r:id="rId30"/>
    <p:sldId id="490" r:id="rId31"/>
    <p:sldId id="491" r:id="rId32"/>
    <p:sldId id="492" r:id="rId33"/>
    <p:sldId id="494" r:id="rId34"/>
    <p:sldId id="493" r:id="rId35"/>
    <p:sldId id="495" r:id="rId36"/>
    <p:sldId id="49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6DF617-4C85-44D5-993E-B04C6D9E92B0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4C689-0797-4A8F-B2C6-5687E1566F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2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78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592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8547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43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4C689-0797-4A8F-B2C6-5687E1566F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781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0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19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049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195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769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659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70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8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183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4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512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72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99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28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50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37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99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834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760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873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ABC84-CD79-4F8A-8B2C-0631AD15B4AB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426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FCF6C-AB48-4145-9CD2-DA00EAC05549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620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50D9-D237-4433-99FB-A444C1A586A4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257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BDABC-F711-4597-8ABF-D3394326ECCE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3075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7A6F7-9955-464D-82FD-B7D9443146B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3776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A4E9E-1171-4EE8-90F0-24EE25EB2D42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6453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D877-DAE7-4EF7-8996-E93FC9594007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353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64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54639-9C0D-4FAF-95F6-C4F4176C7433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5799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E6DB5-6B02-4C92-A039-03756B2BBDC8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9493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2F941-B879-467C-A3C5-8166A920575D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670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9262C-F0CB-4946-A9E2-D9A99654B6DC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475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07/06/2024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660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07/06/2024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883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07/06/2024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532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07/06/2024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651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07/06/2024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624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07/06/2024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838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444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07/06/2024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804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07/06/2024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840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07/06/2024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329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07/06/2024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3883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07/06/2024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425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7128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7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7879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7867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128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003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2431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1639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9341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5269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873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8750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1041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61377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8523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760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4767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9480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1803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883549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8496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8551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2003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96006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9138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972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49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757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08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3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07/06/2024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1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7CA22-7B4E-411B-8058-F1CACA9C7BA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907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07/06/2024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7575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2024/6/7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0978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2.gif"/><Relationship Id="rId18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3.gif"/><Relationship Id="rId17" Type="http://schemas.openxmlformats.org/officeDocument/2006/relationships/image" Target="../media/image21.gif"/><Relationship Id="rId2" Type="http://schemas.openxmlformats.org/officeDocument/2006/relationships/audio" Target="../media/media2.mp3"/><Relationship Id="rId16" Type="http://schemas.openxmlformats.org/officeDocument/2006/relationships/image" Target="../media/image20.gif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12.xml"/><Relationship Id="rId5" Type="http://schemas.microsoft.com/office/2007/relationships/media" Target="../media/media4.mp3"/><Relationship Id="rId15" Type="http://schemas.openxmlformats.org/officeDocument/2006/relationships/image" Target="../media/image19.gif"/><Relationship Id="rId10" Type="http://schemas.openxmlformats.org/officeDocument/2006/relationships/audio" Target="../media/media6.mp3"/><Relationship Id="rId19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18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34.pn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13.gif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gif"/><Relationship Id="rId11" Type="http://schemas.openxmlformats.org/officeDocument/2006/relationships/image" Target="../media/image24.gif"/><Relationship Id="rId5" Type="http://schemas.openxmlformats.org/officeDocument/2006/relationships/audio" Target="../media/audio4.wav"/><Relationship Id="rId15" Type="http://schemas.openxmlformats.org/officeDocument/2006/relationships/image" Target="../media/image26.gif"/><Relationship Id="rId10" Type="http://schemas.openxmlformats.org/officeDocument/2006/relationships/image" Target="../media/image21.gif"/><Relationship Id="rId4" Type="http://schemas.openxmlformats.org/officeDocument/2006/relationships/audio" Target="../media/audio3.wav"/><Relationship Id="rId9" Type="http://schemas.openxmlformats.org/officeDocument/2006/relationships/image" Target="../media/image23.gif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24.gif"/><Relationship Id="rId12" Type="http://schemas.openxmlformats.org/officeDocument/2006/relationships/image" Target="../media/image2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gif"/><Relationship Id="rId11" Type="http://schemas.openxmlformats.org/officeDocument/2006/relationships/image" Target="../media/image21.gif"/><Relationship Id="rId5" Type="http://schemas.openxmlformats.org/officeDocument/2006/relationships/image" Target="../media/image22.gif"/><Relationship Id="rId15" Type="http://schemas.microsoft.com/office/2007/relationships/hdphoto" Target="../media/hdphoto2.wdp"/><Relationship Id="rId10" Type="http://schemas.openxmlformats.org/officeDocument/2006/relationships/image" Target="../media/image23.gif"/><Relationship Id="rId4" Type="http://schemas.openxmlformats.org/officeDocument/2006/relationships/audio" Target="../media/audio4.wav"/><Relationship Id="rId9" Type="http://schemas.openxmlformats.org/officeDocument/2006/relationships/image" Target="../media/image12.gif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12.gif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gif"/><Relationship Id="rId11" Type="http://schemas.openxmlformats.org/officeDocument/2006/relationships/image" Target="../media/image25.png"/><Relationship Id="rId5" Type="http://schemas.openxmlformats.org/officeDocument/2006/relationships/image" Target="../media/image22.gif"/><Relationship Id="rId10" Type="http://schemas.openxmlformats.org/officeDocument/2006/relationships/image" Target="../media/image24.gif"/><Relationship Id="rId4" Type="http://schemas.openxmlformats.org/officeDocument/2006/relationships/audio" Target="../media/audio4.wav"/><Relationship Id="rId9" Type="http://schemas.openxmlformats.org/officeDocument/2006/relationships/image" Target="../media/image21.gif"/><Relationship Id="rId14" Type="http://schemas.openxmlformats.org/officeDocument/2006/relationships/image" Target="../media/image2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/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93D29594-C800-41B2-B56B-DFE171EEA65B}"/>
              </a:ext>
            </a:extLst>
          </p:cNvPr>
          <p:cNvGrpSpPr/>
          <p:nvPr/>
        </p:nvGrpSpPr>
        <p:grpSpPr>
          <a:xfrm>
            <a:off x="0" y="6529844"/>
            <a:ext cx="12194509" cy="328254"/>
            <a:chOff x="0" y="6557554"/>
            <a:chExt cx="12194509" cy="328254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1835D78-6C08-4D94-B187-94125838C057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6AE22C0-D51E-48AE-8E5E-42656018EAD8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4D619A7-83FA-4A5E-8336-F928BB9AC04E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0AF3B07-778D-404C-9534-FAE84F3F1105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AC41089-C3C0-46E4-B523-AA0B29F40293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135">
            <a:extLst>
              <a:ext uri="{FF2B5EF4-FFF2-40B4-BE49-F238E27FC236}">
                <a16:creationId xmlns:a16="http://schemas.microsoft.com/office/drawing/2014/main" id="{278C08CB-67BD-483C-A48C-F498561DCEB6}"/>
              </a:ext>
            </a:extLst>
          </p:cNvPr>
          <p:cNvGrpSpPr/>
          <p:nvPr/>
        </p:nvGrpSpPr>
        <p:grpSpPr>
          <a:xfrm>
            <a:off x="1237103" y="240305"/>
            <a:ext cx="10511773" cy="966897"/>
            <a:chOff x="2470108" y="2002067"/>
            <a:chExt cx="8485044" cy="966897"/>
          </a:xfrm>
        </p:grpSpPr>
        <p:sp>
          <p:nvSpPr>
            <p:cNvPr id="3" name="23">
              <a:extLst>
                <a:ext uri="{FF2B5EF4-FFF2-40B4-BE49-F238E27FC236}">
                  <a16:creationId xmlns:a16="http://schemas.microsoft.com/office/drawing/2014/main" id="{73235391-F2E9-4996-88E0-654BF9ED4930}"/>
                </a:ext>
              </a:extLst>
            </p:cNvPr>
            <p:cNvSpPr/>
            <p:nvPr/>
          </p:nvSpPr>
          <p:spPr>
            <a:xfrm>
              <a:off x="2470108" y="2002067"/>
              <a:ext cx="8236231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ED2F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" name="137">
              <a:extLst>
                <a:ext uri="{FF2B5EF4-FFF2-40B4-BE49-F238E27FC236}">
                  <a16:creationId xmlns:a16="http://schemas.microsoft.com/office/drawing/2014/main" id="{BF909960-8CBD-47FE-BE43-514C00E744FB}"/>
                </a:ext>
              </a:extLst>
            </p:cNvPr>
            <p:cNvSpPr txBox="1"/>
            <p:nvPr/>
          </p:nvSpPr>
          <p:spPr>
            <a:xfrm>
              <a:off x="2470108" y="2129641"/>
              <a:ext cx="84850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" name="139">
            <a:extLst>
              <a:ext uri="{FF2B5EF4-FFF2-40B4-BE49-F238E27FC236}">
                <a16:creationId xmlns:a16="http://schemas.microsoft.com/office/drawing/2014/main" id="{856D3597-4233-45C4-978F-CE7EA86CB373}"/>
              </a:ext>
            </a:extLst>
          </p:cNvPr>
          <p:cNvGrpSpPr/>
          <p:nvPr/>
        </p:nvGrpSpPr>
        <p:grpSpPr>
          <a:xfrm>
            <a:off x="0" y="98319"/>
            <a:ext cx="1158949" cy="1247005"/>
            <a:chOff x="1353570" y="1860082"/>
            <a:chExt cx="1425587" cy="1247005"/>
          </a:xfrm>
        </p:grpSpPr>
        <p:sp>
          <p:nvSpPr>
            <p:cNvPr id="6" name="16">
              <a:extLst>
                <a:ext uri="{FF2B5EF4-FFF2-40B4-BE49-F238E27FC236}">
                  <a16:creationId xmlns:a16="http://schemas.microsoft.com/office/drawing/2014/main" id="{E3DEC840-C65B-4021-AFDF-110A95503517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24">
              <a:extLst>
                <a:ext uri="{FF2B5EF4-FFF2-40B4-BE49-F238E27FC236}">
                  <a16:creationId xmlns:a16="http://schemas.microsoft.com/office/drawing/2014/main" id="{0CF8BDCA-CF83-4416-90E7-E584793304B4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dirty="0" err="1">
                  <a:solidFill>
                    <a:prstClr val="black"/>
                  </a:solidFill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8E44DB74-ED1E-498B-AFE4-35693CF738E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C7209459-DF6C-4C54-BC5C-F55254C38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765005"/>
            <a:ext cx="6446874" cy="369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79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945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vi-VN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algn="ctr">
              <a:lnSpc>
                <a:spcPct val="150000"/>
              </a:lnSpc>
            </a:pPr>
            <a:r>
              <a:rPr lang="vi-VN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lang="en-US" sz="24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2FDD291-A611-41BD-BC88-7353C6F2AC80}"/>
              </a:ext>
            </a:extLst>
          </p:cNvPr>
          <p:cNvCxnSpPr/>
          <p:nvPr/>
        </p:nvCxnSpPr>
        <p:spPr>
          <a:xfrm flipH="1">
            <a:off x="2852584" y="121835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C217F34-5280-433D-A5A5-7548CA71C8D1}"/>
              </a:ext>
            </a:extLst>
          </p:cNvPr>
          <p:cNvCxnSpPr/>
          <p:nvPr/>
        </p:nvCxnSpPr>
        <p:spPr>
          <a:xfrm flipH="1">
            <a:off x="3742035" y="17082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DEA0FA0-FC1D-4CD5-8873-750A020CF7B4}"/>
              </a:ext>
            </a:extLst>
          </p:cNvPr>
          <p:cNvCxnSpPr/>
          <p:nvPr/>
        </p:nvCxnSpPr>
        <p:spPr>
          <a:xfrm flipH="1">
            <a:off x="3130485" y="224286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C1A6F11-BD8D-4933-BDAA-86A5D31EE1BB}"/>
              </a:ext>
            </a:extLst>
          </p:cNvPr>
          <p:cNvCxnSpPr/>
          <p:nvPr/>
        </p:nvCxnSpPr>
        <p:spPr>
          <a:xfrm flipH="1">
            <a:off x="3301634" y="287478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6FA372A-25DF-4673-85E7-30EAAD2BC32C}"/>
              </a:ext>
            </a:extLst>
          </p:cNvPr>
          <p:cNvCxnSpPr/>
          <p:nvPr/>
        </p:nvCxnSpPr>
        <p:spPr>
          <a:xfrm flipH="1">
            <a:off x="3301634" y="390488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17447FD-EBB7-44F3-97D3-6D3770E97E47}"/>
              </a:ext>
            </a:extLst>
          </p:cNvPr>
          <p:cNvCxnSpPr/>
          <p:nvPr/>
        </p:nvCxnSpPr>
        <p:spPr>
          <a:xfrm flipH="1">
            <a:off x="3854074" y="446199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519CEC2-4311-437A-AE83-65D6B73DD5F9}"/>
              </a:ext>
            </a:extLst>
          </p:cNvPr>
          <p:cNvCxnSpPr/>
          <p:nvPr/>
        </p:nvCxnSpPr>
        <p:spPr>
          <a:xfrm flipH="1">
            <a:off x="3237875" y="501361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05248F5-3096-4A5B-8CD0-FC045C870947}"/>
              </a:ext>
            </a:extLst>
          </p:cNvPr>
          <p:cNvCxnSpPr/>
          <p:nvPr/>
        </p:nvCxnSpPr>
        <p:spPr>
          <a:xfrm flipH="1">
            <a:off x="3736744" y="553884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829FA84-415F-43CC-AE59-12CBDE88312C}"/>
              </a:ext>
            </a:extLst>
          </p:cNvPr>
          <p:cNvCxnSpPr/>
          <p:nvPr/>
        </p:nvCxnSpPr>
        <p:spPr>
          <a:xfrm flipH="1">
            <a:off x="7023081" y="121835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7AA5BF-EDBE-4F33-87FD-5F4BBA78276A}"/>
              </a:ext>
            </a:extLst>
          </p:cNvPr>
          <p:cNvCxnSpPr/>
          <p:nvPr/>
        </p:nvCxnSpPr>
        <p:spPr>
          <a:xfrm flipH="1">
            <a:off x="7178497" y="168986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56D33B4-CECA-40FC-9332-9B9125E69705}"/>
              </a:ext>
            </a:extLst>
          </p:cNvPr>
          <p:cNvCxnSpPr/>
          <p:nvPr/>
        </p:nvCxnSpPr>
        <p:spPr>
          <a:xfrm flipH="1">
            <a:off x="7178497" y="225578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5FB7956-6E69-460C-812F-07149ED21583}"/>
              </a:ext>
            </a:extLst>
          </p:cNvPr>
          <p:cNvCxnSpPr/>
          <p:nvPr/>
        </p:nvCxnSpPr>
        <p:spPr>
          <a:xfrm flipH="1">
            <a:off x="7517351" y="287394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7A827A7-26DA-4B9B-84E8-FF3A4CA25562}"/>
              </a:ext>
            </a:extLst>
          </p:cNvPr>
          <p:cNvCxnSpPr/>
          <p:nvPr/>
        </p:nvCxnSpPr>
        <p:spPr>
          <a:xfrm flipH="1">
            <a:off x="7023081" y="394243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69FD04C-0337-43F2-A448-D1920D16E9E4}"/>
              </a:ext>
            </a:extLst>
          </p:cNvPr>
          <p:cNvCxnSpPr/>
          <p:nvPr/>
        </p:nvCxnSpPr>
        <p:spPr>
          <a:xfrm flipH="1">
            <a:off x="7140397" y="445008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F7ECF74-C224-4601-8DD8-F3DC732803C9}"/>
              </a:ext>
            </a:extLst>
          </p:cNvPr>
          <p:cNvCxnSpPr/>
          <p:nvPr/>
        </p:nvCxnSpPr>
        <p:spPr>
          <a:xfrm flipH="1">
            <a:off x="7323617" y="491110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06F1A60-3E92-45AE-8AA5-47E302C91BF6}"/>
              </a:ext>
            </a:extLst>
          </p:cNvPr>
          <p:cNvCxnSpPr/>
          <p:nvPr/>
        </p:nvCxnSpPr>
        <p:spPr>
          <a:xfrm flipH="1">
            <a:off x="6931534" y="549145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84BC162-1694-4503-BF44-CF32A7774A92}"/>
              </a:ext>
            </a:extLst>
          </p:cNvPr>
          <p:cNvGrpSpPr/>
          <p:nvPr/>
        </p:nvGrpSpPr>
        <p:grpSpPr>
          <a:xfrm>
            <a:off x="197503" y="6049203"/>
            <a:ext cx="5386363" cy="769441"/>
            <a:chOff x="708943" y="6033135"/>
            <a:chExt cx="5825836" cy="76944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6AD77EA-041E-481B-A2BA-C3B29EDA86D0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6193EB1-0BC5-45F9-BAC6-FD290924A265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2874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4C70F7-98D7-42BB-8283-092B9CFAF3FB}"/>
              </a:ext>
            </a:extLst>
          </p:cNvPr>
          <p:cNvGrpSpPr/>
          <p:nvPr/>
        </p:nvGrpSpPr>
        <p:grpSpPr>
          <a:xfrm>
            <a:off x="423663" y="5963247"/>
            <a:ext cx="5392346" cy="769441"/>
            <a:chOff x="708943" y="6018639"/>
            <a:chExt cx="5825836" cy="769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C9D71D-3A6F-40AB-ACEF-FD11D37DFA8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FC05A3-116D-482E-A2DD-0350445624AC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đoạn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1" name="Picture 3">
            <a:extLst>
              <a:ext uri="{FF2B5EF4-FFF2-40B4-BE49-F238E27FC236}">
                <a16:creationId xmlns:a16="http://schemas.microsoft.com/office/drawing/2014/main" id="{B2C1D07E-5B8E-4A85-B661-75404850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99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D99AD273-45F9-4E89-93FD-0602C03E5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7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11814279-1E43-4E39-9A67-26AE0525D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93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010432CD-3A89-472F-83C6-9CA674FC2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333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8333A0D-EA70-40D8-99F3-699751D48C91}"/>
              </a:ext>
            </a:extLst>
          </p:cNvPr>
          <p:cNvSpPr/>
          <p:nvPr/>
        </p:nvSpPr>
        <p:spPr>
          <a:xfrm>
            <a:off x="197503" y="1020726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13B03CA-D329-49EF-A566-042E79C2EE9B}"/>
              </a:ext>
            </a:extLst>
          </p:cNvPr>
          <p:cNvSpPr/>
          <p:nvPr/>
        </p:nvSpPr>
        <p:spPr>
          <a:xfrm>
            <a:off x="325522" y="3720774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291A0A1-D218-4075-ADBB-4F45871B9FD2}"/>
              </a:ext>
            </a:extLst>
          </p:cNvPr>
          <p:cNvSpPr/>
          <p:nvPr/>
        </p:nvSpPr>
        <p:spPr>
          <a:xfrm>
            <a:off x="3994667" y="1008479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4EF5EA6-F810-4FA7-8DAB-40A7BA681070}"/>
              </a:ext>
            </a:extLst>
          </p:cNvPr>
          <p:cNvSpPr/>
          <p:nvPr/>
        </p:nvSpPr>
        <p:spPr>
          <a:xfrm>
            <a:off x="4047070" y="3686959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67029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  <p:bldP spid="2" grpId="0" animBg="1"/>
      <p:bldP spid="26" grpId="0" animBg="1"/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37A63C-FB7F-4314-A209-7EDB574EB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650" y="1218355"/>
            <a:ext cx="4705350" cy="53435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16A0AAF-4EF9-4089-89AC-41B49CF6205D}"/>
              </a:ext>
            </a:extLst>
          </p:cNvPr>
          <p:cNvSpPr txBox="1"/>
          <p:nvPr/>
        </p:nvSpPr>
        <p:spPr>
          <a:xfrm>
            <a:off x="406712" y="1114176"/>
            <a:ext cx="5090321" cy="66718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B19117-F232-40D6-B218-8F99AA52F7CB}"/>
              </a:ext>
            </a:extLst>
          </p:cNvPr>
          <p:cNvSpPr txBox="1"/>
          <p:nvPr/>
        </p:nvSpPr>
        <p:spPr>
          <a:xfrm>
            <a:off x="4085858" y="1098347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4C70F7-98D7-42BB-8283-092B9CFAF3FB}"/>
              </a:ext>
            </a:extLst>
          </p:cNvPr>
          <p:cNvGrpSpPr/>
          <p:nvPr/>
        </p:nvGrpSpPr>
        <p:grpSpPr>
          <a:xfrm>
            <a:off x="423663" y="5963247"/>
            <a:ext cx="5392346" cy="769441"/>
            <a:chOff x="708943" y="6018639"/>
            <a:chExt cx="5825836" cy="76944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C9D71D-3A6F-40AB-ACEF-FD11D37DFA8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FC05A3-116D-482E-A2DD-0350445624AC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1" name="Picture 3">
            <a:extLst>
              <a:ext uri="{FF2B5EF4-FFF2-40B4-BE49-F238E27FC236}">
                <a16:creationId xmlns:a16="http://schemas.microsoft.com/office/drawing/2014/main" id="{B2C1D07E-5B8E-4A85-B661-75404850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99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D99AD273-45F9-4E89-93FD-0602C03E5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7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11814279-1E43-4E39-9A67-26AE0525D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793" y="625643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010432CD-3A89-472F-83C6-9CA674FC2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333" y="3239905"/>
            <a:ext cx="527050" cy="27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0E7732A-569E-49F8-AE4E-F6C734FF2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320" y="1"/>
            <a:ext cx="868680" cy="83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926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8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2539039" y="943551"/>
            <a:ext cx="9366929" cy="1798189"/>
            <a:chOff x="156834" y="1993081"/>
            <a:chExt cx="2145255" cy="2109019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290850" y="2133622"/>
              <a:ext cx="2011239" cy="75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41CFAA6-6438-4757-B49C-780B6727DAED}"/>
              </a:ext>
            </a:extLst>
          </p:cNvPr>
          <p:cNvGrpSpPr/>
          <p:nvPr/>
        </p:nvGrpSpPr>
        <p:grpSpPr>
          <a:xfrm>
            <a:off x="2265853" y="2746167"/>
            <a:ext cx="9685141" cy="1719070"/>
            <a:chOff x="156834" y="1993082"/>
            <a:chExt cx="2183734" cy="2109019"/>
          </a:xfrm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E98511CB-5C82-4127-9D0D-44A00807F68E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2E63824-232E-4FC8-865F-8EA8AEC431CC}"/>
                </a:ext>
              </a:extLst>
            </p:cNvPr>
            <p:cNvSpPr txBox="1"/>
            <p:nvPr/>
          </p:nvSpPr>
          <p:spPr>
            <a:xfrm>
              <a:off x="192196" y="2318525"/>
              <a:ext cx="2109019" cy="792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2. Theo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bố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ngày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hôm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qua ở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lại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những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đâu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57275" y="18522"/>
            <a:ext cx="780947" cy="815296"/>
          </a:xfrm>
          <a:prstGeom prst="rect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:a16="http://schemas.microsoft.com/office/drawing/2014/main" id="{C68AC6E3-ED1D-4540-BF03-E8B0F50E3ECE}"/>
              </a:ext>
            </a:extLst>
          </p:cNvPr>
          <p:cNvSpPr/>
          <p:nvPr/>
        </p:nvSpPr>
        <p:spPr>
          <a:xfrm>
            <a:off x="2487646" y="4575926"/>
            <a:ext cx="9685141" cy="171907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F863AD-1BAC-4B3E-B466-1D8EAC0EDC3A}"/>
              </a:ext>
            </a:extLst>
          </p:cNvPr>
          <p:cNvSpPr txBox="1"/>
          <p:nvPr/>
        </p:nvSpPr>
        <p:spPr>
          <a:xfrm>
            <a:off x="2729586" y="4586825"/>
            <a:ext cx="93537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khổ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thơ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cuối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bố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đã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dặn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điều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để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ngày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qua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vẫn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còn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</a:p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021B82-93CD-4DB0-B071-C923085FC772}"/>
              </a:ext>
            </a:extLst>
          </p:cNvPr>
          <p:cNvSpPr txBox="1"/>
          <p:nvPr/>
        </p:nvSpPr>
        <p:spPr>
          <a:xfrm>
            <a:off x="3283026" y="1842645"/>
            <a:ext cx="7745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327375-4554-4BE3-B834-83A4D5E673F9}"/>
              </a:ext>
            </a:extLst>
          </p:cNvPr>
          <p:cNvSpPr txBox="1"/>
          <p:nvPr/>
        </p:nvSpPr>
        <p:spPr>
          <a:xfrm>
            <a:off x="3426246" y="3569465"/>
            <a:ext cx="641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Cành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hoa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hạt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lúa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vở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hồng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F097F0-3C46-4C7A-B4C7-C6BA027FEEE6}"/>
              </a:ext>
            </a:extLst>
          </p:cNvPr>
          <p:cNvSpPr txBox="1"/>
          <p:nvPr/>
        </p:nvSpPr>
        <p:spPr>
          <a:xfrm>
            <a:off x="3559118" y="5724174"/>
            <a:ext cx="754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Dặn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học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hành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chỉ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4" grpId="0"/>
      <p:bldP spid="16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4060B-6366-4EE4-A7D5-EB757FC75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C5BCD-4BAB-4813-ADC7-70B7637FE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FC3F174-8644-4512-B433-F58853033D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B90938-EB29-4FCE-B80C-AB8A25639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192" y="-66554"/>
            <a:ext cx="629427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7C5636-C499-464A-B51D-B22AA7FD9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554"/>
            <a:ext cx="6467475" cy="1152525"/>
          </a:xfrm>
          <a:prstGeom prst="rect">
            <a:avLst/>
          </a:prstGeom>
        </p:spPr>
      </p:pic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E96162BA-DC79-4BED-B95A-B317DF24E97C}"/>
              </a:ext>
            </a:extLst>
          </p:cNvPr>
          <p:cNvSpPr/>
          <p:nvPr/>
        </p:nvSpPr>
        <p:spPr>
          <a:xfrm>
            <a:off x="350874" y="990692"/>
            <a:ext cx="4040372" cy="2985885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Tờ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lịch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Hoa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hồng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Đèn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5C284E-85ED-4370-9B23-43D36A453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74" y="4081565"/>
            <a:ext cx="4410297" cy="937002"/>
          </a:xfrm>
          <a:prstGeom prst="rect">
            <a:avLst/>
          </a:prstGeom>
        </p:spPr>
      </p:pic>
      <p:sp>
        <p:nvSpPr>
          <p:cNvPr id="11" name="Scroll: Horizontal 10">
            <a:extLst>
              <a:ext uri="{FF2B5EF4-FFF2-40B4-BE49-F238E27FC236}">
                <a16:creationId xmlns:a16="http://schemas.microsoft.com/office/drawing/2014/main" id="{9006B8FA-1B2C-44EF-B4AA-0B858D623DF6}"/>
              </a:ext>
            </a:extLst>
          </p:cNvPr>
          <p:cNvSpPr/>
          <p:nvPr/>
        </p:nvSpPr>
        <p:spPr>
          <a:xfrm>
            <a:off x="133530" y="4900732"/>
            <a:ext cx="5387593" cy="1933151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Bé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đang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tưới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hoa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Bé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đang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xem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lịch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19440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088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739"/>
            <a:ext cx="121920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1. Nghe –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viết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hôm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qua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rồi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(2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khổ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cuối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EECE3-26DE-40F3-BEE9-A533CDEC6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BDEE915-87DB-4B46-9A51-43AEC036B7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698" y="0"/>
            <a:ext cx="1187302" cy="893134"/>
          </a:xfrm>
          <a:prstGeom prst="rect">
            <a:avLst/>
          </a:prstGeom>
        </p:spPr>
      </p:pic>
      <p:sp>
        <p:nvSpPr>
          <p:cNvPr id="8" name="2">
            <a:extLst>
              <a:ext uri="{FF2B5EF4-FFF2-40B4-BE49-F238E27FC236}">
                <a16:creationId xmlns:a16="http://schemas.microsoft.com/office/drawing/2014/main" id="{38AC8826-0096-4024-921D-F77B8AAF75A0}"/>
              </a:ext>
            </a:extLst>
          </p:cNvPr>
          <p:cNvSpPr/>
          <p:nvPr/>
        </p:nvSpPr>
        <p:spPr>
          <a:xfrm>
            <a:off x="733645" y="1499302"/>
            <a:ext cx="10159683" cy="493339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F90F1B-688D-4EF1-911C-F8FA7069765C}"/>
              </a:ext>
            </a:extLst>
          </p:cNvPr>
          <p:cNvSpPr txBox="1"/>
          <p:nvPr/>
        </p:nvSpPr>
        <p:spPr>
          <a:xfrm>
            <a:off x="4006702" y="1300366"/>
            <a:ext cx="4178595" cy="5009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</p:txBody>
      </p:sp>
    </p:spTree>
    <p:extLst>
      <p:ext uri="{BB962C8B-B14F-4D97-AF65-F5344CB8AC3E}">
        <p14:creationId xmlns:p14="http://schemas.microsoft.com/office/powerpoint/2010/main" val="386743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739"/>
            <a:ext cx="121920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2.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Tìm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những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chữ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còn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thiếu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bảng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  <a:b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</a:b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thuộc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tên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các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chữ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cái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F1869-70EE-4668-B17B-6ECF8D180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047" y="1956391"/>
            <a:ext cx="8410353" cy="41832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C0F644-ACF1-4287-9539-A47AFEBEDC91}"/>
              </a:ext>
            </a:extLst>
          </p:cNvPr>
          <p:cNvSpPr txBox="1"/>
          <p:nvPr/>
        </p:nvSpPr>
        <p:spPr>
          <a:xfrm>
            <a:off x="3540640" y="4244921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B4E077-E2B7-4352-A0D8-657B3750624D}"/>
              </a:ext>
            </a:extLst>
          </p:cNvPr>
          <p:cNvSpPr txBox="1"/>
          <p:nvPr/>
        </p:nvSpPr>
        <p:spPr>
          <a:xfrm>
            <a:off x="3540641" y="5564740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045DF7-A88B-40B1-B379-8090F0C294B0}"/>
              </a:ext>
            </a:extLst>
          </p:cNvPr>
          <p:cNvSpPr txBox="1"/>
          <p:nvPr/>
        </p:nvSpPr>
        <p:spPr>
          <a:xfrm>
            <a:off x="7570381" y="2967335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A1AFE9-12BB-4BE3-9BEA-E4A2DF59506A}"/>
              </a:ext>
            </a:extLst>
          </p:cNvPr>
          <p:cNvSpPr txBox="1"/>
          <p:nvPr/>
        </p:nvSpPr>
        <p:spPr>
          <a:xfrm>
            <a:off x="7644809" y="4209111"/>
            <a:ext cx="393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48239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0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6C7EAA6-19F6-4F02-A36D-29FEA5064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964" y="681037"/>
            <a:ext cx="7761766" cy="1604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C9D436-5889-4FEA-AFB3-685E757D6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964" y="3214133"/>
            <a:ext cx="1148315" cy="11452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6E4192-E49F-4594-9C57-767A67567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4066" y="3214132"/>
            <a:ext cx="1148315" cy="1060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799BC1-7F2A-4629-A1D5-B1C50936F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6168" y="3214133"/>
            <a:ext cx="992372" cy="10601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6C68BB4-8C1F-49CB-8B54-556122D907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3462" y="3214132"/>
            <a:ext cx="1148315" cy="10601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5F5C4A3-C593-4691-81CF-7822D58BB6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6699" y="3214132"/>
            <a:ext cx="979302" cy="9301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8B2BCFC-DD08-408B-A609-8451370187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2353" y="3149118"/>
            <a:ext cx="1297048" cy="1060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05159" y="2230120"/>
            <a:ext cx="4121642" cy="15696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2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3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3955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37BB0-FB0B-47BA-99A3-70F5F6374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8B2EE-846A-4B22-8851-9615E2373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AECAB6-B5B9-4031-B728-86E27EAAC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4" y="365125"/>
            <a:ext cx="4238625" cy="2203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59C3B8-4946-47C8-A39A-9E84C2DF4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854" y="544286"/>
            <a:ext cx="5764531" cy="547551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E5BF30F-5C5C-4B0D-9603-0FCEC7D4D00E}"/>
              </a:ext>
            </a:extLst>
          </p:cNvPr>
          <p:cNvSpPr/>
          <p:nvPr/>
        </p:nvSpPr>
        <p:spPr>
          <a:xfrm>
            <a:off x="2166257" y="2911928"/>
            <a:ext cx="1872343" cy="10341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endParaRPr lang="en-US" sz="32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826D904-1A12-489B-BA35-88F026D3EF2F}"/>
              </a:ext>
            </a:extLst>
          </p:cNvPr>
          <p:cNvCxnSpPr/>
          <p:nvPr/>
        </p:nvCxnSpPr>
        <p:spPr>
          <a:xfrm flipV="1">
            <a:off x="4038600" y="1467077"/>
            <a:ext cx="3439886" cy="19619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15E0102-6FCA-4A24-8DB8-67D2C188643A}"/>
              </a:ext>
            </a:extLst>
          </p:cNvPr>
          <p:cNvCxnSpPr>
            <a:cxnSpLocks/>
          </p:cNvCxnSpPr>
          <p:nvPr/>
        </p:nvCxnSpPr>
        <p:spPr>
          <a:xfrm flipV="1">
            <a:off x="4038600" y="3282043"/>
            <a:ext cx="3330893" cy="1469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EC48DC0-0C93-438C-86D8-AD9EFA08124C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4038600" y="3429000"/>
            <a:ext cx="3520644" cy="17743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E540169-439C-4ABC-A275-E5BFE96F70E1}"/>
              </a:ext>
            </a:extLst>
          </p:cNvPr>
          <p:cNvCxnSpPr>
            <a:cxnSpLocks/>
          </p:cNvCxnSpPr>
          <p:nvPr/>
        </p:nvCxnSpPr>
        <p:spPr>
          <a:xfrm>
            <a:off x="4093096" y="3456892"/>
            <a:ext cx="5257733" cy="349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065E86AE-4DB4-485B-8F10-2330CCEF4086}"/>
              </a:ext>
            </a:extLst>
          </p:cNvPr>
          <p:cNvSpPr/>
          <p:nvPr/>
        </p:nvSpPr>
        <p:spPr>
          <a:xfrm>
            <a:off x="1230086" y="4544445"/>
            <a:ext cx="2670401" cy="10341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Chỉ</a:t>
            </a:r>
            <a:r>
              <a:rPr lang="en-US" sz="3200" dirty="0"/>
              <a:t>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endParaRPr lang="en-US" sz="3200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27AC83D-52B4-4134-854F-EB8DC70FF719}"/>
              </a:ext>
            </a:extLst>
          </p:cNvPr>
          <p:cNvCxnSpPr>
            <a:cxnSpLocks/>
            <a:stCxn id="26" idx="6"/>
          </p:cNvCxnSpPr>
          <p:nvPr/>
        </p:nvCxnSpPr>
        <p:spPr>
          <a:xfrm flipV="1">
            <a:off x="3900487" y="1690689"/>
            <a:ext cx="1977799" cy="33708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F512268-2A2D-480C-85C4-E4EED38A60F6}"/>
              </a:ext>
            </a:extLst>
          </p:cNvPr>
          <p:cNvCxnSpPr>
            <a:cxnSpLocks/>
          </p:cNvCxnSpPr>
          <p:nvPr/>
        </p:nvCxnSpPr>
        <p:spPr>
          <a:xfrm>
            <a:off x="3900487" y="5167312"/>
            <a:ext cx="2195513" cy="360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4745912-47F4-4385-B3C3-C436920A8D88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4038600" y="3429000"/>
            <a:ext cx="5207319" cy="11376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CB112C1-5F30-4294-B1A2-63816EEED6B1}"/>
              </a:ext>
            </a:extLst>
          </p:cNvPr>
          <p:cNvCxnSpPr>
            <a:cxnSpLocks/>
          </p:cNvCxnSpPr>
          <p:nvPr/>
        </p:nvCxnSpPr>
        <p:spPr>
          <a:xfrm flipV="1">
            <a:off x="4110853" y="1814769"/>
            <a:ext cx="5207319" cy="16250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078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B9C3A-03CE-49AD-930B-75535055E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195C0-D0B4-42AA-A5A8-34D07EBAF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AB0DE7-B591-4A11-A31E-9601BC423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825625"/>
            <a:ext cx="8218714" cy="313009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8F730BD-CCEE-4BF0-A20C-C5D576B2B801}"/>
              </a:ext>
            </a:extLst>
          </p:cNvPr>
          <p:cNvCxnSpPr/>
          <p:nvPr/>
        </p:nvCxnSpPr>
        <p:spPr>
          <a:xfrm>
            <a:off x="4332514" y="3102429"/>
            <a:ext cx="1415143" cy="13824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8CC3495-EE8B-494A-AE36-346C62DD0452}"/>
              </a:ext>
            </a:extLst>
          </p:cNvPr>
          <p:cNvCxnSpPr/>
          <p:nvPr/>
        </p:nvCxnSpPr>
        <p:spPr>
          <a:xfrm flipV="1">
            <a:off x="4332514" y="3102429"/>
            <a:ext cx="1415143" cy="6966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C1C9AEC-F849-4247-9C12-F3544901862E}"/>
              </a:ext>
            </a:extLst>
          </p:cNvPr>
          <p:cNvCxnSpPr/>
          <p:nvPr/>
        </p:nvCxnSpPr>
        <p:spPr>
          <a:xfrm flipV="1">
            <a:off x="4332514" y="3799114"/>
            <a:ext cx="1415143" cy="685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18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9B856-2646-415A-934D-91A0328D8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428C4-0390-4EBB-BC4B-F9E5AA2E5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506B77-B346-4973-99E8-5E07DF549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69" y="681037"/>
            <a:ext cx="6322560" cy="842963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65A357B4-758A-4CC4-87B9-F938D4F00835}"/>
              </a:ext>
            </a:extLst>
          </p:cNvPr>
          <p:cNvSpPr/>
          <p:nvPr/>
        </p:nvSpPr>
        <p:spPr>
          <a:xfrm>
            <a:off x="2743200" y="2220686"/>
            <a:ext cx="5660571" cy="1676400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</a:t>
            </a:r>
          </a:p>
          <a:p>
            <a:pPr marL="285750" indent="-285750" algn="ctr">
              <a:buFontTx/>
              <a:buChar char="-"/>
            </a:pP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185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4AC57-CF0F-4DE2-AFD1-2F23B81BA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5226E-C8B2-4F05-ACC5-60E613092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220004-9E8F-4518-9AAB-1F7D49F9E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395" y="92393"/>
            <a:ext cx="7771720" cy="4533446"/>
          </a:xfrm>
          <a:prstGeom prst="rect">
            <a:avLst/>
          </a:prstGeom>
        </p:spPr>
      </p:pic>
      <p:sp>
        <p:nvSpPr>
          <p:cNvPr id="199" name="Speech Bubble: Rectangle with Corners Rounded 198">
            <a:extLst>
              <a:ext uri="{FF2B5EF4-FFF2-40B4-BE49-F238E27FC236}">
                <a16:creationId xmlns:a16="http://schemas.microsoft.com/office/drawing/2014/main" id="{4CBC0A9C-BDA5-4C8B-A7DC-7A85C380D5E6}"/>
              </a:ext>
            </a:extLst>
          </p:cNvPr>
          <p:cNvSpPr/>
          <p:nvPr/>
        </p:nvSpPr>
        <p:spPr>
          <a:xfrm>
            <a:off x="664030" y="4625839"/>
            <a:ext cx="10831284" cy="1676400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285750" indent="-285750" algn="ctr">
              <a:buFontTx/>
              <a:buChar char="-"/>
            </a:pP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96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DCC34-90ED-47E0-BC8F-9AA60C1DD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y2mate.com - Bé Thái An lớp MC nhí giới thiệu về bản thân_1080pFHR">
            <a:hlinkClick r:id="" action="ppaction://media"/>
            <a:extLst>
              <a:ext uri="{FF2B5EF4-FFF2-40B4-BE49-F238E27FC236}">
                <a16:creationId xmlns:a16="http://schemas.microsoft.com/office/drawing/2014/main" id="{51FE91A5-0FFD-44E7-A6CB-039980EA2CD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67E72CA-898F-4A93-908D-199A3E93380B}"/>
              </a:ext>
            </a:extLst>
          </p:cNvPr>
          <p:cNvSpPr txBox="1">
            <a:spLocks/>
          </p:cNvSpPr>
          <p:nvPr/>
        </p:nvSpPr>
        <p:spPr>
          <a:xfrm>
            <a:off x="1828800" y="500062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2.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Viết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2-3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câu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tự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giới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thiệu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về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bản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thân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14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05159" y="2230120"/>
            <a:ext cx="4121642" cy="15696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3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2637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87981" y="2186613"/>
            <a:ext cx="5492476" cy="255449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4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8651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1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996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496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72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72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892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392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36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46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46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56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56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49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CE4C519-91CE-40D1-A9C1-103ACF450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109" y="293915"/>
            <a:ext cx="8326891" cy="28520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997F0C-179F-4E81-872D-4F200E2AF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429" y="3145971"/>
            <a:ext cx="6128657" cy="340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3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95621" y="-2639192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48971" y="3144915"/>
            <a:ext cx="2263295" cy="38279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E4042C-3CEA-44E7-933F-7BDDDC6FB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76" y="5900387"/>
            <a:ext cx="1269508" cy="9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851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477467" y="1411497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rất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loáng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”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B                       C      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477467" y="1905641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chậm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chạp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477467" y="2399785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sạch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sẽ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477467" y="2893930"/>
            <a:ext cx="5246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bẩn</a:t>
            </a:r>
            <a:r>
              <a:rPr lang="en-US" sz="28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thỉu</a:t>
            </a:r>
            <a:endParaRPr lang="en-US" sz="28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80" y="4428248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704214" y="8859"/>
            <a:ext cx="7735186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2,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điền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chỗ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trống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rối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rít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“Con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muốn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sớm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….”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704214" y="6179509"/>
            <a:ext cx="8204018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B                            C 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khối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trường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nhà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lớp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93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bổng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”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     B                             C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chậm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vượt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hẳn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lên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nhẹn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chăm</a:t>
            </a:r>
            <a:r>
              <a:rPr lang="en-US" sz="2400" b="1" dirty="0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chỉ</a:t>
            </a:r>
            <a:endParaRPr lang="en-US" sz="2400" b="1" dirty="0">
              <a:solidFill>
                <a:prstClr val="white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6200DB-59C6-46AF-9A09-D0A7D23E4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931" y="1933575"/>
            <a:ext cx="8953500" cy="1495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0670" y="4713541"/>
            <a:ext cx="10902462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华文楷体" panose="02010600040101010101" pitchFamily="2" charset="-122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671" y="647115"/>
            <a:ext cx="6748803" cy="599893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152396" y="1741118"/>
            <a:ext cx="7916449" cy="276825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94BC7F"/>
            </a:solidFill>
          </a:ln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Text Box 2"/>
          <p:cNvSpPr txBox="1"/>
          <p:nvPr>
            <p:custDataLst>
              <p:tags r:id="rId1"/>
            </p:custDataLst>
          </p:nvPr>
        </p:nvSpPr>
        <p:spPr>
          <a:xfrm>
            <a:off x="2626360" y="2230120"/>
            <a:ext cx="4079240" cy="156845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5297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1313630907_1_1"/>
</p:tagLst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879</Words>
  <Application>Microsoft Office PowerPoint</Application>
  <PresentationFormat>Widescreen</PresentationFormat>
  <Paragraphs>199</Paragraphs>
  <Slides>31</Slides>
  <Notes>13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Arial</vt:lpstr>
      <vt:lpstr>Arial-Rounded</vt:lpstr>
      <vt:lpstr>Arial-Rounded</vt:lpstr>
      <vt:lpstr>Calibri</vt:lpstr>
      <vt:lpstr>Calibri Light</vt:lpstr>
      <vt:lpstr>Franklin Gothic Book</vt:lpstr>
      <vt:lpstr>Franklin Gothic Medium</vt:lpstr>
      <vt:lpstr>Times New Roman</vt:lpstr>
      <vt:lpstr>Verdana</vt:lpstr>
      <vt:lpstr>Wingdings 2</vt:lpstr>
      <vt:lpstr>1_Office Theme</vt:lpstr>
      <vt:lpstr>2_Office Theme</vt:lpstr>
      <vt:lpstr>Default Design</vt:lpstr>
      <vt:lpstr>3_Office Theme</vt:lpstr>
      <vt:lpstr>1_Office 主题​​</vt:lpstr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Nghe – viết: Ngày hôm qua đâu rồi (2 khổ cuối)</vt:lpstr>
      <vt:lpstr>2. Tìm những chữ cái còn thiếu trong bảng.  Học thuộc tên các chữ cái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ECS</cp:lastModifiedBy>
  <cp:revision>19</cp:revision>
  <dcterms:created xsi:type="dcterms:W3CDTF">2021-05-21T10:43:38Z</dcterms:created>
  <dcterms:modified xsi:type="dcterms:W3CDTF">2024-06-07T08:08:57Z</dcterms:modified>
</cp:coreProperties>
</file>