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7" r:id="rId4"/>
    <p:sldId id="259" r:id="rId5"/>
    <p:sldId id="311" r:id="rId6"/>
    <p:sldId id="318" r:id="rId7"/>
    <p:sldId id="319" r:id="rId8"/>
    <p:sldId id="340" r:id="rId9"/>
    <p:sldId id="320" r:id="rId10"/>
    <p:sldId id="278" r:id="rId11"/>
    <p:sldId id="322" r:id="rId12"/>
    <p:sldId id="323" r:id="rId13"/>
    <p:sldId id="341" r:id="rId14"/>
    <p:sldId id="325" r:id="rId15"/>
    <p:sldId id="326" r:id="rId16"/>
    <p:sldId id="327" r:id="rId17"/>
    <p:sldId id="342" r:id="rId18"/>
    <p:sldId id="329" r:id="rId19"/>
    <p:sldId id="343" r:id="rId20"/>
    <p:sldId id="331" r:id="rId21"/>
    <p:sldId id="332" r:id="rId22"/>
    <p:sldId id="333" r:id="rId23"/>
    <p:sldId id="334" r:id="rId24"/>
    <p:sldId id="335" r:id="rId25"/>
    <p:sldId id="20075770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>
        <p:scale>
          <a:sx n="76" d="100"/>
          <a:sy n="76" d="100"/>
        </p:scale>
        <p:origin x="-50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4619" y="895347"/>
            <a:ext cx="8436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en-US" sz="1800" b="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443831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381067" y="1340202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 smtClean="0"/>
              <a:t>xâu</a:t>
            </a:r>
            <a:r>
              <a:rPr lang="en-US" sz="3600" dirty="0" smtClean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2. </a:t>
            </a:r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384</Words>
  <Application>Microsoft Office PowerPoint</Application>
  <PresentationFormat>Custom</PresentationFormat>
  <Paragraphs>62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23</cp:revision>
  <dcterms:created xsi:type="dcterms:W3CDTF">2021-05-28T08:00:00Z</dcterms:created>
  <dcterms:modified xsi:type="dcterms:W3CDTF">2021-09-04T02:55:35Z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